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3"/>
  </p:notesMasterIdLst>
  <p:sldIdLst>
    <p:sldId id="259" r:id="rId2"/>
    <p:sldId id="332" r:id="rId3"/>
    <p:sldId id="333" r:id="rId4"/>
    <p:sldId id="334" r:id="rId5"/>
    <p:sldId id="335" r:id="rId6"/>
    <p:sldId id="279" r:id="rId7"/>
    <p:sldId id="320" r:id="rId8"/>
    <p:sldId id="599" r:id="rId9"/>
    <p:sldId id="266" r:id="rId10"/>
    <p:sldId id="263" r:id="rId11"/>
    <p:sldId id="336" r:id="rId12"/>
    <p:sldId id="267" r:id="rId13"/>
    <p:sldId id="295" r:id="rId14"/>
    <p:sldId id="341" r:id="rId15"/>
    <p:sldId id="340" r:id="rId16"/>
    <p:sldId id="342" r:id="rId17"/>
    <p:sldId id="258" r:id="rId18"/>
    <p:sldId id="589" r:id="rId19"/>
    <p:sldId id="588" r:id="rId20"/>
    <p:sldId id="339" r:id="rId21"/>
    <p:sldId id="596" r:id="rId22"/>
    <p:sldId id="600" r:id="rId23"/>
    <p:sldId id="592" r:id="rId24"/>
    <p:sldId id="498" r:id="rId25"/>
    <p:sldId id="591" r:id="rId26"/>
    <p:sldId id="593" r:id="rId27"/>
    <p:sldId id="451" r:id="rId28"/>
    <p:sldId id="595" r:id="rId29"/>
    <p:sldId id="499" r:id="rId30"/>
    <p:sldId id="597" r:id="rId31"/>
    <p:sldId id="261" r:id="rId32"/>
    <p:sldId id="262" r:id="rId33"/>
    <p:sldId id="594" r:id="rId34"/>
    <p:sldId id="601" r:id="rId35"/>
    <p:sldId id="607" r:id="rId36"/>
    <p:sldId id="606" r:id="rId37"/>
    <p:sldId id="605" r:id="rId38"/>
    <p:sldId id="603" r:id="rId39"/>
    <p:sldId id="604" r:id="rId40"/>
    <p:sldId id="338" r:id="rId41"/>
    <p:sldId id="608" r:id="rId42"/>
  </p:sldIdLst>
  <p:sldSz cx="18288000" cy="10287000"/>
  <p:notesSz cx="6858000" cy="9144000"/>
  <p:embeddedFontLst>
    <p:embeddedFont>
      <p:font typeface="Bebas Neue" panose="020B0606020202050201" pitchFamily="34" charset="0"/>
      <p:regular r:id="rId44"/>
    </p:embeddedFont>
    <p:embeddedFont>
      <p:font typeface="Big Shoulders Text" panose="020B0604020202020204" charset="0"/>
      <p:regular r:id="rId45"/>
      <p:bold r:id="rId46"/>
    </p:embeddedFont>
    <p:embeddedFont>
      <p:font typeface="Nunito Light" pitchFamily="2" charset="0"/>
      <p:regular r:id="rId47"/>
      <p:italic r:id="rId48"/>
    </p:embeddedFont>
    <p:embeddedFont>
      <p:font typeface="Open Sans Light" panose="020B030603050402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EA0DD"/>
    <a:srgbClr val="CCF8BA"/>
    <a:srgbClr val="FFFFCC"/>
    <a:srgbClr val="F9F42C"/>
    <a:srgbClr val="A7F389"/>
    <a:srgbClr val="F9CFF3"/>
    <a:srgbClr val="FEFDC3"/>
    <a:srgbClr val="E6FBD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C4AB4-2F02-4BC6-83CD-CA2E567C440C}">
  <a:tblStyle styleId="{DE5C4AB4-2F02-4BC6-83CD-CA2E567C44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328F49-CAB6-43EF-9C23-760DD1F945A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8" autoAdjust="0"/>
  </p:normalViewPr>
  <p:slideViewPr>
    <p:cSldViewPr>
      <p:cViewPr>
        <p:scale>
          <a:sx n="40" d="100"/>
          <a:sy n="40" d="100"/>
        </p:scale>
        <p:origin x="1116" y="192"/>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9590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44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56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36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08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21a48c5de8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3" name="Google Shape;2903;g21a48c5de8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02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4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12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03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58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7493-6173-477A-5328-FC4A3C8DB07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9C036F5-84E3-9F55-B75E-55469E68AD8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42F00C-85AB-5F48-A20D-93C3F740A80F}"/>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5" name="Footer Placeholder 4">
            <a:extLst>
              <a:ext uri="{FF2B5EF4-FFF2-40B4-BE49-F238E27FC236}">
                <a16:creationId xmlns:a16="http://schemas.microsoft.com/office/drawing/2014/main" id="{4216FEDE-6E71-58F5-1187-76EA986CC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E4F1F-23EF-086F-3844-451DFBFC4750}"/>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99125792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1BC6-470B-EAD0-CA98-C444A85E0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91117-9073-9CDB-6C94-E6354D6F9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CC2F6-9E15-172A-594D-CC8D7AC11453}"/>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5" name="Footer Placeholder 4">
            <a:extLst>
              <a:ext uri="{FF2B5EF4-FFF2-40B4-BE49-F238E27FC236}">
                <a16:creationId xmlns:a16="http://schemas.microsoft.com/office/drawing/2014/main" id="{8022B678-FCB5-0CF3-08ED-9E1EF5DFA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BC496-468E-788C-30A4-CF63ABEA9A3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1519197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BA80DC-3910-F263-F1D6-05BC128725F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682E65-FCCE-6501-3596-8F35A7A91B0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CCA93-A8C8-FBAC-C66D-8AFFBCE5C786}"/>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5" name="Footer Placeholder 4">
            <a:extLst>
              <a:ext uri="{FF2B5EF4-FFF2-40B4-BE49-F238E27FC236}">
                <a16:creationId xmlns:a16="http://schemas.microsoft.com/office/drawing/2014/main" id="{B5F261DF-FB84-9202-0B6C-C2FE59164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F0332-2906-EE94-AAB4-06CF8CDCA7B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0735245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1"/>
        <p:cNvGrpSpPr/>
        <p:nvPr/>
      </p:nvGrpSpPr>
      <p:grpSpPr>
        <a:xfrm>
          <a:off x="0" y="0"/>
          <a:ext cx="0" cy="0"/>
          <a:chOff x="0" y="0"/>
          <a:chExt cx="0" cy="0"/>
        </a:xfrm>
      </p:grpSpPr>
      <p:sp>
        <p:nvSpPr>
          <p:cNvPr id="533" name="Google Shape;533;p7"/>
          <p:cNvSpPr txBox="1">
            <a:spLocks noGrp="1"/>
          </p:cNvSpPr>
          <p:nvPr>
            <p:ph type="title"/>
          </p:nvPr>
        </p:nvSpPr>
        <p:spPr>
          <a:xfrm>
            <a:off x="1623950" y="1353900"/>
            <a:ext cx="8589600" cy="2471400"/>
          </a:xfrm>
          <a:prstGeom prst="rect">
            <a:avLst/>
          </a:prstGeom>
        </p:spPr>
        <p:txBody>
          <a:bodyPr spcFirstLastPara="1" wrap="square" lIns="182850" tIns="182850" rIns="182850" bIns="18285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4" name="Google Shape;534;p7"/>
          <p:cNvSpPr txBox="1">
            <a:spLocks noGrp="1"/>
          </p:cNvSpPr>
          <p:nvPr>
            <p:ph type="subTitle" idx="1"/>
          </p:nvPr>
        </p:nvSpPr>
        <p:spPr>
          <a:xfrm>
            <a:off x="1623950" y="3944400"/>
            <a:ext cx="8589600" cy="4596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3200"/>
              </a:spcBef>
              <a:spcAft>
                <a:spcPts val="0"/>
              </a:spcAft>
              <a:buClr>
                <a:srgbClr val="E76A28"/>
              </a:buClr>
              <a:buSzPts val="1200"/>
              <a:buFont typeface="Nunito Light"/>
              <a:buAutoNum type="romanLcPeriod"/>
              <a:defRPr/>
            </a:lvl3pPr>
            <a:lvl4pPr lvl="3" algn="ctr" rtl="0">
              <a:lnSpc>
                <a:spcPct val="100000"/>
              </a:lnSpc>
              <a:spcBef>
                <a:spcPts val="3200"/>
              </a:spcBef>
              <a:spcAft>
                <a:spcPts val="0"/>
              </a:spcAft>
              <a:buClr>
                <a:srgbClr val="E76A28"/>
              </a:buClr>
              <a:buSzPts val="1200"/>
              <a:buFont typeface="Nunito Light"/>
              <a:buAutoNum type="arabicPeriod"/>
              <a:defRPr/>
            </a:lvl4pPr>
            <a:lvl5pPr lvl="4" algn="ctr" rtl="0">
              <a:lnSpc>
                <a:spcPct val="100000"/>
              </a:lnSpc>
              <a:spcBef>
                <a:spcPts val="3200"/>
              </a:spcBef>
              <a:spcAft>
                <a:spcPts val="0"/>
              </a:spcAft>
              <a:buClr>
                <a:srgbClr val="E76A28"/>
              </a:buClr>
              <a:buSzPts val="1200"/>
              <a:buFont typeface="Nunito Light"/>
              <a:buAutoNum type="alphaLcPeriod"/>
              <a:defRPr/>
            </a:lvl5pPr>
            <a:lvl6pPr lvl="5" algn="ctr" rtl="0">
              <a:lnSpc>
                <a:spcPct val="100000"/>
              </a:lnSpc>
              <a:spcBef>
                <a:spcPts val="3200"/>
              </a:spcBef>
              <a:spcAft>
                <a:spcPts val="0"/>
              </a:spcAft>
              <a:buClr>
                <a:srgbClr val="999999"/>
              </a:buClr>
              <a:buSzPts val="1200"/>
              <a:buFont typeface="Nunito Light"/>
              <a:buAutoNum type="romanLcPeriod"/>
              <a:defRPr/>
            </a:lvl6pPr>
            <a:lvl7pPr lvl="6" algn="ctr" rtl="0">
              <a:lnSpc>
                <a:spcPct val="100000"/>
              </a:lnSpc>
              <a:spcBef>
                <a:spcPts val="3200"/>
              </a:spcBef>
              <a:spcAft>
                <a:spcPts val="0"/>
              </a:spcAft>
              <a:buClr>
                <a:srgbClr val="999999"/>
              </a:buClr>
              <a:buSzPts val="1200"/>
              <a:buFont typeface="Nunito Light"/>
              <a:buAutoNum type="arabicPeriod"/>
              <a:defRPr/>
            </a:lvl7pPr>
            <a:lvl8pPr lvl="7" algn="ctr" rtl="0">
              <a:lnSpc>
                <a:spcPct val="100000"/>
              </a:lnSpc>
              <a:spcBef>
                <a:spcPts val="3200"/>
              </a:spcBef>
              <a:spcAft>
                <a:spcPts val="0"/>
              </a:spcAft>
              <a:buClr>
                <a:srgbClr val="999999"/>
              </a:buClr>
              <a:buSzPts val="1200"/>
              <a:buFont typeface="Nunito Light"/>
              <a:buAutoNum type="alphaLcPeriod"/>
              <a:defRPr/>
            </a:lvl8pPr>
            <a:lvl9pPr lvl="8" algn="ctr" rtl="0">
              <a:lnSpc>
                <a:spcPct val="100000"/>
              </a:lnSpc>
              <a:spcBef>
                <a:spcPts val="3200"/>
              </a:spcBef>
              <a:spcAft>
                <a:spcPts val="3200"/>
              </a:spcAft>
              <a:buClr>
                <a:srgbClr val="999999"/>
              </a:buClr>
              <a:buSzPts val="1200"/>
              <a:buFont typeface="Nunito Light"/>
              <a:buAutoNum type="romanLcPeriod"/>
              <a:defRPr/>
            </a:lvl9pPr>
          </a:lstStyle>
          <a:p>
            <a:endParaRPr/>
          </a:p>
        </p:txBody>
      </p:sp>
      <p:sp>
        <p:nvSpPr>
          <p:cNvPr id="4"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89007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9"/>
        <p:cNvGrpSpPr/>
        <p:nvPr/>
      </p:nvGrpSpPr>
      <p:grpSpPr>
        <a:xfrm>
          <a:off x="0" y="0"/>
          <a:ext cx="0" cy="0"/>
          <a:chOff x="0" y="0"/>
          <a:chExt cx="0" cy="0"/>
        </a:xfrm>
      </p:grpSpPr>
      <p:sp>
        <p:nvSpPr>
          <p:cNvPr id="561" name="Google Shape;561;p11"/>
          <p:cNvSpPr txBox="1">
            <a:spLocks noGrp="1"/>
          </p:cNvSpPr>
          <p:nvPr>
            <p:ph type="title" hasCustomPrompt="1"/>
          </p:nvPr>
        </p:nvSpPr>
        <p:spPr>
          <a:xfrm>
            <a:off x="4227600" y="3707450"/>
            <a:ext cx="9832800" cy="2499600"/>
          </a:xfrm>
          <a:prstGeom prst="rect">
            <a:avLst/>
          </a:prstGeom>
          <a:solidFill>
            <a:schemeClr val="accent6"/>
          </a:solidFill>
        </p:spPr>
        <p:txBody>
          <a:bodyPr spcFirstLastPara="1" wrap="square" lIns="182850" tIns="182850" rIns="182850" bIns="182850" anchor="ctr" anchorCtr="0">
            <a:noAutofit/>
          </a:bodyPr>
          <a:lstStyle>
            <a:lvl1pPr lvl="0" algn="ctr">
              <a:spcBef>
                <a:spcPts val="0"/>
              </a:spcBef>
              <a:spcAft>
                <a:spcPts val="0"/>
              </a:spcAft>
              <a:buSzPts val="9600"/>
              <a:buNone/>
              <a:defRPr sz="14400">
                <a:solidFill>
                  <a:schemeClr val="accent4"/>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62" name="Google Shape;562;p11"/>
          <p:cNvSpPr txBox="1">
            <a:spLocks noGrp="1"/>
          </p:cNvSpPr>
          <p:nvPr>
            <p:ph type="subTitle" idx="1"/>
          </p:nvPr>
        </p:nvSpPr>
        <p:spPr>
          <a:xfrm>
            <a:off x="4227600" y="6518150"/>
            <a:ext cx="9832800" cy="9942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249206393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4"/>
        <p:cNvGrpSpPr/>
        <p:nvPr/>
      </p:nvGrpSpPr>
      <p:grpSpPr>
        <a:xfrm>
          <a:off x="0" y="0"/>
          <a:ext cx="0" cy="0"/>
          <a:chOff x="0" y="0"/>
          <a:chExt cx="0" cy="0"/>
        </a:xfrm>
      </p:grpSpPr>
      <p:sp>
        <p:nvSpPr>
          <p:cNvPr id="50"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1046;p18"/>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7" name="Google Shape;1047;p18"/>
          <p:cNvSpPr txBox="1">
            <a:spLocks noGrp="1"/>
          </p:cNvSpPr>
          <p:nvPr>
            <p:ph type="subTitle" idx="1"/>
          </p:nvPr>
        </p:nvSpPr>
        <p:spPr>
          <a:xfrm>
            <a:off x="2003148"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8" name="Google Shape;1048;p18"/>
          <p:cNvSpPr txBox="1">
            <a:spLocks noGrp="1"/>
          </p:cNvSpPr>
          <p:nvPr>
            <p:ph type="subTitle" idx="2"/>
          </p:nvPr>
        </p:nvSpPr>
        <p:spPr>
          <a:xfrm>
            <a:off x="9656052"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9" name="Google Shape;1049;p18"/>
          <p:cNvSpPr txBox="1">
            <a:spLocks noGrp="1"/>
          </p:cNvSpPr>
          <p:nvPr>
            <p:ph type="subTitle" idx="3"/>
          </p:nvPr>
        </p:nvSpPr>
        <p:spPr>
          <a:xfrm>
            <a:off x="2003148"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0" name="Google Shape;1050;p18"/>
          <p:cNvSpPr txBox="1">
            <a:spLocks noGrp="1"/>
          </p:cNvSpPr>
          <p:nvPr>
            <p:ph type="subTitle" idx="4"/>
          </p:nvPr>
        </p:nvSpPr>
        <p:spPr>
          <a:xfrm>
            <a:off x="9656052"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1" name="Google Shape;1051;p18"/>
          <p:cNvSpPr txBox="1">
            <a:spLocks noGrp="1"/>
          </p:cNvSpPr>
          <p:nvPr>
            <p:ph type="subTitle" idx="5"/>
          </p:nvPr>
        </p:nvSpPr>
        <p:spPr>
          <a:xfrm>
            <a:off x="2003150"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2" name="Google Shape;1052;p18"/>
          <p:cNvSpPr txBox="1">
            <a:spLocks noGrp="1"/>
          </p:cNvSpPr>
          <p:nvPr>
            <p:ph type="subTitle" idx="6"/>
          </p:nvPr>
        </p:nvSpPr>
        <p:spPr>
          <a:xfrm>
            <a:off x="2003150"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3" name="Google Shape;1053;p18"/>
          <p:cNvSpPr txBox="1">
            <a:spLocks noGrp="1"/>
          </p:cNvSpPr>
          <p:nvPr>
            <p:ph type="subTitle" idx="7"/>
          </p:nvPr>
        </p:nvSpPr>
        <p:spPr>
          <a:xfrm>
            <a:off x="9655998"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4" name="Google Shape;1054;p18"/>
          <p:cNvSpPr txBox="1">
            <a:spLocks noGrp="1"/>
          </p:cNvSpPr>
          <p:nvPr>
            <p:ph type="subTitle" idx="8"/>
          </p:nvPr>
        </p:nvSpPr>
        <p:spPr>
          <a:xfrm>
            <a:off x="9655998"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18560167"/>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63"/>
        <p:cNvGrpSpPr/>
        <p:nvPr/>
      </p:nvGrpSpPr>
      <p:grpSpPr>
        <a:xfrm>
          <a:off x="0" y="0"/>
          <a:ext cx="0" cy="0"/>
          <a:chOff x="0" y="0"/>
          <a:chExt cx="0" cy="0"/>
        </a:xfrm>
      </p:grpSpPr>
      <p:sp>
        <p:nvSpPr>
          <p:cNvPr id="3"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9" name="Google Shape;941;p17"/>
          <p:cNvSpPr/>
          <p:nvPr userDrawn="1"/>
        </p:nvSpPr>
        <p:spPr>
          <a:xfrm>
            <a:off x="624900" y="626400"/>
            <a:ext cx="17038200" cy="90342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456207"/>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9"/>
        <p:cNvGrpSpPr/>
        <p:nvPr/>
      </p:nvGrpSpPr>
      <p:grpSpPr>
        <a:xfrm>
          <a:off x="0" y="0"/>
          <a:ext cx="0" cy="0"/>
          <a:chOff x="0" y="0"/>
          <a:chExt cx="0" cy="0"/>
        </a:xfrm>
      </p:grpSpPr>
      <p:sp>
        <p:nvSpPr>
          <p:cNvPr id="22"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1" name="Google Shape;921;p1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2" name="Google Shape;922;p16"/>
          <p:cNvSpPr txBox="1">
            <a:spLocks noGrp="1"/>
          </p:cNvSpPr>
          <p:nvPr>
            <p:ph type="body" idx="1"/>
          </p:nvPr>
        </p:nvSpPr>
        <p:spPr>
          <a:xfrm>
            <a:off x="1440000" y="2035450"/>
            <a:ext cx="15408000" cy="7172400"/>
          </a:xfrm>
          <a:prstGeom prst="rect">
            <a:avLst/>
          </a:prstGeom>
        </p:spPr>
        <p:txBody>
          <a:bodyPr spcFirstLastPara="1" wrap="square" lIns="182850" tIns="182850" rIns="182850" bIns="182850"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1381072888"/>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48A9-D56E-F3E4-EF79-02B952D45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35937-AA3A-AB29-F889-E34D44E04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F375D-A988-766B-EBF1-7C7F845AFB8C}"/>
              </a:ext>
            </a:extLst>
          </p:cNvPr>
          <p:cNvSpPr>
            <a:spLocks noGrp="1"/>
          </p:cNvSpPr>
          <p:nvPr>
            <p:ph type="dt" sz="half" idx="10"/>
          </p:nvPr>
        </p:nvSpPr>
        <p:spPr/>
        <p:txBody>
          <a:bodyPr/>
          <a:lstStyle/>
          <a:p>
            <a:fld id="{201AF2CE-4F37-411C-A3EE-BBBE223265BF}" type="datetime1">
              <a:rPr lang="en-US" smtClean="0"/>
              <a:t>9/22/2024</a:t>
            </a:fld>
            <a:endParaRPr lang="en-US"/>
          </a:p>
        </p:txBody>
      </p:sp>
      <p:sp>
        <p:nvSpPr>
          <p:cNvPr id="5" name="Footer Placeholder 4">
            <a:extLst>
              <a:ext uri="{FF2B5EF4-FFF2-40B4-BE49-F238E27FC236}">
                <a16:creationId xmlns:a16="http://schemas.microsoft.com/office/drawing/2014/main" id="{9D095F23-90C8-3276-C9FD-F805943ADA4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5ACE8B9-AA19-7267-7098-13F542E0F35F}"/>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3494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23CC-9CE1-83EF-074D-4F849991D38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DC00D5-16CE-69F9-732C-04F5EB1F67A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E47E1-472F-3DE8-F633-7A369EC97FB5}"/>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5" name="Footer Placeholder 4">
            <a:extLst>
              <a:ext uri="{FF2B5EF4-FFF2-40B4-BE49-F238E27FC236}">
                <a16:creationId xmlns:a16="http://schemas.microsoft.com/office/drawing/2014/main" id="{36269771-3F0F-EECA-5295-4FE287DC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6F365-CF19-B0A7-B9EF-70DC12764707}"/>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6294996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13AC-E4DA-BF90-893A-9A84BECA4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55D0A0-424B-18CD-72AE-26F940BD7BE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EDFFE-9575-AD56-40C3-70B666E218E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7A6F8-F40C-74CF-0EC7-757674CEAEFE}"/>
              </a:ext>
            </a:extLst>
          </p:cNvPr>
          <p:cNvSpPr>
            <a:spLocks noGrp="1"/>
          </p:cNvSpPr>
          <p:nvPr>
            <p:ph type="dt" sz="half" idx="10"/>
          </p:nvPr>
        </p:nvSpPr>
        <p:spPr/>
        <p:txBody>
          <a:bodyPr/>
          <a:lstStyle/>
          <a:p>
            <a:fld id="{63A1C593-65D0-4073-BCC9-577B9352EA97}" type="datetimeFigureOut">
              <a:rPr lang="en-US" smtClean="0"/>
              <a:t>9/22/2024</a:t>
            </a:fld>
            <a:endParaRPr lang="en-US"/>
          </a:p>
        </p:txBody>
      </p:sp>
      <p:sp>
        <p:nvSpPr>
          <p:cNvPr id="6" name="Footer Placeholder 5">
            <a:extLst>
              <a:ext uri="{FF2B5EF4-FFF2-40B4-BE49-F238E27FC236}">
                <a16:creationId xmlns:a16="http://schemas.microsoft.com/office/drawing/2014/main" id="{E5A5C024-7B52-C2F4-F145-71242C00F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074B6-1854-ADB2-ADC6-F22A0FBFC3CD}"/>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30176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96FA-AE98-9B8D-1BCE-62C9952520C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0B35B-2442-8C19-BE23-F3B5A27CFC8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58B7A-25C2-102C-B6DA-F9149548814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F58FE-52B3-1325-21F6-55A08D08FE5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C5E84-8971-48AE-24A8-5442C4940D8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BB116-FBE5-AA6F-18BF-EB47BA8E1ACB}"/>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8" name="Footer Placeholder 7">
            <a:extLst>
              <a:ext uri="{FF2B5EF4-FFF2-40B4-BE49-F238E27FC236}">
                <a16:creationId xmlns:a16="http://schemas.microsoft.com/office/drawing/2014/main" id="{B3AB20A0-8FCB-6224-5595-6D184A62A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55BE71-57F5-98D1-3DF7-6F77B1F965F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8984533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FCBB-41FC-FE86-64A6-90BFEAA6C7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46339F-D8C4-977F-5599-DE6F72556110}"/>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4" name="Footer Placeholder 3">
            <a:extLst>
              <a:ext uri="{FF2B5EF4-FFF2-40B4-BE49-F238E27FC236}">
                <a16:creationId xmlns:a16="http://schemas.microsoft.com/office/drawing/2014/main" id="{76353119-DD00-4B4C-BA4B-2790C71BD0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16CF02-06EF-743D-1DF1-C2EE3E8CA33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4512335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05768-68C3-8D2D-8B97-0658F53501FF}"/>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3" name="Footer Placeholder 2">
            <a:extLst>
              <a:ext uri="{FF2B5EF4-FFF2-40B4-BE49-F238E27FC236}">
                <a16:creationId xmlns:a16="http://schemas.microsoft.com/office/drawing/2014/main" id="{9A789083-9EBB-416A-C45E-082639879E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A2A44-B578-BCBF-C1C2-48C9E25371AC}"/>
              </a:ext>
            </a:extLst>
          </p:cNvPr>
          <p:cNvSpPr>
            <a:spLocks noGrp="1"/>
          </p:cNvSpPr>
          <p:nvPr>
            <p:ph type="sldNum" sz="quarter" idx="12"/>
          </p:nvPr>
        </p:nvSpPr>
        <p:spPr/>
        <p:txBody>
          <a:bodyPr/>
          <a:lstStyle/>
          <a:p>
            <a:fld id="{24276406-15F3-45AE-B3B7-D0B3FA3E9ED5}" type="slidenum">
              <a:rPr lang="en-US" smtClean="0"/>
              <a:t>‹#›</a:t>
            </a:fld>
            <a:endParaRPr lang="en-US"/>
          </a:p>
        </p:txBody>
      </p:sp>
      <p:sp>
        <p:nvSpPr>
          <p:cNvPr id="5" name="Google Shape;359;p32">
            <a:extLst>
              <a:ext uri="{FF2B5EF4-FFF2-40B4-BE49-F238E27FC236}">
                <a16:creationId xmlns:a16="http://schemas.microsoft.com/office/drawing/2014/main" id="{7F0DBA0C-D65E-056B-B606-BDFCD8AA632E}"/>
              </a:ext>
            </a:extLst>
          </p:cNvPr>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60;p32">
            <a:extLst>
              <a:ext uri="{FF2B5EF4-FFF2-40B4-BE49-F238E27FC236}">
                <a16:creationId xmlns:a16="http://schemas.microsoft.com/office/drawing/2014/main" id="{663C922E-EB9E-B2A2-5E4B-C0574A8996C9}"/>
              </a:ext>
            </a:extLst>
          </p:cNvPr>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61;p32">
            <a:extLst>
              <a:ext uri="{FF2B5EF4-FFF2-40B4-BE49-F238E27FC236}">
                <a16:creationId xmlns:a16="http://schemas.microsoft.com/office/drawing/2014/main" id="{03F58EFD-E1A9-5631-0B6B-8D8B02808848}"/>
              </a:ext>
            </a:extLst>
          </p:cNvPr>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62;p32">
            <a:extLst>
              <a:ext uri="{FF2B5EF4-FFF2-40B4-BE49-F238E27FC236}">
                <a16:creationId xmlns:a16="http://schemas.microsoft.com/office/drawing/2014/main" id="{3D3DBC3B-E446-2CAA-EA79-FF3CBA0323F8}"/>
              </a:ext>
            </a:extLst>
          </p:cNvPr>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63;p32">
            <a:extLst>
              <a:ext uri="{FF2B5EF4-FFF2-40B4-BE49-F238E27FC236}">
                <a16:creationId xmlns:a16="http://schemas.microsoft.com/office/drawing/2014/main" id="{0CA57845-0231-3583-3A02-14FC9D2A4DF9}"/>
              </a:ext>
            </a:extLst>
          </p:cNvPr>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64;p32">
            <a:extLst>
              <a:ext uri="{FF2B5EF4-FFF2-40B4-BE49-F238E27FC236}">
                <a16:creationId xmlns:a16="http://schemas.microsoft.com/office/drawing/2014/main" id="{B8E511B6-756E-2095-7E9E-0CCBD9535E67}"/>
              </a:ext>
            </a:extLst>
          </p:cNvPr>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65;p32">
            <a:extLst>
              <a:ext uri="{FF2B5EF4-FFF2-40B4-BE49-F238E27FC236}">
                <a16:creationId xmlns:a16="http://schemas.microsoft.com/office/drawing/2014/main" id="{8FA4FB6D-6680-91F6-CB99-8E1B7CF9E972}"/>
              </a:ext>
            </a:extLst>
          </p:cNvPr>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0798830"/>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8B61-2053-D48A-0E1A-3EF6E05F9C0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BB576B-31C6-2925-B05D-51635394EC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C7EED-518D-4CF4-1015-D2008D0C9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8C308B-EFD7-D53E-AE36-E9641058FEBF}"/>
              </a:ext>
            </a:extLst>
          </p:cNvPr>
          <p:cNvSpPr>
            <a:spLocks noGrp="1"/>
          </p:cNvSpPr>
          <p:nvPr>
            <p:ph type="dt" sz="half" idx="10"/>
          </p:nvPr>
        </p:nvSpPr>
        <p:spPr/>
        <p:txBody>
          <a:bodyPr/>
          <a:lstStyle/>
          <a:p>
            <a:fld id="{63A1C593-65D0-4073-BCC9-577B9352EA97}" type="datetimeFigureOut">
              <a:rPr lang="en-US" smtClean="0"/>
              <a:t>9/22/2024</a:t>
            </a:fld>
            <a:endParaRPr lang="en-US"/>
          </a:p>
        </p:txBody>
      </p:sp>
      <p:sp>
        <p:nvSpPr>
          <p:cNvPr id="6" name="Footer Placeholder 5">
            <a:extLst>
              <a:ext uri="{FF2B5EF4-FFF2-40B4-BE49-F238E27FC236}">
                <a16:creationId xmlns:a16="http://schemas.microsoft.com/office/drawing/2014/main" id="{1B5FF6FD-4D8A-396F-A8EE-59DC39A8E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F8D77-ED88-45EB-FCA3-89A16374E3D5}"/>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861739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2142-B35D-B107-6688-D97F21E47D4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6D940DD-CF76-1F6A-27C8-8B1AC6D0D32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07D2F-BDF0-7AF4-A607-08EA0AAE16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CA3F693-E14A-2C06-FD6D-EC0E2E788A3D}"/>
              </a:ext>
            </a:extLst>
          </p:cNvPr>
          <p:cNvSpPr>
            <a:spLocks noGrp="1"/>
          </p:cNvSpPr>
          <p:nvPr>
            <p:ph type="dt" sz="half" idx="10"/>
          </p:nvPr>
        </p:nvSpPr>
        <p:spPr/>
        <p:txBody>
          <a:bodyPr/>
          <a:lstStyle/>
          <a:p>
            <a:fld id="{2F20CA68-8ED5-4CAE-BCBC-AC7D612052E2}" type="datetimeFigureOut">
              <a:rPr lang="en-US" smtClean="0"/>
              <a:t>9/22/2024</a:t>
            </a:fld>
            <a:endParaRPr lang="en-US"/>
          </a:p>
        </p:txBody>
      </p:sp>
      <p:sp>
        <p:nvSpPr>
          <p:cNvPr id="6" name="Footer Placeholder 5">
            <a:extLst>
              <a:ext uri="{FF2B5EF4-FFF2-40B4-BE49-F238E27FC236}">
                <a16:creationId xmlns:a16="http://schemas.microsoft.com/office/drawing/2014/main" id="{E62BF1CB-9415-B9D4-1829-3624EBE75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D23DC-A2CD-229E-92AC-18D3E5D3687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6895002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A8073-AFFC-FB42-5454-6E3304B8D23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13A76-FA96-62A4-49BE-CCB9A738F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871D6-4779-091B-5B8C-C54720E12FB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F20CA68-8ED5-4CAE-BCBC-AC7D612052E2}" type="datetimeFigureOut">
              <a:rPr lang="en-US" smtClean="0"/>
              <a:t>9/22/2024</a:t>
            </a:fld>
            <a:endParaRPr lang="en-US"/>
          </a:p>
        </p:txBody>
      </p:sp>
      <p:sp>
        <p:nvSpPr>
          <p:cNvPr id="5" name="Footer Placeholder 4">
            <a:extLst>
              <a:ext uri="{FF2B5EF4-FFF2-40B4-BE49-F238E27FC236}">
                <a16:creationId xmlns:a16="http://schemas.microsoft.com/office/drawing/2014/main" id="{C6C92866-1B51-8D89-64CF-119E47C6D4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F14883-B137-EEC8-1B04-AA2701541EE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4276406-15F3-45AE-B3B7-D0B3FA3E9ED5}" type="slidenum">
              <a:rPr lang="en-US" smtClean="0"/>
              <a:t>‹#›</a:t>
            </a:fld>
            <a:endParaRPr lang="en-US"/>
          </a:p>
        </p:txBody>
      </p:sp>
    </p:spTree>
    <p:extLst>
      <p:ext uri="{BB962C8B-B14F-4D97-AF65-F5344CB8AC3E}">
        <p14:creationId xmlns:p14="http://schemas.microsoft.com/office/powerpoint/2010/main" val="4206838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 id="2147483694" r:id="rId14"/>
    <p:sldLayoutId id="2147483696" r:id="rId15"/>
    <p:sldLayoutId id="2147483697" r:id="rId16"/>
  </p:sldLayoutIdLst>
  <p:transition>
    <p:split orient="vert"/>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grpSp>
        <p:nvGrpSpPr>
          <p:cNvPr id="2751" name="Google Shape;2751;p33"/>
          <p:cNvGrpSpPr/>
          <p:nvPr/>
        </p:nvGrpSpPr>
        <p:grpSpPr>
          <a:xfrm>
            <a:off x="15844653" y="8546272"/>
            <a:ext cx="2179142" cy="1467298"/>
            <a:chOff x="-3114075" y="2030777"/>
            <a:chExt cx="794206" cy="534769"/>
          </a:xfrm>
        </p:grpSpPr>
        <p:sp>
          <p:nvSpPr>
            <p:cNvPr id="2752" name="Google Shape;2752;p33"/>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53" name="Google Shape;2753;p33"/>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4" name="Google Shape;2754;p33"/>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2755" name="Google Shape;2755;p33"/>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6" name="Google Shape;2756;p33"/>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7" name="Google Shape;2757;p33"/>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8" name="Google Shape;2758;p33"/>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9" name="Google Shape;2759;p33"/>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0" name="Google Shape;2760;p33"/>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1" name="Google Shape;2761;p33"/>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2" name="Google Shape;2762;p33"/>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3" name="Google Shape;2763;p33"/>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4" name="Google Shape;2764;p33"/>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5" name="Google Shape;2765;p33"/>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6" name="Google Shape;2766;p33"/>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7" name="Google Shape;2767;p33"/>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
        <p:nvSpPr>
          <p:cNvPr id="24" name="TextBox 23"/>
          <p:cNvSpPr txBox="1"/>
          <p:nvPr/>
        </p:nvSpPr>
        <p:spPr>
          <a:xfrm>
            <a:off x="5580611" y="723900"/>
            <a:ext cx="7890919" cy="1721498"/>
          </a:xfrm>
          <a:prstGeom prst="cloud">
            <a:avLst/>
          </a:prstGeom>
          <a:solidFill>
            <a:srgbClr val="FFFFCC"/>
          </a:solidFill>
          <a:ln>
            <a:solidFill>
              <a:srgbClr val="FFFF00"/>
            </a:solidFill>
          </a:ln>
        </p:spPr>
        <p:txBody>
          <a:bodyPr wrap="none" lIns="114117" tIns="57059" rIns="114117" bIns="57059" rtlCol="0">
            <a:spAutoFit/>
          </a:bodyPr>
          <a:lstStyle/>
          <a:p>
            <a:pPr algn="ctr"/>
            <a:r>
              <a:rPr lang="en-US" sz="6600" b="1" dirty="0"/>
              <a:t>KHỞI ĐỘNG</a:t>
            </a:r>
          </a:p>
        </p:txBody>
      </p:sp>
      <p:grpSp>
        <p:nvGrpSpPr>
          <p:cNvPr id="6" name="Group 5"/>
          <p:cNvGrpSpPr/>
          <p:nvPr/>
        </p:nvGrpSpPr>
        <p:grpSpPr>
          <a:xfrm>
            <a:off x="1488407" y="2785636"/>
            <a:ext cx="5884425" cy="7204950"/>
            <a:chOff x="1488407" y="2785636"/>
            <a:chExt cx="5884425" cy="72049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7" t="2619" r="2059" b="2175"/>
            <a:stretch/>
          </p:blipFill>
          <p:spPr>
            <a:xfrm>
              <a:off x="1488407" y="2785636"/>
              <a:ext cx="5884425" cy="5652571"/>
            </a:xfrm>
            <a:prstGeom prst="rect">
              <a:avLst/>
            </a:prstGeom>
          </p:spPr>
        </p:pic>
        <p:sp>
          <p:nvSpPr>
            <p:cNvPr id="21" name="Rectangle 20"/>
            <p:cNvSpPr/>
            <p:nvPr/>
          </p:nvSpPr>
          <p:spPr>
            <a:xfrm>
              <a:off x="1687419" y="8338915"/>
              <a:ext cx="5486400" cy="1651671"/>
            </a:xfrm>
            <a:prstGeom prst="rect">
              <a:avLst/>
            </a:prstGeom>
          </p:spPr>
          <p:txBody>
            <a:bodyPr wrap="square">
              <a:spAutoFit/>
            </a:bodyPr>
            <a:lstStyle/>
            <a:p>
              <a:pPr algn="ctr">
                <a:lnSpc>
                  <a:spcPct val="150000"/>
                </a:lnSpc>
              </a:pPr>
              <a:r>
                <a:rPr lang="vi-VN" sz="3600" b="1" i="1" dirty="0"/>
                <a:t>Hình </a:t>
              </a:r>
              <a:r>
                <a:rPr lang="en-US" sz="3600" b="1" i="1" dirty="0"/>
                <a:t>1</a:t>
              </a:r>
              <a:r>
                <a:rPr lang="vi-VN" sz="3600" b="1" i="1" dirty="0"/>
                <a:t>.1. </a:t>
              </a:r>
              <a:r>
                <a:rPr lang="en-US" sz="3600" dirty="0" err="1"/>
                <a:t>Một</a:t>
              </a:r>
              <a:r>
                <a:rPr lang="en-US" sz="3600" dirty="0"/>
                <a:t> </a:t>
              </a:r>
              <a:r>
                <a:rPr lang="en-US" sz="3600" dirty="0" err="1"/>
                <a:t>số</a:t>
              </a:r>
              <a:r>
                <a:rPr lang="en-US" sz="3600" dirty="0"/>
                <a:t> </a:t>
              </a:r>
              <a:r>
                <a:rPr lang="en-US" sz="3600" dirty="0" err="1"/>
                <a:t>nghề</a:t>
              </a:r>
              <a:r>
                <a:rPr lang="en-US" sz="3600" dirty="0"/>
                <a:t> </a:t>
              </a:r>
              <a:r>
                <a:rPr lang="en-US" sz="3600" dirty="0" err="1"/>
                <a:t>nghiệp</a:t>
              </a:r>
              <a:r>
                <a:rPr lang="en-US" sz="3600" dirty="0"/>
                <a:t> </a:t>
              </a:r>
              <a:r>
                <a:rPr lang="en-US" sz="3600" dirty="0" err="1"/>
                <a:t>trong</a:t>
              </a:r>
              <a:r>
                <a:rPr lang="en-US" sz="3600" dirty="0"/>
                <a:t> </a:t>
              </a:r>
              <a:r>
                <a:rPr lang="en-US" sz="3600" dirty="0" err="1"/>
                <a:t>xã</a:t>
              </a:r>
              <a:r>
                <a:rPr lang="en-US" sz="3600" dirty="0"/>
                <a:t> </a:t>
              </a:r>
              <a:r>
                <a:rPr lang="en-US" sz="3600" dirty="0" err="1"/>
                <a:t>hội</a:t>
              </a:r>
              <a:endParaRPr lang="en-US" sz="3600" dirty="0"/>
            </a:p>
          </p:txBody>
        </p:sp>
      </p:grpSp>
      <p:grpSp>
        <p:nvGrpSpPr>
          <p:cNvPr id="5" name="Group 4"/>
          <p:cNvGrpSpPr/>
          <p:nvPr/>
        </p:nvGrpSpPr>
        <p:grpSpPr>
          <a:xfrm>
            <a:off x="7895807" y="2445398"/>
            <a:ext cx="9499579" cy="6333051"/>
            <a:chOff x="8273206" y="2445398"/>
            <a:chExt cx="9499579" cy="6333051"/>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3206" y="2445398"/>
              <a:ext cx="9499579" cy="6333051"/>
            </a:xfrm>
            <a:prstGeom prst="rect">
              <a:avLst/>
            </a:prstGeom>
          </p:spPr>
        </p:pic>
        <p:sp>
          <p:nvSpPr>
            <p:cNvPr id="4" name="Rectangle 3"/>
            <p:cNvSpPr/>
            <p:nvPr/>
          </p:nvSpPr>
          <p:spPr>
            <a:xfrm>
              <a:off x="9673403" y="3858622"/>
              <a:ext cx="7086600" cy="2862322"/>
            </a:xfrm>
            <a:prstGeom prst="rect">
              <a:avLst/>
            </a:prstGeom>
          </p:spPr>
          <p:txBody>
            <a:bodyPr wrap="square">
              <a:spAutoFit/>
            </a:bodyPr>
            <a:lstStyle/>
            <a:p>
              <a:pPr algn="just">
                <a:lnSpc>
                  <a:spcPct val="150000"/>
                </a:lnSpc>
              </a:pPr>
              <a:r>
                <a:rPr lang="vi-VN" sz="4000" dirty="0"/>
                <a:t>Cho biết mỗi người trong hình làm nghề gì? Em hãy mô tả công việc của những nghề đó</a:t>
              </a:r>
              <a:r>
                <a:rPr lang="en-US" sz="4000" dirty="0"/>
                <a:t>.</a:t>
              </a:r>
            </a:p>
          </p:txBody>
        </p:sp>
      </p:grpSp>
      <p:grpSp>
        <p:nvGrpSpPr>
          <p:cNvPr id="26" name="Google Shape;3816;p67"/>
          <p:cNvGrpSpPr/>
          <p:nvPr/>
        </p:nvGrpSpPr>
        <p:grpSpPr>
          <a:xfrm rot="654393">
            <a:off x="-699847" y="-342900"/>
            <a:ext cx="2784462" cy="1638950"/>
            <a:chOff x="713219" y="3400113"/>
            <a:chExt cx="1392231" cy="819475"/>
          </a:xfrm>
        </p:grpSpPr>
        <p:sp>
          <p:nvSpPr>
            <p:cNvPr id="27" name="Google Shape;3817;p67"/>
            <p:cNvSpPr/>
            <p:nvPr/>
          </p:nvSpPr>
          <p:spPr>
            <a:xfrm>
              <a:off x="1603890" y="4085249"/>
              <a:ext cx="501560" cy="134338"/>
            </a:xfrm>
            <a:custGeom>
              <a:avLst/>
              <a:gdLst/>
              <a:ahLst/>
              <a:cxnLst/>
              <a:rect l="l" t="t" r="r" b="b"/>
              <a:pathLst>
                <a:path w="8856" h="2372" fill="none" extrusionOk="0">
                  <a:moveTo>
                    <a:pt x="8855" y="2129"/>
                  </a:moveTo>
                  <a:cubicBezTo>
                    <a:pt x="7242" y="2210"/>
                    <a:pt x="5646" y="2291"/>
                    <a:pt x="4033" y="2371"/>
                  </a:cubicBezTo>
                  <a:cubicBezTo>
                    <a:pt x="2678" y="1549"/>
                    <a:pt x="1371" y="758"/>
                    <a:pt x="0"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818;p67"/>
            <p:cNvSpPr/>
            <p:nvPr/>
          </p:nvSpPr>
          <p:spPr>
            <a:xfrm>
              <a:off x="1755506" y="3853208"/>
              <a:ext cx="338054" cy="342642"/>
            </a:xfrm>
            <a:custGeom>
              <a:avLst/>
              <a:gdLst/>
              <a:ahLst/>
              <a:cxnLst/>
              <a:rect l="l" t="t" r="r" b="b"/>
              <a:pathLst>
                <a:path w="5969" h="6050" fill="none" extrusionOk="0">
                  <a:moveTo>
                    <a:pt x="888" y="49"/>
                  </a:moveTo>
                  <a:cubicBezTo>
                    <a:pt x="565" y="694"/>
                    <a:pt x="323" y="1388"/>
                    <a:pt x="1" y="2033"/>
                  </a:cubicBezTo>
                  <a:cubicBezTo>
                    <a:pt x="1985" y="3484"/>
                    <a:pt x="3872" y="4759"/>
                    <a:pt x="5969" y="6049"/>
                  </a:cubicBezTo>
                  <a:cubicBezTo>
                    <a:pt x="5082" y="4565"/>
                    <a:pt x="4211" y="3049"/>
                    <a:pt x="3372" y="1533"/>
                  </a:cubicBezTo>
                  <a:cubicBezTo>
                    <a:pt x="2501" y="1065"/>
                    <a:pt x="1662" y="533"/>
                    <a:pt x="823"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819;p67"/>
            <p:cNvSpPr/>
            <p:nvPr/>
          </p:nvSpPr>
          <p:spPr>
            <a:xfrm>
              <a:off x="1791131" y="3806596"/>
              <a:ext cx="155350" cy="134338"/>
            </a:xfrm>
            <a:custGeom>
              <a:avLst/>
              <a:gdLst/>
              <a:ahLst/>
              <a:cxnLst/>
              <a:rect l="l" t="t" r="r" b="b"/>
              <a:pathLst>
                <a:path w="2743" h="2372" fill="none" extrusionOk="0">
                  <a:moveTo>
                    <a:pt x="2743" y="2372"/>
                  </a:moveTo>
                  <a:cubicBezTo>
                    <a:pt x="2598" y="2098"/>
                    <a:pt x="2501" y="1807"/>
                    <a:pt x="2356" y="1533"/>
                  </a:cubicBezTo>
                  <a:cubicBezTo>
                    <a:pt x="2340" y="1469"/>
                    <a:pt x="2307" y="1436"/>
                    <a:pt x="2259" y="1372"/>
                  </a:cubicBezTo>
                  <a:cubicBezTo>
                    <a:pt x="2211" y="1323"/>
                    <a:pt x="2162" y="1291"/>
                    <a:pt x="2098" y="1243"/>
                  </a:cubicBezTo>
                  <a:cubicBezTo>
                    <a:pt x="1404" y="823"/>
                    <a:pt x="711" y="404"/>
                    <a:pt x="1" y="1"/>
                  </a:cubicBezTo>
                  <a:cubicBezTo>
                    <a:pt x="65" y="307"/>
                    <a:pt x="162" y="646"/>
                    <a:pt x="227" y="953"/>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820;p67"/>
            <p:cNvSpPr/>
            <p:nvPr/>
          </p:nvSpPr>
          <p:spPr>
            <a:xfrm>
              <a:off x="1593808" y="4035919"/>
              <a:ext cx="239396" cy="182761"/>
            </a:xfrm>
            <a:custGeom>
              <a:avLst/>
              <a:gdLst/>
              <a:ahLst/>
              <a:cxnLst/>
              <a:rect l="l" t="t" r="r" b="b"/>
              <a:pathLst>
                <a:path w="4227" h="3227" fill="none" extrusionOk="0">
                  <a:moveTo>
                    <a:pt x="4227" y="3226"/>
                  </a:moveTo>
                  <a:cubicBezTo>
                    <a:pt x="4066" y="2952"/>
                    <a:pt x="3920" y="2662"/>
                    <a:pt x="3775" y="2404"/>
                  </a:cubicBezTo>
                  <a:cubicBezTo>
                    <a:pt x="3743" y="2339"/>
                    <a:pt x="3711" y="2291"/>
                    <a:pt x="3662" y="2242"/>
                  </a:cubicBezTo>
                  <a:cubicBezTo>
                    <a:pt x="3630" y="2194"/>
                    <a:pt x="3565" y="2162"/>
                    <a:pt x="3501" y="2113"/>
                  </a:cubicBezTo>
                  <a:cubicBezTo>
                    <a:pt x="2356" y="1371"/>
                    <a:pt x="1194" y="662"/>
                    <a:pt x="1" y="0"/>
                  </a:cubicBezTo>
                  <a:cubicBezTo>
                    <a:pt x="82" y="307"/>
                    <a:pt x="146" y="581"/>
                    <a:pt x="211" y="887"/>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821;p67"/>
            <p:cNvSpPr/>
            <p:nvPr/>
          </p:nvSpPr>
          <p:spPr>
            <a:xfrm>
              <a:off x="1635833" y="3994800"/>
              <a:ext cx="469617" cy="211079"/>
            </a:xfrm>
            <a:custGeom>
              <a:avLst/>
              <a:gdLst/>
              <a:ahLst/>
              <a:cxnLst/>
              <a:rect l="l" t="t" r="r" b="b"/>
              <a:pathLst>
                <a:path w="8292" h="3727" fill="none" extrusionOk="0">
                  <a:moveTo>
                    <a:pt x="8291" y="3726"/>
                  </a:moveTo>
                  <a:cubicBezTo>
                    <a:pt x="5807" y="2517"/>
                    <a:pt x="3872" y="1226"/>
                    <a:pt x="1711" y="1"/>
                  </a:cubicBezTo>
                  <a:cubicBezTo>
                    <a:pt x="1711" y="1"/>
                    <a:pt x="646" y="694"/>
                    <a:pt x="1" y="1146"/>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822;p67"/>
            <p:cNvSpPr/>
            <p:nvPr/>
          </p:nvSpPr>
          <p:spPr>
            <a:xfrm>
              <a:off x="1755506" y="3966482"/>
              <a:ext cx="963" cy="42080"/>
            </a:xfrm>
            <a:custGeom>
              <a:avLst/>
              <a:gdLst/>
              <a:ahLst/>
              <a:cxnLst/>
              <a:rect l="l" t="t" r="r" b="b"/>
              <a:pathLst>
                <a:path w="17" h="743" fill="none" extrusionOk="0">
                  <a:moveTo>
                    <a:pt x="1" y="1"/>
                  </a:moveTo>
                  <a:cubicBezTo>
                    <a:pt x="1" y="242"/>
                    <a:pt x="1" y="484"/>
                    <a:pt x="17" y="742"/>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823;p67"/>
            <p:cNvSpPr/>
            <p:nvPr/>
          </p:nvSpPr>
          <p:spPr>
            <a:xfrm>
              <a:off x="713219" y="3400113"/>
              <a:ext cx="957358" cy="539901"/>
            </a:xfrm>
            <a:custGeom>
              <a:avLst/>
              <a:gdLst/>
              <a:ahLst/>
              <a:cxnLst/>
              <a:rect l="l" t="t" r="r" b="b"/>
              <a:pathLst>
                <a:path w="16904" h="9533" fill="none" extrusionOk="0">
                  <a:moveTo>
                    <a:pt x="16904" y="9533"/>
                  </a:moveTo>
                  <a:cubicBezTo>
                    <a:pt x="16597" y="8000"/>
                    <a:pt x="15097" y="6920"/>
                    <a:pt x="13565" y="6613"/>
                  </a:cubicBezTo>
                  <a:cubicBezTo>
                    <a:pt x="12033" y="6307"/>
                    <a:pt x="10452" y="6646"/>
                    <a:pt x="8920" y="7017"/>
                  </a:cubicBezTo>
                  <a:cubicBezTo>
                    <a:pt x="7484" y="7371"/>
                    <a:pt x="6016" y="7759"/>
                    <a:pt x="4516" y="7694"/>
                  </a:cubicBezTo>
                  <a:cubicBezTo>
                    <a:pt x="3678" y="7662"/>
                    <a:pt x="2807" y="7452"/>
                    <a:pt x="2113" y="6952"/>
                  </a:cubicBezTo>
                  <a:cubicBezTo>
                    <a:pt x="65" y="5420"/>
                    <a:pt x="0" y="1307"/>
                    <a:pt x="2339" y="0"/>
                  </a:cubicBezTo>
                </a:path>
              </a:pathLst>
            </a:custGeom>
            <a:noFill/>
            <a:ln w="9525" cap="rnd"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ED7F145-BC15-824D-3E86-B1C2EF9A0623}"/>
              </a:ext>
            </a:extLst>
          </p:cNvPr>
          <p:cNvSpPr/>
          <p:nvPr/>
        </p:nvSpPr>
        <p:spPr>
          <a:xfrm>
            <a:off x="5181600" y="1104900"/>
            <a:ext cx="7924800" cy="1295400"/>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PHIẾU HỌC TẬP SỐ 1</a:t>
            </a:r>
          </a:p>
        </p:txBody>
      </p:sp>
      <p:sp>
        <p:nvSpPr>
          <p:cNvPr id="13" name="Rectangle 12">
            <a:extLst>
              <a:ext uri="{FF2B5EF4-FFF2-40B4-BE49-F238E27FC236}">
                <a16:creationId xmlns:a16="http://schemas.microsoft.com/office/drawing/2014/main" id="{FD8F87AF-1902-C184-460B-209F55FF22E7}"/>
              </a:ext>
            </a:extLst>
          </p:cNvPr>
          <p:cNvSpPr/>
          <p:nvPr/>
        </p:nvSpPr>
        <p:spPr>
          <a:xfrm>
            <a:off x="1134979" y="5149516"/>
            <a:ext cx="43434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accent1">
                    <a:lumMod val="95000"/>
                    <a:lumOff val="5000"/>
                  </a:schemeClr>
                </a:solidFill>
              </a:rPr>
              <a:t>Tên</a:t>
            </a:r>
            <a:r>
              <a:rPr lang="en-US" sz="4400" dirty="0">
                <a:solidFill>
                  <a:schemeClr val="accent1">
                    <a:lumMod val="95000"/>
                    <a:lumOff val="5000"/>
                  </a:schemeClr>
                </a:solidFill>
              </a:rPr>
              <a:t> </a:t>
            </a:r>
            <a:r>
              <a:rPr lang="en-US" sz="4400" dirty="0" err="1">
                <a:solidFill>
                  <a:schemeClr val="accent1">
                    <a:lumMod val="95000"/>
                    <a:lumOff val="5000"/>
                  </a:schemeClr>
                </a:solidFill>
              </a:rPr>
              <a:t>nghề</a:t>
            </a:r>
            <a:endParaRPr lang="en-US" sz="4400" dirty="0">
              <a:solidFill>
                <a:schemeClr val="accent1">
                  <a:lumMod val="95000"/>
                  <a:lumOff val="5000"/>
                </a:schemeClr>
              </a:solidFill>
            </a:endParaRPr>
          </a:p>
        </p:txBody>
      </p:sp>
      <p:sp>
        <p:nvSpPr>
          <p:cNvPr id="14" name="Rectangle 13">
            <a:extLst>
              <a:ext uri="{FF2B5EF4-FFF2-40B4-BE49-F238E27FC236}">
                <a16:creationId xmlns:a16="http://schemas.microsoft.com/office/drawing/2014/main" id="{EDD005C8-C04C-1EA7-2448-5EFC44BF76B6}"/>
              </a:ext>
            </a:extLst>
          </p:cNvPr>
          <p:cNvSpPr/>
          <p:nvPr/>
        </p:nvSpPr>
        <p:spPr>
          <a:xfrm>
            <a:off x="6164179" y="5143500"/>
            <a:ext cx="5181600" cy="1689208"/>
          </a:xfrm>
          <a:prstGeom prst="rect">
            <a:avLst/>
          </a:prstGeom>
          <a:solidFill>
            <a:srgbClr val="FF0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Nhiệm</a:t>
            </a:r>
            <a:r>
              <a:rPr lang="en-US" sz="4000" dirty="0">
                <a:solidFill>
                  <a:schemeClr val="accent1">
                    <a:lumMod val="95000"/>
                    <a:lumOff val="5000"/>
                  </a:schemeClr>
                </a:solidFill>
              </a:rPr>
              <a:t> </a:t>
            </a:r>
            <a:r>
              <a:rPr lang="en-US" sz="4000" dirty="0" err="1">
                <a:solidFill>
                  <a:schemeClr val="accent1">
                    <a:lumMod val="95000"/>
                    <a:lumOff val="5000"/>
                  </a:schemeClr>
                </a:solidFill>
              </a:rPr>
              <a:t>vụ</a:t>
            </a:r>
            <a:r>
              <a:rPr lang="en-US" sz="4000" dirty="0">
                <a:solidFill>
                  <a:schemeClr val="accent1">
                    <a:lumMod val="95000"/>
                    <a:lumOff val="5000"/>
                  </a:schemeClr>
                </a:solidFill>
              </a:rPr>
              <a:t> </a:t>
            </a:r>
            <a:r>
              <a:rPr lang="en-US" sz="4000" dirty="0" err="1">
                <a:solidFill>
                  <a:schemeClr val="accent1">
                    <a:lumMod val="95000"/>
                    <a:lumOff val="5000"/>
                  </a:schemeClr>
                </a:solidFill>
              </a:rPr>
              <a:t>đang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endParaRPr lang="en-US" sz="4000" dirty="0">
              <a:solidFill>
                <a:schemeClr val="accent1">
                  <a:lumMod val="95000"/>
                  <a:lumOff val="5000"/>
                </a:schemeClr>
              </a:solidFill>
            </a:endParaRPr>
          </a:p>
        </p:txBody>
      </p:sp>
      <p:sp>
        <p:nvSpPr>
          <p:cNvPr id="15" name="Rectangle 14">
            <a:extLst>
              <a:ext uri="{FF2B5EF4-FFF2-40B4-BE49-F238E27FC236}">
                <a16:creationId xmlns:a16="http://schemas.microsoft.com/office/drawing/2014/main" id="{91FF0DD4-2018-D8EC-962C-AD790226B6E3}"/>
              </a:ext>
            </a:extLst>
          </p:cNvPr>
          <p:cNvSpPr/>
          <p:nvPr/>
        </p:nvSpPr>
        <p:spPr>
          <a:xfrm>
            <a:off x="11955379" y="5143500"/>
            <a:ext cx="51816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Môi</a:t>
            </a:r>
            <a:r>
              <a:rPr lang="en-US" sz="4000" dirty="0">
                <a:solidFill>
                  <a:schemeClr val="accent1">
                    <a:lumMod val="95000"/>
                    <a:lumOff val="5000"/>
                  </a:schemeClr>
                </a:solidFill>
              </a:rPr>
              <a:t> </a:t>
            </a:r>
            <a:r>
              <a:rPr lang="en-US" sz="4000" dirty="0" err="1">
                <a:solidFill>
                  <a:schemeClr val="accent1">
                    <a:lumMod val="95000"/>
                    <a:lumOff val="5000"/>
                  </a:schemeClr>
                </a:solidFill>
              </a:rPr>
              <a:t>trường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r>
              <a:rPr lang="en-US" sz="4000" dirty="0">
                <a:solidFill>
                  <a:schemeClr val="accent1">
                    <a:lumMod val="95000"/>
                    <a:lumOff val="5000"/>
                  </a:schemeClr>
                </a:solidFill>
              </a:rPr>
              <a:t> </a:t>
            </a:r>
            <a:r>
              <a:rPr lang="en-US" sz="4000" dirty="0" err="1">
                <a:solidFill>
                  <a:schemeClr val="accent1">
                    <a:lumMod val="95000"/>
                    <a:lumOff val="5000"/>
                  </a:schemeClr>
                </a:solidFill>
              </a:rPr>
              <a:t>việc</a:t>
            </a:r>
            <a:endParaRPr lang="en-US" sz="4000" dirty="0">
              <a:solidFill>
                <a:schemeClr val="accent1">
                  <a:lumMod val="95000"/>
                  <a:lumOff val="5000"/>
                </a:schemeClr>
              </a:solidFill>
            </a:endParaRPr>
          </a:p>
        </p:txBody>
      </p:sp>
      <p:sp>
        <p:nvSpPr>
          <p:cNvPr id="16" name="Rectangle 15">
            <a:extLst>
              <a:ext uri="{FF2B5EF4-FFF2-40B4-BE49-F238E27FC236}">
                <a16:creationId xmlns:a16="http://schemas.microsoft.com/office/drawing/2014/main" id="{125D2CA4-E412-5862-0287-15BFE3D92CCD}"/>
              </a:ext>
            </a:extLst>
          </p:cNvPr>
          <p:cNvSpPr/>
          <p:nvPr/>
        </p:nvSpPr>
        <p:spPr>
          <a:xfrm>
            <a:off x="3314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Quá</a:t>
            </a:r>
            <a:r>
              <a:rPr lang="en-US" sz="4000" dirty="0">
                <a:solidFill>
                  <a:schemeClr val="accent1">
                    <a:lumMod val="95000"/>
                    <a:lumOff val="5000"/>
                  </a:schemeClr>
                </a:solidFill>
              </a:rPr>
              <a:t> </a:t>
            </a:r>
            <a:r>
              <a:rPr lang="en-US" sz="4000" dirty="0" err="1">
                <a:solidFill>
                  <a:schemeClr val="accent1">
                    <a:lumMod val="95000"/>
                    <a:lumOff val="5000"/>
                  </a:schemeClr>
                </a:solidFill>
              </a:rPr>
              <a:t>trình</a:t>
            </a:r>
            <a:r>
              <a:rPr lang="en-US" sz="4000" dirty="0">
                <a:solidFill>
                  <a:schemeClr val="accent1">
                    <a:lumMod val="95000"/>
                    <a:lumOff val="5000"/>
                  </a:schemeClr>
                </a:solidFill>
              </a:rPr>
              <a:t> </a:t>
            </a:r>
            <a:r>
              <a:rPr lang="en-US" sz="4000" dirty="0" err="1">
                <a:solidFill>
                  <a:schemeClr val="accent1">
                    <a:lumMod val="95000"/>
                    <a:lumOff val="5000"/>
                  </a:schemeClr>
                </a:solidFill>
              </a:rPr>
              <a:t>đào</a:t>
            </a:r>
            <a:r>
              <a:rPr lang="en-US" sz="4000" dirty="0">
                <a:solidFill>
                  <a:schemeClr val="accent1">
                    <a:lumMod val="95000"/>
                    <a:lumOff val="5000"/>
                  </a:schemeClr>
                </a:solidFill>
              </a:rPr>
              <a:t> </a:t>
            </a:r>
            <a:r>
              <a:rPr lang="en-US" sz="4000" dirty="0" err="1">
                <a:solidFill>
                  <a:schemeClr val="accent1">
                    <a:lumMod val="95000"/>
                    <a:lumOff val="5000"/>
                  </a:schemeClr>
                </a:solidFill>
              </a:rPr>
              <a:t>tạo</a:t>
            </a:r>
            <a:endParaRPr lang="en-US" sz="4000" dirty="0">
              <a:solidFill>
                <a:schemeClr val="accent1">
                  <a:lumMod val="95000"/>
                  <a:lumOff val="5000"/>
                </a:schemeClr>
              </a:solidFill>
            </a:endParaRPr>
          </a:p>
        </p:txBody>
      </p:sp>
      <p:sp>
        <p:nvSpPr>
          <p:cNvPr id="17" name="Rectangle 16">
            <a:extLst>
              <a:ext uri="{FF2B5EF4-FFF2-40B4-BE49-F238E27FC236}">
                <a16:creationId xmlns:a16="http://schemas.microsoft.com/office/drawing/2014/main" id="{60034125-6F21-7AF9-7DB9-EB806B6965AF}"/>
              </a:ext>
            </a:extLst>
          </p:cNvPr>
          <p:cNvSpPr/>
          <p:nvPr/>
        </p:nvSpPr>
        <p:spPr>
          <a:xfrm>
            <a:off x="9791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accent1">
                    <a:lumMod val="95000"/>
                    <a:lumOff val="5000"/>
                  </a:schemeClr>
                </a:solidFill>
              </a:rPr>
              <a:t>Thu </a:t>
            </a:r>
            <a:r>
              <a:rPr lang="en-US" sz="4000" dirty="0" err="1">
                <a:solidFill>
                  <a:schemeClr val="accent1">
                    <a:lumMod val="95000"/>
                    <a:lumOff val="5000"/>
                  </a:schemeClr>
                </a:solidFill>
              </a:rPr>
              <a:t>nhập</a:t>
            </a:r>
            <a:endParaRPr lang="en-US" sz="4000" dirty="0">
              <a:solidFill>
                <a:schemeClr val="accent1">
                  <a:lumMod val="95000"/>
                  <a:lumOff val="5000"/>
                </a:schemeClr>
              </a:solidFill>
            </a:endParaRPr>
          </a:p>
        </p:txBody>
      </p:sp>
      <p:grpSp>
        <p:nvGrpSpPr>
          <p:cNvPr id="33" name="Group 32">
            <a:extLst>
              <a:ext uri="{FF2B5EF4-FFF2-40B4-BE49-F238E27FC236}">
                <a16:creationId xmlns:a16="http://schemas.microsoft.com/office/drawing/2014/main" id="{40E04D8C-617F-75B0-D9E6-A8BA2E0F7D59}"/>
              </a:ext>
            </a:extLst>
          </p:cNvPr>
          <p:cNvGrpSpPr/>
          <p:nvPr/>
        </p:nvGrpSpPr>
        <p:grpSpPr>
          <a:xfrm>
            <a:off x="1143000" y="2738181"/>
            <a:ext cx="16002000" cy="1868042"/>
            <a:chOff x="1143000" y="2738181"/>
            <a:chExt cx="16002000" cy="1868042"/>
          </a:xfrm>
        </p:grpSpPr>
        <p:sp>
          <p:nvSpPr>
            <p:cNvPr id="12" name="TextBox 11">
              <a:extLst>
                <a:ext uri="{FF2B5EF4-FFF2-40B4-BE49-F238E27FC236}">
                  <a16:creationId xmlns:a16="http://schemas.microsoft.com/office/drawing/2014/main" id="{19DF16F8-8826-5396-F0C5-9F65A86277F0}"/>
                </a:ext>
              </a:extLst>
            </p:cNvPr>
            <p:cNvSpPr txBox="1"/>
            <p:nvPr/>
          </p:nvSpPr>
          <p:spPr>
            <a:xfrm>
              <a:off x="1143000" y="2781300"/>
              <a:ext cx="16002000" cy="1824923"/>
            </a:xfrm>
            <a:prstGeom prst="rect">
              <a:avLst/>
            </a:prstGeom>
            <a:noFill/>
          </p:spPr>
          <p:txBody>
            <a:bodyPr wrap="square">
              <a:spAutoFit/>
            </a:bodyPr>
            <a:lstStyle/>
            <a:p>
              <a:pPr algn="ctr">
                <a:lnSpc>
                  <a:spcPct val="150000"/>
                </a:lnSpc>
              </a:pPr>
              <a:r>
                <a:rPr lang="vi-VN" sz="4000" b="1" dirty="0"/>
                <a:t>Nhiệm vụ: </a:t>
              </a:r>
              <a:endParaRPr lang="en-US" sz="4000" b="1" dirty="0"/>
            </a:p>
            <a:p>
              <a:pPr algn="ctr">
                <a:lnSpc>
                  <a:spcPct val="150000"/>
                </a:lnSpc>
              </a:pPr>
              <a:r>
                <a:rPr lang="vi-VN" sz="4000" dirty="0"/>
                <a:t>Mô tả nghề nghiệp của một người thân trong gia đình em.</a:t>
              </a:r>
              <a:endParaRPr lang="en-US" sz="4000" dirty="0"/>
            </a:p>
          </p:txBody>
        </p:sp>
        <p:grpSp>
          <p:nvGrpSpPr>
            <p:cNvPr id="18" name="Google Shape;1749;p44">
              <a:extLst>
                <a:ext uri="{FF2B5EF4-FFF2-40B4-BE49-F238E27FC236}">
                  <a16:creationId xmlns:a16="http://schemas.microsoft.com/office/drawing/2014/main" id="{321FE219-C2C0-FA8B-A195-487DC656DA73}"/>
                </a:ext>
              </a:extLst>
            </p:cNvPr>
            <p:cNvGrpSpPr/>
            <p:nvPr/>
          </p:nvGrpSpPr>
          <p:grpSpPr>
            <a:xfrm>
              <a:off x="6934200" y="2738181"/>
              <a:ext cx="922421" cy="955580"/>
              <a:chOff x="308475" y="958150"/>
              <a:chExt cx="3516927" cy="3546470"/>
            </a:xfrm>
          </p:grpSpPr>
          <p:sp>
            <p:nvSpPr>
              <p:cNvPr id="19" name="Google Shape;1750;p44">
                <a:extLst>
                  <a:ext uri="{FF2B5EF4-FFF2-40B4-BE49-F238E27FC236}">
                    <a16:creationId xmlns:a16="http://schemas.microsoft.com/office/drawing/2014/main" id="{6A1573DF-D25B-774A-B32D-8F4681CA99A0}"/>
                  </a:ext>
                </a:extLst>
              </p:cNvPr>
              <p:cNvSpPr/>
              <p:nvPr/>
            </p:nvSpPr>
            <p:spPr>
              <a:xfrm>
                <a:off x="336059" y="1973328"/>
                <a:ext cx="2494854" cy="2503708"/>
              </a:xfrm>
              <a:custGeom>
                <a:avLst/>
                <a:gdLst/>
                <a:ahLst/>
                <a:cxnLst/>
                <a:rect l="l" t="t" r="r" b="b"/>
                <a:pathLst>
                  <a:path w="5065" h="5083" extrusionOk="0">
                    <a:moveTo>
                      <a:pt x="2523" y="0"/>
                    </a:moveTo>
                    <a:cubicBezTo>
                      <a:pt x="1137" y="0"/>
                      <a:pt x="0" y="1132"/>
                      <a:pt x="0" y="2541"/>
                    </a:cubicBezTo>
                    <a:cubicBezTo>
                      <a:pt x="0" y="3946"/>
                      <a:pt x="1137" y="5083"/>
                      <a:pt x="2523" y="5083"/>
                    </a:cubicBezTo>
                    <a:cubicBezTo>
                      <a:pt x="3928" y="5083"/>
                      <a:pt x="5064" y="3946"/>
                      <a:pt x="5064" y="2541"/>
                    </a:cubicBezTo>
                    <a:cubicBezTo>
                      <a:pt x="5064" y="1132"/>
                      <a:pt x="3928" y="0"/>
                      <a:pt x="2523" y="0"/>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751;p44">
                <a:extLst>
                  <a:ext uri="{FF2B5EF4-FFF2-40B4-BE49-F238E27FC236}">
                    <a16:creationId xmlns:a16="http://schemas.microsoft.com/office/drawing/2014/main" id="{DBFD9EF7-BBE6-5731-2EAF-1E7145942E9F}"/>
                  </a:ext>
                </a:extLst>
              </p:cNvPr>
              <p:cNvSpPr/>
              <p:nvPr/>
            </p:nvSpPr>
            <p:spPr>
              <a:xfrm>
                <a:off x="308475" y="1952641"/>
                <a:ext cx="2549529" cy="2551979"/>
              </a:xfrm>
              <a:custGeom>
                <a:avLst/>
                <a:gdLst/>
                <a:ahLst/>
                <a:cxnLst/>
                <a:rect l="l" t="t" r="r" b="b"/>
                <a:pathLst>
                  <a:path w="5176" h="5181" extrusionOk="0">
                    <a:moveTo>
                      <a:pt x="2579" y="98"/>
                    </a:moveTo>
                    <a:cubicBezTo>
                      <a:pt x="3965" y="98"/>
                      <a:pt x="5083" y="1216"/>
                      <a:pt x="5083" y="2583"/>
                    </a:cubicBezTo>
                    <a:cubicBezTo>
                      <a:pt x="5083" y="3970"/>
                      <a:pt x="3965" y="5065"/>
                      <a:pt x="2579" y="5065"/>
                    </a:cubicBezTo>
                    <a:cubicBezTo>
                      <a:pt x="1211" y="5065"/>
                      <a:pt x="93" y="3970"/>
                      <a:pt x="93" y="2583"/>
                    </a:cubicBezTo>
                    <a:cubicBezTo>
                      <a:pt x="93" y="1216"/>
                      <a:pt x="1211" y="98"/>
                      <a:pt x="2579" y="98"/>
                    </a:cubicBezTo>
                    <a:close/>
                    <a:moveTo>
                      <a:pt x="2579" y="0"/>
                    </a:moveTo>
                    <a:cubicBezTo>
                      <a:pt x="1156" y="0"/>
                      <a:pt x="1" y="1156"/>
                      <a:pt x="1" y="2583"/>
                    </a:cubicBezTo>
                    <a:cubicBezTo>
                      <a:pt x="1" y="4007"/>
                      <a:pt x="1156" y="5180"/>
                      <a:pt x="2579" y="5180"/>
                    </a:cubicBezTo>
                    <a:cubicBezTo>
                      <a:pt x="4021" y="5180"/>
                      <a:pt x="5176" y="4007"/>
                      <a:pt x="5176" y="2583"/>
                    </a:cubicBezTo>
                    <a:cubicBezTo>
                      <a:pt x="5176" y="1156"/>
                      <a:pt x="4021" y="0"/>
                      <a:pt x="2579" y="0"/>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752;p44">
                <a:extLst>
                  <a:ext uri="{FF2B5EF4-FFF2-40B4-BE49-F238E27FC236}">
                    <a16:creationId xmlns:a16="http://schemas.microsoft.com/office/drawing/2014/main" id="{833F7A81-025A-8298-3D29-52DBA0D1F68A}"/>
                  </a:ext>
                </a:extLst>
              </p:cNvPr>
              <p:cNvSpPr/>
              <p:nvPr/>
            </p:nvSpPr>
            <p:spPr>
              <a:xfrm>
                <a:off x="563624" y="2209760"/>
                <a:ext cx="2039722" cy="2028383"/>
              </a:xfrm>
              <a:custGeom>
                <a:avLst/>
                <a:gdLst/>
                <a:ahLst/>
                <a:cxnLst/>
                <a:rect l="l" t="t" r="r" b="b"/>
                <a:pathLst>
                  <a:path w="4141" h="4118" extrusionOk="0">
                    <a:moveTo>
                      <a:pt x="2061" y="1"/>
                    </a:moveTo>
                    <a:cubicBezTo>
                      <a:pt x="924" y="1"/>
                      <a:pt x="0" y="925"/>
                      <a:pt x="0" y="2061"/>
                    </a:cubicBezTo>
                    <a:cubicBezTo>
                      <a:pt x="0" y="3193"/>
                      <a:pt x="924" y="4118"/>
                      <a:pt x="2061" y="4118"/>
                    </a:cubicBezTo>
                    <a:cubicBezTo>
                      <a:pt x="3216" y="4118"/>
                      <a:pt x="4140" y="3193"/>
                      <a:pt x="4140" y="2061"/>
                    </a:cubicBezTo>
                    <a:cubicBezTo>
                      <a:pt x="4140" y="925"/>
                      <a:pt x="3216" y="1"/>
                      <a:pt x="2061" y="1"/>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753;p44">
                <a:extLst>
                  <a:ext uri="{FF2B5EF4-FFF2-40B4-BE49-F238E27FC236}">
                    <a16:creationId xmlns:a16="http://schemas.microsoft.com/office/drawing/2014/main" id="{DD52BD0D-0233-697B-2218-3B34B8F5BBB5}"/>
                  </a:ext>
                </a:extLst>
              </p:cNvPr>
              <p:cNvSpPr/>
              <p:nvPr/>
            </p:nvSpPr>
            <p:spPr>
              <a:xfrm>
                <a:off x="536041" y="2180206"/>
                <a:ext cx="2085531" cy="2087490"/>
              </a:xfrm>
              <a:custGeom>
                <a:avLst/>
                <a:gdLst/>
                <a:ahLst/>
                <a:cxnLst/>
                <a:rect l="l" t="t" r="r" b="b"/>
                <a:pathLst>
                  <a:path w="4234" h="4238" extrusionOk="0">
                    <a:moveTo>
                      <a:pt x="2117" y="98"/>
                    </a:moveTo>
                    <a:cubicBezTo>
                      <a:pt x="3235" y="98"/>
                      <a:pt x="4136" y="1003"/>
                      <a:pt x="4136" y="2121"/>
                    </a:cubicBezTo>
                    <a:cubicBezTo>
                      <a:pt x="4136" y="3235"/>
                      <a:pt x="3235" y="4141"/>
                      <a:pt x="2117" y="4141"/>
                    </a:cubicBezTo>
                    <a:cubicBezTo>
                      <a:pt x="1017" y="4141"/>
                      <a:pt x="116" y="3235"/>
                      <a:pt x="116" y="2121"/>
                    </a:cubicBezTo>
                    <a:cubicBezTo>
                      <a:pt x="116" y="1003"/>
                      <a:pt x="1017" y="98"/>
                      <a:pt x="2117" y="98"/>
                    </a:cubicBezTo>
                    <a:close/>
                    <a:moveTo>
                      <a:pt x="2117" y="1"/>
                    </a:moveTo>
                    <a:cubicBezTo>
                      <a:pt x="962" y="1"/>
                      <a:pt x="1" y="943"/>
                      <a:pt x="1" y="2121"/>
                    </a:cubicBezTo>
                    <a:cubicBezTo>
                      <a:pt x="1" y="3295"/>
                      <a:pt x="962" y="4238"/>
                      <a:pt x="2117" y="4238"/>
                    </a:cubicBezTo>
                    <a:cubicBezTo>
                      <a:pt x="3291" y="4238"/>
                      <a:pt x="4233" y="3295"/>
                      <a:pt x="4233" y="2121"/>
                    </a:cubicBezTo>
                    <a:cubicBezTo>
                      <a:pt x="4233" y="943"/>
                      <a:pt x="3291" y="1"/>
                      <a:pt x="211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754;p44">
                <a:extLst>
                  <a:ext uri="{FF2B5EF4-FFF2-40B4-BE49-F238E27FC236}">
                    <a16:creationId xmlns:a16="http://schemas.microsoft.com/office/drawing/2014/main" id="{93DAF15A-C0D4-8A55-97F8-72CE14AF2B94}"/>
                  </a:ext>
                </a:extLst>
              </p:cNvPr>
              <p:cNvSpPr/>
              <p:nvPr/>
            </p:nvSpPr>
            <p:spPr>
              <a:xfrm>
                <a:off x="838969" y="2485105"/>
                <a:ext cx="1489032" cy="1480158"/>
              </a:xfrm>
              <a:custGeom>
                <a:avLst/>
                <a:gdLst/>
                <a:ahLst/>
                <a:cxnLst/>
                <a:rect l="l" t="t" r="r" b="b"/>
                <a:pathLst>
                  <a:path w="3023" h="3005" extrusionOk="0">
                    <a:moveTo>
                      <a:pt x="1502" y="1"/>
                    </a:moveTo>
                    <a:cubicBezTo>
                      <a:pt x="675" y="1"/>
                      <a:pt x="0" y="671"/>
                      <a:pt x="0" y="1502"/>
                    </a:cubicBezTo>
                    <a:cubicBezTo>
                      <a:pt x="0" y="2329"/>
                      <a:pt x="675" y="3004"/>
                      <a:pt x="1502" y="3004"/>
                    </a:cubicBezTo>
                    <a:cubicBezTo>
                      <a:pt x="2348" y="3004"/>
                      <a:pt x="3022" y="2329"/>
                      <a:pt x="3022" y="1502"/>
                    </a:cubicBezTo>
                    <a:cubicBezTo>
                      <a:pt x="3022" y="671"/>
                      <a:pt x="2348" y="1"/>
                      <a:pt x="1502" y="1"/>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755;p44">
                <a:extLst>
                  <a:ext uri="{FF2B5EF4-FFF2-40B4-BE49-F238E27FC236}">
                    <a16:creationId xmlns:a16="http://schemas.microsoft.com/office/drawing/2014/main" id="{D09184A0-0EDC-A313-09EA-193934F50B7D}"/>
                  </a:ext>
                </a:extLst>
              </p:cNvPr>
              <p:cNvSpPr/>
              <p:nvPr/>
            </p:nvSpPr>
            <p:spPr>
              <a:xfrm>
                <a:off x="820744" y="2455551"/>
                <a:ext cx="1525482" cy="1536803"/>
              </a:xfrm>
              <a:custGeom>
                <a:avLst/>
                <a:gdLst/>
                <a:ahLst/>
                <a:cxnLst/>
                <a:rect l="l" t="t" r="r" b="b"/>
                <a:pathLst>
                  <a:path w="3097" h="3120" extrusionOk="0">
                    <a:moveTo>
                      <a:pt x="1539" y="116"/>
                    </a:moveTo>
                    <a:cubicBezTo>
                      <a:pt x="2348" y="116"/>
                      <a:pt x="3004" y="754"/>
                      <a:pt x="3004" y="1562"/>
                    </a:cubicBezTo>
                    <a:cubicBezTo>
                      <a:pt x="3004" y="2371"/>
                      <a:pt x="2348" y="3022"/>
                      <a:pt x="1539" y="3022"/>
                    </a:cubicBezTo>
                    <a:cubicBezTo>
                      <a:pt x="749" y="3022"/>
                      <a:pt x="93" y="2371"/>
                      <a:pt x="93" y="1562"/>
                    </a:cubicBezTo>
                    <a:cubicBezTo>
                      <a:pt x="93" y="754"/>
                      <a:pt x="749" y="116"/>
                      <a:pt x="1539" y="116"/>
                    </a:cubicBezTo>
                    <a:close/>
                    <a:moveTo>
                      <a:pt x="1539" y="1"/>
                    </a:moveTo>
                    <a:cubicBezTo>
                      <a:pt x="694" y="1"/>
                      <a:pt x="0" y="712"/>
                      <a:pt x="0" y="1562"/>
                    </a:cubicBezTo>
                    <a:cubicBezTo>
                      <a:pt x="0" y="2426"/>
                      <a:pt x="694" y="3119"/>
                      <a:pt x="1539" y="3119"/>
                    </a:cubicBezTo>
                    <a:cubicBezTo>
                      <a:pt x="2403" y="3119"/>
                      <a:pt x="3096" y="2426"/>
                      <a:pt x="3096" y="1562"/>
                    </a:cubicBezTo>
                    <a:cubicBezTo>
                      <a:pt x="3096" y="712"/>
                      <a:pt x="2403" y="1"/>
                      <a:pt x="1539"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56;p44">
                <a:extLst>
                  <a:ext uri="{FF2B5EF4-FFF2-40B4-BE49-F238E27FC236}">
                    <a16:creationId xmlns:a16="http://schemas.microsoft.com/office/drawing/2014/main" id="{E4CD59F3-06BD-F3E1-8C35-CAC71E8E5B34}"/>
                  </a:ext>
                </a:extLst>
              </p:cNvPr>
              <p:cNvSpPr/>
              <p:nvPr/>
            </p:nvSpPr>
            <p:spPr>
              <a:xfrm>
                <a:off x="1275876" y="2920040"/>
                <a:ext cx="615217" cy="607825"/>
              </a:xfrm>
              <a:custGeom>
                <a:avLst/>
                <a:gdLst/>
                <a:ahLst/>
                <a:cxnLst/>
                <a:rect l="l" t="t" r="r" b="b"/>
                <a:pathLst>
                  <a:path w="1249" h="1234" extrusionOk="0">
                    <a:moveTo>
                      <a:pt x="615" y="0"/>
                    </a:moveTo>
                    <a:cubicBezTo>
                      <a:pt x="287" y="0"/>
                      <a:pt x="1" y="273"/>
                      <a:pt x="1" y="619"/>
                    </a:cubicBezTo>
                    <a:cubicBezTo>
                      <a:pt x="1" y="966"/>
                      <a:pt x="287" y="1234"/>
                      <a:pt x="615" y="1234"/>
                    </a:cubicBezTo>
                    <a:cubicBezTo>
                      <a:pt x="962" y="1234"/>
                      <a:pt x="1248" y="966"/>
                      <a:pt x="1248" y="619"/>
                    </a:cubicBezTo>
                    <a:cubicBezTo>
                      <a:pt x="1248" y="273"/>
                      <a:pt x="962" y="0"/>
                      <a:pt x="615" y="0"/>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757;p44">
                <a:extLst>
                  <a:ext uri="{FF2B5EF4-FFF2-40B4-BE49-F238E27FC236}">
                    <a16:creationId xmlns:a16="http://schemas.microsoft.com/office/drawing/2014/main" id="{F9791C77-8777-C4A1-BA9C-D9B857E2BB24}"/>
                  </a:ext>
                </a:extLst>
              </p:cNvPr>
              <p:cNvSpPr/>
              <p:nvPr/>
            </p:nvSpPr>
            <p:spPr>
              <a:xfrm>
                <a:off x="1255188" y="2892457"/>
                <a:ext cx="656100" cy="662992"/>
              </a:xfrm>
              <a:custGeom>
                <a:avLst/>
                <a:gdLst/>
                <a:ahLst/>
                <a:cxnLst/>
                <a:rect l="l" t="t" r="r" b="b"/>
                <a:pathLst>
                  <a:path w="1332" h="1346" extrusionOk="0">
                    <a:moveTo>
                      <a:pt x="657" y="116"/>
                    </a:moveTo>
                    <a:cubicBezTo>
                      <a:pt x="985" y="116"/>
                      <a:pt x="1235" y="366"/>
                      <a:pt x="1235" y="675"/>
                    </a:cubicBezTo>
                    <a:cubicBezTo>
                      <a:pt x="1235" y="980"/>
                      <a:pt x="985" y="1253"/>
                      <a:pt x="657" y="1253"/>
                    </a:cubicBezTo>
                    <a:cubicBezTo>
                      <a:pt x="348" y="1253"/>
                      <a:pt x="98" y="980"/>
                      <a:pt x="98" y="675"/>
                    </a:cubicBezTo>
                    <a:cubicBezTo>
                      <a:pt x="98" y="366"/>
                      <a:pt x="348" y="116"/>
                      <a:pt x="657" y="116"/>
                    </a:cubicBezTo>
                    <a:close/>
                    <a:moveTo>
                      <a:pt x="657" y="1"/>
                    </a:moveTo>
                    <a:cubicBezTo>
                      <a:pt x="292" y="1"/>
                      <a:pt x="1" y="306"/>
                      <a:pt x="1" y="675"/>
                    </a:cubicBezTo>
                    <a:cubicBezTo>
                      <a:pt x="1" y="1040"/>
                      <a:pt x="292" y="1345"/>
                      <a:pt x="657" y="1345"/>
                    </a:cubicBezTo>
                    <a:cubicBezTo>
                      <a:pt x="1041" y="1345"/>
                      <a:pt x="1332" y="1040"/>
                      <a:pt x="1332" y="675"/>
                    </a:cubicBezTo>
                    <a:cubicBezTo>
                      <a:pt x="1332" y="306"/>
                      <a:pt x="1041" y="1"/>
                      <a:pt x="65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58;p44">
                <a:extLst>
                  <a:ext uri="{FF2B5EF4-FFF2-40B4-BE49-F238E27FC236}">
                    <a16:creationId xmlns:a16="http://schemas.microsoft.com/office/drawing/2014/main" id="{658DCF86-DDD9-490F-F99B-F191759C588D}"/>
                  </a:ext>
                </a:extLst>
              </p:cNvPr>
              <p:cNvSpPr/>
              <p:nvPr/>
            </p:nvSpPr>
            <p:spPr>
              <a:xfrm>
                <a:off x="1578804" y="1469926"/>
                <a:ext cx="1791468" cy="1755502"/>
              </a:xfrm>
              <a:custGeom>
                <a:avLst/>
                <a:gdLst/>
                <a:ahLst/>
                <a:cxnLst/>
                <a:rect l="l" t="t" r="r" b="b"/>
                <a:pathLst>
                  <a:path w="3637" h="3564" extrusionOk="0">
                    <a:moveTo>
                      <a:pt x="0" y="3563"/>
                    </a:moveTo>
                    <a:lnTo>
                      <a:pt x="36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59;p44">
                <a:extLst>
                  <a:ext uri="{FF2B5EF4-FFF2-40B4-BE49-F238E27FC236}">
                    <a16:creationId xmlns:a16="http://schemas.microsoft.com/office/drawing/2014/main" id="{24037590-B400-DDFF-AD60-2C11CC446FFB}"/>
                  </a:ext>
                </a:extLst>
              </p:cNvPr>
              <p:cNvSpPr/>
              <p:nvPr/>
            </p:nvSpPr>
            <p:spPr>
              <a:xfrm>
                <a:off x="1569445" y="1449731"/>
                <a:ext cx="1821515" cy="1793922"/>
              </a:xfrm>
              <a:custGeom>
                <a:avLst/>
                <a:gdLst/>
                <a:ahLst/>
                <a:cxnLst/>
                <a:rect l="l" t="t" r="r" b="b"/>
                <a:pathLst>
                  <a:path w="3698" h="3642" extrusionOk="0">
                    <a:moveTo>
                      <a:pt x="3619" y="0"/>
                    </a:moveTo>
                    <a:lnTo>
                      <a:pt x="1" y="3563"/>
                    </a:lnTo>
                    <a:lnTo>
                      <a:pt x="56" y="3641"/>
                    </a:lnTo>
                    <a:lnTo>
                      <a:pt x="3697" y="60"/>
                    </a:lnTo>
                    <a:lnTo>
                      <a:pt x="3619"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0;p44">
                <a:extLst>
                  <a:ext uri="{FF2B5EF4-FFF2-40B4-BE49-F238E27FC236}">
                    <a16:creationId xmlns:a16="http://schemas.microsoft.com/office/drawing/2014/main" id="{254448D7-8F04-D5DB-A487-F97244CE32C9}"/>
                  </a:ext>
                </a:extLst>
              </p:cNvPr>
              <p:cNvSpPr/>
              <p:nvPr/>
            </p:nvSpPr>
            <p:spPr>
              <a:xfrm>
                <a:off x="2641270" y="1005929"/>
                <a:ext cx="729000" cy="1184126"/>
              </a:xfrm>
              <a:custGeom>
                <a:avLst/>
                <a:gdLst/>
                <a:ahLst/>
                <a:cxnLst/>
                <a:rect l="l" t="t" r="r" b="b"/>
                <a:pathLst>
                  <a:path w="1480" h="2404" extrusionOk="0">
                    <a:moveTo>
                      <a:pt x="1309" y="0"/>
                    </a:moveTo>
                    <a:lnTo>
                      <a:pt x="153" y="1289"/>
                    </a:lnTo>
                    <a:lnTo>
                      <a:pt x="1" y="2403"/>
                    </a:lnTo>
                    <a:lnTo>
                      <a:pt x="1479" y="943"/>
                    </a:lnTo>
                    <a:lnTo>
                      <a:pt x="1309" y="0"/>
                    </a:lnTo>
                    <a:close/>
                  </a:path>
                </a:pathLst>
              </a:custGeom>
              <a:solidFill>
                <a:srgbClr val="866A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1;p44">
                <a:extLst>
                  <a:ext uri="{FF2B5EF4-FFF2-40B4-BE49-F238E27FC236}">
                    <a16:creationId xmlns:a16="http://schemas.microsoft.com/office/drawing/2014/main" id="{BEEF0273-CEC7-44BC-9FF8-303B5F5A1A80}"/>
                  </a:ext>
                </a:extLst>
              </p:cNvPr>
              <p:cNvSpPr/>
              <p:nvPr/>
            </p:nvSpPr>
            <p:spPr>
              <a:xfrm>
                <a:off x="2602850" y="958150"/>
                <a:ext cx="796974" cy="1299879"/>
              </a:xfrm>
              <a:custGeom>
                <a:avLst/>
                <a:gdLst/>
                <a:ahLst/>
                <a:cxnLst/>
                <a:rect l="l" t="t" r="r" b="b"/>
                <a:pathLst>
                  <a:path w="1618" h="2639" extrusionOk="0">
                    <a:moveTo>
                      <a:pt x="1350" y="213"/>
                    </a:moveTo>
                    <a:lnTo>
                      <a:pt x="1502" y="1021"/>
                    </a:lnTo>
                    <a:lnTo>
                      <a:pt x="134" y="2366"/>
                    </a:lnTo>
                    <a:lnTo>
                      <a:pt x="268" y="1405"/>
                    </a:lnTo>
                    <a:lnTo>
                      <a:pt x="1350" y="213"/>
                    </a:lnTo>
                    <a:close/>
                    <a:moveTo>
                      <a:pt x="1423" y="0"/>
                    </a:moveTo>
                    <a:lnTo>
                      <a:pt x="171" y="1368"/>
                    </a:lnTo>
                    <a:lnTo>
                      <a:pt x="0" y="2639"/>
                    </a:lnTo>
                    <a:lnTo>
                      <a:pt x="116" y="2542"/>
                    </a:lnTo>
                    <a:lnTo>
                      <a:pt x="1618" y="1040"/>
                    </a:lnTo>
                    <a:lnTo>
                      <a:pt x="1423"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762;p44">
                <a:extLst>
                  <a:ext uri="{FF2B5EF4-FFF2-40B4-BE49-F238E27FC236}">
                    <a16:creationId xmlns:a16="http://schemas.microsoft.com/office/drawing/2014/main" id="{4DD6CDE4-7C5F-2787-6AE9-FF4F7105474A}"/>
                  </a:ext>
                </a:extLst>
              </p:cNvPr>
              <p:cNvSpPr/>
              <p:nvPr/>
            </p:nvSpPr>
            <p:spPr>
              <a:xfrm>
                <a:off x="2641270" y="1469926"/>
                <a:ext cx="1138816" cy="740325"/>
              </a:xfrm>
              <a:custGeom>
                <a:avLst/>
                <a:gdLst/>
                <a:ahLst/>
                <a:cxnLst/>
                <a:rect l="l" t="t" r="r" b="b"/>
                <a:pathLst>
                  <a:path w="2312" h="1503" extrusionOk="0">
                    <a:moveTo>
                      <a:pt x="1479" y="1"/>
                    </a:moveTo>
                    <a:lnTo>
                      <a:pt x="1" y="1461"/>
                    </a:lnTo>
                    <a:lnTo>
                      <a:pt x="846" y="1503"/>
                    </a:lnTo>
                    <a:lnTo>
                      <a:pt x="2311" y="135"/>
                    </a:lnTo>
                    <a:lnTo>
                      <a:pt x="1479" y="1"/>
                    </a:lnTo>
                    <a:close/>
                  </a:path>
                </a:pathLst>
              </a:custGeom>
              <a:solidFill>
                <a:srgbClr val="FF61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763;p44">
                <a:extLst>
                  <a:ext uri="{FF2B5EF4-FFF2-40B4-BE49-F238E27FC236}">
                    <a16:creationId xmlns:a16="http://schemas.microsoft.com/office/drawing/2014/main" id="{887E7103-E9EE-8046-ABD8-B3B06748EF4E}"/>
                  </a:ext>
                </a:extLst>
              </p:cNvPr>
              <p:cNvSpPr/>
              <p:nvPr/>
            </p:nvSpPr>
            <p:spPr>
              <a:xfrm>
                <a:off x="2584625" y="1440372"/>
                <a:ext cx="1240778" cy="788104"/>
              </a:xfrm>
              <a:custGeom>
                <a:avLst/>
                <a:gdLst/>
                <a:ahLst/>
                <a:cxnLst/>
                <a:rect l="l" t="t" r="r" b="b"/>
                <a:pathLst>
                  <a:path w="2519" h="1600" extrusionOk="0">
                    <a:moveTo>
                      <a:pt x="1618" y="98"/>
                    </a:moveTo>
                    <a:lnTo>
                      <a:pt x="2311" y="213"/>
                    </a:lnTo>
                    <a:lnTo>
                      <a:pt x="943" y="1503"/>
                    </a:lnTo>
                    <a:lnTo>
                      <a:pt x="231" y="1484"/>
                    </a:lnTo>
                    <a:lnTo>
                      <a:pt x="1618" y="98"/>
                    </a:lnTo>
                    <a:close/>
                    <a:moveTo>
                      <a:pt x="1576" y="1"/>
                    </a:moveTo>
                    <a:lnTo>
                      <a:pt x="1558" y="19"/>
                    </a:lnTo>
                    <a:lnTo>
                      <a:pt x="0" y="1581"/>
                    </a:lnTo>
                    <a:lnTo>
                      <a:pt x="980" y="1600"/>
                    </a:lnTo>
                    <a:lnTo>
                      <a:pt x="2519" y="158"/>
                    </a:lnTo>
                    <a:lnTo>
                      <a:pt x="1576" y="1"/>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5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500"/>
                                        <p:tgtEl>
                                          <p:spTgt spid="1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38E9C1-93FC-66CA-2314-38B8539E30B1}"/>
              </a:ext>
            </a:extLst>
          </p:cNvPr>
          <p:cNvSpPr/>
          <p:nvPr/>
        </p:nvSpPr>
        <p:spPr>
          <a:xfrm>
            <a:off x="8374398" y="0"/>
            <a:ext cx="1539203" cy="737574"/>
          </a:xfrm>
          <a:prstGeom prst="rect">
            <a:avLst/>
          </a:prstGeom>
        </p:spPr>
        <p:txBody>
          <a:bodyPr wrap="none">
            <a:spAutoFit/>
          </a:bodyPr>
          <a:lstStyle/>
          <a:p>
            <a:pPr algn="ctr">
              <a:lnSpc>
                <a:spcPct val="130000"/>
              </a:lnSpc>
            </a:pPr>
            <a:r>
              <a:rPr lang="en-US" sz="3600" b="1" dirty="0" err="1">
                <a:solidFill>
                  <a:srgbClr val="C00000"/>
                </a:solidFill>
              </a:rPr>
              <a:t>Gợi</a:t>
            </a:r>
            <a:r>
              <a:rPr lang="en-US" sz="3600" b="1" dirty="0">
                <a:solidFill>
                  <a:srgbClr val="C00000"/>
                </a:solidFill>
              </a:rPr>
              <a:t> ý:</a:t>
            </a:r>
          </a:p>
        </p:txBody>
      </p:sp>
      <p:graphicFrame>
        <p:nvGraphicFramePr>
          <p:cNvPr id="14" name="Table 13">
            <a:extLst>
              <a:ext uri="{FF2B5EF4-FFF2-40B4-BE49-F238E27FC236}">
                <a16:creationId xmlns:a16="http://schemas.microsoft.com/office/drawing/2014/main" id="{A3B0EB38-8DCF-3D5A-7CEE-619AEA5F999E}"/>
              </a:ext>
            </a:extLst>
          </p:cNvPr>
          <p:cNvGraphicFramePr>
            <a:graphicFrameLocks noGrp="1"/>
          </p:cNvGraphicFramePr>
          <p:nvPr>
            <p:extLst>
              <p:ext uri="{D42A27DB-BD31-4B8C-83A1-F6EECF244321}">
                <p14:modId xmlns:p14="http://schemas.microsoft.com/office/powerpoint/2010/main" val="2897969791"/>
              </p:ext>
            </p:extLst>
          </p:nvPr>
        </p:nvGraphicFramePr>
        <p:xfrm>
          <a:off x="-1" y="876300"/>
          <a:ext cx="18288000" cy="9410700"/>
        </p:xfrm>
        <a:graphic>
          <a:graphicData uri="http://schemas.openxmlformats.org/drawingml/2006/table">
            <a:tbl>
              <a:tblPr bandRow="1"/>
              <a:tblGrid>
                <a:gridCol w="1600200">
                  <a:extLst>
                    <a:ext uri="{9D8B030D-6E8A-4147-A177-3AD203B41FA5}">
                      <a16:colId xmlns:a16="http://schemas.microsoft.com/office/drawing/2014/main" val="2541619652"/>
                    </a:ext>
                  </a:extLst>
                </a:gridCol>
                <a:gridCol w="1600200">
                  <a:extLst>
                    <a:ext uri="{9D8B030D-6E8A-4147-A177-3AD203B41FA5}">
                      <a16:colId xmlns:a16="http://schemas.microsoft.com/office/drawing/2014/main" val="3045431589"/>
                    </a:ext>
                  </a:extLst>
                </a:gridCol>
                <a:gridCol w="8153401">
                  <a:extLst>
                    <a:ext uri="{9D8B030D-6E8A-4147-A177-3AD203B41FA5}">
                      <a16:colId xmlns:a16="http://schemas.microsoft.com/office/drawing/2014/main" val="3752014967"/>
                    </a:ext>
                  </a:extLst>
                </a:gridCol>
                <a:gridCol w="2590800">
                  <a:extLst>
                    <a:ext uri="{9D8B030D-6E8A-4147-A177-3AD203B41FA5}">
                      <a16:colId xmlns:a16="http://schemas.microsoft.com/office/drawing/2014/main" val="146416174"/>
                    </a:ext>
                  </a:extLst>
                </a:gridCol>
                <a:gridCol w="2057400">
                  <a:extLst>
                    <a:ext uri="{9D8B030D-6E8A-4147-A177-3AD203B41FA5}">
                      <a16:colId xmlns:a16="http://schemas.microsoft.com/office/drawing/2014/main" val="4242199336"/>
                    </a:ext>
                  </a:extLst>
                </a:gridCol>
                <a:gridCol w="2285999">
                  <a:extLst>
                    <a:ext uri="{9D8B030D-6E8A-4147-A177-3AD203B41FA5}">
                      <a16:colId xmlns:a16="http://schemas.microsoft.com/office/drawing/2014/main" val="1447132422"/>
                    </a:ext>
                  </a:extLst>
                </a:gridCol>
              </a:tblGrid>
              <a:tr h="1500232">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Người thân</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Tên nghề</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Nhiệm vụ đang làm</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Môi trường làm việc</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Quá trình đào tạo</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Thu nhập</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68068155"/>
                  </a:ext>
                </a:extLst>
              </a:tr>
              <a:tr h="3898723">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Bố</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Kĩ sư xây dựng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và thiết kế các công trình như: cầu, đập, bến cảng, đường bộ, sân bay, đường sắt, kênh, đường ống, hệ thống xử lí chất thải và kiểm soát lũ, </a:t>
                      </a:r>
                      <a:endParaRPr lang="en-US" sz="3400" dirty="0">
                        <a:solidFill>
                          <a:srgbClr val="000000"/>
                        </a:solidFill>
                        <a:effectLst/>
                        <a:latin typeface="+mn-lt"/>
                        <a:ea typeface="Times New Roman" panose="02020603050405020304" pitchFamily="18" charset="0"/>
                      </a:endParaRPr>
                    </a:p>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công nghiệp.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Ngoài trời</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20</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30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402064343"/>
                  </a:ext>
                </a:extLst>
              </a:tr>
              <a:tr h="2299729">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Mẹ</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Giáo viên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Dạy học và giáo dục HS theo chương trình, kế hoạch giáo dục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8</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764897140"/>
                  </a:ext>
                </a:extLst>
              </a:tr>
              <a:tr h="1712016">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Anh</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Kế toán</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lập kế hoạch, dự toán ngân sách, kiểm soát tài khoản, các chính sách.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15</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18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661394181"/>
                  </a:ext>
                </a:extLst>
              </a:tr>
            </a:tbl>
          </a:graphicData>
        </a:graphic>
      </p:graphicFrame>
    </p:spTree>
    <p:extLst>
      <p:ext uri="{BB962C8B-B14F-4D97-AF65-F5344CB8AC3E}">
        <p14:creationId xmlns:p14="http://schemas.microsoft.com/office/powerpoint/2010/main" val="13061770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grpSp>
        <p:nvGrpSpPr>
          <p:cNvPr id="4" name="Group 3"/>
          <p:cNvGrpSpPr/>
          <p:nvPr/>
        </p:nvGrpSpPr>
        <p:grpSpPr>
          <a:xfrm>
            <a:off x="585771" y="591094"/>
            <a:ext cx="7772400" cy="1524000"/>
            <a:chOff x="1676400" y="1104900"/>
            <a:chExt cx="7772400" cy="1524000"/>
          </a:xfrm>
        </p:grpSpPr>
        <p:sp>
          <p:nvSpPr>
            <p:cNvPr id="9"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2" name="Pentagon 1"/>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95000"/>
                      <a:lumOff val="5000"/>
                    </a:schemeClr>
                  </a:solidFill>
                </a:rPr>
                <a:t>1. </a:t>
              </a:r>
              <a:r>
                <a:rPr lang="en-US" sz="4000" b="1" dirty="0" err="1">
                  <a:solidFill>
                    <a:schemeClr val="accent1">
                      <a:lumMod val="95000"/>
                      <a:lumOff val="5000"/>
                    </a:schemeClr>
                  </a:solidFill>
                </a:rPr>
                <a:t>Khái</a:t>
              </a:r>
              <a:r>
                <a:rPr lang="en-US" sz="4000" b="1" dirty="0">
                  <a:solidFill>
                    <a:schemeClr val="accent1">
                      <a:lumMod val="95000"/>
                      <a:lumOff val="5000"/>
                    </a:schemeClr>
                  </a:solidFill>
                </a:rPr>
                <a:t> </a:t>
              </a:r>
              <a:r>
                <a:rPr lang="en-US" sz="4000" b="1" dirty="0" err="1">
                  <a:solidFill>
                    <a:schemeClr val="accent1">
                      <a:lumMod val="95000"/>
                      <a:lumOff val="5000"/>
                    </a:schemeClr>
                  </a:solidFill>
                </a:rPr>
                <a:t>niệm</a:t>
              </a:r>
              <a:r>
                <a:rPr lang="en-US" sz="4000" b="1" dirty="0">
                  <a:solidFill>
                    <a:schemeClr val="accent1">
                      <a:lumMod val="95000"/>
                      <a:lumOff val="5000"/>
                    </a:schemeClr>
                  </a:solidFill>
                </a:rPr>
                <a:t> </a:t>
              </a:r>
              <a:r>
                <a:rPr lang="en-US" sz="4000" b="1" dirty="0" err="1">
                  <a:solidFill>
                    <a:schemeClr val="accent1">
                      <a:lumMod val="95000"/>
                      <a:lumOff val="5000"/>
                    </a:schemeClr>
                  </a:solidFill>
                </a:rPr>
                <a:t>nghề</a:t>
              </a:r>
              <a:r>
                <a:rPr lang="en-US" sz="4000" b="1" dirty="0">
                  <a:solidFill>
                    <a:schemeClr val="accent1">
                      <a:lumMod val="95000"/>
                      <a:lumOff val="5000"/>
                    </a:schemeClr>
                  </a:solidFill>
                </a:rPr>
                <a:t> </a:t>
              </a:r>
              <a:r>
                <a:rPr lang="en-US" sz="4000" b="1" dirty="0" err="1">
                  <a:solidFill>
                    <a:schemeClr val="accent1">
                      <a:lumMod val="95000"/>
                      <a:lumOff val="5000"/>
                    </a:schemeClr>
                  </a:solidFill>
                </a:rPr>
                <a:t>nghiệp</a:t>
              </a:r>
              <a:endParaRPr lang="en-US" sz="4000" b="1" dirty="0">
                <a:solidFill>
                  <a:schemeClr val="accent1">
                    <a:lumMod val="95000"/>
                    <a:lumOff val="5000"/>
                  </a:schemeClr>
                </a:solidFill>
              </a:endParaRPr>
            </a:p>
          </p:txBody>
        </p:sp>
        <p:sp>
          <p:nvSpPr>
            <p:cNvPr id="3" name="Oval 2"/>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691700" y="2781300"/>
            <a:ext cx="13411200" cy="2277104"/>
            <a:chOff x="2438400" y="3134986"/>
            <a:chExt cx="13411200" cy="2277104"/>
          </a:xfrm>
        </p:grpSpPr>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3134986"/>
              <a:ext cx="1406112" cy="2277104"/>
            </a:xfrm>
            <a:prstGeom prst="rect">
              <a:avLst/>
            </a:prstGeom>
          </p:spPr>
        </p:pic>
        <p:sp>
          <p:nvSpPr>
            <p:cNvPr id="5" name="Rectangle 4"/>
            <p:cNvSpPr/>
            <p:nvPr/>
          </p:nvSpPr>
          <p:spPr>
            <a:xfrm>
              <a:off x="4038600" y="3304042"/>
              <a:ext cx="11811000" cy="1938992"/>
            </a:xfrm>
            <a:prstGeom prst="rect">
              <a:avLst/>
            </a:prstGeom>
          </p:spPr>
          <p:txBody>
            <a:bodyPr wrap="square">
              <a:spAutoFit/>
            </a:bodyPr>
            <a:lstStyle/>
            <a:p>
              <a:pPr marL="571500" indent="-571500" algn="just">
                <a:lnSpc>
                  <a:spcPct val="150000"/>
                </a:lnSpc>
                <a:buFont typeface="Wingdings" pitchFamily="2" charset="2"/>
                <a:buChar char="Ø"/>
              </a:pPr>
              <a:r>
                <a:rPr lang="vi-VN" sz="4000" dirty="0"/>
                <a:t>Nghề nghiệp là gì? </a:t>
              </a:r>
            </a:p>
            <a:p>
              <a:pPr marL="571500" indent="-571500" algn="just">
                <a:lnSpc>
                  <a:spcPct val="150000"/>
                </a:lnSpc>
                <a:buFont typeface="Wingdings" pitchFamily="2" charset="2"/>
                <a:buChar char="Ø"/>
              </a:pPr>
              <a:r>
                <a:rPr lang="vi-VN" sz="4000" dirty="0"/>
                <a:t>Nghề nghiệp thường được hiểu như thế nào?</a:t>
              </a:r>
            </a:p>
          </p:txBody>
        </p:sp>
      </p:grpSp>
      <p:sp>
        <p:nvSpPr>
          <p:cNvPr id="8" name="Oval 7"/>
          <p:cNvSpPr/>
          <p:nvPr/>
        </p:nvSpPr>
        <p:spPr>
          <a:xfrm>
            <a:off x="1361500" y="6232333"/>
            <a:ext cx="2743200" cy="2743200"/>
          </a:xfrm>
          <a:prstGeom prst="ellipse">
            <a:avLst/>
          </a:prstGeom>
          <a:solidFill>
            <a:srgbClr val="FFFF00"/>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Nghề</a:t>
            </a:r>
            <a:r>
              <a:rPr lang="en-US" sz="4000" dirty="0">
                <a:solidFill>
                  <a:schemeClr val="accent1">
                    <a:lumMod val="95000"/>
                    <a:lumOff val="5000"/>
                  </a:schemeClr>
                </a:solidFill>
              </a:rPr>
              <a:t> </a:t>
            </a:r>
            <a:r>
              <a:rPr lang="en-US" sz="4000" dirty="0" err="1">
                <a:solidFill>
                  <a:schemeClr val="accent1">
                    <a:lumMod val="95000"/>
                    <a:lumOff val="5000"/>
                  </a:schemeClr>
                </a:solidFill>
              </a:rPr>
              <a:t>nghiệp</a:t>
            </a:r>
            <a:endParaRPr lang="en-US" sz="4000" dirty="0">
              <a:solidFill>
                <a:schemeClr val="accent1">
                  <a:lumMod val="95000"/>
                  <a:lumOff val="5000"/>
                </a:schemeClr>
              </a:solidFill>
            </a:endParaRPr>
          </a:p>
        </p:txBody>
      </p:sp>
      <p:grpSp>
        <p:nvGrpSpPr>
          <p:cNvPr id="13" name="Group 12"/>
          <p:cNvGrpSpPr/>
          <p:nvPr/>
        </p:nvGrpSpPr>
        <p:grpSpPr>
          <a:xfrm>
            <a:off x="4454933" y="6634437"/>
            <a:ext cx="7041167" cy="1938992"/>
            <a:chOff x="4785133" y="6866404"/>
            <a:chExt cx="7041167" cy="1938992"/>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133" y="7407467"/>
              <a:ext cx="1087931" cy="856866"/>
            </a:xfrm>
            <a:prstGeom prst="rect">
              <a:avLst/>
            </a:prstGeom>
          </p:spPr>
        </p:pic>
        <p:sp>
          <p:nvSpPr>
            <p:cNvPr id="10" name="Rectangle 9"/>
            <p:cNvSpPr/>
            <p:nvPr/>
          </p:nvSpPr>
          <p:spPr>
            <a:xfrm>
              <a:off x="5710539" y="6866404"/>
              <a:ext cx="6115761" cy="1938992"/>
            </a:xfrm>
            <a:prstGeom prst="rect">
              <a:avLst/>
            </a:prstGeom>
          </p:spPr>
          <p:txBody>
            <a:bodyPr wrap="square">
              <a:spAutoFit/>
            </a:bodyPr>
            <a:lstStyle/>
            <a:p>
              <a:pPr algn="ctr">
                <a:lnSpc>
                  <a:spcPct val="150000"/>
                </a:lnSpc>
              </a:pPr>
              <a:r>
                <a:rPr lang="en-US" sz="4000" dirty="0"/>
                <a:t>T</a:t>
              </a:r>
              <a:r>
                <a:rPr lang="vi-VN" sz="4000" dirty="0"/>
                <a:t>ập hợp các công việc được xã hội công nhận</a:t>
              </a:r>
              <a:r>
                <a:rPr lang="en-US" sz="4000" dirty="0"/>
                <a:t>.</a:t>
              </a:r>
            </a:p>
          </p:txBody>
        </p:sp>
      </p:gr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955" b="9705"/>
          <a:stretch/>
        </p:blipFill>
        <p:spPr>
          <a:xfrm>
            <a:off x="11185524" y="6006907"/>
            <a:ext cx="6267448" cy="2968625"/>
          </a:xfrm>
          <a:prstGeom prst="rect">
            <a:avLst/>
          </a:prstGeom>
        </p:spPr>
      </p:pic>
      <p:grpSp>
        <p:nvGrpSpPr>
          <p:cNvPr id="33" name="Google Shape;1260;p56"/>
          <p:cNvGrpSpPr/>
          <p:nvPr/>
        </p:nvGrpSpPr>
        <p:grpSpPr>
          <a:xfrm rot="20147085">
            <a:off x="16021685" y="-354186"/>
            <a:ext cx="1746176" cy="1585244"/>
            <a:chOff x="5539125" y="3866550"/>
            <a:chExt cx="1059125" cy="1267600"/>
          </a:xfrm>
        </p:grpSpPr>
        <p:sp>
          <p:nvSpPr>
            <p:cNvPr id="34" name="Google Shape;1261;p56"/>
            <p:cNvSpPr/>
            <p:nvPr/>
          </p:nvSpPr>
          <p:spPr>
            <a:xfrm>
              <a:off x="5539125" y="3866550"/>
              <a:ext cx="1059125" cy="1267600"/>
            </a:xfrm>
            <a:custGeom>
              <a:avLst/>
              <a:gdLst/>
              <a:ahLst/>
              <a:cxnLst/>
              <a:rect l="l" t="t" r="r" b="b"/>
              <a:pathLst>
                <a:path w="42365" h="50704" extrusionOk="0">
                  <a:moveTo>
                    <a:pt x="40463" y="48402"/>
                  </a:moveTo>
                  <a:lnTo>
                    <a:pt x="1" y="0"/>
                  </a:lnTo>
                  <a:lnTo>
                    <a:pt x="1" y="50703"/>
                  </a:lnTo>
                  <a:lnTo>
                    <a:pt x="42364" y="50703"/>
                  </a:lnTo>
                  <a:close/>
                  <a:moveTo>
                    <a:pt x="6338" y="17513"/>
                  </a:moveTo>
                  <a:lnTo>
                    <a:pt x="28788" y="44332"/>
                  </a:lnTo>
                  <a:lnTo>
                    <a:pt x="6338" y="44332"/>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2;p56"/>
            <p:cNvSpPr/>
            <p:nvPr/>
          </p:nvSpPr>
          <p:spPr>
            <a:xfrm>
              <a:off x="5554125" y="41125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3;p56"/>
            <p:cNvSpPr/>
            <p:nvPr/>
          </p:nvSpPr>
          <p:spPr>
            <a:xfrm>
              <a:off x="5554125" y="41851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4;p56"/>
            <p:cNvSpPr/>
            <p:nvPr/>
          </p:nvSpPr>
          <p:spPr>
            <a:xfrm>
              <a:off x="5554125" y="425765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5;p56"/>
            <p:cNvSpPr/>
            <p:nvPr/>
          </p:nvSpPr>
          <p:spPr>
            <a:xfrm>
              <a:off x="5554125" y="4329375"/>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6;p56"/>
            <p:cNvSpPr/>
            <p:nvPr/>
          </p:nvSpPr>
          <p:spPr>
            <a:xfrm>
              <a:off x="5554125" y="44011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7;p56"/>
            <p:cNvSpPr/>
            <p:nvPr/>
          </p:nvSpPr>
          <p:spPr>
            <a:xfrm>
              <a:off x="5554125" y="44728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8;p56"/>
            <p:cNvSpPr/>
            <p:nvPr/>
          </p:nvSpPr>
          <p:spPr>
            <a:xfrm>
              <a:off x="5554125" y="4545375"/>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9;p56"/>
            <p:cNvSpPr/>
            <p:nvPr/>
          </p:nvSpPr>
          <p:spPr>
            <a:xfrm>
              <a:off x="5554125" y="461707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70;p56"/>
            <p:cNvSpPr/>
            <p:nvPr/>
          </p:nvSpPr>
          <p:spPr>
            <a:xfrm>
              <a:off x="5554125" y="468962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1;p56"/>
            <p:cNvSpPr/>
            <p:nvPr/>
          </p:nvSpPr>
          <p:spPr>
            <a:xfrm>
              <a:off x="5554125" y="47613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2;p56"/>
            <p:cNvSpPr/>
            <p:nvPr/>
          </p:nvSpPr>
          <p:spPr>
            <a:xfrm>
              <a:off x="5554125" y="483390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3;p56"/>
            <p:cNvSpPr/>
            <p:nvPr/>
          </p:nvSpPr>
          <p:spPr>
            <a:xfrm>
              <a:off x="5554125" y="4905625"/>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4;p56"/>
            <p:cNvSpPr/>
            <p:nvPr/>
          </p:nvSpPr>
          <p:spPr>
            <a:xfrm>
              <a:off x="5554125" y="4977350"/>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5;p56"/>
            <p:cNvSpPr/>
            <p:nvPr/>
          </p:nvSpPr>
          <p:spPr>
            <a:xfrm>
              <a:off x="5554125" y="50499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6;p56"/>
            <p:cNvSpPr/>
            <p:nvPr/>
          </p:nvSpPr>
          <p:spPr>
            <a:xfrm>
              <a:off x="5539125" y="5076575"/>
              <a:ext cx="1059125" cy="57575"/>
            </a:xfrm>
            <a:custGeom>
              <a:avLst/>
              <a:gdLst/>
              <a:ahLst/>
              <a:cxnLst/>
              <a:rect l="l" t="t" r="r" b="b"/>
              <a:pathLst>
                <a:path w="42365" h="2303" extrusionOk="0">
                  <a:moveTo>
                    <a:pt x="42364" y="2302"/>
                  </a:moveTo>
                  <a:lnTo>
                    <a:pt x="1" y="2302"/>
                  </a:lnTo>
                  <a:lnTo>
                    <a:pt x="1" y="1"/>
                  </a:lnTo>
                  <a:lnTo>
                    <a:pt x="40463"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6" name="Oval 5"/>
          <p:cNvSpPr/>
          <p:nvPr/>
        </p:nvSpPr>
        <p:spPr>
          <a:xfrm>
            <a:off x="7100970" y="1041398"/>
            <a:ext cx="4172278" cy="1267811"/>
          </a:xfrm>
          <a:prstGeom prst="ellipse">
            <a:avLst/>
          </a:prstGeom>
          <a:solidFill>
            <a:srgbClr val="FFFF00"/>
          </a:solidFill>
          <a:ln>
            <a:solidFill>
              <a:srgbClr val="0070C0"/>
            </a:solidFill>
            <a:prstDash val="dash"/>
          </a:ln>
        </p:spPr>
        <p:txBody>
          <a:bodyPr wrap="square">
            <a:spAutoFit/>
          </a:bodyPr>
          <a:lstStyle/>
          <a:p>
            <a:pPr algn="ctr">
              <a:lnSpc>
                <a:spcPct val="150000"/>
              </a:lnSpc>
            </a:pPr>
            <a:r>
              <a:rPr lang="en-US" sz="4000" dirty="0" err="1"/>
              <a:t>Đào</a:t>
            </a:r>
            <a:r>
              <a:rPr lang="en-US" sz="4000" dirty="0"/>
              <a:t> </a:t>
            </a:r>
            <a:r>
              <a:rPr lang="en-US" sz="4000" dirty="0" err="1"/>
              <a:t>tạo</a:t>
            </a:r>
            <a:endParaRPr lang="en-US" sz="4000" dirty="0"/>
          </a:p>
        </p:txBody>
      </p:sp>
      <p:grpSp>
        <p:nvGrpSpPr>
          <p:cNvPr id="4" name="Group 3"/>
          <p:cNvGrpSpPr/>
          <p:nvPr/>
        </p:nvGrpSpPr>
        <p:grpSpPr>
          <a:xfrm>
            <a:off x="3078838" y="2309211"/>
            <a:ext cx="6108274" cy="2129200"/>
            <a:chOff x="3078838" y="2309211"/>
            <a:chExt cx="6108274" cy="2129200"/>
          </a:xfrm>
        </p:grpSpPr>
        <p:sp>
          <p:nvSpPr>
            <p:cNvPr id="14" name="Rounded Rectangle 13"/>
            <p:cNvSpPr/>
            <p:nvPr/>
          </p:nvSpPr>
          <p:spPr>
            <a:xfrm>
              <a:off x="3078838" y="3314699"/>
              <a:ext cx="2354664" cy="1123712"/>
            </a:xfrm>
            <a:prstGeom prst="roundRect">
              <a:avLst/>
            </a:prstGeom>
            <a:solidFill>
              <a:srgbClr val="FEFDC3"/>
            </a:solidFill>
          </p:spPr>
          <p:txBody>
            <a:bodyPr wrap="none">
              <a:spAutoFit/>
            </a:bodyPr>
            <a:lstStyle/>
            <a:p>
              <a:pPr lvl="0" algn="ctr">
                <a:lnSpc>
                  <a:spcPct val="150000"/>
                </a:lnSpc>
              </a:pPr>
              <a:r>
                <a:rPr lang="en-US" sz="4000" dirty="0" err="1"/>
                <a:t>Năng</a:t>
              </a:r>
              <a:r>
                <a:rPr lang="en-US" sz="4000" dirty="0"/>
                <a:t> </a:t>
              </a:r>
              <a:r>
                <a:rPr lang="en-US" sz="4000" dirty="0" err="1"/>
                <a:t>lực</a:t>
              </a:r>
              <a:endParaRPr lang="en-US" sz="4000" dirty="0"/>
            </a:p>
          </p:txBody>
        </p:sp>
        <p:cxnSp>
          <p:nvCxnSpPr>
            <p:cNvPr id="7" name="Straight Connector 6"/>
            <p:cNvCxnSpPr/>
            <p:nvPr/>
          </p:nvCxnSpPr>
          <p:spPr>
            <a:xfrm flipH="1">
              <a:off x="4281570" y="2309211"/>
              <a:ext cx="4905542"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187109" y="2309211"/>
            <a:ext cx="5929144" cy="2002996"/>
            <a:chOff x="9187109" y="2309211"/>
            <a:chExt cx="5929144" cy="2002996"/>
          </a:xfrm>
        </p:grpSpPr>
        <p:sp>
          <p:nvSpPr>
            <p:cNvPr id="18" name="Rounded Rectangle 17"/>
            <p:cNvSpPr/>
            <p:nvPr/>
          </p:nvSpPr>
          <p:spPr>
            <a:xfrm>
              <a:off x="13069046" y="3314699"/>
              <a:ext cx="2047207" cy="997508"/>
            </a:xfrm>
            <a:prstGeom prst="roundRect">
              <a:avLst/>
            </a:prstGeom>
            <a:solidFill>
              <a:srgbClr val="CCF8BA"/>
            </a:solidFill>
          </p:spPr>
          <p:txBody>
            <a:bodyPr wrap="none">
              <a:spAutoFit/>
            </a:bodyPr>
            <a:lstStyle/>
            <a:p>
              <a:pPr lvl="0" algn="ctr">
                <a:lnSpc>
                  <a:spcPct val="150000"/>
                </a:lnSpc>
              </a:pPr>
              <a:r>
                <a:rPr lang="en-US" sz="4000" dirty="0" err="1"/>
                <a:t>Kĩ</a:t>
              </a:r>
              <a:r>
                <a:rPr lang="en-US" sz="4000" dirty="0"/>
                <a:t> </a:t>
              </a:r>
              <a:r>
                <a:rPr lang="en-US" sz="4000" dirty="0" err="1"/>
                <a:t>năng</a:t>
              </a:r>
              <a:endParaRPr lang="en-US" sz="4000" dirty="0"/>
            </a:p>
          </p:txBody>
        </p:sp>
        <p:cxnSp>
          <p:nvCxnSpPr>
            <p:cNvPr id="10" name="Straight Connector 9"/>
            <p:cNvCxnSpPr/>
            <p:nvPr/>
          </p:nvCxnSpPr>
          <p:spPr>
            <a:xfrm>
              <a:off x="9187109" y="2309211"/>
              <a:ext cx="490554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8138107" y="2309211"/>
            <a:ext cx="2047207" cy="1996407"/>
            <a:chOff x="8138107" y="2309211"/>
            <a:chExt cx="2047207" cy="1996407"/>
          </a:xfrm>
        </p:grpSpPr>
        <p:cxnSp>
          <p:nvCxnSpPr>
            <p:cNvPr id="11" name="Straight Connector 10"/>
            <p:cNvCxnSpPr/>
            <p:nvPr/>
          </p:nvCxnSpPr>
          <p:spPr>
            <a:xfrm>
              <a:off x="9187110" y="2309211"/>
              <a:ext cx="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138107" y="3308110"/>
              <a:ext cx="2047207" cy="997508"/>
            </a:xfrm>
            <a:prstGeom prst="roundRect">
              <a:avLst/>
            </a:prstGeom>
            <a:solidFill>
              <a:schemeClr val="accent4">
                <a:lumMod val="20000"/>
                <a:lumOff val="80000"/>
              </a:schemeClr>
            </a:solidFill>
          </p:spPr>
          <p:txBody>
            <a:bodyPr wrap="none">
              <a:spAutoFit/>
            </a:bodyPr>
            <a:lstStyle/>
            <a:p>
              <a:pPr lvl="0" algn="ctr">
                <a:lnSpc>
                  <a:spcPct val="150000"/>
                </a:lnSpc>
              </a:pPr>
              <a:r>
                <a:rPr lang="en-US" sz="4000" dirty="0"/>
                <a:t>Tri </a:t>
              </a:r>
              <a:r>
                <a:rPr lang="en-US" sz="4000" dirty="0" err="1"/>
                <a:t>thức</a:t>
              </a:r>
              <a:endParaRPr lang="en-US" sz="4000" dirty="0"/>
            </a:p>
          </p:txBody>
        </p:sp>
      </p:grpSp>
      <p:sp>
        <p:nvSpPr>
          <p:cNvPr id="19" name="Left Brace 18"/>
          <p:cNvSpPr/>
          <p:nvPr/>
        </p:nvSpPr>
        <p:spPr>
          <a:xfrm rot="16200000">
            <a:off x="8793797" y="-1066768"/>
            <a:ext cx="607494" cy="12037417"/>
          </a:xfrm>
          <a:prstGeom prst="leftBrace">
            <a:avLst>
              <a:gd name="adj1" fmla="val 61033"/>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4313222" y="5354165"/>
            <a:ext cx="9568645" cy="1015663"/>
          </a:xfrm>
          <a:prstGeom prst="rect">
            <a:avLst/>
          </a:prstGeom>
        </p:spPr>
        <p:txBody>
          <a:bodyPr wrap="none">
            <a:spAutoFit/>
          </a:bodyPr>
          <a:lstStyle/>
          <a:p>
            <a:pPr lvl="0" algn="ctr">
              <a:lnSpc>
                <a:spcPct val="150000"/>
              </a:lnSpc>
            </a:pPr>
            <a:r>
              <a:rPr lang="en-US" sz="4000" dirty="0" err="1"/>
              <a:t>Tạo</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vật</a:t>
            </a:r>
            <a:r>
              <a:rPr lang="en-US" sz="4000" dirty="0"/>
              <a:t> </a:t>
            </a:r>
            <a:r>
              <a:rPr lang="en-US" sz="4000" dirty="0" err="1"/>
              <a:t>chất</a:t>
            </a:r>
            <a:r>
              <a:rPr lang="en-US" sz="4000" dirty="0"/>
              <a:t> hay </a:t>
            </a:r>
            <a:r>
              <a:rPr lang="en-US" sz="4000" dirty="0" err="1"/>
              <a:t>tinh</a:t>
            </a:r>
            <a:r>
              <a:rPr lang="en-US" sz="4000" dirty="0"/>
              <a:t> </a:t>
            </a:r>
            <a:r>
              <a:rPr lang="en-US" sz="4000" dirty="0" err="1"/>
              <a:t>thần</a:t>
            </a:r>
            <a:r>
              <a:rPr lang="en-US" sz="4000" dirty="0"/>
              <a:t>.</a:t>
            </a:r>
          </a:p>
        </p:txBody>
      </p:sp>
      <p:grpSp>
        <p:nvGrpSpPr>
          <p:cNvPr id="24" name="Group 23"/>
          <p:cNvGrpSpPr/>
          <p:nvPr/>
        </p:nvGrpSpPr>
        <p:grpSpPr>
          <a:xfrm>
            <a:off x="8640628" y="6664904"/>
            <a:ext cx="8665465" cy="2542380"/>
            <a:chOff x="8996513" y="6364627"/>
            <a:chExt cx="8665465" cy="2542380"/>
          </a:xfrm>
        </p:grpSpPr>
        <p:pic>
          <p:nvPicPr>
            <p:cNvPr id="2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4603" flipV="1">
              <a:off x="8996513" y="6364627"/>
              <a:ext cx="1421094" cy="641919"/>
            </a:xfrm>
            <a:prstGeom prst="rect">
              <a:avLst/>
            </a:prstGeom>
          </p:spPr>
        </p:pic>
        <p:sp>
          <p:nvSpPr>
            <p:cNvPr id="22" name="Rectangle 21"/>
            <p:cNvSpPr/>
            <p:nvPr/>
          </p:nvSpPr>
          <p:spPr>
            <a:xfrm>
              <a:off x="10655330" y="6968015"/>
              <a:ext cx="4364439" cy="1938992"/>
            </a:xfrm>
            <a:prstGeom prst="rect">
              <a:avLst/>
            </a:prstGeom>
            <a:solidFill>
              <a:schemeClr val="bg2">
                <a:lumMod val="20000"/>
                <a:lumOff val="80000"/>
              </a:schemeClr>
            </a:solidFill>
            <a:ln>
              <a:solidFill>
                <a:schemeClr val="bg2"/>
              </a:solidFill>
            </a:ln>
          </p:spPr>
          <p:txBody>
            <a:bodyPr wrap="square">
              <a:spAutoFit/>
            </a:bodyPr>
            <a:lstStyle/>
            <a:p>
              <a:pPr algn="ctr">
                <a:lnSpc>
                  <a:spcPct val="150000"/>
                </a:lnSpc>
              </a:pPr>
              <a:r>
                <a:rPr lang="en-US" sz="4000" dirty="0" err="1"/>
                <a:t>Đáp</a:t>
              </a:r>
              <a:r>
                <a:rPr lang="en-US" sz="4000" dirty="0"/>
                <a:t> </a:t>
              </a:r>
              <a:r>
                <a:rPr lang="en-US" sz="4000" dirty="0" err="1"/>
                <a:t>ứng</a:t>
              </a:r>
              <a:r>
                <a:rPr lang="en-US" sz="4000" dirty="0"/>
                <a:t> </a:t>
              </a:r>
              <a:r>
                <a:rPr lang="en-US" sz="4000" dirty="0" err="1"/>
                <a:t>nhu</a:t>
              </a:r>
              <a:r>
                <a:rPr lang="en-US" sz="4000" dirty="0"/>
                <a:t> </a:t>
              </a:r>
              <a:r>
                <a:rPr lang="en-US" sz="4000" dirty="0" err="1"/>
                <a:t>cầu</a:t>
              </a:r>
              <a:r>
                <a:rPr lang="en-US" sz="4000" dirty="0"/>
                <a:t> </a:t>
              </a:r>
              <a:r>
                <a:rPr lang="en-US" sz="4000" dirty="0" err="1"/>
                <a:t>của</a:t>
              </a:r>
              <a:r>
                <a:rPr lang="en-US" sz="4000" dirty="0"/>
                <a:t> </a:t>
              </a:r>
              <a:r>
                <a:rPr lang="en-US" sz="4000" dirty="0" err="1"/>
                <a:t>xã</a:t>
              </a:r>
              <a:r>
                <a:rPr lang="en-US" sz="4000" dirty="0"/>
                <a:t> </a:t>
              </a:r>
              <a:r>
                <a:rPr lang="en-US" sz="4000" dirty="0" err="1"/>
                <a:t>hội</a:t>
              </a:r>
              <a:r>
                <a:rPr lang="en-US" sz="4000" dirty="0"/>
                <a:t>.</a:t>
              </a:r>
              <a:endParaRPr lang="en-US"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1653" y="7159175"/>
              <a:ext cx="2520325" cy="1556671"/>
            </a:xfrm>
            <a:prstGeom prst="rect">
              <a:avLst/>
            </a:prstGeom>
          </p:spPr>
        </p:pic>
      </p:grpSp>
      <p:grpSp>
        <p:nvGrpSpPr>
          <p:cNvPr id="25" name="Google Shape;4263;p67"/>
          <p:cNvGrpSpPr/>
          <p:nvPr/>
        </p:nvGrpSpPr>
        <p:grpSpPr>
          <a:xfrm>
            <a:off x="16620073" y="160546"/>
            <a:ext cx="1372040" cy="1959144"/>
            <a:chOff x="5882099" y="2843644"/>
            <a:chExt cx="1131672" cy="1615656"/>
          </a:xfrm>
        </p:grpSpPr>
        <p:sp>
          <p:nvSpPr>
            <p:cNvPr id="26" name="Google Shape;4264;p67"/>
            <p:cNvSpPr/>
            <p:nvPr/>
          </p:nvSpPr>
          <p:spPr>
            <a:xfrm>
              <a:off x="6268980" y="2843644"/>
              <a:ext cx="406057" cy="438004"/>
            </a:xfrm>
            <a:custGeom>
              <a:avLst/>
              <a:gdLst/>
              <a:ahLst/>
              <a:cxnLst/>
              <a:rect l="l" t="t" r="r" b="b"/>
              <a:pathLst>
                <a:path w="8999" h="9707" extrusionOk="0">
                  <a:moveTo>
                    <a:pt x="6435" y="1"/>
                  </a:moveTo>
                  <a:cubicBezTo>
                    <a:pt x="6312" y="1"/>
                    <a:pt x="6199" y="52"/>
                    <a:pt x="6110" y="155"/>
                  </a:cubicBezTo>
                  <a:cubicBezTo>
                    <a:pt x="6039" y="246"/>
                    <a:pt x="5979" y="357"/>
                    <a:pt x="5939" y="457"/>
                  </a:cubicBezTo>
                  <a:cubicBezTo>
                    <a:pt x="5888" y="568"/>
                    <a:pt x="5848" y="679"/>
                    <a:pt x="5798" y="789"/>
                  </a:cubicBezTo>
                  <a:cubicBezTo>
                    <a:pt x="5782" y="831"/>
                    <a:pt x="5756" y="851"/>
                    <a:pt x="5727" y="851"/>
                  </a:cubicBezTo>
                  <a:cubicBezTo>
                    <a:pt x="5700" y="851"/>
                    <a:pt x="5671" y="833"/>
                    <a:pt x="5647" y="799"/>
                  </a:cubicBezTo>
                  <a:cubicBezTo>
                    <a:pt x="5566" y="689"/>
                    <a:pt x="5496" y="578"/>
                    <a:pt x="5425" y="467"/>
                  </a:cubicBezTo>
                  <a:cubicBezTo>
                    <a:pt x="5355" y="367"/>
                    <a:pt x="5274" y="266"/>
                    <a:pt x="5174" y="186"/>
                  </a:cubicBezTo>
                  <a:cubicBezTo>
                    <a:pt x="5098" y="127"/>
                    <a:pt x="5023" y="98"/>
                    <a:pt x="4951" y="98"/>
                  </a:cubicBezTo>
                  <a:cubicBezTo>
                    <a:pt x="4850" y="98"/>
                    <a:pt x="4757" y="155"/>
                    <a:pt x="4681" y="266"/>
                  </a:cubicBezTo>
                  <a:cubicBezTo>
                    <a:pt x="4630" y="347"/>
                    <a:pt x="4590" y="447"/>
                    <a:pt x="4570" y="538"/>
                  </a:cubicBezTo>
                  <a:cubicBezTo>
                    <a:pt x="4489" y="910"/>
                    <a:pt x="4510" y="1272"/>
                    <a:pt x="4540" y="1645"/>
                  </a:cubicBezTo>
                  <a:cubicBezTo>
                    <a:pt x="4570" y="1917"/>
                    <a:pt x="4600" y="2188"/>
                    <a:pt x="4620" y="2460"/>
                  </a:cubicBezTo>
                  <a:cubicBezTo>
                    <a:pt x="4630" y="2500"/>
                    <a:pt x="4620" y="2530"/>
                    <a:pt x="4610" y="2561"/>
                  </a:cubicBezTo>
                  <a:cubicBezTo>
                    <a:pt x="4610" y="2568"/>
                    <a:pt x="4595" y="2575"/>
                    <a:pt x="4583" y="2575"/>
                  </a:cubicBezTo>
                  <a:cubicBezTo>
                    <a:pt x="4578" y="2575"/>
                    <a:pt x="4573" y="2574"/>
                    <a:pt x="4570" y="2571"/>
                  </a:cubicBezTo>
                  <a:cubicBezTo>
                    <a:pt x="4540" y="2540"/>
                    <a:pt x="4500" y="2500"/>
                    <a:pt x="4469" y="2460"/>
                  </a:cubicBezTo>
                  <a:cubicBezTo>
                    <a:pt x="4308" y="2229"/>
                    <a:pt x="4157" y="1987"/>
                    <a:pt x="3996" y="1755"/>
                  </a:cubicBezTo>
                  <a:cubicBezTo>
                    <a:pt x="3866" y="1544"/>
                    <a:pt x="3715" y="1363"/>
                    <a:pt x="3523" y="1202"/>
                  </a:cubicBezTo>
                  <a:cubicBezTo>
                    <a:pt x="3403" y="1091"/>
                    <a:pt x="3262" y="991"/>
                    <a:pt x="3101" y="930"/>
                  </a:cubicBezTo>
                  <a:cubicBezTo>
                    <a:pt x="3047" y="912"/>
                    <a:pt x="2995" y="903"/>
                    <a:pt x="2946" y="903"/>
                  </a:cubicBezTo>
                  <a:cubicBezTo>
                    <a:pt x="2753" y="903"/>
                    <a:pt x="2599" y="1038"/>
                    <a:pt x="2567" y="1262"/>
                  </a:cubicBezTo>
                  <a:cubicBezTo>
                    <a:pt x="2557" y="1333"/>
                    <a:pt x="2557" y="1403"/>
                    <a:pt x="2557" y="1484"/>
                  </a:cubicBezTo>
                  <a:cubicBezTo>
                    <a:pt x="2557" y="1665"/>
                    <a:pt x="2607" y="1826"/>
                    <a:pt x="2638" y="2007"/>
                  </a:cubicBezTo>
                  <a:cubicBezTo>
                    <a:pt x="2658" y="2148"/>
                    <a:pt x="2678" y="2299"/>
                    <a:pt x="2698" y="2450"/>
                  </a:cubicBezTo>
                  <a:cubicBezTo>
                    <a:pt x="2698" y="2506"/>
                    <a:pt x="2660" y="2537"/>
                    <a:pt x="2614" y="2537"/>
                  </a:cubicBezTo>
                  <a:cubicBezTo>
                    <a:pt x="2602" y="2537"/>
                    <a:pt x="2590" y="2535"/>
                    <a:pt x="2577" y="2530"/>
                  </a:cubicBezTo>
                  <a:cubicBezTo>
                    <a:pt x="2436" y="2480"/>
                    <a:pt x="2336" y="2379"/>
                    <a:pt x="2215" y="2299"/>
                  </a:cubicBezTo>
                  <a:cubicBezTo>
                    <a:pt x="2064" y="2188"/>
                    <a:pt x="1933" y="2047"/>
                    <a:pt x="1752" y="1967"/>
                  </a:cubicBezTo>
                  <a:cubicBezTo>
                    <a:pt x="1631" y="1846"/>
                    <a:pt x="1470" y="1826"/>
                    <a:pt x="1319" y="1786"/>
                  </a:cubicBezTo>
                  <a:cubicBezTo>
                    <a:pt x="1298" y="1777"/>
                    <a:pt x="1277" y="1774"/>
                    <a:pt x="1255" y="1774"/>
                  </a:cubicBezTo>
                  <a:cubicBezTo>
                    <a:pt x="1226" y="1774"/>
                    <a:pt x="1197" y="1780"/>
                    <a:pt x="1168" y="1786"/>
                  </a:cubicBezTo>
                  <a:cubicBezTo>
                    <a:pt x="977" y="1836"/>
                    <a:pt x="866" y="1957"/>
                    <a:pt x="846" y="2158"/>
                  </a:cubicBezTo>
                  <a:cubicBezTo>
                    <a:pt x="826" y="2379"/>
                    <a:pt x="876" y="2591"/>
                    <a:pt x="927" y="2802"/>
                  </a:cubicBezTo>
                  <a:cubicBezTo>
                    <a:pt x="947" y="2923"/>
                    <a:pt x="957" y="3034"/>
                    <a:pt x="947" y="3154"/>
                  </a:cubicBezTo>
                  <a:cubicBezTo>
                    <a:pt x="947" y="3265"/>
                    <a:pt x="897" y="3305"/>
                    <a:pt x="796" y="3315"/>
                  </a:cubicBezTo>
                  <a:lnTo>
                    <a:pt x="796" y="3325"/>
                  </a:lnTo>
                  <a:lnTo>
                    <a:pt x="524" y="3325"/>
                  </a:lnTo>
                  <a:cubicBezTo>
                    <a:pt x="434" y="3325"/>
                    <a:pt x="353" y="3325"/>
                    <a:pt x="273" y="3356"/>
                  </a:cubicBezTo>
                  <a:cubicBezTo>
                    <a:pt x="91" y="3416"/>
                    <a:pt x="1" y="3547"/>
                    <a:pt x="21" y="3738"/>
                  </a:cubicBezTo>
                  <a:cubicBezTo>
                    <a:pt x="41" y="3829"/>
                    <a:pt x="71" y="3929"/>
                    <a:pt x="112" y="4020"/>
                  </a:cubicBezTo>
                  <a:cubicBezTo>
                    <a:pt x="212" y="4221"/>
                    <a:pt x="343" y="4412"/>
                    <a:pt x="484" y="4583"/>
                  </a:cubicBezTo>
                  <a:cubicBezTo>
                    <a:pt x="736" y="4916"/>
                    <a:pt x="1017" y="5207"/>
                    <a:pt x="1309" y="5499"/>
                  </a:cubicBezTo>
                  <a:cubicBezTo>
                    <a:pt x="1752" y="5942"/>
                    <a:pt x="2205" y="6375"/>
                    <a:pt x="2668" y="6808"/>
                  </a:cubicBezTo>
                  <a:cubicBezTo>
                    <a:pt x="2769" y="6908"/>
                    <a:pt x="2889" y="6999"/>
                    <a:pt x="3010" y="7100"/>
                  </a:cubicBezTo>
                  <a:cubicBezTo>
                    <a:pt x="3191" y="7311"/>
                    <a:pt x="3413" y="7472"/>
                    <a:pt x="3624" y="7653"/>
                  </a:cubicBezTo>
                  <a:cubicBezTo>
                    <a:pt x="3674" y="7754"/>
                    <a:pt x="3775" y="7794"/>
                    <a:pt x="3855" y="7864"/>
                  </a:cubicBezTo>
                  <a:cubicBezTo>
                    <a:pt x="4399" y="8358"/>
                    <a:pt x="4952" y="8820"/>
                    <a:pt x="5526" y="9283"/>
                  </a:cubicBezTo>
                  <a:cubicBezTo>
                    <a:pt x="5667" y="9394"/>
                    <a:pt x="5818" y="9505"/>
                    <a:pt x="5969" y="9616"/>
                  </a:cubicBezTo>
                  <a:cubicBezTo>
                    <a:pt x="6049" y="9666"/>
                    <a:pt x="6130" y="9706"/>
                    <a:pt x="6221" y="9706"/>
                  </a:cubicBezTo>
                  <a:cubicBezTo>
                    <a:pt x="6311" y="9696"/>
                    <a:pt x="6371" y="9656"/>
                    <a:pt x="6382" y="9565"/>
                  </a:cubicBezTo>
                  <a:cubicBezTo>
                    <a:pt x="6402" y="9465"/>
                    <a:pt x="6392" y="9374"/>
                    <a:pt x="6361" y="9273"/>
                  </a:cubicBezTo>
                  <a:cubicBezTo>
                    <a:pt x="6351" y="9213"/>
                    <a:pt x="6321" y="9163"/>
                    <a:pt x="6351" y="9102"/>
                  </a:cubicBezTo>
                  <a:cubicBezTo>
                    <a:pt x="6359" y="9100"/>
                    <a:pt x="6365" y="9100"/>
                    <a:pt x="6372" y="9100"/>
                  </a:cubicBezTo>
                  <a:cubicBezTo>
                    <a:pt x="6399" y="9100"/>
                    <a:pt x="6417" y="9116"/>
                    <a:pt x="6442" y="9132"/>
                  </a:cubicBezTo>
                  <a:cubicBezTo>
                    <a:pt x="6522" y="9213"/>
                    <a:pt x="6603" y="9304"/>
                    <a:pt x="6694" y="9384"/>
                  </a:cubicBezTo>
                  <a:cubicBezTo>
                    <a:pt x="6764" y="9444"/>
                    <a:pt x="6834" y="9505"/>
                    <a:pt x="6905" y="9555"/>
                  </a:cubicBezTo>
                  <a:cubicBezTo>
                    <a:pt x="6957" y="9589"/>
                    <a:pt x="7007" y="9605"/>
                    <a:pt x="7051" y="9605"/>
                  </a:cubicBezTo>
                  <a:cubicBezTo>
                    <a:pt x="7151" y="9605"/>
                    <a:pt x="7223" y="9524"/>
                    <a:pt x="7237" y="9384"/>
                  </a:cubicBezTo>
                  <a:cubicBezTo>
                    <a:pt x="7247" y="9304"/>
                    <a:pt x="7237" y="9213"/>
                    <a:pt x="7237" y="9132"/>
                  </a:cubicBezTo>
                  <a:cubicBezTo>
                    <a:pt x="7237" y="9052"/>
                    <a:pt x="7237" y="8961"/>
                    <a:pt x="7237" y="8881"/>
                  </a:cubicBezTo>
                  <a:cubicBezTo>
                    <a:pt x="7237" y="8857"/>
                    <a:pt x="7267" y="8834"/>
                    <a:pt x="7290" y="8834"/>
                  </a:cubicBezTo>
                  <a:cubicBezTo>
                    <a:pt x="7297" y="8834"/>
                    <a:pt x="7303" y="8836"/>
                    <a:pt x="7307" y="8841"/>
                  </a:cubicBezTo>
                  <a:cubicBezTo>
                    <a:pt x="7368" y="8881"/>
                    <a:pt x="7418" y="8921"/>
                    <a:pt x="7468" y="8961"/>
                  </a:cubicBezTo>
                  <a:cubicBezTo>
                    <a:pt x="7568" y="9053"/>
                    <a:pt x="7675" y="9110"/>
                    <a:pt x="7800" y="9110"/>
                  </a:cubicBezTo>
                  <a:cubicBezTo>
                    <a:pt x="7826" y="9110"/>
                    <a:pt x="7853" y="9107"/>
                    <a:pt x="7881" y="9102"/>
                  </a:cubicBezTo>
                  <a:cubicBezTo>
                    <a:pt x="7897" y="9101"/>
                    <a:pt x="7913" y="9100"/>
                    <a:pt x="7929" y="9100"/>
                  </a:cubicBezTo>
                  <a:cubicBezTo>
                    <a:pt x="8008" y="9100"/>
                    <a:pt x="8075" y="9122"/>
                    <a:pt x="8143" y="9173"/>
                  </a:cubicBezTo>
                  <a:cubicBezTo>
                    <a:pt x="8153" y="9193"/>
                    <a:pt x="8173" y="9203"/>
                    <a:pt x="8203" y="9223"/>
                  </a:cubicBezTo>
                  <a:cubicBezTo>
                    <a:pt x="8247" y="9247"/>
                    <a:pt x="8292" y="9259"/>
                    <a:pt x="8334" y="9259"/>
                  </a:cubicBezTo>
                  <a:cubicBezTo>
                    <a:pt x="8416" y="9259"/>
                    <a:pt x="8489" y="9212"/>
                    <a:pt x="8535" y="9112"/>
                  </a:cubicBezTo>
                  <a:cubicBezTo>
                    <a:pt x="8565" y="9052"/>
                    <a:pt x="8586" y="8992"/>
                    <a:pt x="8596" y="8921"/>
                  </a:cubicBezTo>
                  <a:cubicBezTo>
                    <a:pt x="8616" y="8780"/>
                    <a:pt x="8636" y="8629"/>
                    <a:pt x="8656" y="8478"/>
                  </a:cubicBezTo>
                  <a:cubicBezTo>
                    <a:pt x="8706" y="8056"/>
                    <a:pt x="8757" y="7633"/>
                    <a:pt x="8797" y="7210"/>
                  </a:cubicBezTo>
                  <a:cubicBezTo>
                    <a:pt x="8827" y="6989"/>
                    <a:pt x="8847" y="6777"/>
                    <a:pt x="8867" y="6556"/>
                  </a:cubicBezTo>
                  <a:cubicBezTo>
                    <a:pt x="8887" y="6315"/>
                    <a:pt x="8908" y="6073"/>
                    <a:pt x="8928" y="5831"/>
                  </a:cubicBezTo>
                  <a:cubicBezTo>
                    <a:pt x="8928" y="5811"/>
                    <a:pt x="8938" y="5791"/>
                    <a:pt x="8938" y="5761"/>
                  </a:cubicBezTo>
                  <a:cubicBezTo>
                    <a:pt x="8938" y="5167"/>
                    <a:pt x="8998" y="4573"/>
                    <a:pt x="8968" y="3980"/>
                  </a:cubicBezTo>
                  <a:cubicBezTo>
                    <a:pt x="8938" y="3487"/>
                    <a:pt x="8948" y="2993"/>
                    <a:pt x="8908" y="2500"/>
                  </a:cubicBezTo>
                  <a:cubicBezTo>
                    <a:pt x="8877" y="2078"/>
                    <a:pt x="8847" y="1655"/>
                    <a:pt x="8787" y="1232"/>
                  </a:cubicBezTo>
                  <a:cubicBezTo>
                    <a:pt x="8757" y="960"/>
                    <a:pt x="8716" y="699"/>
                    <a:pt x="8606" y="447"/>
                  </a:cubicBezTo>
                  <a:cubicBezTo>
                    <a:pt x="8555" y="336"/>
                    <a:pt x="8495" y="226"/>
                    <a:pt x="8404" y="135"/>
                  </a:cubicBezTo>
                  <a:cubicBezTo>
                    <a:pt x="8322" y="63"/>
                    <a:pt x="8240" y="28"/>
                    <a:pt x="8160" y="28"/>
                  </a:cubicBezTo>
                  <a:cubicBezTo>
                    <a:pt x="8082" y="28"/>
                    <a:pt x="8005" y="61"/>
                    <a:pt x="7931" y="125"/>
                  </a:cubicBezTo>
                  <a:cubicBezTo>
                    <a:pt x="7871" y="186"/>
                    <a:pt x="7821" y="256"/>
                    <a:pt x="7770" y="326"/>
                  </a:cubicBezTo>
                  <a:cubicBezTo>
                    <a:pt x="7730" y="397"/>
                    <a:pt x="7690" y="467"/>
                    <a:pt x="7640" y="538"/>
                  </a:cubicBezTo>
                  <a:cubicBezTo>
                    <a:pt x="7567" y="644"/>
                    <a:pt x="7522" y="694"/>
                    <a:pt x="7466" y="694"/>
                  </a:cubicBezTo>
                  <a:cubicBezTo>
                    <a:pt x="7421" y="694"/>
                    <a:pt x="7368" y="661"/>
                    <a:pt x="7287" y="598"/>
                  </a:cubicBezTo>
                  <a:cubicBezTo>
                    <a:pt x="7156" y="497"/>
                    <a:pt x="7036" y="377"/>
                    <a:pt x="6915" y="256"/>
                  </a:cubicBezTo>
                  <a:cubicBezTo>
                    <a:pt x="6824" y="175"/>
                    <a:pt x="6724" y="85"/>
                    <a:pt x="6613" y="35"/>
                  </a:cubicBezTo>
                  <a:cubicBezTo>
                    <a:pt x="6552" y="12"/>
                    <a:pt x="6492" y="1"/>
                    <a:pt x="6435"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265;p67"/>
            <p:cNvSpPr/>
            <p:nvPr/>
          </p:nvSpPr>
          <p:spPr>
            <a:xfrm>
              <a:off x="6710413" y="3161081"/>
              <a:ext cx="303359" cy="350331"/>
            </a:xfrm>
            <a:custGeom>
              <a:avLst/>
              <a:gdLst/>
              <a:ahLst/>
              <a:cxnLst/>
              <a:rect l="l" t="t" r="r" b="b"/>
              <a:pathLst>
                <a:path w="6723" h="7764" extrusionOk="0">
                  <a:moveTo>
                    <a:pt x="4409" y="0"/>
                  </a:moveTo>
                  <a:cubicBezTo>
                    <a:pt x="4322" y="0"/>
                    <a:pt x="4231" y="14"/>
                    <a:pt x="4147" y="44"/>
                  </a:cubicBezTo>
                  <a:cubicBezTo>
                    <a:pt x="3865" y="135"/>
                    <a:pt x="3613" y="286"/>
                    <a:pt x="3382" y="467"/>
                  </a:cubicBezTo>
                  <a:cubicBezTo>
                    <a:pt x="2728" y="950"/>
                    <a:pt x="2174" y="1524"/>
                    <a:pt x="1631" y="2118"/>
                  </a:cubicBezTo>
                  <a:cubicBezTo>
                    <a:pt x="1590" y="2168"/>
                    <a:pt x="1550" y="2228"/>
                    <a:pt x="1510" y="2279"/>
                  </a:cubicBezTo>
                  <a:cubicBezTo>
                    <a:pt x="1399" y="2359"/>
                    <a:pt x="1329" y="2480"/>
                    <a:pt x="1248" y="2581"/>
                  </a:cubicBezTo>
                  <a:cubicBezTo>
                    <a:pt x="956" y="2933"/>
                    <a:pt x="674" y="3285"/>
                    <a:pt x="413" y="3647"/>
                  </a:cubicBezTo>
                  <a:cubicBezTo>
                    <a:pt x="373" y="3718"/>
                    <a:pt x="332" y="3778"/>
                    <a:pt x="292" y="3839"/>
                  </a:cubicBezTo>
                  <a:cubicBezTo>
                    <a:pt x="252" y="3929"/>
                    <a:pt x="302" y="4020"/>
                    <a:pt x="393" y="4030"/>
                  </a:cubicBezTo>
                  <a:lnTo>
                    <a:pt x="594" y="4030"/>
                  </a:lnTo>
                  <a:cubicBezTo>
                    <a:pt x="604" y="4030"/>
                    <a:pt x="624" y="4050"/>
                    <a:pt x="624" y="4060"/>
                  </a:cubicBezTo>
                  <a:cubicBezTo>
                    <a:pt x="634" y="4080"/>
                    <a:pt x="624" y="4100"/>
                    <a:pt x="614" y="4110"/>
                  </a:cubicBezTo>
                  <a:cubicBezTo>
                    <a:pt x="534" y="4171"/>
                    <a:pt x="453" y="4231"/>
                    <a:pt x="373" y="4281"/>
                  </a:cubicBezTo>
                  <a:cubicBezTo>
                    <a:pt x="262" y="4362"/>
                    <a:pt x="161" y="4452"/>
                    <a:pt x="81" y="4553"/>
                  </a:cubicBezTo>
                  <a:cubicBezTo>
                    <a:pt x="0" y="4654"/>
                    <a:pt x="10" y="4764"/>
                    <a:pt x="111" y="4845"/>
                  </a:cubicBezTo>
                  <a:cubicBezTo>
                    <a:pt x="141" y="4875"/>
                    <a:pt x="171" y="4895"/>
                    <a:pt x="212" y="4915"/>
                  </a:cubicBezTo>
                  <a:cubicBezTo>
                    <a:pt x="262" y="4936"/>
                    <a:pt x="322" y="4956"/>
                    <a:pt x="373" y="4976"/>
                  </a:cubicBezTo>
                  <a:cubicBezTo>
                    <a:pt x="544" y="5046"/>
                    <a:pt x="554" y="5086"/>
                    <a:pt x="423" y="5187"/>
                  </a:cubicBezTo>
                  <a:cubicBezTo>
                    <a:pt x="363" y="5237"/>
                    <a:pt x="302" y="5288"/>
                    <a:pt x="252" y="5338"/>
                  </a:cubicBezTo>
                  <a:cubicBezTo>
                    <a:pt x="121" y="5479"/>
                    <a:pt x="151" y="5620"/>
                    <a:pt x="332" y="5690"/>
                  </a:cubicBezTo>
                  <a:cubicBezTo>
                    <a:pt x="433" y="5721"/>
                    <a:pt x="534" y="5741"/>
                    <a:pt x="634" y="5741"/>
                  </a:cubicBezTo>
                  <a:cubicBezTo>
                    <a:pt x="815" y="5741"/>
                    <a:pt x="997" y="5781"/>
                    <a:pt x="1178" y="5831"/>
                  </a:cubicBezTo>
                  <a:cubicBezTo>
                    <a:pt x="1500" y="5912"/>
                    <a:pt x="1771" y="6083"/>
                    <a:pt x="2033" y="6294"/>
                  </a:cubicBezTo>
                  <a:cubicBezTo>
                    <a:pt x="2053" y="6314"/>
                    <a:pt x="2063" y="6324"/>
                    <a:pt x="2073" y="6344"/>
                  </a:cubicBezTo>
                  <a:cubicBezTo>
                    <a:pt x="2144" y="6425"/>
                    <a:pt x="2204" y="6516"/>
                    <a:pt x="2275" y="6596"/>
                  </a:cubicBezTo>
                  <a:cubicBezTo>
                    <a:pt x="2365" y="6848"/>
                    <a:pt x="2456" y="7099"/>
                    <a:pt x="2546" y="7351"/>
                  </a:cubicBezTo>
                  <a:cubicBezTo>
                    <a:pt x="2577" y="7462"/>
                    <a:pt x="2627" y="7572"/>
                    <a:pt x="2697" y="7663"/>
                  </a:cubicBezTo>
                  <a:cubicBezTo>
                    <a:pt x="2758" y="7733"/>
                    <a:pt x="2828" y="7764"/>
                    <a:pt x="2919" y="7764"/>
                  </a:cubicBezTo>
                  <a:cubicBezTo>
                    <a:pt x="2999" y="7753"/>
                    <a:pt x="3060" y="7723"/>
                    <a:pt x="3120" y="7673"/>
                  </a:cubicBezTo>
                  <a:cubicBezTo>
                    <a:pt x="3170" y="7633"/>
                    <a:pt x="3221" y="7582"/>
                    <a:pt x="3271" y="7542"/>
                  </a:cubicBezTo>
                  <a:cubicBezTo>
                    <a:pt x="3309" y="7511"/>
                    <a:pt x="3347" y="7495"/>
                    <a:pt x="3387" y="7495"/>
                  </a:cubicBezTo>
                  <a:cubicBezTo>
                    <a:pt x="3411" y="7495"/>
                    <a:pt x="3436" y="7501"/>
                    <a:pt x="3462" y="7512"/>
                  </a:cubicBezTo>
                  <a:cubicBezTo>
                    <a:pt x="3533" y="7552"/>
                    <a:pt x="3613" y="7592"/>
                    <a:pt x="3684" y="7623"/>
                  </a:cubicBezTo>
                  <a:cubicBezTo>
                    <a:pt x="3722" y="7638"/>
                    <a:pt x="3758" y="7646"/>
                    <a:pt x="3792" y="7646"/>
                  </a:cubicBezTo>
                  <a:cubicBezTo>
                    <a:pt x="3846" y="7646"/>
                    <a:pt x="3896" y="7626"/>
                    <a:pt x="3945" y="7582"/>
                  </a:cubicBezTo>
                  <a:cubicBezTo>
                    <a:pt x="4016" y="7522"/>
                    <a:pt x="4076" y="7452"/>
                    <a:pt x="4137" y="7391"/>
                  </a:cubicBezTo>
                  <a:cubicBezTo>
                    <a:pt x="4191" y="7330"/>
                    <a:pt x="4250" y="7301"/>
                    <a:pt x="4313" y="7301"/>
                  </a:cubicBezTo>
                  <a:cubicBezTo>
                    <a:pt x="4344" y="7301"/>
                    <a:pt x="4376" y="7308"/>
                    <a:pt x="4408" y="7321"/>
                  </a:cubicBezTo>
                  <a:cubicBezTo>
                    <a:pt x="4479" y="7351"/>
                    <a:pt x="4549" y="7381"/>
                    <a:pt x="4620" y="7411"/>
                  </a:cubicBezTo>
                  <a:cubicBezTo>
                    <a:pt x="4700" y="7431"/>
                    <a:pt x="4771" y="7472"/>
                    <a:pt x="4851" y="7492"/>
                  </a:cubicBezTo>
                  <a:cubicBezTo>
                    <a:pt x="4880" y="7497"/>
                    <a:pt x="4909" y="7500"/>
                    <a:pt x="4938" y="7500"/>
                  </a:cubicBezTo>
                  <a:cubicBezTo>
                    <a:pt x="5017" y="7500"/>
                    <a:pt x="5091" y="7475"/>
                    <a:pt x="5143" y="7401"/>
                  </a:cubicBezTo>
                  <a:cubicBezTo>
                    <a:pt x="5213" y="7331"/>
                    <a:pt x="5213" y="7250"/>
                    <a:pt x="5213" y="7160"/>
                  </a:cubicBezTo>
                  <a:cubicBezTo>
                    <a:pt x="5213" y="7049"/>
                    <a:pt x="5183" y="6948"/>
                    <a:pt x="5143" y="6848"/>
                  </a:cubicBezTo>
                  <a:cubicBezTo>
                    <a:pt x="5113" y="6757"/>
                    <a:pt x="5073" y="6656"/>
                    <a:pt x="5042" y="6566"/>
                  </a:cubicBezTo>
                  <a:cubicBezTo>
                    <a:pt x="5012" y="6445"/>
                    <a:pt x="5042" y="6405"/>
                    <a:pt x="5153" y="6395"/>
                  </a:cubicBezTo>
                  <a:cubicBezTo>
                    <a:pt x="5244" y="6395"/>
                    <a:pt x="5324" y="6395"/>
                    <a:pt x="5405" y="6385"/>
                  </a:cubicBezTo>
                  <a:cubicBezTo>
                    <a:pt x="5817" y="6344"/>
                    <a:pt x="5958" y="6133"/>
                    <a:pt x="5868" y="5731"/>
                  </a:cubicBezTo>
                  <a:cubicBezTo>
                    <a:pt x="5847" y="5620"/>
                    <a:pt x="5817" y="5499"/>
                    <a:pt x="5797" y="5388"/>
                  </a:cubicBezTo>
                  <a:cubicBezTo>
                    <a:pt x="5787" y="5288"/>
                    <a:pt x="5827" y="5207"/>
                    <a:pt x="5928" y="5167"/>
                  </a:cubicBezTo>
                  <a:cubicBezTo>
                    <a:pt x="6029" y="5137"/>
                    <a:pt x="6129" y="5097"/>
                    <a:pt x="6230" y="5046"/>
                  </a:cubicBezTo>
                  <a:cubicBezTo>
                    <a:pt x="6502" y="4915"/>
                    <a:pt x="6572" y="4704"/>
                    <a:pt x="6421" y="4432"/>
                  </a:cubicBezTo>
                  <a:cubicBezTo>
                    <a:pt x="6401" y="4402"/>
                    <a:pt x="6391" y="4372"/>
                    <a:pt x="6361" y="4352"/>
                  </a:cubicBezTo>
                  <a:cubicBezTo>
                    <a:pt x="6290" y="4261"/>
                    <a:pt x="6220" y="4181"/>
                    <a:pt x="6149" y="4100"/>
                  </a:cubicBezTo>
                  <a:cubicBezTo>
                    <a:pt x="6099" y="4040"/>
                    <a:pt x="6039" y="3979"/>
                    <a:pt x="5998" y="3909"/>
                  </a:cubicBezTo>
                  <a:cubicBezTo>
                    <a:pt x="5938" y="3828"/>
                    <a:pt x="5948" y="3748"/>
                    <a:pt x="5998" y="3667"/>
                  </a:cubicBezTo>
                  <a:cubicBezTo>
                    <a:pt x="6049" y="3607"/>
                    <a:pt x="6099" y="3537"/>
                    <a:pt x="6139" y="3466"/>
                  </a:cubicBezTo>
                  <a:cubicBezTo>
                    <a:pt x="6230" y="3345"/>
                    <a:pt x="6220" y="3215"/>
                    <a:pt x="6139" y="3094"/>
                  </a:cubicBezTo>
                  <a:cubicBezTo>
                    <a:pt x="6089" y="3023"/>
                    <a:pt x="6039" y="2953"/>
                    <a:pt x="5988" y="2893"/>
                  </a:cubicBezTo>
                  <a:cubicBezTo>
                    <a:pt x="5888" y="2742"/>
                    <a:pt x="5888" y="2711"/>
                    <a:pt x="6039" y="2611"/>
                  </a:cubicBezTo>
                  <a:cubicBezTo>
                    <a:pt x="6159" y="2520"/>
                    <a:pt x="6290" y="2440"/>
                    <a:pt x="6421" y="2359"/>
                  </a:cubicBezTo>
                  <a:cubicBezTo>
                    <a:pt x="6481" y="2309"/>
                    <a:pt x="6552" y="2258"/>
                    <a:pt x="6612" y="2198"/>
                  </a:cubicBezTo>
                  <a:cubicBezTo>
                    <a:pt x="6723" y="2077"/>
                    <a:pt x="6703" y="1926"/>
                    <a:pt x="6552" y="1836"/>
                  </a:cubicBezTo>
                  <a:cubicBezTo>
                    <a:pt x="6481" y="1796"/>
                    <a:pt x="6401" y="1765"/>
                    <a:pt x="6320" y="1745"/>
                  </a:cubicBezTo>
                  <a:cubicBezTo>
                    <a:pt x="6139" y="1715"/>
                    <a:pt x="5968" y="1695"/>
                    <a:pt x="5797" y="1675"/>
                  </a:cubicBezTo>
                  <a:cubicBezTo>
                    <a:pt x="5686" y="1665"/>
                    <a:pt x="5576" y="1645"/>
                    <a:pt x="5475" y="1604"/>
                  </a:cubicBezTo>
                  <a:cubicBezTo>
                    <a:pt x="5415" y="1594"/>
                    <a:pt x="5395" y="1544"/>
                    <a:pt x="5425" y="1494"/>
                  </a:cubicBezTo>
                  <a:cubicBezTo>
                    <a:pt x="5475" y="1413"/>
                    <a:pt x="5525" y="1343"/>
                    <a:pt x="5576" y="1262"/>
                  </a:cubicBezTo>
                  <a:cubicBezTo>
                    <a:pt x="5646" y="1172"/>
                    <a:pt x="5707" y="1091"/>
                    <a:pt x="5757" y="990"/>
                  </a:cubicBezTo>
                  <a:cubicBezTo>
                    <a:pt x="5858" y="819"/>
                    <a:pt x="5777" y="658"/>
                    <a:pt x="5576" y="618"/>
                  </a:cubicBezTo>
                  <a:cubicBezTo>
                    <a:pt x="5512" y="611"/>
                    <a:pt x="5443" y="604"/>
                    <a:pt x="5376" y="604"/>
                  </a:cubicBezTo>
                  <a:cubicBezTo>
                    <a:pt x="5348" y="604"/>
                    <a:pt x="5320" y="605"/>
                    <a:pt x="5294" y="608"/>
                  </a:cubicBezTo>
                  <a:cubicBezTo>
                    <a:pt x="5123" y="618"/>
                    <a:pt x="4952" y="648"/>
                    <a:pt x="4771" y="658"/>
                  </a:cubicBezTo>
                  <a:cubicBezTo>
                    <a:pt x="4750" y="660"/>
                    <a:pt x="4733" y="661"/>
                    <a:pt x="4718" y="661"/>
                  </a:cubicBezTo>
                  <a:cubicBezTo>
                    <a:pt x="4628" y="661"/>
                    <a:pt x="4625" y="631"/>
                    <a:pt x="4660" y="527"/>
                  </a:cubicBezTo>
                  <a:cubicBezTo>
                    <a:pt x="4680" y="457"/>
                    <a:pt x="4710" y="387"/>
                    <a:pt x="4720" y="306"/>
                  </a:cubicBezTo>
                  <a:cubicBezTo>
                    <a:pt x="4740" y="155"/>
                    <a:pt x="4650" y="24"/>
                    <a:pt x="4489" y="4"/>
                  </a:cubicBezTo>
                  <a:cubicBezTo>
                    <a:pt x="4463" y="2"/>
                    <a:pt x="4436" y="0"/>
                    <a:pt x="4409" y="0"/>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266;p67"/>
            <p:cNvSpPr/>
            <p:nvPr/>
          </p:nvSpPr>
          <p:spPr>
            <a:xfrm>
              <a:off x="5882099" y="3315715"/>
              <a:ext cx="1026356" cy="1143314"/>
            </a:xfrm>
            <a:custGeom>
              <a:avLst/>
              <a:gdLst/>
              <a:ahLst/>
              <a:cxnLst/>
              <a:rect l="l" t="t" r="r" b="b"/>
              <a:pathLst>
                <a:path w="22746" h="25338" extrusionOk="0">
                  <a:moveTo>
                    <a:pt x="11446" y="1"/>
                  </a:moveTo>
                  <a:cubicBezTo>
                    <a:pt x="11318" y="1"/>
                    <a:pt x="11197" y="48"/>
                    <a:pt x="11081" y="140"/>
                  </a:cubicBezTo>
                  <a:cubicBezTo>
                    <a:pt x="10336" y="764"/>
                    <a:pt x="9712" y="1478"/>
                    <a:pt x="9199" y="2283"/>
                  </a:cubicBezTo>
                  <a:cubicBezTo>
                    <a:pt x="9038" y="2535"/>
                    <a:pt x="8887" y="2807"/>
                    <a:pt x="8776" y="3089"/>
                  </a:cubicBezTo>
                  <a:cubicBezTo>
                    <a:pt x="8746" y="3179"/>
                    <a:pt x="8716" y="3270"/>
                    <a:pt x="8716" y="3380"/>
                  </a:cubicBezTo>
                  <a:cubicBezTo>
                    <a:pt x="8716" y="3843"/>
                    <a:pt x="8625" y="4286"/>
                    <a:pt x="8494" y="4729"/>
                  </a:cubicBezTo>
                  <a:cubicBezTo>
                    <a:pt x="8142" y="5947"/>
                    <a:pt x="7528" y="7034"/>
                    <a:pt x="6693" y="7980"/>
                  </a:cubicBezTo>
                  <a:cubicBezTo>
                    <a:pt x="6099" y="8654"/>
                    <a:pt x="5415" y="9208"/>
                    <a:pt x="4610" y="9600"/>
                  </a:cubicBezTo>
                  <a:cubicBezTo>
                    <a:pt x="4126" y="9833"/>
                    <a:pt x="3635" y="10007"/>
                    <a:pt x="3104" y="10007"/>
                  </a:cubicBezTo>
                  <a:cubicBezTo>
                    <a:pt x="3017" y="10007"/>
                    <a:pt x="2928" y="10002"/>
                    <a:pt x="2838" y="9993"/>
                  </a:cubicBezTo>
                  <a:cubicBezTo>
                    <a:pt x="2823" y="9991"/>
                    <a:pt x="2808" y="9991"/>
                    <a:pt x="2793" y="9991"/>
                  </a:cubicBezTo>
                  <a:cubicBezTo>
                    <a:pt x="2690" y="9991"/>
                    <a:pt x="2594" y="10020"/>
                    <a:pt x="2506" y="10073"/>
                  </a:cubicBezTo>
                  <a:cubicBezTo>
                    <a:pt x="2335" y="10164"/>
                    <a:pt x="2164" y="10254"/>
                    <a:pt x="2013" y="10375"/>
                  </a:cubicBezTo>
                  <a:cubicBezTo>
                    <a:pt x="1178" y="11029"/>
                    <a:pt x="554" y="11844"/>
                    <a:pt x="151" y="12831"/>
                  </a:cubicBezTo>
                  <a:cubicBezTo>
                    <a:pt x="131" y="12871"/>
                    <a:pt x="131" y="12921"/>
                    <a:pt x="111" y="12971"/>
                  </a:cubicBezTo>
                  <a:cubicBezTo>
                    <a:pt x="71" y="13012"/>
                    <a:pt x="71" y="13072"/>
                    <a:pt x="71" y="13122"/>
                  </a:cubicBezTo>
                  <a:cubicBezTo>
                    <a:pt x="20" y="13203"/>
                    <a:pt x="30" y="13304"/>
                    <a:pt x="30" y="13394"/>
                  </a:cubicBezTo>
                  <a:cubicBezTo>
                    <a:pt x="0" y="14159"/>
                    <a:pt x="51" y="14914"/>
                    <a:pt x="141" y="15669"/>
                  </a:cubicBezTo>
                  <a:cubicBezTo>
                    <a:pt x="181" y="16041"/>
                    <a:pt x="232" y="16403"/>
                    <a:pt x="312" y="16766"/>
                  </a:cubicBezTo>
                  <a:cubicBezTo>
                    <a:pt x="363" y="16987"/>
                    <a:pt x="463" y="17178"/>
                    <a:pt x="634" y="17339"/>
                  </a:cubicBezTo>
                  <a:cubicBezTo>
                    <a:pt x="1631" y="18305"/>
                    <a:pt x="2667" y="19201"/>
                    <a:pt x="3754" y="20067"/>
                  </a:cubicBezTo>
                  <a:cubicBezTo>
                    <a:pt x="4831" y="20922"/>
                    <a:pt x="5928" y="21737"/>
                    <a:pt x="7035" y="22542"/>
                  </a:cubicBezTo>
                  <a:cubicBezTo>
                    <a:pt x="7951" y="23207"/>
                    <a:pt x="8857" y="23851"/>
                    <a:pt x="9803" y="24455"/>
                  </a:cubicBezTo>
                  <a:cubicBezTo>
                    <a:pt x="10205" y="24706"/>
                    <a:pt x="10608" y="24948"/>
                    <a:pt x="11031" y="25149"/>
                  </a:cubicBezTo>
                  <a:cubicBezTo>
                    <a:pt x="11111" y="25189"/>
                    <a:pt x="11192" y="25240"/>
                    <a:pt x="11282" y="25250"/>
                  </a:cubicBezTo>
                  <a:cubicBezTo>
                    <a:pt x="11360" y="25300"/>
                    <a:pt x="11438" y="25337"/>
                    <a:pt x="11516" y="25337"/>
                  </a:cubicBezTo>
                  <a:cubicBezTo>
                    <a:pt x="11579" y="25337"/>
                    <a:pt x="11642" y="25313"/>
                    <a:pt x="11705" y="25250"/>
                  </a:cubicBezTo>
                  <a:cubicBezTo>
                    <a:pt x="11795" y="25230"/>
                    <a:pt x="11866" y="25169"/>
                    <a:pt x="11936" y="25119"/>
                  </a:cubicBezTo>
                  <a:cubicBezTo>
                    <a:pt x="12248" y="24907"/>
                    <a:pt x="12530" y="24676"/>
                    <a:pt x="12802" y="24424"/>
                  </a:cubicBezTo>
                  <a:cubicBezTo>
                    <a:pt x="13355" y="23921"/>
                    <a:pt x="13869" y="23368"/>
                    <a:pt x="14281" y="22734"/>
                  </a:cubicBezTo>
                  <a:cubicBezTo>
                    <a:pt x="14382" y="22573"/>
                    <a:pt x="14503" y="22412"/>
                    <a:pt x="14553" y="22230"/>
                  </a:cubicBezTo>
                  <a:cubicBezTo>
                    <a:pt x="14593" y="22190"/>
                    <a:pt x="14603" y="22140"/>
                    <a:pt x="14603" y="22090"/>
                  </a:cubicBezTo>
                  <a:cubicBezTo>
                    <a:pt x="14613" y="21999"/>
                    <a:pt x="14623" y="21908"/>
                    <a:pt x="14633" y="21818"/>
                  </a:cubicBezTo>
                  <a:cubicBezTo>
                    <a:pt x="14674" y="21375"/>
                    <a:pt x="14774" y="20942"/>
                    <a:pt x="14885" y="20509"/>
                  </a:cubicBezTo>
                  <a:cubicBezTo>
                    <a:pt x="14925" y="20429"/>
                    <a:pt x="14956" y="20359"/>
                    <a:pt x="14956" y="20268"/>
                  </a:cubicBezTo>
                  <a:cubicBezTo>
                    <a:pt x="15117" y="19896"/>
                    <a:pt x="15278" y="19523"/>
                    <a:pt x="15439" y="19151"/>
                  </a:cubicBezTo>
                  <a:cubicBezTo>
                    <a:pt x="15479" y="19111"/>
                    <a:pt x="15509" y="19070"/>
                    <a:pt x="15509" y="19010"/>
                  </a:cubicBezTo>
                  <a:cubicBezTo>
                    <a:pt x="15539" y="18970"/>
                    <a:pt x="15569" y="18929"/>
                    <a:pt x="15600" y="18889"/>
                  </a:cubicBezTo>
                  <a:cubicBezTo>
                    <a:pt x="15761" y="18607"/>
                    <a:pt x="15942" y="18326"/>
                    <a:pt x="16133" y="18064"/>
                  </a:cubicBezTo>
                  <a:cubicBezTo>
                    <a:pt x="16183" y="17993"/>
                    <a:pt x="16224" y="17923"/>
                    <a:pt x="16274" y="17853"/>
                  </a:cubicBezTo>
                  <a:cubicBezTo>
                    <a:pt x="16284" y="17832"/>
                    <a:pt x="16304" y="17822"/>
                    <a:pt x="16314" y="17802"/>
                  </a:cubicBezTo>
                  <a:cubicBezTo>
                    <a:pt x="16586" y="17500"/>
                    <a:pt x="16858" y="17208"/>
                    <a:pt x="17129" y="16907"/>
                  </a:cubicBezTo>
                  <a:lnTo>
                    <a:pt x="17220" y="16826"/>
                  </a:lnTo>
                  <a:cubicBezTo>
                    <a:pt x="17270" y="16796"/>
                    <a:pt x="17311" y="16756"/>
                    <a:pt x="17361" y="16715"/>
                  </a:cubicBezTo>
                  <a:cubicBezTo>
                    <a:pt x="17582" y="16514"/>
                    <a:pt x="17834" y="16323"/>
                    <a:pt x="18085" y="16142"/>
                  </a:cubicBezTo>
                  <a:cubicBezTo>
                    <a:pt x="18146" y="16101"/>
                    <a:pt x="18226" y="16061"/>
                    <a:pt x="18277" y="15991"/>
                  </a:cubicBezTo>
                  <a:cubicBezTo>
                    <a:pt x="18317" y="15991"/>
                    <a:pt x="18347" y="15961"/>
                    <a:pt x="18377" y="15930"/>
                  </a:cubicBezTo>
                  <a:cubicBezTo>
                    <a:pt x="18569" y="15820"/>
                    <a:pt x="18770" y="15709"/>
                    <a:pt x="18961" y="15608"/>
                  </a:cubicBezTo>
                  <a:cubicBezTo>
                    <a:pt x="19102" y="15538"/>
                    <a:pt x="19243" y="15467"/>
                    <a:pt x="19384" y="15397"/>
                  </a:cubicBezTo>
                  <a:cubicBezTo>
                    <a:pt x="19414" y="15387"/>
                    <a:pt x="19454" y="15367"/>
                    <a:pt x="19484" y="15357"/>
                  </a:cubicBezTo>
                  <a:cubicBezTo>
                    <a:pt x="19726" y="15286"/>
                    <a:pt x="19967" y="15196"/>
                    <a:pt x="20229" y="15165"/>
                  </a:cubicBezTo>
                  <a:cubicBezTo>
                    <a:pt x="20290" y="15155"/>
                    <a:pt x="20350" y="15135"/>
                    <a:pt x="20380" y="15085"/>
                  </a:cubicBezTo>
                  <a:cubicBezTo>
                    <a:pt x="20571" y="14994"/>
                    <a:pt x="20722" y="14864"/>
                    <a:pt x="20863" y="14733"/>
                  </a:cubicBezTo>
                  <a:cubicBezTo>
                    <a:pt x="21336" y="14290"/>
                    <a:pt x="21759" y="13797"/>
                    <a:pt x="22121" y="13263"/>
                  </a:cubicBezTo>
                  <a:cubicBezTo>
                    <a:pt x="22312" y="12992"/>
                    <a:pt x="22483" y="12700"/>
                    <a:pt x="22614" y="12388"/>
                  </a:cubicBezTo>
                  <a:cubicBezTo>
                    <a:pt x="22655" y="12307"/>
                    <a:pt x="22695" y="12227"/>
                    <a:pt x="22695" y="12136"/>
                  </a:cubicBezTo>
                  <a:cubicBezTo>
                    <a:pt x="22715" y="11945"/>
                    <a:pt x="22745" y="11754"/>
                    <a:pt x="22745" y="11552"/>
                  </a:cubicBezTo>
                  <a:cubicBezTo>
                    <a:pt x="22745" y="11251"/>
                    <a:pt x="22725" y="10959"/>
                    <a:pt x="22705" y="10657"/>
                  </a:cubicBezTo>
                  <a:cubicBezTo>
                    <a:pt x="22655" y="10023"/>
                    <a:pt x="22554" y="9399"/>
                    <a:pt x="22373" y="8785"/>
                  </a:cubicBezTo>
                  <a:cubicBezTo>
                    <a:pt x="22333" y="8644"/>
                    <a:pt x="22292" y="8513"/>
                    <a:pt x="22202" y="8402"/>
                  </a:cubicBezTo>
                  <a:cubicBezTo>
                    <a:pt x="22192" y="8332"/>
                    <a:pt x="22161" y="8292"/>
                    <a:pt x="22121" y="8241"/>
                  </a:cubicBezTo>
                  <a:cubicBezTo>
                    <a:pt x="22051" y="8151"/>
                    <a:pt x="21980" y="8060"/>
                    <a:pt x="21900" y="7970"/>
                  </a:cubicBezTo>
                  <a:cubicBezTo>
                    <a:pt x="21215" y="7215"/>
                    <a:pt x="20491" y="6490"/>
                    <a:pt x="19756" y="5786"/>
                  </a:cubicBezTo>
                  <a:cubicBezTo>
                    <a:pt x="19686" y="5725"/>
                    <a:pt x="19625" y="5655"/>
                    <a:pt x="19535" y="5615"/>
                  </a:cubicBezTo>
                  <a:cubicBezTo>
                    <a:pt x="19384" y="5434"/>
                    <a:pt x="19213" y="5283"/>
                    <a:pt x="19031" y="5132"/>
                  </a:cubicBezTo>
                  <a:cubicBezTo>
                    <a:pt x="18629" y="4789"/>
                    <a:pt x="18236" y="4447"/>
                    <a:pt x="17824" y="4105"/>
                  </a:cubicBezTo>
                  <a:cubicBezTo>
                    <a:pt x="17562" y="3894"/>
                    <a:pt x="17311" y="3662"/>
                    <a:pt x="17019" y="3481"/>
                  </a:cubicBezTo>
                  <a:cubicBezTo>
                    <a:pt x="16767" y="3240"/>
                    <a:pt x="16465" y="3058"/>
                    <a:pt x="16193" y="2847"/>
                  </a:cubicBezTo>
                  <a:cubicBezTo>
                    <a:pt x="16173" y="2827"/>
                    <a:pt x="16153" y="2827"/>
                    <a:pt x="16123" y="2827"/>
                  </a:cubicBezTo>
                  <a:cubicBezTo>
                    <a:pt x="15640" y="2434"/>
                    <a:pt x="15117" y="2082"/>
                    <a:pt x="14603" y="1740"/>
                  </a:cubicBezTo>
                  <a:cubicBezTo>
                    <a:pt x="14573" y="1720"/>
                    <a:pt x="14543" y="1720"/>
                    <a:pt x="14513" y="1710"/>
                  </a:cubicBezTo>
                  <a:cubicBezTo>
                    <a:pt x="14472" y="1629"/>
                    <a:pt x="14402" y="1599"/>
                    <a:pt x="14342" y="1559"/>
                  </a:cubicBezTo>
                  <a:cubicBezTo>
                    <a:pt x="13818" y="1227"/>
                    <a:pt x="13295" y="895"/>
                    <a:pt x="12751" y="593"/>
                  </a:cubicBezTo>
                  <a:cubicBezTo>
                    <a:pt x="12409" y="401"/>
                    <a:pt x="12067" y="210"/>
                    <a:pt x="11705" y="59"/>
                  </a:cubicBezTo>
                  <a:cubicBezTo>
                    <a:pt x="11614" y="20"/>
                    <a:pt x="11529" y="1"/>
                    <a:pt x="11446"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267;p67"/>
            <p:cNvSpPr/>
            <p:nvPr/>
          </p:nvSpPr>
          <p:spPr>
            <a:xfrm>
              <a:off x="6300791" y="2843779"/>
              <a:ext cx="374246" cy="353129"/>
            </a:xfrm>
            <a:custGeom>
              <a:avLst/>
              <a:gdLst/>
              <a:ahLst/>
              <a:cxnLst/>
              <a:rect l="l" t="t" r="r" b="b"/>
              <a:pathLst>
                <a:path w="8294" h="7826" extrusionOk="0">
                  <a:moveTo>
                    <a:pt x="5719" y="1"/>
                  </a:moveTo>
                  <a:cubicBezTo>
                    <a:pt x="5600" y="1"/>
                    <a:pt x="5491" y="52"/>
                    <a:pt x="5405" y="152"/>
                  </a:cubicBezTo>
                  <a:cubicBezTo>
                    <a:pt x="5334" y="243"/>
                    <a:pt x="5284" y="354"/>
                    <a:pt x="5234" y="464"/>
                  </a:cubicBezTo>
                  <a:cubicBezTo>
                    <a:pt x="5193" y="565"/>
                    <a:pt x="5143" y="676"/>
                    <a:pt x="5093" y="786"/>
                  </a:cubicBezTo>
                  <a:cubicBezTo>
                    <a:pt x="5077" y="828"/>
                    <a:pt x="5054" y="848"/>
                    <a:pt x="5026" y="848"/>
                  </a:cubicBezTo>
                  <a:cubicBezTo>
                    <a:pt x="5000" y="848"/>
                    <a:pt x="4971" y="830"/>
                    <a:pt x="4942" y="796"/>
                  </a:cubicBezTo>
                  <a:cubicBezTo>
                    <a:pt x="4871" y="686"/>
                    <a:pt x="4791" y="575"/>
                    <a:pt x="4720" y="464"/>
                  </a:cubicBezTo>
                  <a:cubicBezTo>
                    <a:pt x="4650" y="364"/>
                    <a:pt x="4569" y="263"/>
                    <a:pt x="4469" y="183"/>
                  </a:cubicBezTo>
                  <a:cubicBezTo>
                    <a:pt x="4393" y="124"/>
                    <a:pt x="4318" y="95"/>
                    <a:pt x="4246" y="95"/>
                  </a:cubicBezTo>
                  <a:cubicBezTo>
                    <a:pt x="4145" y="95"/>
                    <a:pt x="4052" y="152"/>
                    <a:pt x="3976" y="263"/>
                  </a:cubicBezTo>
                  <a:cubicBezTo>
                    <a:pt x="3925" y="344"/>
                    <a:pt x="3885" y="444"/>
                    <a:pt x="3865" y="535"/>
                  </a:cubicBezTo>
                  <a:cubicBezTo>
                    <a:pt x="3784" y="907"/>
                    <a:pt x="3805" y="1269"/>
                    <a:pt x="3845" y="1642"/>
                  </a:cubicBezTo>
                  <a:cubicBezTo>
                    <a:pt x="3865" y="1914"/>
                    <a:pt x="3895" y="2185"/>
                    <a:pt x="3925" y="2467"/>
                  </a:cubicBezTo>
                  <a:cubicBezTo>
                    <a:pt x="3925" y="2497"/>
                    <a:pt x="3915" y="2527"/>
                    <a:pt x="3905" y="2558"/>
                  </a:cubicBezTo>
                  <a:cubicBezTo>
                    <a:pt x="3905" y="2565"/>
                    <a:pt x="3890" y="2572"/>
                    <a:pt x="3878" y="2572"/>
                  </a:cubicBezTo>
                  <a:cubicBezTo>
                    <a:pt x="3873" y="2572"/>
                    <a:pt x="3868" y="2571"/>
                    <a:pt x="3865" y="2568"/>
                  </a:cubicBezTo>
                  <a:cubicBezTo>
                    <a:pt x="3835" y="2537"/>
                    <a:pt x="3795" y="2497"/>
                    <a:pt x="3764" y="2457"/>
                  </a:cubicBezTo>
                  <a:cubicBezTo>
                    <a:pt x="3613" y="2226"/>
                    <a:pt x="3452" y="1984"/>
                    <a:pt x="3291" y="1752"/>
                  </a:cubicBezTo>
                  <a:cubicBezTo>
                    <a:pt x="3161" y="1551"/>
                    <a:pt x="3010" y="1360"/>
                    <a:pt x="2818" y="1199"/>
                  </a:cubicBezTo>
                  <a:cubicBezTo>
                    <a:pt x="2698" y="1088"/>
                    <a:pt x="2557" y="988"/>
                    <a:pt x="2396" y="927"/>
                  </a:cubicBezTo>
                  <a:cubicBezTo>
                    <a:pt x="2346" y="912"/>
                    <a:pt x="2298" y="905"/>
                    <a:pt x="2251" y="905"/>
                  </a:cubicBezTo>
                  <a:cubicBezTo>
                    <a:pt x="2053" y="905"/>
                    <a:pt x="1895" y="1039"/>
                    <a:pt x="1862" y="1259"/>
                  </a:cubicBezTo>
                  <a:cubicBezTo>
                    <a:pt x="1852" y="1330"/>
                    <a:pt x="1852" y="1410"/>
                    <a:pt x="1852" y="1481"/>
                  </a:cubicBezTo>
                  <a:cubicBezTo>
                    <a:pt x="1852" y="1662"/>
                    <a:pt x="1902" y="1823"/>
                    <a:pt x="1933" y="2004"/>
                  </a:cubicBezTo>
                  <a:cubicBezTo>
                    <a:pt x="1953" y="2145"/>
                    <a:pt x="1973" y="2296"/>
                    <a:pt x="1993" y="2447"/>
                  </a:cubicBezTo>
                  <a:cubicBezTo>
                    <a:pt x="2001" y="2503"/>
                    <a:pt x="1964" y="2534"/>
                    <a:pt x="1914" y="2534"/>
                  </a:cubicBezTo>
                  <a:cubicBezTo>
                    <a:pt x="1901" y="2534"/>
                    <a:pt x="1887" y="2532"/>
                    <a:pt x="1872" y="2527"/>
                  </a:cubicBezTo>
                  <a:cubicBezTo>
                    <a:pt x="1741" y="2477"/>
                    <a:pt x="1631" y="2376"/>
                    <a:pt x="1510" y="2296"/>
                  </a:cubicBezTo>
                  <a:cubicBezTo>
                    <a:pt x="1359" y="2185"/>
                    <a:pt x="1228" y="2044"/>
                    <a:pt x="1047" y="1964"/>
                  </a:cubicBezTo>
                  <a:cubicBezTo>
                    <a:pt x="977" y="1924"/>
                    <a:pt x="906" y="1924"/>
                    <a:pt x="836" y="1914"/>
                  </a:cubicBezTo>
                  <a:cubicBezTo>
                    <a:pt x="800" y="1908"/>
                    <a:pt x="767" y="1905"/>
                    <a:pt x="736" y="1905"/>
                  </a:cubicBezTo>
                  <a:cubicBezTo>
                    <a:pt x="555" y="1905"/>
                    <a:pt x="472" y="2008"/>
                    <a:pt x="463" y="2215"/>
                  </a:cubicBezTo>
                  <a:cubicBezTo>
                    <a:pt x="463" y="2296"/>
                    <a:pt x="483" y="2366"/>
                    <a:pt x="483" y="2437"/>
                  </a:cubicBezTo>
                  <a:cubicBezTo>
                    <a:pt x="524" y="2719"/>
                    <a:pt x="604" y="2980"/>
                    <a:pt x="604" y="3262"/>
                  </a:cubicBezTo>
                  <a:cubicBezTo>
                    <a:pt x="594" y="3534"/>
                    <a:pt x="494" y="3725"/>
                    <a:pt x="232" y="3826"/>
                  </a:cubicBezTo>
                  <a:cubicBezTo>
                    <a:pt x="31" y="3906"/>
                    <a:pt x="0" y="4007"/>
                    <a:pt x="101" y="4198"/>
                  </a:cubicBezTo>
                  <a:cubicBezTo>
                    <a:pt x="192" y="4369"/>
                    <a:pt x="312" y="4520"/>
                    <a:pt x="433" y="4671"/>
                  </a:cubicBezTo>
                  <a:cubicBezTo>
                    <a:pt x="1057" y="5476"/>
                    <a:pt x="1691" y="6281"/>
                    <a:pt x="2305" y="7097"/>
                  </a:cubicBezTo>
                  <a:cubicBezTo>
                    <a:pt x="2486" y="7308"/>
                    <a:pt x="2708" y="7469"/>
                    <a:pt x="2919" y="7650"/>
                  </a:cubicBezTo>
                  <a:cubicBezTo>
                    <a:pt x="3030" y="7640"/>
                    <a:pt x="3010" y="7549"/>
                    <a:pt x="3020" y="7479"/>
                  </a:cubicBezTo>
                  <a:cubicBezTo>
                    <a:pt x="3038" y="7299"/>
                    <a:pt x="3068" y="7219"/>
                    <a:pt x="3152" y="7219"/>
                  </a:cubicBezTo>
                  <a:cubicBezTo>
                    <a:pt x="3204" y="7219"/>
                    <a:pt x="3278" y="7250"/>
                    <a:pt x="3382" y="7308"/>
                  </a:cubicBezTo>
                  <a:cubicBezTo>
                    <a:pt x="3573" y="7419"/>
                    <a:pt x="3734" y="7580"/>
                    <a:pt x="3915" y="7710"/>
                  </a:cubicBezTo>
                  <a:cubicBezTo>
                    <a:pt x="3984" y="7756"/>
                    <a:pt x="4058" y="7825"/>
                    <a:pt x="4134" y="7825"/>
                  </a:cubicBezTo>
                  <a:cubicBezTo>
                    <a:pt x="4158" y="7825"/>
                    <a:pt x="4183" y="7818"/>
                    <a:pt x="4207" y="7801"/>
                  </a:cubicBezTo>
                  <a:cubicBezTo>
                    <a:pt x="4328" y="7720"/>
                    <a:pt x="4247" y="7600"/>
                    <a:pt x="4207" y="7499"/>
                  </a:cubicBezTo>
                  <a:cubicBezTo>
                    <a:pt x="4167" y="7378"/>
                    <a:pt x="4117" y="7268"/>
                    <a:pt x="4056" y="7157"/>
                  </a:cubicBezTo>
                  <a:cubicBezTo>
                    <a:pt x="3895" y="6845"/>
                    <a:pt x="3734" y="6533"/>
                    <a:pt x="3634" y="6191"/>
                  </a:cubicBezTo>
                  <a:cubicBezTo>
                    <a:pt x="3603" y="6090"/>
                    <a:pt x="3513" y="5949"/>
                    <a:pt x="3623" y="5869"/>
                  </a:cubicBezTo>
                  <a:cubicBezTo>
                    <a:pt x="3648" y="5855"/>
                    <a:pt x="3671" y="5849"/>
                    <a:pt x="3693" y="5849"/>
                  </a:cubicBezTo>
                  <a:cubicBezTo>
                    <a:pt x="3780" y="5849"/>
                    <a:pt x="3853" y="5945"/>
                    <a:pt x="3925" y="6010"/>
                  </a:cubicBezTo>
                  <a:cubicBezTo>
                    <a:pt x="3976" y="6050"/>
                    <a:pt x="4016" y="6100"/>
                    <a:pt x="4056" y="6150"/>
                  </a:cubicBezTo>
                  <a:cubicBezTo>
                    <a:pt x="4298" y="6452"/>
                    <a:pt x="4559" y="6734"/>
                    <a:pt x="4791" y="7046"/>
                  </a:cubicBezTo>
                  <a:cubicBezTo>
                    <a:pt x="4902" y="7177"/>
                    <a:pt x="5022" y="7308"/>
                    <a:pt x="5153" y="7429"/>
                  </a:cubicBezTo>
                  <a:cubicBezTo>
                    <a:pt x="5211" y="7472"/>
                    <a:pt x="5270" y="7527"/>
                    <a:pt x="5339" y="7527"/>
                  </a:cubicBezTo>
                  <a:cubicBezTo>
                    <a:pt x="5366" y="7527"/>
                    <a:pt x="5394" y="7519"/>
                    <a:pt x="5425" y="7499"/>
                  </a:cubicBezTo>
                  <a:cubicBezTo>
                    <a:pt x="5516" y="7449"/>
                    <a:pt x="5505" y="7348"/>
                    <a:pt x="5485" y="7247"/>
                  </a:cubicBezTo>
                  <a:cubicBezTo>
                    <a:pt x="5455" y="6996"/>
                    <a:pt x="5405" y="6734"/>
                    <a:pt x="5354" y="6483"/>
                  </a:cubicBezTo>
                  <a:cubicBezTo>
                    <a:pt x="5334" y="6372"/>
                    <a:pt x="5324" y="6251"/>
                    <a:pt x="5324" y="6140"/>
                  </a:cubicBezTo>
                  <a:cubicBezTo>
                    <a:pt x="5334" y="6080"/>
                    <a:pt x="5334" y="6020"/>
                    <a:pt x="5395" y="5989"/>
                  </a:cubicBezTo>
                  <a:cubicBezTo>
                    <a:pt x="5412" y="5982"/>
                    <a:pt x="5427" y="5979"/>
                    <a:pt x="5442" y="5979"/>
                  </a:cubicBezTo>
                  <a:cubicBezTo>
                    <a:pt x="5485" y="5979"/>
                    <a:pt x="5518" y="6009"/>
                    <a:pt x="5556" y="6040"/>
                  </a:cubicBezTo>
                  <a:cubicBezTo>
                    <a:pt x="5596" y="6070"/>
                    <a:pt x="5616" y="6110"/>
                    <a:pt x="5656" y="6150"/>
                  </a:cubicBezTo>
                  <a:cubicBezTo>
                    <a:pt x="5708" y="6202"/>
                    <a:pt x="5752" y="6290"/>
                    <a:pt x="5832" y="6290"/>
                  </a:cubicBezTo>
                  <a:cubicBezTo>
                    <a:pt x="5846" y="6290"/>
                    <a:pt x="5861" y="6287"/>
                    <a:pt x="5878" y="6281"/>
                  </a:cubicBezTo>
                  <a:cubicBezTo>
                    <a:pt x="5978" y="6231"/>
                    <a:pt x="5968" y="6110"/>
                    <a:pt x="5958" y="6010"/>
                  </a:cubicBezTo>
                  <a:cubicBezTo>
                    <a:pt x="5928" y="5778"/>
                    <a:pt x="5918" y="5527"/>
                    <a:pt x="5888" y="5295"/>
                  </a:cubicBezTo>
                  <a:cubicBezTo>
                    <a:pt x="5868" y="5174"/>
                    <a:pt x="5827" y="4993"/>
                    <a:pt x="5958" y="4953"/>
                  </a:cubicBezTo>
                  <a:cubicBezTo>
                    <a:pt x="5972" y="4949"/>
                    <a:pt x="5985" y="4947"/>
                    <a:pt x="5997" y="4947"/>
                  </a:cubicBezTo>
                  <a:cubicBezTo>
                    <a:pt x="6113" y="4947"/>
                    <a:pt x="6134" y="5113"/>
                    <a:pt x="6180" y="5204"/>
                  </a:cubicBezTo>
                  <a:cubicBezTo>
                    <a:pt x="6321" y="5496"/>
                    <a:pt x="6391" y="5818"/>
                    <a:pt x="6512" y="6120"/>
                  </a:cubicBezTo>
                  <a:cubicBezTo>
                    <a:pt x="6549" y="6214"/>
                    <a:pt x="6587" y="6334"/>
                    <a:pt x="6697" y="6334"/>
                  </a:cubicBezTo>
                  <a:cubicBezTo>
                    <a:pt x="6705" y="6334"/>
                    <a:pt x="6714" y="6333"/>
                    <a:pt x="6723" y="6332"/>
                  </a:cubicBezTo>
                  <a:cubicBezTo>
                    <a:pt x="6834" y="6322"/>
                    <a:pt x="6854" y="6201"/>
                    <a:pt x="6884" y="6100"/>
                  </a:cubicBezTo>
                  <a:cubicBezTo>
                    <a:pt x="6924" y="5929"/>
                    <a:pt x="6945" y="5758"/>
                    <a:pt x="7005" y="5587"/>
                  </a:cubicBezTo>
                  <a:cubicBezTo>
                    <a:pt x="7030" y="5504"/>
                    <a:pt x="7061" y="5435"/>
                    <a:pt x="7149" y="5435"/>
                  </a:cubicBezTo>
                  <a:cubicBezTo>
                    <a:pt x="7169" y="5435"/>
                    <a:pt x="7191" y="5439"/>
                    <a:pt x="7216" y="5446"/>
                  </a:cubicBezTo>
                  <a:cubicBezTo>
                    <a:pt x="7239" y="5453"/>
                    <a:pt x="7261" y="5456"/>
                    <a:pt x="7281" y="5456"/>
                  </a:cubicBezTo>
                  <a:cubicBezTo>
                    <a:pt x="7383" y="5456"/>
                    <a:pt x="7446" y="5376"/>
                    <a:pt x="7488" y="5275"/>
                  </a:cubicBezTo>
                  <a:cubicBezTo>
                    <a:pt x="7508" y="5204"/>
                    <a:pt x="7528" y="5134"/>
                    <a:pt x="7569" y="5074"/>
                  </a:cubicBezTo>
                  <a:cubicBezTo>
                    <a:pt x="7607" y="5007"/>
                    <a:pt x="7636" y="4932"/>
                    <a:pt x="7715" y="4932"/>
                  </a:cubicBezTo>
                  <a:cubicBezTo>
                    <a:pt x="7719" y="4932"/>
                    <a:pt x="7724" y="4932"/>
                    <a:pt x="7730" y="4933"/>
                  </a:cubicBezTo>
                  <a:cubicBezTo>
                    <a:pt x="7810" y="4933"/>
                    <a:pt x="7850" y="5003"/>
                    <a:pt x="7891" y="5074"/>
                  </a:cubicBezTo>
                  <a:cubicBezTo>
                    <a:pt x="7961" y="5235"/>
                    <a:pt x="7991" y="5406"/>
                    <a:pt x="8032" y="5577"/>
                  </a:cubicBezTo>
                  <a:cubicBezTo>
                    <a:pt x="8062" y="5688"/>
                    <a:pt x="8062" y="5828"/>
                    <a:pt x="8223" y="5839"/>
                  </a:cubicBezTo>
                  <a:cubicBezTo>
                    <a:pt x="8233" y="5808"/>
                    <a:pt x="8233" y="5788"/>
                    <a:pt x="8233" y="5758"/>
                  </a:cubicBezTo>
                  <a:cubicBezTo>
                    <a:pt x="8233" y="5164"/>
                    <a:pt x="8293" y="4570"/>
                    <a:pt x="8263" y="3977"/>
                  </a:cubicBezTo>
                  <a:cubicBezTo>
                    <a:pt x="8233" y="3484"/>
                    <a:pt x="8243" y="2990"/>
                    <a:pt x="8203" y="2497"/>
                  </a:cubicBezTo>
                  <a:cubicBezTo>
                    <a:pt x="8172" y="2075"/>
                    <a:pt x="8142" y="1652"/>
                    <a:pt x="8092" y="1229"/>
                  </a:cubicBezTo>
                  <a:cubicBezTo>
                    <a:pt x="8052" y="957"/>
                    <a:pt x="8011" y="696"/>
                    <a:pt x="7901" y="444"/>
                  </a:cubicBezTo>
                  <a:cubicBezTo>
                    <a:pt x="7850" y="333"/>
                    <a:pt x="7790" y="223"/>
                    <a:pt x="7699" y="132"/>
                  </a:cubicBezTo>
                  <a:cubicBezTo>
                    <a:pt x="7619" y="62"/>
                    <a:pt x="7538" y="27"/>
                    <a:pt x="7459" y="27"/>
                  </a:cubicBezTo>
                  <a:cubicBezTo>
                    <a:pt x="7380" y="27"/>
                    <a:pt x="7302" y="62"/>
                    <a:pt x="7226" y="132"/>
                  </a:cubicBezTo>
                  <a:cubicBezTo>
                    <a:pt x="7166" y="183"/>
                    <a:pt x="7116" y="253"/>
                    <a:pt x="7075" y="323"/>
                  </a:cubicBezTo>
                  <a:cubicBezTo>
                    <a:pt x="7025" y="394"/>
                    <a:pt x="6985" y="464"/>
                    <a:pt x="6935" y="535"/>
                  </a:cubicBezTo>
                  <a:cubicBezTo>
                    <a:pt x="6861" y="642"/>
                    <a:pt x="6817" y="695"/>
                    <a:pt x="6760" y="695"/>
                  </a:cubicBezTo>
                  <a:cubicBezTo>
                    <a:pt x="6715" y="695"/>
                    <a:pt x="6662" y="662"/>
                    <a:pt x="6582" y="595"/>
                  </a:cubicBezTo>
                  <a:cubicBezTo>
                    <a:pt x="6451" y="494"/>
                    <a:pt x="6331" y="374"/>
                    <a:pt x="6210" y="253"/>
                  </a:cubicBezTo>
                  <a:cubicBezTo>
                    <a:pt x="6119" y="172"/>
                    <a:pt x="6029" y="92"/>
                    <a:pt x="5908" y="42"/>
                  </a:cubicBezTo>
                  <a:cubicBezTo>
                    <a:pt x="5843" y="14"/>
                    <a:pt x="5780" y="1"/>
                    <a:pt x="5719"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268;p67"/>
            <p:cNvSpPr/>
            <p:nvPr/>
          </p:nvSpPr>
          <p:spPr>
            <a:xfrm>
              <a:off x="6431556" y="3059600"/>
              <a:ext cx="240277" cy="222093"/>
            </a:xfrm>
            <a:custGeom>
              <a:avLst/>
              <a:gdLst/>
              <a:ahLst/>
              <a:cxnLst/>
              <a:rect l="l" t="t" r="r" b="b"/>
              <a:pathLst>
                <a:path w="5325" h="4922" extrusionOk="0">
                  <a:moveTo>
                    <a:pt x="3080" y="1"/>
                  </a:moveTo>
                  <a:cubicBezTo>
                    <a:pt x="3019" y="1"/>
                    <a:pt x="2957" y="39"/>
                    <a:pt x="2919" y="109"/>
                  </a:cubicBezTo>
                  <a:cubicBezTo>
                    <a:pt x="2879" y="190"/>
                    <a:pt x="2869" y="271"/>
                    <a:pt x="2879" y="361"/>
                  </a:cubicBezTo>
                  <a:cubicBezTo>
                    <a:pt x="2899" y="623"/>
                    <a:pt x="2919" y="884"/>
                    <a:pt x="2960" y="1156"/>
                  </a:cubicBezTo>
                  <a:cubicBezTo>
                    <a:pt x="2970" y="1257"/>
                    <a:pt x="2980" y="1347"/>
                    <a:pt x="2970" y="1448"/>
                  </a:cubicBezTo>
                  <a:cubicBezTo>
                    <a:pt x="2889" y="1418"/>
                    <a:pt x="2869" y="1347"/>
                    <a:pt x="2819" y="1297"/>
                  </a:cubicBezTo>
                  <a:cubicBezTo>
                    <a:pt x="2768" y="1237"/>
                    <a:pt x="2718" y="1166"/>
                    <a:pt x="2658" y="1116"/>
                  </a:cubicBezTo>
                  <a:cubicBezTo>
                    <a:pt x="2612" y="1077"/>
                    <a:pt x="2563" y="1060"/>
                    <a:pt x="2517" y="1060"/>
                  </a:cubicBezTo>
                  <a:cubicBezTo>
                    <a:pt x="2431" y="1060"/>
                    <a:pt x="2355" y="1122"/>
                    <a:pt x="2336" y="1227"/>
                  </a:cubicBezTo>
                  <a:cubicBezTo>
                    <a:pt x="2326" y="1267"/>
                    <a:pt x="2326" y="1307"/>
                    <a:pt x="2326" y="1347"/>
                  </a:cubicBezTo>
                  <a:cubicBezTo>
                    <a:pt x="2306" y="1539"/>
                    <a:pt x="2366" y="1720"/>
                    <a:pt x="2396" y="1901"/>
                  </a:cubicBezTo>
                  <a:cubicBezTo>
                    <a:pt x="2436" y="2122"/>
                    <a:pt x="2477" y="2354"/>
                    <a:pt x="2517" y="2585"/>
                  </a:cubicBezTo>
                  <a:cubicBezTo>
                    <a:pt x="2517" y="2625"/>
                    <a:pt x="2517" y="2656"/>
                    <a:pt x="2487" y="2676"/>
                  </a:cubicBezTo>
                  <a:cubicBezTo>
                    <a:pt x="2476" y="2686"/>
                    <a:pt x="2464" y="2691"/>
                    <a:pt x="2453" y="2691"/>
                  </a:cubicBezTo>
                  <a:cubicBezTo>
                    <a:pt x="2431" y="2691"/>
                    <a:pt x="2409" y="2675"/>
                    <a:pt x="2396" y="2656"/>
                  </a:cubicBezTo>
                  <a:cubicBezTo>
                    <a:pt x="2275" y="2535"/>
                    <a:pt x="2144" y="2414"/>
                    <a:pt x="2034" y="2283"/>
                  </a:cubicBezTo>
                  <a:cubicBezTo>
                    <a:pt x="1762" y="1961"/>
                    <a:pt x="1500" y="1639"/>
                    <a:pt x="1239" y="1317"/>
                  </a:cubicBezTo>
                  <a:cubicBezTo>
                    <a:pt x="1118" y="1166"/>
                    <a:pt x="987" y="1015"/>
                    <a:pt x="796" y="945"/>
                  </a:cubicBezTo>
                  <a:cubicBezTo>
                    <a:pt x="771" y="935"/>
                    <a:pt x="746" y="930"/>
                    <a:pt x="722" y="930"/>
                  </a:cubicBezTo>
                  <a:cubicBezTo>
                    <a:pt x="650" y="930"/>
                    <a:pt x="590" y="975"/>
                    <a:pt x="574" y="1066"/>
                  </a:cubicBezTo>
                  <a:cubicBezTo>
                    <a:pt x="554" y="1136"/>
                    <a:pt x="564" y="1217"/>
                    <a:pt x="585" y="1287"/>
                  </a:cubicBezTo>
                  <a:cubicBezTo>
                    <a:pt x="625" y="1408"/>
                    <a:pt x="665" y="1518"/>
                    <a:pt x="705" y="1639"/>
                  </a:cubicBezTo>
                  <a:cubicBezTo>
                    <a:pt x="826" y="1941"/>
                    <a:pt x="987" y="2233"/>
                    <a:pt x="1128" y="2525"/>
                  </a:cubicBezTo>
                  <a:cubicBezTo>
                    <a:pt x="1198" y="2666"/>
                    <a:pt x="1259" y="2807"/>
                    <a:pt x="1299" y="2958"/>
                  </a:cubicBezTo>
                  <a:cubicBezTo>
                    <a:pt x="1281" y="2969"/>
                    <a:pt x="1265" y="2973"/>
                    <a:pt x="1251" y="2973"/>
                  </a:cubicBezTo>
                  <a:cubicBezTo>
                    <a:pt x="1228" y="2973"/>
                    <a:pt x="1211" y="2960"/>
                    <a:pt x="1198" y="2948"/>
                  </a:cubicBezTo>
                  <a:cubicBezTo>
                    <a:pt x="1088" y="2867"/>
                    <a:pt x="987" y="2787"/>
                    <a:pt x="886" y="2696"/>
                  </a:cubicBezTo>
                  <a:cubicBezTo>
                    <a:pt x="766" y="2585"/>
                    <a:pt x="635" y="2505"/>
                    <a:pt x="504" y="2414"/>
                  </a:cubicBezTo>
                  <a:cubicBezTo>
                    <a:pt x="434" y="2364"/>
                    <a:pt x="353" y="2344"/>
                    <a:pt x="273" y="2324"/>
                  </a:cubicBezTo>
                  <a:cubicBezTo>
                    <a:pt x="254" y="2319"/>
                    <a:pt x="236" y="2317"/>
                    <a:pt x="218" y="2317"/>
                  </a:cubicBezTo>
                  <a:cubicBezTo>
                    <a:pt x="112" y="2317"/>
                    <a:pt x="30" y="2392"/>
                    <a:pt x="21" y="2505"/>
                  </a:cubicBezTo>
                  <a:cubicBezTo>
                    <a:pt x="1" y="2585"/>
                    <a:pt x="11" y="2666"/>
                    <a:pt x="31" y="2746"/>
                  </a:cubicBezTo>
                  <a:cubicBezTo>
                    <a:pt x="51" y="2797"/>
                    <a:pt x="51" y="2827"/>
                    <a:pt x="21" y="2867"/>
                  </a:cubicBezTo>
                  <a:lnTo>
                    <a:pt x="11" y="2867"/>
                  </a:lnTo>
                  <a:cubicBezTo>
                    <a:pt x="71" y="2968"/>
                    <a:pt x="172" y="3018"/>
                    <a:pt x="252" y="3088"/>
                  </a:cubicBezTo>
                  <a:cubicBezTo>
                    <a:pt x="796" y="3572"/>
                    <a:pt x="1349" y="4045"/>
                    <a:pt x="1923" y="4497"/>
                  </a:cubicBezTo>
                  <a:cubicBezTo>
                    <a:pt x="2064" y="4608"/>
                    <a:pt x="2215" y="4719"/>
                    <a:pt x="2366" y="4830"/>
                  </a:cubicBezTo>
                  <a:cubicBezTo>
                    <a:pt x="2429" y="4884"/>
                    <a:pt x="2500" y="4922"/>
                    <a:pt x="2587" y="4922"/>
                  </a:cubicBezTo>
                  <a:cubicBezTo>
                    <a:pt x="2597" y="4922"/>
                    <a:pt x="2607" y="4921"/>
                    <a:pt x="2618" y="4920"/>
                  </a:cubicBezTo>
                  <a:cubicBezTo>
                    <a:pt x="2698" y="4920"/>
                    <a:pt x="2758" y="4870"/>
                    <a:pt x="2779" y="4789"/>
                  </a:cubicBezTo>
                  <a:cubicBezTo>
                    <a:pt x="2789" y="4689"/>
                    <a:pt x="2779" y="4588"/>
                    <a:pt x="2758" y="4487"/>
                  </a:cubicBezTo>
                  <a:cubicBezTo>
                    <a:pt x="2738" y="4437"/>
                    <a:pt x="2708" y="4377"/>
                    <a:pt x="2748" y="4326"/>
                  </a:cubicBezTo>
                  <a:cubicBezTo>
                    <a:pt x="2755" y="4322"/>
                    <a:pt x="2762" y="4320"/>
                    <a:pt x="2769" y="4320"/>
                  </a:cubicBezTo>
                  <a:cubicBezTo>
                    <a:pt x="2792" y="4320"/>
                    <a:pt x="2813" y="4341"/>
                    <a:pt x="2829" y="4357"/>
                  </a:cubicBezTo>
                  <a:cubicBezTo>
                    <a:pt x="2919" y="4437"/>
                    <a:pt x="3000" y="4518"/>
                    <a:pt x="3091" y="4598"/>
                  </a:cubicBezTo>
                  <a:cubicBezTo>
                    <a:pt x="3151" y="4658"/>
                    <a:pt x="3221" y="4729"/>
                    <a:pt x="3302" y="4769"/>
                  </a:cubicBezTo>
                  <a:cubicBezTo>
                    <a:pt x="3356" y="4804"/>
                    <a:pt x="3407" y="4821"/>
                    <a:pt x="3452" y="4821"/>
                  </a:cubicBezTo>
                  <a:cubicBezTo>
                    <a:pt x="3550" y="4821"/>
                    <a:pt x="3620" y="4742"/>
                    <a:pt x="3634" y="4598"/>
                  </a:cubicBezTo>
                  <a:cubicBezTo>
                    <a:pt x="3634" y="4518"/>
                    <a:pt x="3624" y="4437"/>
                    <a:pt x="3624" y="4346"/>
                  </a:cubicBezTo>
                  <a:cubicBezTo>
                    <a:pt x="3624" y="4266"/>
                    <a:pt x="3624" y="4185"/>
                    <a:pt x="3634" y="4095"/>
                  </a:cubicBezTo>
                  <a:cubicBezTo>
                    <a:pt x="3634" y="4073"/>
                    <a:pt x="3655" y="4057"/>
                    <a:pt x="3678" y="4057"/>
                  </a:cubicBezTo>
                  <a:cubicBezTo>
                    <a:pt x="3687" y="4057"/>
                    <a:pt x="3696" y="4059"/>
                    <a:pt x="3704" y="4065"/>
                  </a:cubicBezTo>
                  <a:cubicBezTo>
                    <a:pt x="3755" y="4105"/>
                    <a:pt x="3815" y="4135"/>
                    <a:pt x="3865" y="4185"/>
                  </a:cubicBezTo>
                  <a:cubicBezTo>
                    <a:pt x="3957" y="4277"/>
                    <a:pt x="4069" y="4334"/>
                    <a:pt x="4196" y="4334"/>
                  </a:cubicBezTo>
                  <a:cubicBezTo>
                    <a:pt x="4223" y="4334"/>
                    <a:pt x="4250" y="4332"/>
                    <a:pt x="4278" y="4326"/>
                  </a:cubicBezTo>
                  <a:cubicBezTo>
                    <a:pt x="4300" y="4321"/>
                    <a:pt x="4322" y="4319"/>
                    <a:pt x="4344" y="4319"/>
                  </a:cubicBezTo>
                  <a:cubicBezTo>
                    <a:pt x="4411" y="4319"/>
                    <a:pt x="4476" y="4343"/>
                    <a:pt x="4530" y="4397"/>
                  </a:cubicBezTo>
                  <a:cubicBezTo>
                    <a:pt x="4550" y="4407"/>
                    <a:pt x="4570" y="4427"/>
                    <a:pt x="4590" y="4437"/>
                  </a:cubicBezTo>
                  <a:cubicBezTo>
                    <a:pt x="4638" y="4465"/>
                    <a:pt x="4686" y="4478"/>
                    <a:pt x="4730" y="4478"/>
                  </a:cubicBezTo>
                  <a:cubicBezTo>
                    <a:pt x="4814" y="4478"/>
                    <a:pt x="4886" y="4429"/>
                    <a:pt x="4932" y="4336"/>
                  </a:cubicBezTo>
                  <a:cubicBezTo>
                    <a:pt x="4962" y="4276"/>
                    <a:pt x="4973" y="4206"/>
                    <a:pt x="4993" y="4145"/>
                  </a:cubicBezTo>
                  <a:cubicBezTo>
                    <a:pt x="5013" y="3994"/>
                    <a:pt x="5033" y="3843"/>
                    <a:pt x="5053" y="3692"/>
                  </a:cubicBezTo>
                  <a:cubicBezTo>
                    <a:pt x="5093" y="3270"/>
                    <a:pt x="5144" y="2847"/>
                    <a:pt x="5194" y="2424"/>
                  </a:cubicBezTo>
                  <a:cubicBezTo>
                    <a:pt x="5214" y="2213"/>
                    <a:pt x="5244" y="1991"/>
                    <a:pt x="5264" y="1780"/>
                  </a:cubicBezTo>
                  <a:cubicBezTo>
                    <a:pt x="5284" y="1539"/>
                    <a:pt x="5305" y="1297"/>
                    <a:pt x="5325" y="1056"/>
                  </a:cubicBezTo>
                  <a:cubicBezTo>
                    <a:pt x="5264" y="1005"/>
                    <a:pt x="5254" y="945"/>
                    <a:pt x="5234" y="874"/>
                  </a:cubicBezTo>
                  <a:cubicBezTo>
                    <a:pt x="5204" y="683"/>
                    <a:pt x="5164" y="482"/>
                    <a:pt x="5093" y="291"/>
                  </a:cubicBezTo>
                  <a:cubicBezTo>
                    <a:pt x="5063" y="210"/>
                    <a:pt x="5023" y="140"/>
                    <a:pt x="4973" y="79"/>
                  </a:cubicBezTo>
                  <a:cubicBezTo>
                    <a:pt x="4927" y="34"/>
                    <a:pt x="4879" y="11"/>
                    <a:pt x="4830" y="11"/>
                  </a:cubicBezTo>
                  <a:cubicBezTo>
                    <a:pt x="4781" y="11"/>
                    <a:pt x="4731" y="34"/>
                    <a:pt x="4681" y="79"/>
                  </a:cubicBezTo>
                  <a:cubicBezTo>
                    <a:pt x="4620" y="140"/>
                    <a:pt x="4580" y="210"/>
                    <a:pt x="4550" y="291"/>
                  </a:cubicBezTo>
                  <a:cubicBezTo>
                    <a:pt x="4520" y="371"/>
                    <a:pt x="4499" y="462"/>
                    <a:pt x="4469" y="552"/>
                  </a:cubicBezTo>
                  <a:cubicBezTo>
                    <a:pt x="4463" y="591"/>
                    <a:pt x="4440" y="614"/>
                    <a:pt x="4410" y="614"/>
                  </a:cubicBezTo>
                  <a:cubicBezTo>
                    <a:pt x="4394" y="614"/>
                    <a:pt x="4376" y="607"/>
                    <a:pt x="4359" y="593"/>
                  </a:cubicBezTo>
                  <a:cubicBezTo>
                    <a:pt x="4338" y="582"/>
                    <a:pt x="4328" y="562"/>
                    <a:pt x="4308" y="552"/>
                  </a:cubicBezTo>
                  <a:cubicBezTo>
                    <a:pt x="4268" y="528"/>
                    <a:pt x="4230" y="515"/>
                    <a:pt x="4197" y="515"/>
                  </a:cubicBezTo>
                  <a:cubicBezTo>
                    <a:pt x="4147" y="515"/>
                    <a:pt x="4107" y="543"/>
                    <a:pt x="4077" y="603"/>
                  </a:cubicBezTo>
                  <a:cubicBezTo>
                    <a:pt x="4037" y="663"/>
                    <a:pt x="4006" y="733"/>
                    <a:pt x="3996" y="814"/>
                  </a:cubicBezTo>
                  <a:cubicBezTo>
                    <a:pt x="3956" y="985"/>
                    <a:pt x="3916" y="1166"/>
                    <a:pt x="3886" y="1347"/>
                  </a:cubicBezTo>
                  <a:cubicBezTo>
                    <a:pt x="3876" y="1408"/>
                    <a:pt x="3865" y="1468"/>
                    <a:pt x="3805" y="1508"/>
                  </a:cubicBezTo>
                  <a:cubicBezTo>
                    <a:pt x="3735" y="1448"/>
                    <a:pt x="3714" y="1357"/>
                    <a:pt x="3684" y="1277"/>
                  </a:cubicBezTo>
                  <a:cubicBezTo>
                    <a:pt x="3604" y="1035"/>
                    <a:pt x="3523" y="804"/>
                    <a:pt x="3443" y="562"/>
                  </a:cubicBezTo>
                  <a:cubicBezTo>
                    <a:pt x="3382" y="391"/>
                    <a:pt x="3312" y="240"/>
                    <a:pt x="3221" y="89"/>
                  </a:cubicBezTo>
                  <a:cubicBezTo>
                    <a:pt x="3184" y="29"/>
                    <a:pt x="3132" y="1"/>
                    <a:pt x="3080"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269;p67"/>
            <p:cNvSpPr/>
            <p:nvPr/>
          </p:nvSpPr>
          <p:spPr>
            <a:xfrm>
              <a:off x="6268980" y="2923691"/>
              <a:ext cx="135864" cy="240322"/>
            </a:xfrm>
            <a:custGeom>
              <a:avLst/>
              <a:gdLst/>
              <a:ahLst/>
              <a:cxnLst/>
              <a:rect l="l" t="t" r="r" b="b"/>
              <a:pathLst>
                <a:path w="3011" h="5326" extrusionOk="0">
                  <a:moveTo>
                    <a:pt x="1255" y="0"/>
                  </a:moveTo>
                  <a:cubicBezTo>
                    <a:pt x="1226" y="0"/>
                    <a:pt x="1197" y="6"/>
                    <a:pt x="1168" y="12"/>
                  </a:cubicBezTo>
                  <a:cubicBezTo>
                    <a:pt x="967" y="62"/>
                    <a:pt x="866" y="183"/>
                    <a:pt x="846" y="384"/>
                  </a:cubicBezTo>
                  <a:cubicBezTo>
                    <a:pt x="826" y="605"/>
                    <a:pt x="876" y="817"/>
                    <a:pt x="927" y="1028"/>
                  </a:cubicBezTo>
                  <a:cubicBezTo>
                    <a:pt x="947" y="1149"/>
                    <a:pt x="957" y="1270"/>
                    <a:pt x="947" y="1380"/>
                  </a:cubicBezTo>
                  <a:cubicBezTo>
                    <a:pt x="947" y="1491"/>
                    <a:pt x="897" y="1541"/>
                    <a:pt x="796" y="1551"/>
                  </a:cubicBezTo>
                  <a:lnTo>
                    <a:pt x="524" y="1551"/>
                  </a:lnTo>
                  <a:cubicBezTo>
                    <a:pt x="434" y="1551"/>
                    <a:pt x="353" y="1551"/>
                    <a:pt x="273" y="1582"/>
                  </a:cubicBezTo>
                  <a:cubicBezTo>
                    <a:pt x="91" y="1642"/>
                    <a:pt x="1" y="1773"/>
                    <a:pt x="21" y="1964"/>
                  </a:cubicBezTo>
                  <a:cubicBezTo>
                    <a:pt x="41" y="2065"/>
                    <a:pt x="61" y="2155"/>
                    <a:pt x="112" y="2246"/>
                  </a:cubicBezTo>
                  <a:cubicBezTo>
                    <a:pt x="212" y="2447"/>
                    <a:pt x="343" y="2638"/>
                    <a:pt x="484" y="2809"/>
                  </a:cubicBezTo>
                  <a:cubicBezTo>
                    <a:pt x="736" y="3142"/>
                    <a:pt x="1017" y="3433"/>
                    <a:pt x="1309" y="3725"/>
                  </a:cubicBezTo>
                  <a:cubicBezTo>
                    <a:pt x="1752" y="4168"/>
                    <a:pt x="2205" y="4601"/>
                    <a:pt x="2668" y="5034"/>
                  </a:cubicBezTo>
                  <a:cubicBezTo>
                    <a:pt x="2769" y="5134"/>
                    <a:pt x="2889" y="5225"/>
                    <a:pt x="3010" y="5326"/>
                  </a:cubicBezTo>
                  <a:cubicBezTo>
                    <a:pt x="2990" y="5275"/>
                    <a:pt x="2990" y="5225"/>
                    <a:pt x="2960" y="5185"/>
                  </a:cubicBezTo>
                  <a:cubicBezTo>
                    <a:pt x="2879" y="5034"/>
                    <a:pt x="2789" y="4873"/>
                    <a:pt x="2688" y="4732"/>
                  </a:cubicBezTo>
                  <a:cubicBezTo>
                    <a:pt x="2396" y="4339"/>
                    <a:pt x="2094" y="3957"/>
                    <a:pt x="1792" y="3564"/>
                  </a:cubicBezTo>
                  <a:cubicBezTo>
                    <a:pt x="1531" y="3242"/>
                    <a:pt x="1269" y="2910"/>
                    <a:pt x="1017" y="2578"/>
                  </a:cubicBezTo>
                  <a:cubicBezTo>
                    <a:pt x="947" y="2487"/>
                    <a:pt x="887" y="2387"/>
                    <a:pt x="826" y="2286"/>
                  </a:cubicBezTo>
                  <a:cubicBezTo>
                    <a:pt x="796" y="2226"/>
                    <a:pt x="826" y="2175"/>
                    <a:pt x="897" y="2155"/>
                  </a:cubicBezTo>
                  <a:lnTo>
                    <a:pt x="937" y="2155"/>
                  </a:lnTo>
                  <a:cubicBezTo>
                    <a:pt x="1199" y="2095"/>
                    <a:pt x="1349" y="1934"/>
                    <a:pt x="1390" y="1682"/>
                  </a:cubicBezTo>
                  <a:cubicBezTo>
                    <a:pt x="1420" y="1511"/>
                    <a:pt x="1420" y="1350"/>
                    <a:pt x="1390" y="1179"/>
                  </a:cubicBezTo>
                  <a:cubicBezTo>
                    <a:pt x="1349" y="968"/>
                    <a:pt x="1309" y="756"/>
                    <a:pt x="1269" y="545"/>
                  </a:cubicBezTo>
                  <a:cubicBezTo>
                    <a:pt x="1259" y="475"/>
                    <a:pt x="1259" y="414"/>
                    <a:pt x="1259" y="344"/>
                  </a:cubicBezTo>
                  <a:cubicBezTo>
                    <a:pt x="1269" y="253"/>
                    <a:pt x="1309" y="203"/>
                    <a:pt x="1400" y="193"/>
                  </a:cubicBezTo>
                  <a:lnTo>
                    <a:pt x="1752" y="193"/>
                  </a:lnTo>
                  <a:cubicBezTo>
                    <a:pt x="1631" y="82"/>
                    <a:pt x="1470" y="52"/>
                    <a:pt x="1319" y="12"/>
                  </a:cubicBezTo>
                  <a:cubicBezTo>
                    <a:pt x="1298" y="3"/>
                    <a:pt x="1277" y="0"/>
                    <a:pt x="1255"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270;p67"/>
            <p:cNvSpPr/>
            <p:nvPr/>
          </p:nvSpPr>
          <p:spPr>
            <a:xfrm>
              <a:off x="6344831" y="3031128"/>
              <a:ext cx="100849" cy="116551"/>
            </a:xfrm>
            <a:custGeom>
              <a:avLst/>
              <a:gdLst/>
              <a:ahLst/>
              <a:cxnLst/>
              <a:rect l="l" t="t" r="r" b="b"/>
              <a:pathLst>
                <a:path w="2235" h="2583" extrusionOk="0">
                  <a:moveTo>
                    <a:pt x="46" y="1"/>
                  </a:moveTo>
                  <a:cubicBezTo>
                    <a:pt x="33" y="1"/>
                    <a:pt x="21" y="6"/>
                    <a:pt x="11" y="16"/>
                  </a:cubicBezTo>
                  <a:cubicBezTo>
                    <a:pt x="1" y="26"/>
                    <a:pt x="1" y="46"/>
                    <a:pt x="1" y="56"/>
                  </a:cubicBezTo>
                  <a:cubicBezTo>
                    <a:pt x="11" y="86"/>
                    <a:pt x="21" y="106"/>
                    <a:pt x="31" y="127"/>
                  </a:cubicBezTo>
                  <a:cubicBezTo>
                    <a:pt x="323" y="620"/>
                    <a:pt x="665" y="1093"/>
                    <a:pt x="1067" y="1495"/>
                  </a:cubicBezTo>
                  <a:cubicBezTo>
                    <a:pt x="1158" y="1576"/>
                    <a:pt x="1249" y="1656"/>
                    <a:pt x="1319" y="1747"/>
                  </a:cubicBezTo>
                  <a:cubicBezTo>
                    <a:pt x="1490" y="1998"/>
                    <a:pt x="1722" y="2190"/>
                    <a:pt x="1933" y="2401"/>
                  </a:cubicBezTo>
                  <a:cubicBezTo>
                    <a:pt x="2002" y="2470"/>
                    <a:pt x="2072" y="2549"/>
                    <a:pt x="2227" y="2571"/>
                  </a:cubicBezTo>
                  <a:lnTo>
                    <a:pt x="2227" y="2571"/>
                  </a:lnTo>
                  <a:cubicBezTo>
                    <a:pt x="2050" y="2314"/>
                    <a:pt x="1911" y="2096"/>
                    <a:pt x="1762" y="1888"/>
                  </a:cubicBezTo>
                  <a:cubicBezTo>
                    <a:pt x="1510" y="1546"/>
                    <a:pt x="1238" y="1213"/>
                    <a:pt x="977" y="881"/>
                  </a:cubicBezTo>
                  <a:cubicBezTo>
                    <a:pt x="705" y="549"/>
                    <a:pt x="393" y="288"/>
                    <a:pt x="81" y="16"/>
                  </a:cubicBezTo>
                  <a:cubicBezTo>
                    <a:pt x="71" y="6"/>
                    <a:pt x="58" y="1"/>
                    <a:pt x="46" y="1"/>
                  </a:cubicBezTo>
                  <a:close/>
                  <a:moveTo>
                    <a:pt x="2227" y="2571"/>
                  </a:moveTo>
                  <a:cubicBezTo>
                    <a:pt x="2230" y="2575"/>
                    <a:pt x="2232" y="2579"/>
                    <a:pt x="2235" y="2582"/>
                  </a:cubicBezTo>
                  <a:lnTo>
                    <a:pt x="2235" y="2572"/>
                  </a:lnTo>
                  <a:cubicBezTo>
                    <a:pt x="2232" y="2572"/>
                    <a:pt x="2230" y="2571"/>
                    <a:pt x="2227" y="257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271;p67"/>
            <p:cNvSpPr/>
            <p:nvPr/>
          </p:nvSpPr>
          <p:spPr>
            <a:xfrm>
              <a:off x="6360262" y="2977793"/>
              <a:ext cx="59562" cy="81807"/>
            </a:xfrm>
            <a:custGeom>
              <a:avLst/>
              <a:gdLst/>
              <a:ahLst/>
              <a:cxnLst/>
              <a:rect l="l" t="t" r="r" b="b"/>
              <a:pathLst>
                <a:path w="1320" h="1813" extrusionOk="0">
                  <a:moveTo>
                    <a:pt x="21" y="0"/>
                  </a:moveTo>
                  <a:cubicBezTo>
                    <a:pt x="1" y="20"/>
                    <a:pt x="11" y="51"/>
                    <a:pt x="21" y="71"/>
                  </a:cubicBezTo>
                  <a:cubicBezTo>
                    <a:pt x="81" y="171"/>
                    <a:pt x="122" y="282"/>
                    <a:pt x="192" y="373"/>
                  </a:cubicBezTo>
                  <a:cubicBezTo>
                    <a:pt x="383" y="685"/>
                    <a:pt x="595" y="987"/>
                    <a:pt x="826" y="1268"/>
                  </a:cubicBezTo>
                  <a:cubicBezTo>
                    <a:pt x="967" y="1439"/>
                    <a:pt x="1078" y="1631"/>
                    <a:pt x="1239" y="1772"/>
                  </a:cubicBezTo>
                  <a:cubicBezTo>
                    <a:pt x="1254" y="1786"/>
                    <a:pt x="1269" y="1813"/>
                    <a:pt x="1292" y="1813"/>
                  </a:cubicBezTo>
                  <a:cubicBezTo>
                    <a:pt x="1300" y="1813"/>
                    <a:pt x="1309" y="1809"/>
                    <a:pt x="1319" y="1802"/>
                  </a:cubicBezTo>
                  <a:cubicBezTo>
                    <a:pt x="957" y="1097"/>
                    <a:pt x="293" y="171"/>
                    <a:pt x="2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272;p67"/>
            <p:cNvSpPr/>
            <p:nvPr/>
          </p:nvSpPr>
          <p:spPr>
            <a:xfrm>
              <a:off x="6643180" y="3116725"/>
              <a:ext cx="11416" cy="96788"/>
            </a:xfrm>
            <a:custGeom>
              <a:avLst/>
              <a:gdLst/>
              <a:ahLst/>
              <a:cxnLst/>
              <a:rect l="l" t="t" r="r" b="b"/>
              <a:pathLst>
                <a:path w="253" h="2145" extrusionOk="0">
                  <a:moveTo>
                    <a:pt x="81" y="1"/>
                  </a:moveTo>
                  <a:cubicBezTo>
                    <a:pt x="71" y="11"/>
                    <a:pt x="61" y="31"/>
                    <a:pt x="61" y="41"/>
                  </a:cubicBezTo>
                  <a:cubicBezTo>
                    <a:pt x="51" y="182"/>
                    <a:pt x="51" y="323"/>
                    <a:pt x="31" y="464"/>
                  </a:cubicBezTo>
                  <a:cubicBezTo>
                    <a:pt x="11" y="564"/>
                    <a:pt x="1" y="675"/>
                    <a:pt x="1" y="786"/>
                  </a:cubicBezTo>
                  <a:lnTo>
                    <a:pt x="1" y="1359"/>
                  </a:lnTo>
                  <a:lnTo>
                    <a:pt x="1" y="1611"/>
                  </a:lnTo>
                  <a:cubicBezTo>
                    <a:pt x="1" y="1772"/>
                    <a:pt x="1" y="1943"/>
                    <a:pt x="11" y="2104"/>
                  </a:cubicBezTo>
                  <a:cubicBezTo>
                    <a:pt x="11" y="2124"/>
                    <a:pt x="21" y="2134"/>
                    <a:pt x="41" y="2144"/>
                  </a:cubicBezTo>
                  <a:cubicBezTo>
                    <a:pt x="51" y="2144"/>
                    <a:pt x="61" y="2134"/>
                    <a:pt x="81" y="2124"/>
                  </a:cubicBezTo>
                  <a:cubicBezTo>
                    <a:pt x="81" y="2114"/>
                    <a:pt x="91" y="2104"/>
                    <a:pt x="91" y="2104"/>
                  </a:cubicBezTo>
                  <a:cubicBezTo>
                    <a:pt x="162" y="1792"/>
                    <a:pt x="192" y="1480"/>
                    <a:pt x="242" y="1168"/>
                  </a:cubicBezTo>
                  <a:cubicBezTo>
                    <a:pt x="252" y="1138"/>
                    <a:pt x="242" y="1118"/>
                    <a:pt x="242" y="1088"/>
                  </a:cubicBezTo>
                  <a:cubicBezTo>
                    <a:pt x="192" y="937"/>
                    <a:pt x="212" y="776"/>
                    <a:pt x="202" y="625"/>
                  </a:cubicBezTo>
                  <a:cubicBezTo>
                    <a:pt x="182" y="444"/>
                    <a:pt x="162" y="263"/>
                    <a:pt x="142" y="81"/>
                  </a:cubicBezTo>
                  <a:cubicBezTo>
                    <a:pt x="132" y="61"/>
                    <a:pt x="132" y="41"/>
                    <a:pt x="121" y="31"/>
                  </a:cubicBezTo>
                  <a:cubicBezTo>
                    <a:pt x="111" y="21"/>
                    <a:pt x="91" y="11"/>
                    <a:pt x="81"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273;p67"/>
            <p:cNvSpPr/>
            <p:nvPr/>
          </p:nvSpPr>
          <p:spPr>
            <a:xfrm>
              <a:off x="6591425" y="3143438"/>
              <a:ext cx="17733" cy="66917"/>
            </a:xfrm>
            <a:custGeom>
              <a:avLst/>
              <a:gdLst/>
              <a:ahLst/>
              <a:cxnLst/>
              <a:rect l="l" t="t" r="r" b="b"/>
              <a:pathLst>
                <a:path w="393" h="1483" extrusionOk="0">
                  <a:moveTo>
                    <a:pt x="45" y="0"/>
                  </a:moveTo>
                  <a:cubicBezTo>
                    <a:pt x="41" y="0"/>
                    <a:pt x="36" y="1"/>
                    <a:pt x="31" y="3"/>
                  </a:cubicBezTo>
                  <a:cubicBezTo>
                    <a:pt x="0" y="3"/>
                    <a:pt x="0" y="33"/>
                    <a:pt x="0" y="53"/>
                  </a:cubicBezTo>
                  <a:cubicBezTo>
                    <a:pt x="101" y="536"/>
                    <a:pt x="222" y="1019"/>
                    <a:pt x="383" y="1482"/>
                  </a:cubicBezTo>
                  <a:lnTo>
                    <a:pt x="383" y="1472"/>
                  </a:lnTo>
                  <a:cubicBezTo>
                    <a:pt x="383" y="1452"/>
                    <a:pt x="393" y="1422"/>
                    <a:pt x="393" y="1402"/>
                  </a:cubicBezTo>
                  <a:cubicBezTo>
                    <a:pt x="333" y="1120"/>
                    <a:pt x="292" y="828"/>
                    <a:pt x="232" y="546"/>
                  </a:cubicBezTo>
                  <a:cubicBezTo>
                    <a:pt x="192" y="375"/>
                    <a:pt x="161" y="194"/>
                    <a:pt x="81" y="43"/>
                  </a:cubicBezTo>
                  <a:cubicBezTo>
                    <a:pt x="73" y="18"/>
                    <a:pt x="64" y="0"/>
                    <a:pt x="4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74;p67"/>
            <p:cNvSpPr/>
            <p:nvPr/>
          </p:nvSpPr>
          <p:spPr>
            <a:xfrm>
              <a:off x="6629102" y="3151244"/>
              <a:ext cx="2346" cy="20937"/>
            </a:xfrm>
            <a:custGeom>
              <a:avLst/>
              <a:gdLst/>
              <a:ahLst/>
              <a:cxnLst/>
              <a:rect l="l" t="t" r="r" b="b"/>
              <a:pathLst>
                <a:path w="52" h="464" extrusionOk="0">
                  <a:moveTo>
                    <a:pt x="51" y="1"/>
                  </a:moveTo>
                  <a:cubicBezTo>
                    <a:pt x="41" y="1"/>
                    <a:pt x="21" y="11"/>
                    <a:pt x="11" y="11"/>
                  </a:cubicBezTo>
                  <a:lnTo>
                    <a:pt x="11" y="152"/>
                  </a:lnTo>
                  <a:cubicBezTo>
                    <a:pt x="11" y="212"/>
                    <a:pt x="11" y="272"/>
                    <a:pt x="11" y="333"/>
                  </a:cubicBezTo>
                  <a:cubicBezTo>
                    <a:pt x="11" y="373"/>
                    <a:pt x="1" y="423"/>
                    <a:pt x="51" y="464"/>
                  </a:cubicBezTo>
                  <a:lnTo>
                    <a:pt x="51" y="1"/>
                  </a:ln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75;p67"/>
            <p:cNvSpPr/>
            <p:nvPr/>
          </p:nvSpPr>
          <p:spPr>
            <a:xfrm>
              <a:off x="6778503" y="3161081"/>
              <a:ext cx="235269" cy="335937"/>
            </a:xfrm>
            <a:custGeom>
              <a:avLst/>
              <a:gdLst/>
              <a:ahLst/>
              <a:cxnLst/>
              <a:rect l="l" t="t" r="r" b="b"/>
              <a:pathLst>
                <a:path w="5214" h="7445" extrusionOk="0">
                  <a:moveTo>
                    <a:pt x="2900" y="0"/>
                  </a:moveTo>
                  <a:cubicBezTo>
                    <a:pt x="2813" y="0"/>
                    <a:pt x="2722" y="14"/>
                    <a:pt x="2638" y="44"/>
                  </a:cubicBezTo>
                  <a:cubicBezTo>
                    <a:pt x="2356" y="135"/>
                    <a:pt x="2104" y="286"/>
                    <a:pt x="1863" y="457"/>
                  </a:cubicBezTo>
                  <a:cubicBezTo>
                    <a:pt x="1219" y="940"/>
                    <a:pt x="655" y="1524"/>
                    <a:pt x="122" y="2118"/>
                  </a:cubicBezTo>
                  <a:cubicBezTo>
                    <a:pt x="81" y="2168"/>
                    <a:pt x="41" y="2228"/>
                    <a:pt x="1" y="2279"/>
                  </a:cubicBezTo>
                  <a:cubicBezTo>
                    <a:pt x="41" y="2301"/>
                    <a:pt x="77" y="2310"/>
                    <a:pt x="111" y="2310"/>
                  </a:cubicBezTo>
                  <a:cubicBezTo>
                    <a:pt x="214" y="2310"/>
                    <a:pt x="295" y="2228"/>
                    <a:pt x="393" y="2198"/>
                  </a:cubicBezTo>
                  <a:cubicBezTo>
                    <a:pt x="490" y="2164"/>
                    <a:pt x="596" y="2096"/>
                    <a:pt x="689" y="2096"/>
                  </a:cubicBezTo>
                  <a:cubicBezTo>
                    <a:pt x="732" y="2096"/>
                    <a:pt x="771" y="2110"/>
                    <a:pt x="806" y="2148"/>
                  </a:cubicBezTo>
                  <a:cubicBezTo>
                    <a:pt x="917" y="2258"/>
                    <a:pt x="756" y="2389"/>
                    <a:pt x="705" y="2510"/>
                  </a:cubicBezTo>
                  <a:cubicBezTo>
                    <a:pt x="699" y="2519"/>
                    <a:pt x="697" y="2522"/>
                    <a:pt x="696" y="2522"/>
                  </a:cubicBezTo>
                  <a:cubicBezTo>
                    <a:pt x="695" y="2522"/>
                    <a:pt x="696" y="2518"/>
                    <a:pt x="695" y="2518"/>
                  </a:cubicBezTo>
                  <a:lnTo>
                    <a:pt x="695" y="2518"/>
                  </a:lnTo>
                  <a:cubicBezTo>
                    <a:pt x="694" y="2518"/>
                    <a:pt x="691" y="2521"/>
                    <a:pt x="685" y="2530"/>
                  </a:cubicBezTo>
                  <a:cubicBezTo>
                    <a:pt x="534" y="2812"/>
                    <a:pt x="605" y="2963"/>
                    <a:pt x="927" y="3033"/>
                  </a:cubicBezTo>
                  <a:cubicBezTo>
                    <a:pt x="1047" y="3054"/>
                    <a:pt x="1168" y="3064"/>
                    <a:pt x="1299" y="3064"/>
                  </a:cubicBezTo>
                  <a:cubicBezTo>
                    <a:pt x="1440" y="3074"/>
                    <a:pt x="1581" y="3094"/>
                    <a:pt x="1712" y="3134"/>
                  </a:cubicBezTo>
                  <a:cubicBezTo>
                    <a:pt x="1772" y="3154"/>
                    <a:pt x="1863" y="3164"/>
                    <a:pt x="1863" y="3245"/>
                  </a:cubicBezTo>
                  <a:cubicBezTo>
                    <a:pt x="1873" y="3325"/>
                    <a:pt x="1802" y="3355"/>
                    <a:pt x="1742" y="3386"/>
                  </a:cubicBezTo>
                  <a:cubicBezTo>
                    <a:pt x="1561" y="3486"/>
                    <a:pt x="1349" y="3527"/>
                    <a:pt x="1158" y="3617"/>
                  </a:cubicBezTo>
                  <a:cubicBezTo>
                    <a:pt x="1098" y="3637"/>
                    <a:pt x="1027" y="3678"/>
                    <a:pt x="1027" y="3748"/>
                  </a:cubicBezTo>
                  <a:cubicBezTo>
                    <a:pt x="1027" y="3828"/>
                    <a:pt x="1098" y="3869"/>
                    <a:pt x="1158" y="3879"/>
                  </a:cubicBezTo>
                  <a:cubicBezTo>
                    <a:pt x="1370" y="3929"/>
                    <a:pt x="1541" y="3989"/>
                    <a:pt x="1541" y="4251"/>
                  </a:cubicBezTo>
                  <a:cubicBezTo>
                    <a:pt x="1541" y="4312"/>
                    <a:pt x="1601" y="4342"/>
                    <a:pt x="1651" y="4382"/>
                  </a:cubicBezTo>
                  <a:cubicBezTo>
                    <a:pt x="1722" y="4452"/>
                    <a:pt x="1903" y="4473"/>
                    <a:pt x="1853" y="4593"/>
                  </a:cubicBezTo>
                  <a:cubicBezTo>
                    <a:pt x="1819" y="4677"/>
                    <a:pt x="1702" y="4684"/>
                    <a:pt x="1594" y="4684"/>
                  </a:cubicBezTo>
                  <a:cubicBezTo>
                    <a:pt x="1572" y="4684"/>
                    <a:pt x="1551" y="4684"/>
                    <a:pt x="1531" y="4684"/>
                  </a:cubicBezTo>
                  <a:cubicBezTo>
                    <a:pt x="1440" y="4684"/>
                    <a:pt x="1349" y="4674"/>
                    <a:pt x="1259" y="4654"/>
                  </a:cubicBezTo>
                  <a:cubicBezTo>
                    <a:pt x="1224" y="4649"/>
                    <a:pt x="1186" y="4646"/>
                    <a:pt x="1148" y="4646"/>
                  </a:cubicBezTo>
                  <a:cubicBezTo>
                    <a:pt x="1110" y="4646"/>
                    <a:pt x="1073" y="4649"/>
                    <a:pt x="1037" y="4654"/>
                  </a:cubicBezTo>
                  <a:cubicBezTo>
                    <a:pt x="846" y="4694"/>
                    <a:pt x="806" y="4815"/>
                    <a:pt x="937" y="4956"/>
                  </a:cubicBezTo>
                  <a:cubicBezTo>
                    <a:pt x="1047" y="5076"/>
                    <a:pt x="1188" y="5157"/>
                    <a:pt x="1319" y="5237"/>
                  </a:cubicBezTo>
                  <a:cubicBezTo>
                    <a:pt x="1430" y="5318"/>
                    <a:pt x="1551" y="5409"/>
                    <a:pt x="1641" y="5519"/>
                  </a:cubicBezTo>
                  <a:cubicBezTo>
                    <a:pt x="1712" y="5620"/>
                    <a:pt x="1682" y="5670"/>
                    <a:pt x="1561" y="5680"/>
                  </a:cubicBezTo>
                  <a:cubicBezTo>
                    <a:pt x="1548" y="5682"/>
                    <a:pt x="1535" y="5683"/>
                    <a:pt x="1521" y="5683"/>
                  </a:cubicBezTo>
                  <a:cubicBezTo>
                    <a:pt x="1461" y="5683"/>
                    <a:pt x="1397" y="5667"/>
                    <a:pt x="1339" y="5650"/>
                  </a:cubicBezTo>
                  <a:cubicBezTo>
                    <a:pt x="1148" y="5610"/>
                    <a:pt x="967" y="5559"/>
                    <a:pt x="786" y="5509"/>
                  </a:cubicBezTo>
                  <a:cubicBezTo>
                    <a:pt x="753" y="5500"/>
                    <a:pt x="715" y="5490"/>
                    <a:pt x="679" y="5490"/>
                  </a:cubicBezTo>
                  <a:cubicBezTo>
                    <a:pt x="639" y="5490"/>
                    <a:pt x="601" y="5502"/>
                    <a:pt x="574" y="5539"/>
                  </a:cubicBezTo>
                  <a:cubicBezTo>
                    <a:pt x="524" y="5610"/>
                    <a:pt x="574" y="5680"/>
                    <a:pt x="615" y="5751"/>
                  </a:cubicBezTo>
                  <a:cubicBezTo>
                    <a:pt x="655" y="5831"/>
                    <a:pt x="725" y="5892"/>
                    <a:pt x="766" y="5972"/>
                  </a:cubicBezTo>
                  <a:cubicBezTo>
                    <a:pt x="826" y="6083"/>
                    <a:pt x="846" y="6173"/>
                    <a:pt x="685" y="6183"/>
                  </a:cubicBezTo>
                  <a:cubicBezTo>
                    <a:pt x="615" y="6194"/>
                    <a:pt x="524" y="6173"/>
                    <a:pt x="514" y="6284"/>
                  </a:cubicBezTo>
                  <a:lnTo>
                    <a:pt x="524" y="6294"/>
                  </a:lnTo>
                  <a:cubicBezTo>
                    <a:pt x="544" y="6304"/>
                    <a:pt x="554" y="6324"/>
                    <a:pt x="564" y="6334"/>
                  </a:cubicBezTo>
                  <a:cubicBezTo>
                    <a:pt x="635" y="6425"/>
                    <a:pt x="695" y="6506"/>
                    <a:pt x="766" y="6596"/>
                  </a:cubicBezTo>
                  <a:cubicBezTo>
                    <a:pt x="907" y="6757"/>
                    <a:pt x="957" y="6979"/>
                    <a:pt x="1068" y="7160"/>
                  </a:cubicBezTo>
                  <a:cubicBezTo>
                    <a:pt x="1119" y="7255"/>
                    <a:pt x="1192" y="7340"/>
                    <a:pt x="1278" y="7340"/>
                  </a:cubicBezTo>
                  <a:cubicBezTo>
                    <a:pt x="1310" y="7340"/>
                    <a:pt x="1344" y="7328"/>
                    <a:pt x="1380" y="7301"/>
                  </a:cubicBezTo>
                  <a:cubicBezTo>
                    <a:pt x="1491" y="7218"/>
                    <a:pt x="1595" y="7183"/>
                    <a:pt x="1694" y="7183"/>
                  </a:cubicBezTo>
                  <a:cubicBezTo>
                    <a:pt x="1835" y="7183"/>
                    <a:pt x="1968" y="7254"/>
                    <a:pt x="2104" y="7361"/>
                  </a:cubicBezTo>
                  <a:cubicBezTo>
                    <a:pt x="2170" y="7410"/>
                    <a:pt x="2242" y="7445"/>
                    <a:pt x="2313" y="7445"/>
                  </a:cubicBezTo>
                  <a:cubicBezTo>
                    <a:pt x="2372" y="7445"/>
                    <a:pt x="2432" y="7421"/>
                    <a:pt x="2487" y="7361"/>
                  </a:cubicBezTo>
                  <a:cubicBezTo>
                    <a:pt x="2598" y="7228"/>
                    <a:pt x="2712" y="7177"/>
                    <a:pt x="2832" y="7177"/>
                  </a:cubicBezTo>
                  <a:cubicBezTo>
                    <a:pt x="2940" y="7177"/>
                    <a:pt x="3052" y="7219"/>
                    <a:pt x="3171" y="7280"/>
                  </a:cubicBezTo>
                  <a:cubicBezTo>
                    <a:pt x="3277" y="7341"/>
                    <a:pt x="3384" y="7419"/>
                    <a:pt x="3507" y="7419"/>
                  </a:cubicBezTo>
                  <a:cubicBezTo>
                    <a:pt x="3547" y="7419"/>
                    <a:pt x="3589" y="7411"/>
                    <a:pt x="3634" y="7391"/>
                  </a:cubicBezTo>
                  <a:cubicBezTo>
                    <a:pt x="3694" y="7331"/>
                    <a:pt x="3704" y="7250"/>
                    <a:pt x="3704" y="7160"/>
                  </a:cubicBezTo>
                  <a:cubicBezTo>
                    <a:pt x="3704" y="7049"/>
                    <a:pt x="3664" y="6948"/>
                    <a:pt x="3634" y="6848"/>
                  </a:cubicBezTo>
                  <a:cubicBezTo>
                    <a:pt x="3594" y="6747"/>
                    <a:pt x="3564" y="6656"/>
                    <a:pt x="3533" y="6556"/>
                  </a:cubicBezTo>
                  <a:cubicBezTo>
                    <a:pt x="3503" y="6435"/>
                    <a:pt x="3523" y="6405"/>
                    <a:pt x="3644" y="6395"/>
                  </a:cubicBezTo>
                  <a:cubicBezTo>
                    <a:pt x="3684" y="6390"/>
                    <a:pt x="3727" y="6390"/>
                    <a:pt x="3770" y="6390"/>
                  </a:cubicBezTo>
                  <a:cubicBezTo>
                    <a:pt x="3813" y="6390"/>
                    <a:pt x="3855" y="6390"/>
                    <a:pt x="3896" y="6385"/>
                  </a:cubicBezTo>
                  <a:cubicBezTo>
                    <a:pt x="4298" y="6344"/>
                    <a:pt x="4449" y="6133"/>
                    <a:pt x="4359" y="5731"/>
                  </a:cubicBezTo>
                  <a:cubicBezTo>
                    <a:pt x="4328" y="5620"/>
                    <a:pt x="4308" y="5499"/>
                    <a:pt x="4288" y="5388"/>
                  </a:cubicBezTo>
                  <a:cubicBezTo>
                    <a:pt x="4268" y="5278"/>
                    <a:pt x="4308" y="5207"/>
                    <a:pt x="4409" y="5167"/>
                  </a:cubicBezTo>
                  <a:cubicBezTo>
                    <a:pt x="4510" y="5127"/>
                    <a:pt x="4610" y="5097"/>
                    <a:pt x="4711" y="5046"/>
                  </a:cubicBezTo>
                  <a:cubicBezTo>
                    <a:pt x="4993" y="4915"/>
                    <a:pt x="5053" y="4694"/>
                    <a:pt x="4902" y="4432"/>
                  </a:cubicBezTo>
                  <a:cubicBezTo>
                    <a:pt x="4892" y="4402"/>
                    <a:pt x="4872" y="4372"/>
                    <a:pt x="4852" y="4342"/>
                  </a:cubicBezTo>
                  <a:cubicBezTo>
                    <a:pt x="4781" y="4261"/>
                    <a:pt x="4711" y="4181"/>
                    <a:pt x="4640" y="4100"/>
                  </a:cubicBezTo>
                  <a:cubicBezTo>
                    <a:pt x="4580" y="4030"/>
                    <a:pt x="4530" y="3969"/>
                    <a:pt x="4479" y="3899"/>
                  </a:cubicBezTo>
                  <a:cubicBezTo>
                    <a:pt x="4429" y="3828"/>
                    <a:pt x="4429" y="3748"/>
                    <a:pt x="4479" y="3667"/>
                  </a:cubicBezTo>
                  <a:cubicBezTo>
                    <a:pt x="4530" y="3597"/>
                    <a:pt x="4580" y="3537"/>
                    <a:pt x="4630" y="3466"/>
                  </a:cubicBezTo>
                  <a:cubicBezTo>
                    <a:pt x="4711" y="3335"/>
                    <a:pt x="4711" y="3215"/>
                    <a:pt x="4620" y="3094"/>
                  </a:cubicBezTo>
                  <a:cubicBezTo>
                    <a:pt x="4570" y="3023"/>
                    <a:pt x="4520" y="2953"/>
                    <a:pt x="4479" y="2882"/>
                  </a:cubicBezTo>
                  <a:cubicBezTo>
                    <a:pt x="4369" y="2742"/>
                    <a:pt x="4379" y="2711"/>
                    <a:pt x="4530" y="2601"/>
                  </a:cubicBezTo>
                  <a:cubicBezTo>
                    <a:pt x="4650" y="2520"/>
                    <a:pt x="4781" y="2440"/>
                    <a:pt x="4902" y="2349"/>
                  </a:cubicBezTo>
                  <a:cubicBezTo>
                    <a:pt x="4972" y="2309"/>
                    <a:pt x="5043" y="2258"/>
                    <a:pt x="5093" y="2198"/>
                  </a:cubicBezTo>
                  <a:cubicBezTo>
                    <a:pt x="5214" y="2067"/>
                    <a:pt x="5184" y="1926"/>
                    <a:pt x="5043" y="1836"/>
                  </a:cubicBezTo>
                  <a:cubicBezTo>
                    <a:pt x="4972" y="1796"/>
                    <a:pt x="4882" y="1765"/>
                    <a:pt x="4801" y="1745"/>
                  </a:cubicBezTo>
                  <a:cubicBezTo>
                    <a:pt x="4630" y="1715"/>
                    <a:pt x="4459" y="1685"/>
                    <a:pt x="4288" y="1665"/>
                  </a:cubicBezTo>
                  <a:cubicBezTo>
                    <a:pt x="4177" y="1655"/>
                    <a:pt x="4067" y="1635"/>
                    <a:pt x="3966" y="1604"/>
                  </a:cubicBezTo>
                  <a:cubicBezTo>
                    <a:pt x="3906" y="1584"/>
                    <a:pt x="3886" y="1534"/>
                    <a:pt x="3916" y="1494"/>
                  </a:cubicBezTo>
                  <a:cubicBezTo>
                    <a:pt x="3966" y="1413"/>
                    <a:pt x="4016" y="1343"/>
                    <a:pt x="4067" y="1262"/>
                  </a:cubicBezTo>
                  <a:cubicBezTo>
                    <a:pt x="4137" y="1172"/>
                    <a:pt x="4208" y="1091"/>
                    <a:pt x="4248" y="990"/>
                  </a:cubicBezTo>
                  <a:cubicBezTo>
                    <a:pt x="4349" y="809"/>
                    <a:pt x="4268" y="658"/>
                    <a:pt x="4067" y="618"/>
                  </a:cubicBezTo>
                  <a:cubicBezTo>
                    <a:pt x="4014" y="606"/>
                    <a:pt x="3957" y="601"/>
                    <a:pt x="3901" y="601"/>
                  </a:cubicBezTo>
                  <a:cubicBezTo>
                    <a:pt x="3862" y="601"/>
                    <a:pt x="3822" y="604"/>
                    <a:pt x="3785" y="608"/>
                  </a:cubicBezTo>
                  <a:cubicBezTo>
                    <a:pt x="3614" y="618"/>
                    <a:pt x="3433" y="638"/>
                    <a:pt x="3262" y="658"/>
                  </a:cubicBezTo>
                  <a:cubicBezTo>
                    <a:pt x="3241" y="660"/>
                    <a:pt x="3224" y="661"/>
                    <a:pt x="3209" y="661"/>
                  </a:cubicBezTo>
                  <a:cubicBezTo>
                    <a:pt x="3119" y="661"/>
                    <a:pt x="3116" y="631"/>
                    <a:pt x="3151" y="527"/>
                  </a:cubicBezTo>
                  <a:cubicBezTo>
                    <a:pt x="3171" y="457"/>
                    <a:pt x="3201" y="387"/>
                    <a:pt x="3211" y="306"/>
                  </a:cubicBezTo>
                  <a:cubicBezTo>
                    <a:pt x="3231" y="155"/>
                    <a:pt x="3141" y="24"/>
                    <a:pt x="2980" y="4"/>
                  </a:cubicBezTo>
                  <a:cubicBezTo>
                    <a:pt x="2954" y="2"/>
                    <a:pt x="2927" y="0"/>
                    <a:pt x="2900"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76;p67"/>
            <p:cNvSpPr/>
            <p:nvPr/>
          </p:nvSpPr>
          <p:spPr>
            <a:xfrm>
              <a:off x="6710413" y="3250965"/>
              <a:ext cx="160320" cy="194207"/>
            </a:xfrm>
            <a:custGeom>
              <a:avLst/>
              <a:gdLst/>
              <a:ahLst/>
              <a:cxnLst/>
              <a:rect l="l" t="t" r="r" b="b"/>
              <a:pathLst>
                <a:path w="3553" h="4304" extrusionOk="0">
                  <a:moveTo>
                    <a:pt x="2269" y="1"/>
                  </a:moveTo>
                  <a:cubicBezTo>
                    <a:pt x="2255" y="1"/>
                    <a:pt x="2241" y="2"/>
                    <a:pt x="2224" y="5"/>
                  </a:cubicBezTo>
                  <a:cubicBezTo>
                    <a:pt x="2063" y="45"/>
                    <a:pt x="1902" y="75"/>
                    <a:pt x="1761" y="176"/>
                  </a:cubicBezTo>
                  <a:cubicBezTo>
                    <a:pt x="1681" y="226"/>
                    <a:pt x="1600" y="277"/>
                    <a:pt x="1510" y="287"/>
                  </a:cubicBezTo>
                  <a:cubicBezTo>
                    <a:pt x="1399" y="367"/>
                    <a:pt x="1339" y="488"/>
                    <a:pt x="1248" y="589"/>
                  </a:cubicBezTo>
                  <a:cubicBezTo>
                    <a:pt x="956" y="941"/>
                    <a:pt x="674" y="1293"/>
                    <a:pt x="413" y="1655"/>
                  </a:cubicBezTo>
                  <a:cubicBezTo>
                    <a:pt x="373" y="1726"/>
                    <a:pt x="332" y="1786"/>
                    <a:pt x="292" y="1847"/>
                  </a:cubicBezTo>
                  <a:cubicBezTo>
                    <a:pt x="252" y="1937"/>
                    <a:pt x="302" y="2028"/>
                    <a:pt x="393" y="2038"/>
                  </a:cubicBezTo>
                  <a:lnTo>
                    <a:pt x="594" y="2038"/>
                  </a:lnTo>
                  <a:cubicBezTo>
                    <a:pt x="604" y="2038"/>
                    <a:pt x="624" y="2058"/>
                    <a:pt x="624" y="2068"/>
                  </a:cubicBezTo>
                  <a:cubicBezTo>
                    <a:pt x="634" y="2088"/>
                    <a:pt x="624" y="2108"/>
                    <a:pt x="614" y="2118"/>
                  </a:cubicBezTo>
                  <a:cubicBezTo>
                    <a:pt x="534" y="2179"/>
                    <a:pt x="453" y="2239"/>
                    <a:pt x="373" y="2289"/>
                  </a:cubicBezTo>
                  <a:cubicBezTo>
                    <a:pt x="262" y="2370"/>
                    <a:pt x="161" y="2460"/>
                    <a:pt x="81" y="2561"/>
                  </a:cubicBezTo>
                  <a:cubicBezTo>
                    <a:pt x="0" y="2662"/>
                    <a:pt x="10" y="2772"/>
                    <a:pt x="111" y="2853"/>
                  </a:cubicBezTo>
                  <a:cubicBezTo>
                    <a:pt x="141" y="2883"/>
                    <a:pt x="181" y="2903"/>
                    <a:pt x="212" y="2923"/>
                  </a:cubicBezTo>
                  <a:cubicBezTo>
                    <a:pt x="272" y="2944"/>
                    <a:pt x="322" y="2964"/>
                    <a:pt x="373" y="2984"/>
                  </a:cubicBezTo>
                  <a:cubicBezTo>
                    <a:pt x="544" y="3054"/>
                    <a:pt x="554" y="3094"/>
                    <a:pt x="423" y="3195"/>
                  </a:cubicBezTo>
                  <a:cubicBezTo>
                    <a:pt x="363" y="3245"/>
                    <a:pt x="302" y="3296"/>
                    <a:pt x="252" y="3346"/>
                  </a:cubicBezTo>
                  <a:cubicBezTo>
                    <a:pt x="121" y="3487"/>
                    <a:pt x="161" y="3628"/>
                    <a:pt x="332" y="3698"/>
                  </a:cubicBezTo>
                  <a:cubicBezTo>
                    <a:pt x="433" y="3739"/>
                    <a:pt x="534" y="3749"/>
                    <a:pt x="634" y="3749"/>
                  </a:cubicBezTo>
                  <a:cubicBezTo>
                    <a:pt x="815" y="3749"/>
                    <a:pt x="997" y="3799"/>
                    <a:pt x="1178" y="3839"/>
                  </a:cubicBezTo>
                  <a:cubicBezTo>
                    <a:pt x="1500" y="3920"/>
                    <a:pt x="1771" y="4091"/>
                    <a:pt x="2033" y="4302"/>
                  </a:cubicBezTo>
                  <a:cubicBezTo>
                    <a:pt x="2052" y="4283"/>
                    <a:pt x="2075" y="4276"/>
                    <a:pt x="2100" y="4276"/>
                  </a:cubicBezTo>
                  <a:cubicBezTo>
                    <a:pt x="2114" y="4276"/>
                    <a:pt x="2129" y="4278"/>
                    <a:pt x="2144" y="4282"/>
                  </a:cubicBezTo>
                  <a:cubicBezTo>
                    <a:pt x="2187" y="4294"/>
                    <a:pt x="2227" y="4303"/>
                    <a:pt x="2268" y="4303"/>
                  </a:cubicBezTo>
                  <a:cubicBezTo>
                    <a:pt x="2293" y="4303"/>
                    <a:pt x="2318" y="4300"/>
                    <a:pt x="2345" y="4292"/>
                  </a:cubicBezTo>
                  <a:cubicBezTo>
                    <a:pt x="2446" y="4262"/>
                    <a:pt x="2486" y="4171"/>
                    <a:pt x="2446" y="4071"/>
                  </a:cubicBezTo>
                  <a:cubicBezTo>
                    <a:pt x="2406" y="3980"/>
                    <a:pt x="2355" y="3890"/>
                    <a:pt x="2285" y="3819"/>
                  </a:cubicBezTo>
                  <a:cubicBezTo>
                    <a:pt x="2214" y="3749"/>
                    <a:pt x="2154" y="3678"/>
                    <a:pt x="2114" y="3557"/>
                  </a:cubicBezTo>
                  <a:lnTo>
                    <a:pt x="2114" y="3557"/>
                  </a:lnTo>
                  <a:cubicBezTo>
                    <a:pt x="2174" y="3578"/>
                    <a:pt x="2204" y="3588"/>
                    <a:pt x="2234" y="3588"/>
                  </a:cubicBezTo>
                  <a:cubicBezTo>
                    <a:pt x="2456" y="3648"/>
                    <a:pt x="2667" y="3708"/>
                    <a:pt x="2889" y="3779"/>
                  </a:cubicBezTo>
                  <a:cubicBezTo>
                    <a:pt x="2952" y="3798"/>
                    <a:pt x="3020" y="3805"/>
                    <a:pt x="3090" y="3805"/>
                  </a:cubicBezTo>
                  <a:cubicBezTo>
                    <a:pt x="3130" y="3805"/>
                    <a:pt x="3170" y="3803"/>
                    <a:pt x="3211" y="3799"/>
                  </a:cubicBezTo>
                  <a:cubicBezTo>
                    <a:pt x="3311" y="3779"/>
                    <a:pt x="3362" y="3678"/>
                    <a:pt x="3321" y="3588"/>
                  </a:cubicBezTo>
                  <a:cubicBezTo>
                    <a:pt x="3301" y="3547"/>
                    <a:pt x="3281" y="3517"/>
                    <a:pt x="3251" y="3487"/>
                  </a:cubicBezTo>
                  <a:cubicBezTo>
                    <a:pt x="3150" y="3366"/>
                    <a:pt x="3019" y="3266"/>
                    <a:pt x="2889" y="3175"/>
                  </a:cubicBezTo>
                  <a:cubicBezTo>
                    <a:pt x="2748" y="3084"/>
                    <a:pt x="2607" y="2974"/>
                    <a:pt x="2456" y="2873"/>
                  </a:cubicBezTo>
                  <a:cubicBezTo>
                    <a:pt x="2446" y="2863"/>
                    <a:pt x="2426" y="2833"/>
                    <a:pt x="2426" y="2813"/>
                  </a:cubicBezTo>
                  <a:cubicBezTo>
                    <a:pt x="2436" y="2772"/>
                    <a:pt x="2466" y="2762"/>
                    <a:pt x="2496" y="2752"/>
                  </a:cubicBezTo>
                  <a:cubicBezTo>
                    <a:pt x="2523" y="2750"/>
                    <a:pt x="2550" y="2748"/>
                    <a:pt x="2577" y="2748"/>
                  </a:cubicBezTo>
                  <a:cubicBezTo>
                    <a:pt x="2651" y="2748"/>
                    <a:pt x="2724" y="2758"/>
                    <a:pt x="2798" y="2772"/>
                  </a:cubicBezTo>
                  <a:cubicBezTo>
                    <a:pt x="2883" y="2789"/>
                    <a:pt x="2967" y="2797"/>
                    <a:pt x="3051" y="2797"/>
                  </a:cubicBezTo>
                  <a:cubicBezTo>
                    <a:pt x="3177" y="2797"/>
                    <a:pt x="3301" y="2778"/>
                    <a:pt x="3422" y="2742"/>
                  </a:cubicBezTo>
                  <a:cubicBezTo>
                    <a:pt x="3482" y="2722"/>
                    <a:pt x="3523" y="2692"/>
                    <a:pt x="3533" y="2621"/>
                  </a:cubicBezTo>
                  <a:cubicBezTo>
                    <a:pt x="3553" y="2561"/>
                    <a:pt x="3523" y="2511"/>
                    <a:pt x="3472" y="2471"/>
                  </a:cubicBezTo>
                  <a:cubicBezTo>
                    <a:pt x="3442" y="2450"/>
                    <a:pt x="3402" y="2430"/>
                    <a:pt x="3362" y="2410"/>
                  </a:cubicBezTo>
                  <a:cubicBezTo>
                    <a:pt x="3301" y="2370"/>
                    <a:pt x="3241" y="2350"/>
                    <a:pt x="3191" y="2309"/>
                  </a:cubicBezTo>
                  <a:cubicBezTo>
                    <a:pt x="3100" y="2269"/>
                    <a:pt x="3090" y="2249"/>
                    <a:pt x="3110" y="2148"/>
                  </a:cubicBezTo>
                  <a:cubicBezTo>
                    <a:pt x="3110" y="2138"/>
                    <a:pt x="3120" y="2118"/>
                    <a:pt x="3120" y="2108"/>
                  </a:cubicBezTo>
                  <a:cubicBezTo>
                    <a:pt x="3150" y="1967"/>
                    <a:pt x="3120" y="1927"/>
                    <a:pt x="2989" y="1887"/>
                  </a:cubicBezTo>
                  <a:cubicBezTo>
                    <a:pt x="2919" y="1857"/>
                    <a:pt x="2858" y="1847"/>
                    <a:pt x="2788" y="1836"/>
                  </a:cubicBezTo>
                  <a:cubicBezTo>
                    <a:pt x="2718" y="1826"/>
                    <a:pt x="2647" y="1806"/>
                    <a:pt x="2567" y="1756"/>
                  </a:cubicBezTo>
                  <a:cubicBezTo>
                    <a:pt x="2738" y="1696"/>
                    <a:pt x="2879" y="1655"/>
                    <a:pt x="3019" y="1605"/>
                  </a:cubicBezTo>
                  <a:cubicBezTo>
                    <a:pt x="3140" y="1555"/>
                    <a:pt x="3251" y="1514"/>
                    <a:pt x="3372" y="1464"/>
                  </a:cubicBezTo>
                  <a:cubicBezTo>
                    <a:pt x="3452" y="1414"/>
                    <a:pt x="3533" y="1363"/>
                    <a:pt x="3533" y="1253"/>
                  </a:cubicBezTo>
                  <a:cubicBezTo>
                    <a:pt x="3523" y="1152"/>
                    <a:pt x="3432" y="1102"/>
                    <a:pt x="3341" y="1082"/>
                  </a:cubicBezTo>
                  <a:cubicBezTo>
                    <a:pt x="3301" y="1062"/>
                    <a:pt x="3261" y="1051"/>
                    <a:pt x="3221" y="1041"/>
                  </a:cubicBezTo>
                  <a:cubicBezTo>
                    <a:pt x="3074" y="1023"/>
                    <a:pt x="2927" y="980"/>
                    <a:pt x="2773" y="980"/>
                  </a:cubicBezTo>
                  <a:cubicBezTo>
                    <a:pt x="2758" y="980"/>
                    <a:pt x="2743" y="980"/>
                    <a:pt x="2728" y="981"/>
                  </a:cubicBezTo>
                  <a:cubicBezTo>
                    <a:pt x="2711" y="982"/>
                    <a:pt x="2696" y="983"/>
                    <a:pt x="2680" y="983"/>
                  </a:cubicBezTo>
                  <a:cubicBezTo>
                    <a:pt x="2549" y="983"/>
                    <a:pt x="2431" y="948"/>
                    <a:pt x="2305" y="921"/>
                  </a:cubicBezTo>
                  <a:cubicBezTo>
                    <a:pt x="2194" y="901"/>
                    <a:pt x="2154" y="810"/>
                    <a:pt x="2204" y="709"/>
                  </a:cubicBezTo>
                  <a:cubicBezTo>
                    <a:pt x="2244" y="639"/>
                    <a:pt x="2285" y="568"/>
                    <a:pt x="2335" y="498"/>
                  </a:cubicBezTo>
                  <a:cubicBezTo>
                    <a:pt x="2395" y="417"/>
                    <a:pt x="2446" y="327"/>
                    <a:pt x="2466" y="236"/>
                  </a:cubicBezTo>
                  <a:cubicBezTo>
                    <a:pt x="2496" y="146"/>
                    <a:pt x="2456" y="65"/>
                    <a:pt x="2375" y="25"/>
                  </a:cubicBezTo>
                  <a:cubicBezTo>
                    <a:pt x="2338" y="10"/>
                    <a:pt x="2307" y="1"/>
                    <a:pt x="2269"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77;p67"/>
            <p:cNvSpPr/>
            <p:nvPr/>
          </p:nvSpPr>
          <p:spPr>
            <a:xfrm>
              <a:off x="6813022" y="3458709"/>
              <a:ext cx="129456" cy="52703"/>
            </a:xfrm>
            <a:custGeom>
              <a:avLst/>
              <a:gdLst/>
              <a:ahLst/>
              <a:cxnLst/>
              <a:rect l="l" t="t" r="r" b="b"/>
              <a:pathLst>
                <a:path w="2869" h="1168" extrusionOk="0">
                  <a:moveTo>
                    <a:pt x="1" y="0"/>
                  </a:moveTo>
                  <a:cubicBezTo>
                    <a:pt x="81" y="252"/>
                    <a:pt x="172" y="503"/>
                    <a:pt x="262" y="755"/>
                  </a:cubicBezTo>
                  <a:cubicBezTo>
                    <a:pt x="303" y="866"/>
                    <a:pt x="343" y="976"/>
                    <a:pt x="423" y="1067"/>
                  </a:cubicBezTo>
                  <a:cubicBezTo>
                    <a:pt x="474" y="1137"/>
                    <a:pt x="554" y="1168"/>
                    <a:pt x="635" y="1168"/>
                  </a:cubicBezTo>
                  <a:cubicBezTo>
                    <a:pt x="715" y="1157"/>
                    <a:pt x="786" y="1127"/>
                    <a:pt x="846" y="1077"/>
                  </a:cubicBezTo>
                  <a:cubicBezTo>
                    <a:pt x="896" y="1037"/>
                    <a:pt x="947" y="986"/>
                    <a:pt x="997" y="946"/>
                  </a:cubicBezTo>
                  <a:cubicBezTo>
                    <a:pt x="1028" y="915"/>
                    <a:pt x="1068" y="899"/>
                    <a:pt x="1108" y="899"/>
                  </a:cubicBezTo>
                  <a:cubicBezTo>
                    <a:pt x="1131" y="899"/>
                    <a:pt x="1156" y="905"/>
                    <a:pt x="1178" y="916"/>
                  </a:cubicBezTo>
                  <a:cubicBezTo>
                    <a:pt x="1259" y="956"/>
                    <a:pt x="1329" y="996"/>
                    <a:pt x="1410" y="1027"/>
                  </a:cubicBezTo>
                  <a:cubicBezTo>
                    <a:pt x="1445" y="1042"/>
                    <a:pt x="1479" y="1050"/>
                    <a:pt x="1513" y="1050"/>
                  </a:cubicBezTo>
                  <a:cubicBezTo>
                    <a:pt x="1567" y="1050"/>
                    <a:pt x="1618" y="1030"/>
                    <a:pt x="1661" y="986"/>
                  </a:cubicBezTo>
                  <a:cubicBezTo>
                    <a:pt x="1732" y="926"/>
                    <a:pt x="1792" y="856"/>
                    <a:pt x="1863" y="795"/>
                  </a:cubicBezTo>
                  <a:cubicBezTo>
                    <a:pt x="1910" y="734"/>
                    <a:pt x="1967" y="705"/>
                    <a:pt x="2033" y="705"/>
                  </a:cubicBezTo>
                  <a:cubicBezTo>
                    <a:pt x="2065" y="705"/>
                    <a:pt x="2098" y="712"/>
                    <a:pt x="2134" y="725"/>
                  </a:cubicBezTo>
                  <a:cubicBezTo>
                    <a:pt x="2205" y="755"/>
                    <a:pt x="2265" y="785"/>
                    <a:pt x="2336" y="805"/>
                  </a:cubicBezTo>
                  <a:cubicBezTo>
                    <a:pt x="2416" y="835"/>
                    <a:pt x="2497" y="876"/>
                    <a:pt x="2577" y="886"/>
                  </a:cubicBezTo>
                  <a:cubicBezTo>
                    <a:pt x="2609" y="894"/>
                    <a:pt x="2639" y="899"/>
                    <a:pt x="2669" y="899"/>
                  </a:cubicBezTo>
                  <a:cubicBezTo>
                    <a:pt x="2743" y="899"/>
                    <a:pt x="2811" y="870"/>
                    <a:pt x="2869" y="805"/>
                  </a:cubicBezTo>
                  <a:cubicBezTo>
                    <a:pt x="2658" y="705"/>
                    <a:pt x="2446" y="604"/>
                    <a:pt x="2235" y="503"/>
                  </a:cubicBezTo>
                  <a:cubicBezTo>
                    <a:pt x="2175" y="475"/>
                    <a:pt x="2114" y="462"/>
                    <a:pt x="2055" y="462"/>
                  </a:cubicBezTo>
                  <a:cubicBezTo>
                    <a:pt x="1944" y="462"/>
                    <a:pt x="1837" y="509"/>
                    <a:pt x="1752" y="594"/>
                  </a:cubicBezTo>
                  <a:cubicBezTo>
                    <a:pt x="1722" y="634"/>
                    <a:pt x="1691" y="674"/>
                    <a:pt x="1661" y="715"/>
                  </a:cubicBezTo>
                  <a:cubicBezTo>
                    <a:pt x="1627" y="761"/>
                    <a:pt x="1596" y="784"/>
                    <a:pt x="1560" y="784"/>
                  </a:cubicBezTo>
                  <a:cubicBezTo>
                    <a:pt x="1534" y="784"/>
                    <a:pt x="1505" y="771"/>
                    <a:pt x="1470" y="745"/>
                  </a:cubicBezTo>
                  <a:cubicBezTo>
                    <a:pt x="1390" y="695"/>
                    <a:pt x="1309" y="634"/>
                    <a:pt x="1229" y="574"/>
                  </a:cubicBezTo>
                  <a:cubicBezTo>
                    <a:pt x="1099" y="493"/>
                    <a:pt x="1001" y="456"/>
                    <a:pt x="916" y="456"/>
                  </a:cubicBezTo>
                  <a:cubicBezTo>
                    <a:pt x="810" y="456"/>
                    <a:pt x="725" y="513"/>
                    <a:pt x="625" y="614"/>
                  </a:cubicBezTo>
                  <a:cubicBezTo>
                    <a:pt x="575" y="659"/>
                    <a:pt x="540" y="682"/>
                    <a:pt x="509" y="682"/>
                  </a:cubicBezTo>
                  <a:cubicBezTo>
                    <a:pt x="470" y="682"/>
                    <a:pt x="438" y="646"/>
                    <a:pt x="393" y="574"/>
                  </a:cubicBezTo>
                  <a:cubicBezTo>
                    <a:pt x="333" y="453"/>
                    <a:pt x="262" y="332"/>
                    <a:pt x="192" y="221"/>
                  </a:cubicBezTo>
                  <a:cubicBezTo>
                    <a:pt x="132" y="141"/>
                    <a:pt x="101" y="40"/>
                    <a:pt x="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78;p67"/>
            <p:cNvSpPr/>
            <p:nvPr/>
          </p:nvSpPr>
          <p:spPr>
            <a:xfrm>
              <a:off x="6802147" y="3445082"/>
              <a:ext cx="1850" cy="2301"/>
            </a:xfrm>
            <a:custGeom>
              <a:avLst/>
              <a:gdLst/>
              <a:ahLst/>
              <a:cxnLst/>
              <a:rect l="l" t="t" r="r" b="b"/>
              <a:pathLst>
                <a:path w="41" h="51" extrusionOk="0">
                  <a:moveTo>
                    <a:pt x="0" y="0"/>
                  </a:moveTo>
                  <a:lnTo>
                    <a:pt x="40" y="50"/>
                  </a:lnTo>
                  <a:close/>
                </a:path>
              </a:pathLst>
            </a:custGeom>
            <a:solidFill>
              <a:srgbClr val="E86F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79;p67"/>
            <p:cNvSpPr/>
            <p:nvPr/>
          </p:nvSpPr>
          <p:spPr>
            <a:xfrm>
              <a:off x="6886165" y="3364673"/>
              <a:ext cx="67684" cy="23464"/>
            </a:xfrm>
            <a:custGeom>
              <a:avLst/>
              <a:gdLst/>
              <a:ahLst/>
              <a:cxnLst/>
              <a:rect l="l" t="t" r="r" b="b"/>
              <a:pathLst>
                <a:path w="1500" h="520" extrusionOk="0">
                  <a:moveTo>
                    <a:pt x="30" y="1"/>
                  </a:moveTo>
                  <a:cubicBezTo>
                    <a:pt x="20" y="1"/>
                    <a:pt x="0" y="21"/>
                    <a:pt x="0" y="31"/>
                  </a:cubicBezTo>
                  <a:cubicBezTo>
                    <a:pt x="0" y="41"/>
                    <a:pt x="10" y="61"/>
                    <a:pt x="20" y="71"/>
                  </a:cubicBezTo>
                  <a:cubicBezTo>
                    <a:pt x="111" y="91"/>
                    <a:pt x="201" y="112"/>
                    <a:pt x="282" y="152"/>
                  </a:cubicBezTo>
                  <a:cubicBezTo>
                    <a:pt x="634" y="303"/>
                    <a:pt x="1006" y="363"/>
                    <a:pt x="1359" y="504"/>
                  </a:cubicBezTo>
                  <a:cubicBezTo>
                    <a:pt x="1383" y="510"/>
                    <a:pt x="1411" y="520"/>
                    <a:pt x="1441" y="520"/>
                  </a:cubicBezTo>
                  <a:cubicBezTo>
                    <a:pt x="1460" y="520"/>
                    <a:pt x="1480" y="516"/>
                    <a:pt x="1500" y="504"/>
                  </a:cubicBezTo>
                  <a:cubicBezTo>
                    <a:pt x="1489" y="454"/>
                    <a:pt x="1439" y="444"/>
                    <a:pt x="1409" y="424"/>
                  </a:cubicBezTo>
                  <a:cubicBezTo>
                    <a:pt x="1188" y="333"/>
                    <a:pt x="976" y="232"/>
                    <a:pt x="765" y="132"/>
                  </a:cubicBezTo>
                  <a:cubicBezTo>
                    <a:pt x="533" y="31"/>
                    <a:pt x="282" y="21"/>
                    <a:pt x="3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80;p67"/>
            <p:cNvSpPr/>
            <p:nvPr/>
          </p:nvSpPr>
          <p:spPr>
            <a:xfrm>
              <a:off x="6847540" y="3237518"/>
              <a:ext cx="79055" cy="31856"/>
            </a:xfrm>
            <a:custGeom>
              <a:avLst/>
              <a:gdLst/>
              <a:ahLst/>
              <a:cxnLst/>
              <a:rect l="l" t="t" r="r" b="b"/>
              <a:pathLst>
                <a:path w="1752" h="706" extrusionOk="0">
                  <a:moveTo>
                    <a:pt x="1722" y="1"/>
                  </a:moveTo>
                  <a:cubicBezTo>
                    <a:pt x="1238" y="122"/>
                    <a:pt x="745" y="263"/>
                    <a:pt x="282" y="484"/>
                  </a:cubicBezTo>
                  <a:cubicBezTo>
                    <a:pt x="182" y="534"/>
                    <a:pt x="71" y="595"/>
                    <a:pt x="1" y="705"/>
                  </a:cubicBezTo>
                  <a:cubicBezTo>
                    <a:pt x="584" y="484"/>
                    <a:pt x="1158" y="263"/>
                    <a:pt x="1742" y="41"/>
                  </a:cubicBezTo>
                  <a:cubicBezTo>
                    <a:pt x="1752" y="41"/>
                    <a:pt x="1752" y="31"/>
                    <a:pt x="1752" y="21"/>
                  </a:cubicBezTo>
                  <a:cubicBezTo>
                    <a:pt x="1752" y="21"/>
                    <a:pt x="1752" y="11"/>
                    <a:pt x="1752"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81;p67"/>
            <p:cNvSpPr/>
            <p:nvPr/>
          </p:nvSpPr>
          <p:spPr>
            <a:xfrm>
              <a:off x="6878855" y="3430101"/>
              <a:ext cx="49093" cy="48597"/>
            </a:xfrm>
            <a:custGeom>
              <a:avLst/>
              <a:gdLst/>
              <a:ahLst/>
              <a:cxnLst/>
              <a:rect l="l" t="t" r="r" b="b"/>
              <a:pathLst>
                <a:path w="1088" h="1077" extrusionOk="0">
                  <a:moveTo>
                    <a:pt x="33" y="0"/>
                  </a:moveTo>
                  <a:cubicBezTo>
                    <a:pt x="23" y="0"/>
                    <a:pt x="12" y="6"/>
                    <a:pt x="1" y="20"/>
                  </a:cubicBezTo>
                  <a:cubicBezTo>
                    <a:pt x="152" y="292"/>
                    <a:pt x="726" y="845"/>
                    <a:pt x="1088" y="1077"/>
                  </a:cubicBezTo>
                  <a:cubicBezTo>
                    <a:pt x="1038" y="956"/>
                    <a:pt x="987" y="876"/>
                    <a:pt x="917" y="815"/>
                  </a:cubicBezTo>
                  <a:cubicBezTo>
                    <a:pt x="705" y="604"/>
                    <a:pt x="494" y="393"/>
                    <a:pt x="283" y="181"/>
                  </a:cubicBezTo>
                  <a:cubicBezTo>
                    <a:pt x="222" y="121"/>
                    <a:pt x="152" y="81"/>
                    <a:pt x="81" y="30"/>
                  </a:cubicBezTo>
                  <a:cubicBezTo>
                    <a:pt x="69" y="17"/>
                    <a:pt x="52" y="0"/>
                    <a:pt x="33"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2;p67"/>
            <p:cNvSpPr/>
            <p:nvPr/>
          </p:nvSpPr>
          <p:spPr>
            <a:xfrm>
              <a:off x="6732658" y="3332456"/>
              <a:ext cx="62269" cy="32714"/>
            </a:xfrm>
            <a:custGeom>
              <a:avLst/>
              <a:gdLst/>
              <a:ahLst/>
              <a:cxnLst/>
              <a:rect l="l" t="t" r="r" b="b"/>
              <a:pathLst>
                <a:path w="1380" h="725" extrusionOk="0">
                  <a:moveTo>
                    <a:pt x="1369" y="0"/>
                  </a:moveTo>
                  <a:cubicBezTo>
                    <a:pt x="956" y="81"/>
                    <a:pt x="302" y="413"/>
                    <a:pt x="0" y="725"/>
                  </a:cubicBezTo>
                  <a:cubicBezTo>
                    <a:pt x="453" y="493"/>
                    <a:pt x="906" y="272"/>
                    <a:pt x="1369" y="41"/>
                  </a:cubicBezTo>
                  <a:cubicBezTo>
                    <a:pt x="1369" y="30"/>
                    <a:pt x="1379" y="20"/>
                    <a:pt x="1379" y="20"/>
                  </a:cubicBezTo>
                  <a:cubicBezTo>
                    <a:pt x="1379" y="10"/>
                    <a:pt x="1369" y="0"/>
                    <a:pt x="1369"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83;p67"/>
            <p:cNvSpPr/>
            <p:nvPr/>
          </p:nvSpPr>
          <p:spPr>
            <a:xfrm>
              <a:off x="6752196" y="3282505"/>
              <a:ext cx="37271" cy="33165"/>
            </a:xfrm>
            <a:custGeom>
              <a:avLst/>
              <a:gdLst/>
              <a:ahLst/>
              <a:cxnLst/>
              <a:rect l="l" t="t" r="r" b="b"/>
              <a:pathLst>
                <a:path w="826" h="735" extrusionOk="0">
                  <a:moveTo>
                    <a:pt x="785" y="0"/>
                  </a:moveTo>
                  <a:cubicBezTo>
                    <a:pt x="684" y="71"/>
                    <a:pt x="574" y="121"/>
                    <a:pt x="473" y="202"/>
                  </a:cubicBezTo>
                  <a:cubicBezTo>
                    <a:pt x="292" y="363"/>
                    <a:pt x="101" y="514"/>
                    <a:pt x="0" y="735"/>
                  </a:cubicBezTo>
                  <a:cubicBezTo>
                    <a:pt x="30" y="725"/>
                    <a:pt x="71" y="725"/>
                    <a:pt x="91" y="705"/>
                  </a:cubicBezTo>
                  <a:cubicBezTo>
                    <a:pt x="332" y="493"/>
                    <a:pt x="584" y="312"/>
                    <a:pt x="795" y="71"/>
                  </a:cubicBezTo>
                  <a:cubicBezTo>
                    <a:pt x="805" y="51"/>
                    <a:pt x="825" y="30"/>
                    <a:pt x="78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4;p67"/>
            <p:cNvSpPr/>
            <p:nvPr/>
          </p:nvSpPr>
          <p:spPr>
            <a:xfrm>
              <a:off x="6791679" y="3305112"/>
              <a:ext cx="10965" cy="6498"/>
            </a:xfrm>
            <a:custGeom>
              <a:avLst/>
              <a:gdLst/>
              <a:ahLst/>
              <a:cxnLst/>
              <a:rect l="l" t="t" r="r" b="b"/>
              <a:pathLst>
                <a:path w="243" h="144" extrusionOk="0">
                  <a:moveTo>
                    <a:pt x="195" y="1"/>
                  </a:moveTo>
                  <a:cubicBezTo>
                    <a:pt x="117" y="1"/>
                    <a:pt x="56" y="40"/>
                    <a:pt x="11" y="103"/>
                  </a:cubicBezTo>
                  <a:cubicBezTo>
                    <a:pt x="1" y="103"/>
                    <a:pt x="1" y="123"/>
                    <a:pt x="11" y="123"/>
                  </a:cubicBezTo>
                  <a:cubicBezTo>
                    <a:pt x="21" y="133"/>
                    <a:pt x="31" y="143"/>
                    <a:pt x="41" y="143"/>
                  </a:cubicBezTo>
                  <a:cubicBezTo>
                    <a:pt x="111" y="143"/>
                    <a:pt x="172" y="123"/>
                    <a:pt x="222" y="83"/>
                  </a:cubicBezTo>
                  <a:cubicBezTo>
                    <a:pt x="232" y="73"/>
                    <a:pt x="242" y="53"/>
                    <a:pt x="242" y="33"/>
                  </a:cubicBezTo>
                  <a:cubicBezTo>
                    <a:pt x="232" y="23"/>
                    <a:pt x="232" y="2"/>
                    <a:pt x="222" y="2"/>
                  </a:cubicBezTo>
                  <a:cubicBezTo>
                    <a:pt x="213" y="1"/>
                    <a:pt x="204" y="1"/>
                    <a:pt x="195"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85;p67"/>
            <p:cNvSpPr/>
            <p:nvPr/>
          </p:nvSpPr>
          <p:spPr>
            <a:xfrm>
              <a:off x="6751745" y="3315625"/>
              <a:ext cx="496" cy="993"/>
            </a:xfrm>
            <a:custGeom>
              <a:avLst/>
              <a:gdLst/>
              <a:ahLst/>
              <a:cxnLst/>
              <a:rect l="l" t="t" r="r" b="b"/>
              <a:pathLst>
                <a:path w="11" h="22" extrusionOk="0">
                  <a:moveTo>
                    <a:pt x="10" y="1"/>
                  </a:moveTo>
                  <a:cubicBezTo>
                    <a:pt x="0" y="11"/>
                    <a:pt x="0" y="11"/>
                    <a:pt x="0" y="21"/>
                  </a:cubicBezTo>
                  <a:cubicBezTo>
                    <a:pt x="0" y="11"/>
                    <a:pt x="10" y="1"/>
                    <a:pt x="10" y="1"/>
                  </a:cubicBezTo>
                  <a:close/>
                </a:path>
              </a:pathLst>
            </a:custGeom>
            <a:solidFill>
              <a:srgbClr val="EB9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286;p67"/>
            <p:cNvSpPr/>
            <p:nvPr/>
          </p:nvSpPr>
          <p:spPr>
            <a:xfrm>
              <a:off x="5882550" y="3315625"/>
              <a:ext cx="1002712" cy="974511"/>
            </a:xfrm>
            <a:custGeom>
              <a:avLst/>
              <a:gdLst/>
              <a:ahLst/>
              <a:cxnLst/>
              <a:rect l="l" t="t" r="r" b="b"/>
              <a:pathLst>
                <a:path w="22222" h="21597" extrusionOk="0">
                  <a:moveTo>
                    <a:pt x="11446" y="0"/>
                  </a:moveTo>
                  <a:cubicBezTo>
                    <a:pt x="11314" y="0"/>
                    <a:pt x="11190" y="47"/>
                    <a:pt x="11071" y="142"/>
                  </a:cubicBezTo>
                  <a:cubicBezTo>
                    <a:pt x="10326" y="756"/>
                    <a:pt x="9702" y="1480"/>
                    <a:pt x="9189" y="2285"/>
                  </a:cubicBezTo>
                  <a:cubicBezTo>
                    <a:pt x="9028" y="2537"/>
                    <a:pt x="8877" y="2799"/>
                    <a:pt x="8766" y="3081"/>
                  </a:cubicBezTo>
                  <a:cubicBezTo>
                    <a:pt x="8736" y="3181"/>
                    <a:pt x="8706" y="3272"/>
                    <a:pt x="8706" y="3372"/>
                  </a:cubicBezTo>
                  <a:cubicBezTo>
                    <a:pt x="8706" y="3845"/>
                    <a:pt x="8615" y="4288"/>
                    <a:pt x="8484" y="4731"/>
                  </a:cubicBezTo>
                  <a:cubicBezTo>
                    <a:pt x="8132" y="5949"/>
                    <a:pt x="7518" y="7026"/>
                    <a:pt x="6683" y="7982"/>
                  </a:cubicBezTo>
                  <a:cubicBezTo>
                    <a:pt x="6089" y="8656"/>
                    <a:pt x="5405" y="9210"/>
                    <a:pt x="4600" y="9602"/>
                  </a:cubicBezTo>
                  <a:cubicBezTo>
                    <a:pt x="4116" y="9835"/>
                    <a:pt x="3625" y="10009"/>
                    <a:pt x="3094" y="10009"/>
                  </a:cubicBezTo>
                  <a:cubicBezTo>
                    <a:pt x="3007" y="10009"/>
                    <a:pt x="2918" y="10004"/>
                    <a:pt x="2828" y="9995"/>
                  </a:cubicBezTo>
                  <a:cubicBezTo>
                    <a:pt x="2813" y="9993"/>
                    <a:pt x="2797" y="9993"/>
                    <a:pt x="2782" y="9993"/>
                  </a:cubicBezTo>
                  <a:cubicBezTo>
                    <a:pt x="2679" y="9993"/>
                    <a:pt x="2584" y="10021"/>
                    <a:pt x="2496" y="10065"/>
                  </a:cubicBezTo>
                  <a:cubicBezTo>
                    <a:pt x="2325" y="10156"/>
                    <a:pt x="2154" y="10256"/>
                    <a:pt x="2003" y="10377"/>
                  </a:cubicBezTo>
                  <a:cubicBezTo>
                    <a:pt x="1168" y="11031"/>
                    <a:pt x="544" y="11836"/>
                    <a:pt x="141" y="12823"/>
                  </a:cubicBezTo>
                  <a:cubicBezTo>
                    <a:pt x="121" y="12873"/>
                    <a:pt x="121" y="12923"/>
                    <a:pt x="101" y="12973"/>
                  </a:cubicBezTo>
                  <a:cubicBezTo>
                    <a:pt x="61" y="13014"/>
                    <a:pt x="61" y="13064"/>
                    <a:pt x="61" y="13124"/>
                  </a:cubicBezTo>
                  <a:cubicBezTo>
                    <a:pt x="0" y="13306"/>
                    <a:pt x="101" y="13426"/>
                    <a:pt x="222" y="13537"/>
                  </a:cubicBezTo>
                  <a:cubicBezTo>
                    <a:pt x="816" y="14111"/>
                    <a:pt x="1399" y="14674"/>
                    <a:pt x="2013" y="15228"/>
                  </a:cubicBezTo>
                  <a:cubicBezTo>
                    <a:pt x="3764" y="16788"/>
                    <a:pt x="5606" y="18247"/>
                    <a:pt x="7508" y="19616"/>
                  </a:cubicBezTo>
                  <a:cubicBezTo>
                    <a:pt x="8484" y="20320"/>
                    <a:pt x="9471" y="20995"/>
                    <a:pt x="10568" y="21498"/>
                  </a:cubicBezTo>
                  <a:cubicBezTo>
                    <a:pt x="10705" y="21562"/>
                    <a:pt x="10832" y="21597"/>
                    <a:pt x="10957" y="21597"/>
                  </a:cubicBezTo>
                  <a:cubicBezTo>
                    <a:pt x="11105" y="21597"/>
                    <a:pt x="11250" y="21547"/>
                    <a:pt x="11403" y="21437"/>
                  </a:cubicBezTo>
                  <a:cubicBezTo>
                    <a:pt x="12440" y="20683"/>
                    <a:pt x="13315" y="19777"/>
                    <a:pt x="13899" y="18619"/>
                  </a:cubicBezTo>
                  <a:cubicBezTo>
                    <a:pt x="13909" y="18589"/>
                    <a:pt x="13919" y="18549"/>
                    <a:pt x="13929" y="18519"/>
                  </a:cubicBezTo>
                  <a:cubicBezTo>
                    <a:pt x="13929" y="18489"/>
                    <a:pt x="13939" y="18468"/>
                    <a:pt x="13939" y="18438"/>
                  </a:cubicBezTo>
                  <a:cubicBezTo>
                    <a:pt x="13939" y="18388"/>
                    <a:pt x="13939" y="18338"/>
                    <a:pt x="13929" y="18287"/>
                  </a:cubicBezTo>
                  <a:cubicBezTo>
                    <a:pt x="13909" y="18177"/>
                    <a:pt x="13959" y="18086"/>
                    <a:pt x="13969" y="17985"/>
                  </a:cubicBezTo>
                  <a:cubicBezTo>
                    <a:pt x="14040" y="17694"/>
                    <a:pt x="14030" y="17382"/>
                    <a:pt x="14120" y="17090"/>
                  </a:cubicBezTo>
                  <a:cubicBezTo>
                    <a:pt x="14171" y="16939"/>
                    <a:pt x="14191" y="16768"/>
                    <a:pt x="14271" y="16627"/>
                  </a:cubicBezTo>
                  <a:cubicBezTo>
                    <a:pt x="14402" y="16264"/>
                    <a:pt x="14573" y="15912"/>
                    <a:pt x="14724" y="15550"/>
                  </a:cubicBezTo>
                  <a:cubicBezTo>
                    <a:pt x="14774" y="15439"/>
                    <a:pt x="14835" y="15318"/>
                    <a:pt x="14915" y="15228"/>
                  </a:cubicBezTo>
                  <a:cubicBezTo>
                    <a:pt x="15086" y="14926"/>
                    <a:pt x="15268" y="14644"/>
                    <a:pt x="15489" y="14372"/>
                  </a:cubicBezTo>
                  <a:cubicBezTo>
                    <a:pt x="15519" y="14312"/>
                    <a:pt x="15559" y="14262"/>
                    <a:pt x="15610" y="14221"/>
                  </a:cubicBezTo>
                  <a:cubicBezTo>
                    <a:pt x="15841" y="13909"/>
                    <a:pt x="16123" y="13658"/>
                    <a:pt x="16395" y="13386"/>
                  </a:cubicBezTo>
                  <a:cubicBezTo>
                    <a:pt x="16435" y="13346"/>
                    <a:pt x="16465" y="13296"/>
                    <a:pt x="16516" y="13265"/>
                  </a:cubicBezTo>
                  <a:cubicBezTo>
                    <a:pt x="16807" y="13004"/>
                    <a:pt x="17109" y="12752"/>
                    <a:pt x="17441" y="12531"/>
                  </a:cubicBezTo>
                  <a:cubicBezTo>
                    <a:pt x="17492" y="12490"/>
                    <a:pt x="17542" y="12440"/>
                    <a:pt x="17602" y="12420"/>
                  </a:cubicBezTo>
                  <a:cubicBezTo>
                    <a:pt x="17904" y="12219"/>
                    <a:pt x="18226" y="12068"/>
                    <a:pt x="18548" y="11897"/>
                  </a:cubicBezTo>
                  <a:cubicBezTo>
                    <a:pt x="18609" y="11846"/>
                    <a:pt x="18689" y="11816"/>
                    <a:pt x="18770" y="11796"/>
                  </a:cubicBezTo>
                  <a:cubicBezTo>
                    <a:pt x="18981" y="11736"/>
                    <a:pt x="19193" y="11635"/>
                    <a:pt x="19414" y="11595"/>
                  </a:cubicBezTo>
                  <a:cubicBezTo>
                    <a:pt x="19474" y="11575"/>
                    <a:pt x="19525" y="11544"/>
                    <a:pt x="19585" y="11534"/>
                  </a:cubicBezTo>
                  <a:cubicBezTo>
                    <a:pt x="19605" y="11534"/>
                    <a:pt x="19635" y="11524"/>
                    <a:pt x="19656" y="11524"/>
                  </a:cubicBezTo>
                  <a:cubicBezTo>
                    <a:pt x="20169" y="11263"/>
                    <a:pt x="20531" y="10820"/>
                    <a:pt x="20914" y="10417"/>
                  </a:cubicBezTo>
                  <a:cubicBezTo>
                    <a:pt x="21397" y="9924"/>
                    <a:pt x="21799" y="9371"/>
                    <a:pt x="22111" y="8757"/>
                  </a:cubicBezTo>
                  <a:cubicBezTo>
                    <a:pt x="22172" y="8646"/>
                    <a:pt x="22222" y="8535"/>
                    <a:pt x="22192" y="8404"/>
                  </a:cubicBezTo>
                  <a:cubicBezTo>
                    <a:pt x="22182" y="8334"/>
                    <a:pt x="22151" y="8294"/>
                    <a:pt x="22111" y="8243"/>
                  </a:cubicBezTo>
                  <a:cubicBezTo>
                    <a:pt x="22041" y="8153"/>
                    <a:pt x="21960" y="8062"/>
                    <a:pt x="21890" y="7972"/>
                  </a:cubicBezTo>
                  <a:cubicBezTo>
                    <a:pt x="21205" y="7217"/>
                    <a:pt x="20481" y="6492"/>
                    <a:pt x="19746" y="5788"/>
                  </a:cubicBezTo>
                  <a:cubicBezTo>
                    <a:pt x="19676" y="5727"/>
                    <a:pt x="19615" y="5657"/>
                    <a:pt x="19525" y="5617"/>
                  </a:cubicBezTo>
                  <a:cubicBezTo>
                    <a:pt x="19283" y="5687"/>
                    <a:pt x="18971" y="6070"/>
                    <a:pt x="18941" y="6341"/>
                  </a:cubicBezTo>
                  <a:cubicBezTo>
                    <a:pt x="19193" y="6714"/>
                    <a:pt x="19414" y="7096"/>
                    <a:pt x="19495" y="7549"/>
                  </a:cubicBezTo>
                  <a:cubicBezTo>
                    <a:pt x="19555" y="7891"/>
                    <a:pt x="19464" y="8183"/>
                    <a:pt x="19223" y="8445"/>
                  </a:cubicBezTo>
                  <a:cubicBezTo>
                    <a:pt x="18911" y="8767"/>
                    <a:pt x="18538" y="8998"/>
                    <a:pt x="18146" y="9210"/>
                  </a:cubicBezTo>
                  <a:cubicBezTo>
                    <a:pt x="17190" y="9723"/>
                    <a:pt x="16224" y="10196"/>
                    <a:pt x="15388" y="10900"/>
                  </a:cubicBezTo>
                  <a:cubicBezTo>
                    <a:pt x="15338" y="10941"/>
                    <a:pt x="15278" y="10951"/>
                    <a:pt x="15227" y="10961"/>
                  </a:cubicBezTo>
                  <a:cubicBezTo>
                    <a:pt x="15177" y="10991"/>
                    <a:pt x="15127" y="11021"/>
                    <a:pt x="15086" y="11071"/>
                  </a:cubicBezTo>
                  <a:cubicBezTo>
                    <a:pt x="14593" y="11625"/>
                    <a:pt x="14100" y="12178"/>
                    <a:pt x="13567" y="12702"/>
                  </a:cubicBezTo>
                  <a:cubicBezTo>
                    <a:pt x="13516" y="12752"/>
                    <a:pt x="13466" y="12812"/>
                    <a:pt x="13476" y="12893"/>
                  </a:cubicBezTo>
                  <a:cubicBezTo>
                    <a:pt x="13469" y="12892"/>
                    <a:pt x="13462" y="12892"/>
                    <a:pt x="13456" y="12892"/>
                  </a:cubicBezTo>
                  <a:cubicBezTo>
                    <a:pt x="13345" y="12892"/>
                    <a:pt x="13260" y="12967"/>
                    <a:pt x="13174" y="13034"/>
                  </a:cubicBezTo>
                  <a:cubicBezTo>
                    <a:pt x="13023" y="13145"/>
                    <a:pt x="12872" y="13265"/>
                    <a:pt x="12721" y="13376"/>
                  </a:cubicBezTo>
                  <a:cubicBezTo>
                    <a:pt x="12138" y="13776"/>
                    <a:pt x="11528" y="14025"/>
                    <a:pt x="10877" y="14025"/>
                  </a:cubicBezTo>
                  <a:cubicBezTo>
                    <a:pt x="10562" y="14025"/>
                    <a:pt x="10238" y="13967"/>
                    <a:pt x="9903" y="13839"/>
                  </a:cubicBezTo>
                  <a:cubicBezTo>
                    <a:pt x="9632" y="13738"/>
                    <a:pt x="9370" y="13597"/>
                    <a:pt x="9128" y="13436"/>
                  </a:cubicBezTo>
                  <a:cubicBezTo>
                    <a:pt x="8837" y="13235"/>
                    <a:pt x="8615" y="12963"/>
                    <a:pt x="8424" y="12661"/>
                  </a:cubicBezTo>
                  <a:cubicBezTo>
                    <a:pt x="8203" y="12209"/>
                    <a:pt x="8082" y="11736"/>
                    <a:pt x="8132" y="11212"/>
                  </a:cubicBezTo>
                  <a:cubicBezTo>
                    <a:pt x="8213" y="10447"/>
                    <a:pt x="8525" y="9763"/>
                    <a:pt x="8907" y="9109"/>
                  </a:cubicBezTo>
                  <a:cubicBezTo>
                    <a:pt x="9662" y="7811"/>
                    <a:pt x="10578" y="6623"/>
                    <a:pt x="11514" y="5456"/>
                  </a:cubicBezTo>
                  <a:cubicBezTo>
                    <a:pt x="12450" y="4298"/>
                    <a:pt x="13416" y="3161"/>
                    <a:pt x="14362" y="2014"/>
                  </a:cubicBezTo>
                  <a:cubicBezTo>
                    <a:pt x="14432" y="1923"/>
                    <a:pt x="14543" y="1853"/>
                    <a:pt x="14503" y="1712"/>
                  </a:cubicBezTo>
                  <a:cubicBezTo>
                    <a:pt x="14462" y="1631"/>
                    <a:pt x="14392" y="1601"/>
                    <a:pt x="14332" y="1561"/>
                  </a:cubicBezTo>
                  <a:cubicBezTo>
                    <a:pt x="13808" y="1219"/>
                    <a:pt x="13285" y="897"/>
                    <a:pt x="12741" y="595"/>
                  </a:cubicBezTo>
                  <a:cubicBezTo>
                    <a:pt x="12399" y="393"/>
                    <a:pt x="12057" y="202"/>
                    <a:pt x="11695" y="51"/>
                  </a:cubicBezTo>
                  <a:cubicBezTo>
                    <a:pt x="11608" y="17"/>
                    <a:pt x="11525" y="0"/>
                    <a:pt x="11446"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287;p67"/>
            <p:cNvSpPr/>
            <p:nvPr/>
          </p:nvSpPr>
          <p:spPr>
            <a:xfrm>
              <a:off x="5882099" y="3907813"/>
              <a:ext cx="658067" cy="547291"/>
            </a:xfrm>
            <a:custGeom>
              <a:avLst/>
              <a:gdLst/>
              <a:ahLst/>
              <a:cxnLst/>
              <a:rect l="l" t="t" r="r" b="b"/>
              <a:pathLst>
                <a:path w="14584" h="12129" extrusionOk="0">
                  <a:moveTo>
                    <a:pt x="11031" y="8827"/>
                  </a:moveTo>
                  <a:lnTo>
                    <a:pt x="11031" y="8827"/>
                  </a:lnTo>
                  <a:cubicBezTo>
                    <a:pt x="11053" y="8894"/>
                    <a:pt x="11059" y="8965"/>
                    <a:pt x="11062" y="9039"/>
                  </a:cubicBezTo>
                  <a:lnTo>
                    <a:pt x="11062" y="9039"/>
                  </a:lnTo>
                  <a:cubicBezTo>
                    <a:pt x="11056" y="8965"/>
                    <a:pt x="11046" y="8894"/>
                    <a:pt x="11031" y="8827"/>
                  </a:cubicBezTo>
                  <a:close/>
                  <a:moveTo>
                    <a:pt x="71" y="0"/>
                  </a:moveTo>
                  <a:cubicBezTo>
                    <a:pt x="20" y="81"/>
                    <a:pt x="30" y="182"/>
                    <a:pt x="30" y="272"/>
                  </a:cubicBezTo>
                  <a:cubicBezTo>
                    <a:pt x="0" y="1027"/>
                    <a:pt x="51" y="1792"/>
                    <a:pt x="141" y="2547"/>
                  </a:cubicBezTo>
                  <a:cubicBezTo>
                    <a:pt x="181" y="2909"/>
                    <a:pt x="232" y="3271"/>
                    <a:pt x="312" y="3634"/>
                  </a:cubicBezTo>
                  <a:cubicBezTo>
                    <a:pt x="363" y="3865"/>
                    <a:pt x="463" y="4056"/>
                    <a:pt x="634" y="4217"/>
                  </a:cubicBezTo>
                  <a:cubicBezTo>
                    <a:pt x="1631" y="5173"/>
                    <a:pt x="2677" y="6079"/>
                    <a:pt x="3754" y="6945"/>
                  </a:cubicBezTo>
                  <a:cubicBezTo>
                    <a:pt x="4831" y="7800"/>
                    <a:pt x="5928" y="8615"/>
                    <a:pt x="7035" y="9420"/>
                  </a:cubicBezTo>
                  <a:cubicBezTo>
                    <a:pt x="7951" y="10075"/>
                    <a:pt x="8857" y="10729"/>
                    <a:pt x="9813" y="11333"/>
                  </a:cubicBezTo>
                  <a:cubicBezTo>
                    <a:pt x="10205" y="11584"/>
                    <a:pt x="10608" y="11816"/>
                    <a:pt x="11031" y="12017"/>
                  </a:cubicBezTo>
                  <a:cubicBezTo>
                    <a:pt x="11111" y="12057"/>
                    <a:pt x="11192" y="12118"/>
                    <a:pt x="11282" y="12118"/>
                  </a:cubicBezTo>
                  <a:cubicBezTo>
                    <a:pt x="11383" y="12027"/>
                    <a:pt x="11353" y="11916"/>
                    <a:pt x="11332" y="11816"/>
                  </a:cubicBezTo>
                  <a:cubicBezTo>
                    <a:pt x="11161" y="11021"/>
                    <a:pt x="11121" y="10205"/>
                    <a:pt x="11081" y="9400"/>
                  </a:cubicBezTo>
                  <a:cubicBezTo>
                    <a:pt x="11079" y="9367"/>
                    <a:pt x="11078" y="9334"/>
                    <a:pt x="11076" y="9300"/>
                  </a:cubicBezTo>
                  <a:lnTo>
                    <a:pt x="11076" y="9300"/>
                  </a:lnTo>
                  <a:cubicBezTo>
                    <a:pt x="11078" y="9310"/>
                    <a:pt x="11079" y="9320"/>
                    <a:pt x="11081" y="9330"/>
                  </a:cubicBezTo>
                  <a:cubicBezTo>
                    <a:pt x="11222" y="10195"/>
                    <a:pt x="11403" y="11051"/>
                    <a:pt x="11493" y="11926"/>
                  </a:cubicBezTo>
                  <a:cubicBezTo>
                    <a:pt x="11503" y="12032"/>
                    <a:pt x="11549" y="12128"/>
                    <a:pt x="11684" y="12128"/>
                  </a:cubicBezTo>
                  <a:cubicBezTo>
                    <a:pt x="11691" y="12128"/>
                    <a:pt x="11698" y="12128"/>
                    <a:pt x="11705" y="12128"/>
                  </a:cubicBezTo>
                  <a:cubicBezTo>
                    <a:pt x="11795" y="12108"/>
                    <a:pt x="11866" y="12047"/>
                    <a:pt x="11936" y="11997"/>
                  </a:cubicBezTo>
                  <a:cubicBezTo>
                    <a:pt x="12248" y="11785"/>
                    <a:pt x="12530" y="11554"/>
                    <a:pt x="12802" y="11302"/>
                  </a:cubicBezTo>
                  <a:cubicBezTo>
                    <a:pt x="13365" y="10799"/>
                    <a:pt x="13869" y="10246"/>
                    <a:pt x="14281" y="9612"/>
                  </a:cubicBezTo>
                  <a:cubicBezTo>
                    <a:pt x="14392" y="9451"/>
                    <a:pt x="14503" y="9290"/>
                    <a:pt x="14553" y="9098"/>
                  </a:cubicBezTo>
                  <a:cubicBezTo>
                    <a:pt x="14583" y="8776"/>
                    <a:pt x="14563" y="8444"/>
                    <a:pt x="14503" y="8112"/>
                  </a:cubicBezTo>
                  <a:cubicBezTo>
                    <a:pt x="14382" y="7327"/>
                    <a:pt x="14241" y="6552"/>
                    <a:pt x="14050" y="5787"/>
                  </a:cubicBezTo>
                  <a:cubicBezTo>
                    <a:pt x="14020" y="5667"/>
                    <a:pt x="14030" y="5505"/>
                    <a:pt x="13848" y="5475"/>
                  </a:cubicBezTo>
                  <a:cubicBezTo>
                    <a:pt x="13778" y="5596"/>
                    <a:pt x="13698" y="5717"/>
                    <a:pt x="13627" y="5838"/>
                  </a:cubicBezTo>
                  <a:cubicBezTo>
                    <a:pt x="13345" y="6290"/>
                    <a:pt x="13033" y="6713"/>
                    <a:pt x="12661" y="7096"/>
                  </a:cubicBezTo>
                  <a:cubicBezTo>
                    <a:pt x="12409" y="7347"/>
                    <a:pt x="12168" y="7609"/>
                    <a:pt x="11886" y="7830"/>
                  </a:cubicBezTo>
                  <a:cubicBezTo>
                    <a:pt x="11665" y="8011"/>
                    <a:pt x="11443" y="8172"/>
                    <a:pt x="11222" y="8323"/>
                  </a:cubicBezTo>
                  <a:cubicBezTo>
                    <a:pt x="11142" y="8379"/>
                    <a:pt x="11058" y="8419"/>
                    <a:pt x="10971" y="8419"/>
                  </a:cubicBezTo>
                  <a:cubicBezTo>
                    <a:pt x="10915" y="8419"/>
                    <a:pt x="10858" y="8403"/>
                    <a:pt x="10799" y="8364"/>
                  </a:cubicBezTo>
                  <a:cubicBezTo>
                    <a:pt x="10759" y="8333"/>
                    <a:pt x="10688" y="8323"/>
                    <a:pt x="10638" y="8293"/>
                  </a:cubicBezTo>
                  <a:cubicBezTo>
                    <a:pt x="10145" y="8062"/>
                    <a:pt x="9642" y="7810"/>
                    <a:pt x="9179" y="7508"/>
                  </a:cubicBezTo>
                  <a:cubicBezTo>
                    <a:pt x="8525" y="7086"/>
                    <a:pt x="7880" y="6653"/>
                    <a:pt x="7256" y="6190"/>
                  </a:cubicBezTo>
                  <a:cubicBezTo>
                    <a:pt x="6733" y="5797"/>
                    <a:pt x="6210" y="5415"/>
                    <a:pt x="5697" y="5012"/>
                  </a:cubicBezTo>
                  <a:cubicBezTo>
                    <a:pt x="5304" y="4700"/>
                    <a:pt x="4901" y="4398"/>
                    <a:pt x="4519" y="4076"/>
                  </a:cubicBezTo>
                  <a:cubicBezTo>
                    <a:pt x="4217" y="3825"/>
                    <a:pt x="3905" y="3583"/>
                    <a:pt x="3603" y="3342"/>
                  </a:cubicBezTo>
                  <a:cubicBezTo>
                    <a:pt x="3472" y="3241"/>
                    <a:pt x="3342" y="3130"/>
                    <a:pt x="3221" y="3020"/>
                  </a:cubicBezTo>
                  <a:cubicBezTo>
                    <a:pt x="3040" y="2849"/>
                    <a:pt x="2848" y="2698"/>
                    <a:pt x="2667" y="2537"/>
                  </a:cubicBezTo>
                  <a:cubicBezTo>
                    <a:pt x="2526" y="2406"/>
                    <a:pt x="2385" y="2285"/>
                    <a:pt x="2245" y="2154"/>
                  </a:cubicBezTo>
                  <a:cubicBezTo>
                    <a:pt x="1953" y="1892"/>
                    <a:pt x="1651" y="1631"/>
                    <a:pt x="1369" y="1369"/>
                  </a:cubicBezTo>
                  <a:cubicBezTo>
                    <a:pt x="1188" y="1198"/>
                    <a:pt x="1037" y="1007"/>
                    <a:pt x="846" y="856"/>
                  </a:cubicBezTo>
                  <a:cubicBezTo>
                    <a:pt x="594" y="665"/>
                    <a:pt x="393" y="433"/>
                    <a:pt x="171" y="222"/>
                  </a:cubicBezTo>
                  <a:cubicBezTo>
                    <a:pt x="101" y="161"/>
                    <a:pt x="71" y="91"/>
                    <a:pt x="71"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288;p67"/>
            <p:cNvSpPr/>
            <p:nvPr/>
          </p:nvSpPr>
          <p:spPr>
            <a:xfrm>
              <a:off x="6291270" y="3472787"/>
              <a:ext cx="472297" cy="480149"/>
            </a:xfrm>
            <a:custGeom>
              <a:avLst/>
              <a:gdLst/>
              <a:ahLst/>
              <a:cxnLst/>
              <a:rect l="l" t="t" r="r" b="b"/>
              <a:pathLst>
                <a:path w="10467" h="10641" extrusionOk="0">
                  <a:moveTo>
                    <a:pt x="7951" y="0"/>
                  </a:moveTo>
                  <a:cubicBezTo>
                    <a:pt x="7770" y="30"/>
                    <a:pt x="7699" y="191"/>
                    <a:pt x="7598" y="312"/>
                  </a:cubicBezTo>
                  <a:cubicBezTo>
                    <a:pt x="6300" y="1942"/>
                    <a:pt x="5012" y="3573"/>
                    <a:pt x="3724" y="5203"/>
                  </a:cubicBezTo>
                  <a:cubicBezTo>
                    <a:pt x="2526" y="6713"/>
                    <a:pt x="1339" y="8212"/>
                    <a:pt x="151" y="9712"/>
                  </a:cubicBezTo>
                  <a:cubicBezTo>
                    <a:pt x="91" y="9802"/>
                    <a:pt x="0" y="9883"/>
                    <a:pt x="0" y="9994"/>
                  </a:cubicBezTo>
                  <a:cubicBezTo>
                    <a:pt x="20" y="10014"/>
                    <a:pt x="30" y="10034"/>
                    <a:pt x="50" y="10054"/>
                  </a:cubicBezTo>
                  <a:cubicBezTo>
                    <a:pt x="554" y="10406"/>
                    <a:pt x="1107" y="10608"/>
                    <a:pt x="1721" y="10638"/>
                  </a:cubicBezTo>
                  <a:cubicBezTo>
                    <a:pt x="1759" y="10639"/>
                    <a:pt x="1797" y="10640"/>
                    <a:pt x="1835" y="10640"/>
                  </a:cubicBezTo>
                  <a:cubicBezTo>
                    <a:pt x="2245" y="10640"/>
                    <a:pt x="2631" y="10542"/>
                    <a:pt x="3009" y="10376"/>
                  </a:cubicBezTo>
                  <a:cubicBezTo>
                    <a:pt x="3422" y="10195"/>
                    <a:pt x="3794" y="9943"/>
                    <a:pt x="4146" y="9652"/>
                  </a:cubicBezTo>
                  <a:cubicBezTo>
                    <a:pt x="4237" y="9581"/>
                    <a:pt x="4328" y="9511"/>
                    <a:pt x="4418" y="9440"/>
                  </a:cubicBezTo>
                  <a:cubicBezTo>
                    <a:pt x="4448" y="9400"/>
                    <a:pt x="4479" y="9360"/>
                    <a:pt x="4519" y="9329"/>
                  </a:cubicBezTo>
                  <a:cubicBezTo>
                    <a:pt x="4881" y="8977"/>
                    <a:pt x="5233" y="8625"/>
                    <a:pt x="5565" y="8243"/>
                  </a:cubicBezTo>
                  <a:cubicBezTo>
                    <a:pt x="5767" y="8011"/>
                    <a:pt x="5988" y="7770"/>
                    <a:pt x="6189" y="7538"/>
                  </a:cubicBezTo>
                  <a:cubicBezTo>
                    <a:pt x="6381" y="7427"/>
                    <a:pt x="6522" y="7266"/>
                    <a:pt x="6652" y="7115"/>
                  </a:cubicBezTo>
                  <a:cubicBezTo>
                    <a:pt x="7719" y="5797"/>
                    <a:pt x="8746" y="4458"/>
                    <a:pt x="9792" y="3120"/>
                  </a:cubicBezTo>
                  <a:cubicBezTo>
                    <a:pt x="9853" y="3039"/>
                    <a:pt x="9923" y="2969"/>
                    <a:pt x="9903" y="2848"/>
                  </a:cubicBezTo>
                  <a:cubicBezTo>
                    <a:pt x="10074" y="2597"/>
                    <a:pt x="10275" y="2365"/>
                    <a:pt x="10467" y="2134"/>
                  </a:cubicBezTo>
                  <a:cubicBezTo>
                    <a:pt x="10316" y="1953"/>
                    <a:pt x="10145" y="1802"/>
                    <a:pt x="9963" y="1651"/>
                  </a:cubicBezTo>
                  <a:cubicBezTo>
                    <a:pt x="9561" y="1308"/>
                    <a:pt x="9168" y="966"/>
                    <a:pt x="8756" y="624"/>
                  </a:cubicBezTo>
                  <a:cubicBezTo>
                    <a:pt x="8494" y="413"/>
                    <a:pt x="8243" y="181"/>
                    <a:pt x="7951"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289;p67"/>
            <p:cNvSpPr/>
            <p:nvPr/>
          </p:nvSpPr>
          <p:spPr>
            <a:xfrm>
              <a:off x="6243576" y="3392830"/>
              <a:ext cx="368335" cy="497746"/>
            </a:xfrm>
            <a:custGeom>
              <a:avLst/>
              <a:gdLst/>
              <a:ahLst/>
              <a:cxnLst/>
              <a:rect l="l" t="t" r="r" b="b"/>
              <a:pathLst>
                <a:path w="8163" h="11031" extrusionOk="0">
                  <a:moveTo>
                    <a:pt x="6502" y="1"/>
                  </a:moveTo>
                  <a:cubicBezTo>
                    <a:pt x="6119" y="454"/>
                    <a:pt x="5737" y="907"/>
                    <a:pt x="5354" y="1370"/>
                  </a:cubicBezTo>
                  <a:cubicBezTo>
                    <a:pt x="4519" y="2376"/>
                    <a:pt x="3674" y="3382"/>
                    <a:pt x="2859" y="4419"/>
                  </a:cubicBezTo>
                  <a:cubicBezTo>
                    <a:pt x="2194" y="5274"/>
                    <a:pt x="1550" y="6150"/>
                    <a:pt x="987" y="7086"/>
                  </a:cubicBezTo>
                  <a:cubicBezTo>
                    <a:pt x="715" y="7519"/>
                    <a:pt x="483" y="7972"/>
                    <a:pt x="292" y="8445"/>
                  </a:cubicBezTo>
                  <a:cubicBezTo>
                    <a:pt x="151" y="8807"/>
                    <a:pt x="51" y="9179"/>
                    <a:pt x="30" y="9562"/>
                  </a:cubicBezTo>
                  <a:cubicBezTo>
                    <a:pt x="0" y="10085"/>
                    <a:pt x="91" y="10588"/>
                    <a:pt x="373" y="11031"/>
                  </a:cubicBezTo>
                  <a:cubicBezTo>
                    <a:pt x="644" y="10981"/>
                    <a:pt x="735" y="10739"/>
                    <a:pt x="866" y="10568"/>
                  </a:cubicBezTo>
                  <a:cubicBezTo>
                    <a:pt x="2265" y="8777"/>
                    <a:pt x="3664" y="6985"/>
                    <a:pt x="5063" y="5194"/>
                  </a:cubicBezTo>
                  <a:cubicBezTo>
                    <a:pt x="6029" y="3956"/>
                    <a:pt x="7005" y="2708"/>
                    <a:pt x="7971" y="1470"/>
                  </a:cubicBezTo>
                  <a:cubicBezTo>
                    <a:pt x="8052" y="1370"/>
                    <a:pt x="8162" y="1269"/>
                    <a:pt x="8112" y="1108"/>
                  </a:cubicBezTo>
                  <a:cubicBezTo>
                    <a:pt x="7629" y="725"/>
                    <a:pt x="7116" y="373"/>
                    <a:pt x="6592" y="31"/>
                  </a:cubicBezTo>
                  <a:cubicBezTo>
                    <a:pt x="6562" y="11"/>
                    <a:pt x="6532" y="11"/>
                    <a:pt x="6502" y="1"/>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290;p67"/>
            <p:cNvSpPr/>
            <p:nvPr/>
          </p:nvSpPr>
          <p:spPr>
            <a:xfrm>
              <a:off x="6260361" y="3443232"/>
              <a:ext cx="389678" cy="480510"/>
            </a:xfrm>
            <a:custGeom>
              <a:avLst/>
              <a:gdLst/>
              <a:ahLst/>
              <a:cxnLst/>
              <a:rect l="l" t="t" r="r" b="b"/>
              <a:pathLst>
                <a:path w="8636" h="10649" extrusionOk="0">
                  <a:moveTo>
                    <a:pt x="7740" y="1"/>
                  </a:moveTo>
                  <a:cubicBezTo>
                    <a:pt x="7639" y="142"/>
                    <a:pt x="7539" y="283"/>
                    <a:pt x="7428" y="424"/>
                  </a:cubicBezTo>
                  <a:cubicBezTo>
                    <a:pt x="5194" y="3282"/>
                    <a:pt x="2960" y="6150"/>
                    <a:pt x="725" y="9008"/>
                  </a:cubicBezTo>
                  <a:cubicBezTo>
                    <a:pt x="484" y="9320"/>
                    <a:pt x="242" y="9612"/>
                    <a:pt x="1" y="9914"/>
                  </a:cubicBezTo>
                  <a:cubicBezTo>
                    <a:pt x="172" y="10206"/>
                    <a:pt x="393" y="10468"/>
                    <a:pt x="685" y="10649"/>
                  </a:cubicBezTo>
                  <a:cubicBezTo>
                    <a:pt x="806" y="10598"/>
                    <a:pt x="866" y="10478"/>
                    <a:pt x="937" y="10377"/>
                  </a:cubicBezTo>
                  <a:cubicBezTo>
                    <a:pt x="1188" y="10055"/>
                    <a:pt x="1450" y="9733"/>
                    <a:pt x="1702" y="9421"/>
                  </a:cubicBezTo>
                  <a:cubicBezTo>
                    <a:pt x="1842" y="9240"/>
                    <a:pt x="1983" y="9069"/>
                    <a:pt x="2124" y="8887"/>
                  </a:cubicBezTo>
                  <a:cubicBezTo>
                    <a:pt x="2356" y="8596"/>
                    <a:pt x="2587" y="8294"/>
                    <a:pt x="2819" y="8002"/>
                  </a:cubicBezTo>
                  <a:cubicBezTo>
                    <a:pt x="2970" y="7811"/>
                    <a:pt x="3121" y="7629"/>
                    <a:pt x="3272" y="7438"/>
                  </a:cubicBezTo>
                  <a:cubicBezTo>
                    <a:pt x="3443" y="7227"/>
                    <a:pt x="3604" y="7016"/>
                    <a:pt x="3775" y="6804"/>
                  </a:cubicBezTo>
                  <a:cubicBezTo>
                    <a:pt x="3976" y="6543"/>
                    <a:pt x="4187" y="6281"/>
                    <a:pt x="4389" y="6019"/>
                  </a:cubicBezTo>
                  <a:cubicBezTo>
                    <a:pt x="4680" y="5657"/>
                    <a:pt x="4972" y="5285"/>
                    <a:pt x="5264" y="4922"/>
                  </a:cubicBezTo>
                  <a:cubicBezTo>
                    <a:pt x="5496" y="4630"/>
                    <a:pt x="5717" y="4349"/>
                    <a:pt x="5949" y="4057"/>
                  </a:cubicBezTo>
                  <a:cubicBezTo>
                    <a:pt x="6110" y="3855"/>
                    <a:pt x="6271" y="3654"/>
                    <a:pt x="6432" y="3443"/>
                  </a:cubicBezTo>
                  <a:cubicBezTo>
                    <a:pt x="6653" y="3161"/>
                    <a:pt x="6874" y="2889"/>
                    <a:pt x="7096" y="2608"/>
                  </a:cubicBezTo>
                  <a:cubicBezTo>
                    <a:pt x="7267" y="2396"/>
                    <a:pt x="7428" y="2185"/>
                    <a:pt x="7599" y="1973"/>
                  </a:cubicBezTo>
                  <a:cubicBezTo>
                    <a:pt x="7750" y="1782"/>
                    <a:pt x="7901" y="1591"/>
                    <a:pt x="8052" y="1400"/>
                  </a:cubicBezTo>
                  <a:cubicBezTo>
                    <a:pt x="8243" y="1148"/>
                    <a:pt x="8455" y="917"/>
                    <a:pt x="8636" y="655"/>
                  </a:cubicBezTo>
                  <a:cubicBezTo>
                    <a:pt x="8384" y="414"/>
                    <a:pt x="8082" y="232"/>
                    <a:pt x="7810" y="21"/>
                  </a:cubicBezTo>
                  <a:cubicBezTo>
                    <a:pt x="7790" y="1"/>
                    <a:pt x="7770" y="1"/>
                    <a:pt x="774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91;p67"/>
            <p:cNvSpPr/>
            <p:nvPr/>
          </p:nvSpPr>
          <p:spPr>
            <a:xfrm>
              <a:off x="6762620" y="3694383"/>
              <a:ext cx="146287" cy="302095"/>
            </a:xfrm>
            <a:custGeom>
              <a:avLst/>
              <a:gdLst/>
              <a:ahLst/>
              <a:cxnLst/>
              <a:rect l="l" t="t" r="r" b="b"/>
              <a:pathLst>
                <a:path w="3242" h="6695" extrusionOk="0">
                  <a:moveTo>
                    <a:pt x="2688" y="0"/>
                  </a:moveTo>
                  <a:cubicBezTo>
                    <a:pt x="2527" y="332"/>
                    <a:pt x="2376" y="655"/>
                    <a:pt x="2154" y="946"/>
                  </a:cubicBezTo>
                  <a:cubicBezTo>
                    <a:pt x="1862" y="1359"/>
                    <a:pt x="1561" y="1782"/>
                    <a:pt x="1188" y="2124"/>
                  </a:cubicBezTo>
                  <a:cubicBezTo>
                    <a:pt x="1098" y="2214"/>
                    <a:pt x="1007" y="2305"/>
                    <a:pt x="926" y="2396"/>
                  </a:cubicBezTo>
                  <a:cubicBezTo>
                    <a:pt x="705" y="2617"/>
                    <a:pt x="484" y="2838"/>
                    <a:pt x="222" y="2989"/>
                  </a:cubicBezTo>
                  <a:cubicBezTo>
                    <a:pt x="182" y="3020"/>
                    <a:pt x="152" y="3050"/>
                    <a:pt x="121" y="3070"/>
                  </a:cubicBezTo>
                  <a:cubicBezTo>
                    <a:pt x="1" y="3211"/>
                    <a:pt x="61" y="3362"/>
                    <a:pt x="91" y="3503"/>
                  </a:cubicBezTo>
                  <a:cubicBezTo>
                    <a:pt x="182" y="4026"/>
                    <a:pt x="282" y="4549"/>
                    <a:pt x="383" y="5073"/>
                  </a:cubicBezTo>
                  <a:cubicBezTo>
                    <a:pt x="474" y="5505"/>
                    <a:pt x="544" y="5938"/>
                    <a:pt x="635" y="6371"/>
                  </a:cubicBezTo>
                  <a:cubicBezTo>
                    <a:pt x="664" y="6486"/>
                    <a:pt x="619" y="6694"/>
                    <a:pt x="844" y="6694"/>
                  </a:cubicBezTo>
                  <a:cubicBezTo>
                    <a:pt x="854" y="6694"/>
                    <a:pt x="865" y="6694"/>
                    <a:pt x="876" y="6693"/>
                  </a:cubicBezTo>
                  <a:cubicBezTo>
                    <a:pt x="1057" y="6602"/>
                    <a:pt x="1208" y="6472"/>
                    <a:pt x="1359" y="6341"/>
                  </a:cubicBezTo>
                  <a:cubicBezTo>
                    <a:pt x="1832" y="5898"/>
                    <a:pt x="2245" y="5405"/>
                    <a:pt x="2607" y="4871"/>
                  </a:cubicBezTo>
                  <a:cubicBezTo>
                    <a:pt x="2798" y="4600"/>
                    <a:pt x="2969" y="4308"/>
                    <a:pt x="3100" y="3996"/>
                  </a:cubicBezTo>
                  <a:cubicBezTo>
                    <a:pt x="3141" y="3915"/>
                    <a:pt x="3181" y="3835"/>
                    <a:pt x="3191" y="3734"/>
                  </a:cubicBezTo>
                  <a:cubicBezTo>
                    <a:pt x="3211" y="3543"/>
                    <a:pt x="3231" y="3362"/>
                    <a:pt x="3231" y="3160"/>
                  </a:cubicBezTo>
                  <a:cubicBezTo>
                    <a:pt x="3241" y="2859"/>
                    <a:pt x="3221" y="2567"/>
                    <a:pt x="3191" y="2265"/>
                  </a:cubicBezTo>
                  <a:cubicBezTo>
                    <a:pt x="3141" y="1631"/>
                    <a:pt x="3040" y="997"/>
                    <a:pt x="2859" y="393"/>
                  </a:cubicBezTo>
                  <a:cubicBezTo>
                    <a:pt x="2819" y="252"/>
                    <a:pt x="2778" y="111"/>
                    <a:pt x="2688"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92;p67"/>
            <p:cNvSpPr/>
            <p:nvPr/>
          </p:nvSpPr>
          <p:spPr>
            <a:xfrm>
              <a:off x="6623191" y="3878303"/>
              <a:ext cx="87718" cy="196689"/>
            </a:xfrm>
            <a:custGeom>
              <a:avLst/>
              <a:gdLst/>
              <a:ahLst/>
              <a:cxnLst/>
              <a:rect l="l" t="t" r="r" b="b"/>
              <a:pathLst>
                <a:path w="1944" h="4359" extrusionOk="0">
                  <a:moveTo>
                    <a:pt x="997" y="0"/>
                  </a:moveTo>
                  <a:cubicBezTo>
                    <a:pt x="957" y="20"/>
                    <a:pt x="927" y="41"/>
                    <a:pt x="887" y="61"/>
                  </a:cubicBezTo>
                  <a:cubicBezTo>
                    <a:pt x="605" y="232"/>
                    <a:pt x="373" y="453"/>
                    <a:pt x="122" y="654"/>
                  </a:cubicBezTo>
                  <a:cubicBezTo>
                    <a:pt x="81" y="685"/>
                    <a:pt x="61" y="725"/>
                    <a:pt x="41" y="755"/>
                  </a:cubicBezTo>
                  <a:cubicBezTo>
                    <a:pt x="11" y="846"/>
                    <a:pt x="1" y="936"/>
                    <a:pt x="21" y="1027"/>
                  </a:cubicBezTo>
                  <a:cubicBezTo>
                    <a:pt x="202" y="1822"/>
                    <a:pt x="323" y="2627"/>
                    <a:pt x="524" y="3412"/>
                  </a:cubicBezTo>
                  <a:cubicBezTo>
                    <a:pt x="615" y="3724"/>
                    <a:pt x="615" y="4066"/>
                    <a:pt x="796" y="4358"/>
                  </a:cubicBezTo>
                  <a:cubicBezTo>
                    <a:pt x="836" y="4328"/>
                    <a:pt x="887" y="4288"/>
                    <a:pt x="937" y="4257"/>
                  </a:cubicBezTo>
                  <a:cubicBezTo>
                    <a:pt x="1158" y="4046"/>
                    <a:pt x="1410" y="3865"/>
                    <a:pt x="1661" y="3684"/>
                  </a:cubicBezTo>
                  <a:cubicBezTo>
                    <a:pt x="1722" y="3633"/>
                    <a:pt x="1802" y="3593"/>
                    <a:pt x="1853" y="3523"/>
                  </a:cubicBezTo>
                  <a:cubicBezTo>
                    <a:pt x="1943" y="3422"/>
                    <a:pt x="1883" y="3321"/>
                    <a:pt x="1863" y="3221"/>
                  </a:cubicBezTo>
                  <a:cubicBezTo>
                    <a:pt x="1631" y="2335"/>
                    <a:pt x="1420" y="1450"/>
                    <a:pt x="1209" y="564"/>
                  </a:cubicBezTo>
                  <a:cubicBezTo>
                    <a:pt x="1168" y="373"/>
                    <a:pt x="1199" y="141"/>
                    <a:pt x="99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93;p67"/>
            <p:cNvSpPr/>
            <p:nvPr/>
          </p:nvSpPr>
          <p:spPr>
            <a:xfrm>
              <a:off x="6671337" y="3848206"/>
              <a:ext cx="87222" cy="186356"/>
            </a:xfrm>
            <a:custGeom>
              <a:avLst/>
              <a:gdLst/>
              <a:ahLst/>
              <a:cxnLst/>
              <a:rect l="l" t="t" r="r" b="b"/>
              <a:pathLst>
                <a:path w="1933" h="4130" extrusionOk="0">
                  <a:moveTo>
                    <a:pt x="1103" y="1"/>
                  </a:moveTo>
                  <a:cubicBezTo>
                    <a:pt x="1085" y="1"/>
                    <a:pt x="1063" y="4"/>
                    <a:pt x="1037" y="13"/>
                  </a:cubicBezTo>
                  <a:cubicBezTo>
                    <a:pt x="937" y="63"/>
                    <a:pt x="846" y="114"/>
                    <a:pt x="745" y="154"/>
                  </a:cubicBezTo>
                  <a:cubicBezTo>
                    <a:pt x="514" y="275"/>
                    <a:pt x="282" y="396"/>
                    <a:pt x="81" y="567"/>
                  </a:cubicBezTo>
                  <a:cubicBezTo>
                    <a:pt x="1" y="647"/>
                    <a:pt x="31" y="728"/>
                    <a:pt x="51" y="818"/>
                  </a:cubicBezTo>
                  <a:cubicBezTo>
                    <a:pt x="202" y="1513"/>
                    <a:pt x="363" y="2197"/>
                    <a:pt x="544" y="2891"/>
                  </a:cubicBezTo>
                  <a:cubicBezTo>
                    <a:pt x="645" y="3304"/>
                    <a:pt x="705" y="3737"/>
                    <a:pt x="886" y="4129"/>
                  </a:cubicBezTo>
                  <a:cubicBezTo>
                    <a:pt x="1088" y="4029"/>
                    <a:pt x="1279" y="3908"/>
                    <a:pt x="1480" y="3807"/>
                  </a:cubicBezTo>
                  <a:cubicBezTo>
                    <a:pt x="1611" y="3727"/>
                    <a:pt x="1752" y="3666"/>
                    <a:pt x="1893" y="3596"/>
                  </a:cubicBezTo>
                  <a:cubicBezTo>
                    <a:pt x="1933" y="3475"/>
                    <a:pt x="1913" y="3364"/>
                    <a:pt x="1893" y="3254"/>
                  </a:cubicBezTo>
                  <a:cubicBezTo>
                    <a:pt x="1812" y="2902"/>
                    <a:pt x="1732" y="2559"/>
                    <a:pt x="1661" y="2207"/>
                  </a:cubicBezTo>
                  <a:cubicBezTo>
                    <a:pt x="1520" y="1533"/>
                    <a:pt x="1369" y="848"/>
                    <a:pt x="1218" y="174"/>
                  </a:cubicBezTo>
                  <a:cubicBezTo>
                    <a:pt x="1193" y="91"/>
                    <a:pt x="1189" y="1"/>
                    <a:pt x="1103"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94;p67"/>
            <p:cNvSpPr/>
            <p:nvPr/>
          </p:nvSpPr>
          <p:spPr>
            <a:xfrm>
              <a:off x="6580505" y="3916882"/>
              <a:ext cx="76798" cy="202149"/>
            </a:xfrm>
            <a:custGeom>
              <a:avLst/>
              <a:gdLst/>
              <a:ahLst/>
              <a:cxnLst/>
              <a:rect l="l" t="t" r="r" b="b"/>
              <a:pathLst>
                <a:path w="1702" h="4480" extrusionOk="0">
                  <a:moveTo>
                    <a:pt x="887" y="1"/>
                  </a:moveTo>
                  <a:cubicBezTo>
                    <a:pt x="595" y="262"/>
                    <a:pt x="303" y="524"/>
                    <a:pt x="81" y="856"/>
                  </a:cubicBezTo>
                  <a:cubicBezTo>
                    <a:pt x="1" y="977"/>
                    <a:pt x="41" y="1108"/>
                    <a:pt x="71" y="1218"/>
                  </a:cubicBezTo>
                  <a:cubicBezTo>
                    <a:pt x="263" y="2064"/>
                    <a:pt x="403" y="2909"/>
                    <a:pt x="625" y="3745"/>
                  </a:cubicBezTo>
                  <a:cubicBezTo>
                    <a:pt x="685" y="3996"/>
                    <a:pt x="695" y="4258"/>
                    <a:pt x="836" y="4479"/>
                  </a:cubicBezTo>
                  <a:cubicBezTo>
                    <a:pt x="1108" y="4177"/>
                    <a:pt x="1380" y="3885"/>
                    <a:pt x="1651" y="3584"/>
                  </a:cubicBezTo>
                  <a:cubicBezTo>
                    <a:pt x="1702" y="3493"/>
                    <a:pt x="1682" y="3392"/>
                    <a:pt x="1651" y="3292"/>
                  </a:cubicBezTo>
                  <a:cubicBezTo>
                    <a:pt x="1450" y="2456"/>
                    <a:pt x="1259" y="1611"/>
                    <a:pt x="1098" y="756"/>
                  </a:cubicBezTo>
                  <a:cubicBezTo>
                    <a:pt x="1048" y="504"/>
                    <a:pt x="1058" y="222"/>
                    <a:pt x="887"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95;p67"/>
            <p:cNvSpPr/>
            <p:nvPr/>
          </p:nvSpPr>
          <p:spPr>
            <a:xfrm>
              <a:off x="6723589" y="3832864"/>
              <a:ext cx="78152" cy="175797"/>
            </a:xfrm>
            <a:custGeom>
              <a:avLst/>
              <a:gdLst/>
              <a:ahLst/>
              <a:cxnLst/>
              <a:rect l="l" t="t" r="r" b="b"/>
              <a:pathLst>
                <a:path w="1732" h="3896" extrusionOk="0">
                  <a:moveTo>
                    <a:pt x="936" y="1"/>
                  </a:moveTo>
                  <a:cubicBezTo>
                    <a:pt x="896" y="51"/>
                    <a:pt x="825" y="11"/>
                    <a:pt x="785" y="51"/>
                  </a:cubicBezTo>
                  <a:cubicBezTo>
                    <a:pt x="773" y="50"/>
                    <a:pt x="761" y="49"/>
                    <a:pt x="749" y="49"/>
                  </a:cubicBezTo>
                  <a:cubicBezTo>
                    <a:pt x="670" y="49"/>
                    <a:pt x="593" y="75"/>
                    <a:pt x="523" y="102"/>
                  </a:cubicBezTo>
                  <a:cubicBezTo>
                    <a:pt x="372" y="152"/>
                    <a:pt x="232" y="202"/>
                    <a:pt x="81" y="252"/>
                  </a:cubicBezTo>
                  <a:cubicBezTo>
                    <a:pt x="0" y="363"/>
                    <a:pt x="50" y="484"/>
                    <a:pt x="71" y="595"/>
                  </a:cubicBezTo>
                  <a:cubicBezTo>
                    <a:pt x="272" y="1521"/>
                    <a:pt x="473" y="2457"/>
                    <a:pt x="674" y="3382"/>
                  </a:cubicBezTo>
                  <a:cubicBezTo>
                    <a:pt x="715" y="3553"/>
                    <a:pt x="694" y="3755"/>
                    <a:pt x="835" y="3896"/>
                  </a:cubicBezTo>
                  <a:cubicBezTo>
                    <a:pt x="1087" y="3825"/>
                    <a:pt x="1329" y="3735"/>
                    <a:pt x="1590" y="3704"/>
                  </a:cubicBezTo>
                  <a:cubicBezTo>
                    <a:pt x="1641" y="3694"/>
                    <a:pt x="1701" y="3674"/>
                    <a:pt x="1731" y="3624"/>
                  </a:cubicBezTo>
                  <a:cubicBezTo>
                    <a:pt x="1681" y="3614"/>
                    <a:pt x="1651" y="3574"/>
                    <a:pt x="1641" y="3523"/>
                  </a:cubicBezTo>
                  <a:cubicBezTo>
                    <a:pt x="1590" y="3262"/>
                    <a:pt x="1540" y="3000"/>
                    <a:pt x="1490" y="2738"/>
                  </a:cubicBezTo>
                  <a:cubicBezTo>
                    <a:pt x="1399" y="2235"/>
                    <a:pt x="1318" y="1732"/>
                    <a:pt x="1218" y="1229"/>
                  </a:cubicBezTo>
                  <a:cubicBezTo>
                    <a:pt x="1127" y="826"/>
                    <a:pt x="1057" y="414"/>
                    <a:pt x="986"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96;p67"/>
            <p:cNvSpPr/>
            <p:nvPr/>
          </p:nvSpPr>
          <p:spPr>
            <a:xfrm>
              <a:off x="6549190" y="3962321"/>
              <a:ext cx="67233" cy="211173"/>
            </a:xfrm>
            <a:custGeom>
              <a:avLst/>
              <a:gdLst/>
              <a:ahLst/>
              <a:cxnLst/>
              <a:rect l="l" t="t" r="r" b="b"/>
              <a:pathLst>
                <a:path w="1490" h="4680" extrusionOk="0">
                  <a:moveTo>
                    <a:pt x="675" y="0"/>
                  </a:moveTo>
                  <a:cubicBezTo>
                    <a:pt x="645" y="20"/>
                    <a:pt x="604" y="40"/>
                    <a:pt x="584" y="71"/>
                  </a:cubicBezTo>
                  <a:cubicBezTo>
                    <a:pt x="393" y="322"/>
                    <a:pt x="202" y="574"/>
                    <a:pt x="71" y="856"/>
                  </a:cubicBezTo>
                  <a:cubicBezTo>
                    <a:pt x="11" y="1007"/>
                    <a:pt x="0" y="1158"/>
                    <a:pt x="31" y="1339"/>
                  </a:cubicBezTo>
                  <a:cubicBezTo>
                    <a:pt x="91" y="1661"/>
                    <a:pt x="141" y="1993"/>
                    <a:pt x="202" y="2315"/>
                  </a:cubicBezTo>
                  <a:cubicBezTo>
                    <a:pt x="333" y="3039"/>
                    <a:pt x="473" y="3754"/>
                    <a:pt x="614" y="4469"/>
                  </a:cubicBezTo>
                  <a:cubicBezTo>
                    <a:pt x="634" y="4539"/>
                    <a:pt x="645" y="4640"/>
                    <a:pt x="725" y="4680"/>
                  </a:cubicBezTo>
                  <a:cubicBezTo>
                    <a:pt x="755" y="4640"/>
                    <a:pt x="785" y="4599"/>
                    <a:pt x="816" y="4559"/>
                  </a:cubicBezTo>
                  <a:cubicBezTo>
                    <a:pt x="977" y="4267"/>
                    <a:pt x="1158" y="3996"/>
                    <a:pt x="1349" y="3734"/>
                  </a:cubicBezTo>
                  <a:cubicBezTo>
                    <a:pt x="1399" y="3663"/>
                    <a:pt x="1440" y="3593"/>
                    <a:pt x="1490" y="3523"/>
                  </a:cubicBezTo>
                  <a:cubicBezTo>
                    <a:pt x="1480" y="3422"/>
                    <a:pt x="1470" y="3321"/>
                    <a:pt x="1450" y="3231"/>
                  </a:cubicBezTo>
                  <a:cubicBezTo>
                    <a:pt x="1228" y="2405"/>
                    <a:pt x="1057" y="1560"/>
                    <a:pt x="876" y="735"/>
                  </a:cubicBezTo>
                  <a:cubicBezTo>
                    <a:pt x="826" y="483"/>
                    <a:pt x="836" y="211"/>
                    <a:pt x="675"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97;p67"/>
            <p:cNvSpPr/>
            <p:nvPr/>
          </p:nvSpPr>
          <p:spPr>
            <a:xfrm>
              <a:off x="6518778" y="4014482"/>
              <a:ext cx="61321" cy="215370"/>
            </a:xfrm>
            <a:custGeom>
              <a:avLst/>
              <a:gdLst/>
              <a:ahLst/>
              <a:cxnLst/>
              <a:rect l="l" t="t" r="r" b="b"/>
              <a:pathLst>
                <a:path w="1359" h="4773" extrusionOk="0">
                  <a:moveTo>
                    <a:pt x="571" y="1"/>
                  </a:moveTo>
                  <a:cubicBezTo>
                    <a:pt x="565" y="1"/>
                    <a:pt x="560" y="1"/>
                    <a:pt x="554" y="2"/>
                  </a:cubicBezTo>
                  <a:cubicBezTo>
                    <a:pt x="523" y="112"/>
                    <a:pt x="463" y="203"/>
                    <a:pt x="423" y="303"/>
                  </a:cubicBezTo>
                  <a:cubicBezTo>
                    <a:pt x="292" y="565"/>
                    <a:pt x="181" y="827"/>
                    <a:pt x="91" y="1109"/>
                  </a:cubicBezTo>
                  <a:lnTo>
                    <a:pt x="91" y="1098"/>
                  </a:lnTo>
                  <a:cubicBezTo>
                    <a:pt x="81" y="1129"/>
                    <a:pt x="71" y="1149"/>
                    <a:pt x="71" y="1169"/>
                  </a:cubicBezTo>
                  <a:cubicBezTo>
                    <a:pt x="0" y="1551"/>
                    <a:pt x="151" y="1894"/>
                    <a:pt x="222" y="2246"/>
                  </a:cubicBezTo>
                  <a:cubicBezTo>
                    <a:pt x="373" y="3031"/>
                    <a:pt x="534" y="3806"/>
                    <a:pt x="715" y="4581"/>
                  </a:cubicBezTo>
                  <a:cubicBezTo>
                    <a:pt x="734" y="4658"/>
                    <a:pt x="716" y="4772"/>
                    <a:pt x="840" y="4772"/>
                  </a:cubicBezTo>
                  <a:cubicBezTo>
                    <a:pt x="845" y="4772"/>
                    <a:pt x="850" y="4772"/>
                    <a:pt x="856" y="4772"/>
                  </a:cubicBezTo>
                  <a:cubicBezTo>
                    <a:pt x="1017" y="4410"/>
                    <a:pt x="1178" y="4037"/>
                    <a:pt x="1339" y="3665"/>
                  </a:cubicBezTo>
                  <a:cubicBezTo>
                    <a:pt x="1359" y="3554"/>
                    <a:pt x="1339" y="3443"/>
                    <a:pt x="1308" y="3343"/>
                  </a:cubicBezTo>
                  <a:cubicBezTo>
                    <a:pt x="1087" y="2296"/>
                    <a:pt x="896" y="1249"/>
                    <a:pt x="725" y="193"/>
                  </a:cubicBezTo>
                  <a:cubicBezTo>
                    <a:pt x="705" y="106"/>
                    <a:pt x="695" y="1"/>
                    <a:pt x="571"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98;p67"/>
            <p:cNvSpPr/>
            <p:nvPr/>
          </p:nvSpPr>
          <p:spPr>
            <a:xfrm>
              <a:off x="6506504" y="4084783"/>
              <a:ext cx="47288" cy="234050"/>
            </a:xfrm>
            <a:custGeom>
              <a:avLst/>
              <a:gdLst/>
              <a:ahLst/>
              <a:cxnLst/>
              <a:rect l="l" t="t" r="r" b="b"/>
              <a:pathLst>
                <a:path w="1048" h="5187" extrusionOk="0">
                  <a:moveTo>
                    <a:pt x="247" y="0"/>
                  </a:moveTo>
                  <a:cubicBezTo>
                    <a:pt x="236" y="0"/>
                    <a:pt x="225" y="1"/>
                    <a:pt x="212" y="3"/>
                  </a:cubicBezTo>
                  <a:cubicBezTo>
                    <a:pt x="141" y="315"/>
                    <a:pt x="61" y="627"/>
                    <a:pt x="61" y="960"/>
                  </a:cubicBezTo>
                  <a:cubicBezTo>
                    <a:pt x="0" y="1050"/>
                    <a:pt x="71" y="1161"/>
                    <a:pt x="10" y="1261"/>
                  </a:cubicBezTo>
                  <a:lnTo>
                    <a:pt x="10" y="1412"/>
                  </a:lnTo>
                  <a:cubicBezTo>
                    <a:pt x="21" y="1412"/>
                    <a:pt x="21" y="1412"/>
                    <a:pt x="31" y="1422"/>
                  </a:cubicBezTo>
                  <a:cubicBezTo>
                    <a:pt x="31" y="1433"/>
                    <a:pt x="31" y="1453"/>
                    <a:pt x="10" y="1463"/>
                  </a:cubicBezTo>
                  <a:cubicBezTo>
                    <a:pt x="10" y="1493"/>
                    <a:pt x="10" y="1523"/>
                    <a:pt x="10" y="1563"/>
                  </a:cubicBezTo>
                  <a:cubicBezTo>
                    <a:pt x="91" y="1634"/>
                    <a:pt x="61" y="1734"/>
                    <a:pt x="91" y="1815"/>
                  </a:cubicBezTo>
                  <a:cubicBezTo>
                    <a:pt x="242" y="2409"/>
                    <a:pt x="353" y="3003"/>
                    <a:pt x="463" y="3606"/>
                  </a:cubicBezTo>
                  <a:cubicBezTo>
                    <a:pt x="514" y="3888"/>
                    <a:pt x="564" y="4180"/>
                    <a:pt x="614" y="4462"/>
                  </a:cubicBezTo>
                  <a:cubicBezTo>
                    <a:pt x="645" y="4703"/>
                    <a:pt x="685" y="4945"/>
                    <a:pt x="715" y="5186"/>
                  </a:cubicBezTo>
                  <a:cubicBezTo>
                    <a:pt x="755" y="5146"/>
                    <a:pt x="765" y="5096"/>
                    <a:pt x="765" y="5046"/>
                  </a:cubicBezTo>
                  <a:cubicBezTo>
                    <a:pt x="775" y="4955"/>
                    <a:pt x="785" y="4864"/>
                    <a:pt x="795" y="4774"/>
                  </a:cubicBezTo>
                  <a:cubicBezTo>
                    <a:pt x="836" y="4331"/>
                    <a:pt x="936" y="3898"/>
                    <a:pt x="1047" y="3465"/>
                  </a:cubicBezTo>
                  <a:cubicBezTo>
                    <a:pt x="1037" y="3415"/>
                    <a:pt x="1047" y="3365"/>
                    <a:pt x="1037" y="3315"/>
                  </a:cubicBezTo>
                  <a:cubicBezTo>
                    <a:pt x="816" y="2258"/>
                    <a:pt x="604" y="1201"/>
                    <a:pt x="383" y="144"/>
                  </a:cubicBezTo>
                  <a:cubicBezTo>
                    <a:pt x="365" y="72"/>
                    <a:pt x="339" y="0"/>
                    <a:pt x="24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99;p67"/>
            <p:cNvSpPr/>
            <p:nvPr/>
          </p:nvSpPr>
          <p:spPr>
            <a:xfrm>
              <a:off x="6377544" y="4296543"/>
              <a:ext cx="32714" cy="162757"/>
            </a:xfrm>
            <a:custGeom>
              <a:avLst/>
              <a:gdLst/>
              <a:ahLst/>
              <a:cxnLst/>
              <a:rect l="l" t="t" r="r" b="b"/>
              <a:pathLst>
                <a:path w="725" h="3607" extrusionOk="0">
                  <a:moveTo>
                    <a:pt x="40" y="0"/>
                  </a:moveTo>
                  <a:cubicBezTo>
                    <a:pt x="30" y="0"/>
                    <a:pt x="10" y="20"/>
                    <a:pt x="10" y="30"/>
                  </a:cubicBezTo>
                  <a:cubicBezTo>
                    <a:pt x="0" y="51"/>
                    <a:pt x="0" y="81"/>
                    <a:pt x="0" y="101"/>
                  </a:cubicBezTo>
                  <a:lnTo>
                    <a:pt x="0" y="1158"/>
                  </a:lnTo>
                  <a:cubicBezTo>
                    <a:pt x="0" y="1208"/>
                    <a:pt x="0" y="1258"/>
                    <a:pt x="10" y="1309"/>
                  </a:cubicBezTo>
                  <a:cubicBezTo>
                    <a:pt x="91" y="1600"/>
                    <a:pt x="51" y="1902"/>
                    <a:pt x="91" y="2204"/>
                  </a:cubicBezTo>
                  <a:cubicBezTo>
                    <a:pt x="131" y="2496"/>
                    <a:pt x="171" y="2798"/>
                    <a:pt x="212" y="3090"/>
                  </a:cubicBezTo>
                  <a:cubicBezTo>
                    <a:pt x="242" y="3231"/>
                    <a:pt x="292" y="3362"/>
                    <a:pt x="302" y="3503"/>
                  </a:cubicBezTo>
                  <a:lnTo>
                    <a:pt x="312" y="3513"/>
                  </a:lnTo>
                  <a:cubicBezTo>
                    <a:pt x="387" y="3564"/>
                    <a:pt x="465" y="3606"/>
                    <a:pt x="545" y="3606"/>
                  </a:cubicBezTo>
                  <a:cubicBezTo>
                    <a:pt x="604" y="3606"/>
                    <a:pt x="665" y="3583"/>
                    <a:pt x="725" y="3523"/>
                  </a:cubicBezTo>
                  <a:cubicBezTo>
                    <a:pt x="644" y="3472"/>
                    <a:pt x="614" y="3402"/>
                    <a:pt x="614" y="3311"/>
                  </a:cubicBezTo>
                  <a:cubicBezTo>
                    <a:pt x="604" y="3211"/>
                    <a:pt x="614" y="3110"/>
                    <a:pt x="594" y="3009"/>
                  </a:cubicBezTo>
                  <a:cubicBezTo>
                    <a:pt x="574" y="2818"/>
                    <a:pt x="544" y="2627"/>
                    <a:pt x="503" y="2446"/>
                  </a:cubicBezTo>
                  <a:cubicBezTo>
                    <a:pt x="453" y="2094"/>
                    <a:pt x="393" y="1751"/>
                    <a:pt x="332" y="1409"/>
                  </a:cubicBezTo>
                  <a:cubicBezTo>
                    <a:pt x="272" y="1067"/>
                    <a:pt x="212" y="715"/>
                    <a:pt x="151" y="373"/>
                  </a:cubicBezTo>
                  <a:cubicBezTo>
                    <a:pt x="131" y="262"/>
                    <a:pt x="101" y="151"/>
                    <a:pt x="71" y="30"/>
                  </a:cubicBezTo>
                  <a:cubicBezTo>
                    <a:pt x="71" y="20"/>
                    <a:pt x="51" y="10"/>
                    <a:pt x="40"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300;p67"/>
            <p:cNvSpPr/>
            <p:nvPr/>
          </p:nvSpPr>
          <p:spPr>
            <a:xfrm>
              <a:off x="6543279" y="4000901"/>
              <a:ext cx="38670" cy="178956"/>
            </a:xfrm>
            <a:custGeom>
              <a:avLst/>
              <a:gdLst/>
              <a:ahLst/>
              <a:cxnLst/>
              <a:rect l="l" t="t" r="r" b="b"/>
              <a:pathLst>
                <a:path w="857" h="3966" extrusionOk="0">
                  <a:moveTo>
                    <a:pt x="202" y="1"/>
                  </a:moveTo>
                  <a:lnTo>
                    <a:pt x="202" y="1"/>
                  </a:lnTo>
                  <a:cubicBezTo>
                    <a:pt x="131" y="101"/>
                    <a:pt x="71" y="202"/>
                    <a:pt x="1" y="303"/>
                  </a:cubicBezTo>
                  <a:cubicBezTo>
                    <a:pt x="61" y="333"/>
                    <a:pt x="91" y="383"/>
                    <a:pt x="101" y="443"/>
                  </a:cubicBezTo>
                  <a:cubicBezTo>
                    <a:pt x="192" y="967"/>
                    <a:pt x="272" y="1490"/>
                    <a:pt x="363" y="2013"/>
                  </a:cubicBezTo>
                  <a:cubicBezTo>
                    <a:pt x="443" y="2436"/>
                    <a:pt x="524" y="2849"/>
                    <a:pt x="615" y="3271"/>
                  </a:cubicBezTo>
                  <a:cubicBezTo>
                    <a:pt x="665" y="3503"/>
                    <a:pt x="685" y="3744"/>
                    <a:pt x="796" y="3966"/>
                  </a:cubicBezTo>
                  <a:cubicBezTo>
                    <a:pt x="826" y="3926"/>
                    <a:pt x="856" y="3885"/>
                    <a:pt x="856" y="3825"/>
                  </a:cubicBezTo>
                  <a:cubicBezTo>
                    <a:pt x="856" y="3664"/>
                    <a:pt x="806" y="3513"/>
                    <a:pt x="776" y="3362"/>
                  </a:cubicBezTo>
                  <a:cubicBezTo>
                    <a:pt x="705" y="2990"/>
                    <a:pt x="625" y="2627"/>
                    <a:pt x="564" y="2255"/>
                  </a:cubicBezTo>
                  <a:cubicBezTo>
                    <a:pt x="474" y="1822"/>
                    <a:pt x="403" y="1379"/>
                    <a:pt x="323" y="937"/>
                  </a:cubicBezTo>
                  <a:cubicBezTo>
                    <a:pt x="272" y="625"/>
                    <a:pt x="182" y="323"/>
                    <a:pt x="20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1;p67"/>
            <p:cNvSpPr/>
            <p:nvPr/>
          </p:nvSpPr>
          <p:spPr>
            <a:xfrm>
              <a:off x="6516025" y="4064478"/>
              <a:ext cx="40926" cy="176700"/>
            </a:xfrm>
            <a:custGeom>
              <a:avLst/>
              <a:gdLst/>
              <a:ahLst/>
              <a:cxnLst/>
              <a:rect l="l" t="t" r="r" b="b"/>
              <a:pathLst>
                <a:path w="907" h="3916" extrusionOk="0">
                  <a:moveTo>
                    <a:pt x="152" y="1"/>
                  </a:moveTo>
                  <a:lnTo>
                    <a:pt x="152" y="1"/>
                  </a:lnTo>
                  <a:cubicBezTo>
                    <a:pt x="81" y="141"/>
                    <a:pt x="41" y="302"/>
                    <a:pt x="1" y="453"/>
                  </a:cubicBezTo>
                  <a:cubicBezTo>
                    <a:pt x="61" y="484"/>
                    <a:pt x="91" y="524"/>
                    <a:pt x="101" y="594"/>
                  </a:cubicBezTo>
                  <a:cubicBezTo>
                    <a:pt x="142" y="806"/>
                    <a:pt x="192" y="1017"/>
                    <a:pt x="232" y="1228"/>
                  </a:cubicBezTo>
                  <a:cubicBezTo>
                    <a:pt x="343" y="1762"/>
                    <a:pt x="454" y="2305"/>
                    <a:pt x="564" y="2839"/>
                  </a:cubicBezTo>
                  <a:cubicBezTo>
                    <a:pt x="625" y="3151"/>
                    <a:pt x="695" y="3463"/>
                    <a:pt x="756" y="3765"/>
                  </a:cubicBezTo>
                  <a:cubicBezTo>
                    <a:pt x="766" y="3825"/>
                    <a:pt x="786" y="3875"/>
                    <a:pt x="836" y="3915"/>
                  </a:cubicBezTo>
                  <a:cubicBezTo>
                    <a:pt x="876" y="3835"/>
                    <a:pt x="907" y="3765"/>
                    <a:pt x="907" y="3674"/>
                  </a:cubicBezTo>
                  <a:cubicBezTo>
                    <a:pt x="896" y="3654"/>
                    <a:pt x="876" y="3634"/>
                    <a:pt x="866" y="3614"/>
                  </a:cubicBezTo>
                  <a:cubicBezTo>
                    <a:pt x="796" y="3271"/>
                    <a:pt x="725" y="2939"/>
                    <a:pt x="655" y="2607"/>
                  </a:cubicBezTo>
                  <a:cubicBezTo>
                    <a:pt x="514" y="1913"/>
                    <a:pt x="363" y="1228"/>
                    <a:pt x="232" y="544"/>
                  </a:cubicBezTo>
                  <a:cubicBezTo>
                    <a:pt x="192" y="363"/>
                    <a:pt x="132" y="182"/>
                    <a:pt x="15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02;p67"/>
            <p:cNvSpPr/>
            <p:nvPr/>
          </p:nvSpPr>
          <p:spPr>
            <a:xfrm>
              <a:off x="6620484" y="3912370"/>
              <a:ext cx="39076" cy="166231"/>
            </a:xfrm>
            <a:custGeom>
              <a:avLst/>
              <a:gdLst/>
              <a:ahLst/>
              <a:cxnLst/>
              <a:rect l="l" t="t" r="r" b="b"/>
              <a:pathLst>
                <a:path w="866" h="3684" extrusionOk="0">
                  <a:moveTo>
                    <a:pt x="101" y="0"/>
                  </a:moveTo>
                  <a:cubicBezTo>
                    <a:pt x="61" y="20"/>
                    <a:pt x="21" y="50"/>
                    <a:pt x="1" y="101"/>
                  </a:cubicBezTo>
                  <a:cubicBezTo>
                    <a:pt x="11" y="161"/>
                    <a:pt x="11" y="232"/>
                    <a:pt x="31" y="292"/>
                  </a:cubicBezTo>
                  <a:cubicBezTo>
                    <a:pt x="81" y="594"/>
                    <a:pt x="141" y="896"/>
                    <a:pt x="202" y="1198"/>
                  </a:cubicBezTo>
                  <a:cubicBezTo>
                    <a:pt x="312" y="1721"/>
                    <a:pt x="413" y="2244"/>
                    <a:pt x="544" y="2768"/>
                  </a:cubicBezTo>
                  <a:cubicBezTo>
                    <a:pt x="624" y="3070"/>
                    <a:pt x="685" y="3382"/>
                    <a:pt x="765" y="3684"/>
                  </a:cubicBezTo>
                  <a:lnTo>
                    <a:pt x="856" y="3603"/>
                  </a:lnTo>
                  <a:cubicBezTo>
                    <a:pt x="866" y="3422"/>
                    <a:pt x="816" y="3261"/>
                    <a:pt x="775" y="3090"/>
                  </a:cubicBezTo>
                  <a:cubicBezTo>
                    <a:pt x="564" y="2285"/>
                    <a:pt x="413" y="1469"/>
                    <a:pt x="252" y="654"/>
                  </a:cubicBezTo>
                  <a:cubicBezTo>
                    <a:pt x="202" y="433"/>
                    <a:pt x="182" y="211"/>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03;p67"/>
            <p:cNvSpPr/>
            <p:nvPr/>
          </p:nvSpPr>
          <p:spPr>
            <a:xfrm>
              <a:off x="6718129" y="3844235"/>
              <a:ext cx="43182" cy="166231"/>
            </a:xfrm>
            <a:custGeom>
              <a:avLst/>
              <a:gdLst/>
              <a:ahLst/>
              <a:cxnLst/>
              <a:rect l="l" t="t" r="r" b="b"/>
              <a:pathLst>
                <a:path w="957" h="3684" extrusionOk="0">
                  <a:moveTo>
                    <a:pt x="202" y="0"/>
                  </a:moveTo>
                  <a:cubicBezTo>
                    <a:pt x="141" y="41"/>
                    <a:pt x="51" y="41"/>
                    <a:pt x="0" y="101"/>
                  </a:cubicBezTo>
                  <a:cubicBezTo>
                    <a:pt x="71" y="121"/>
                    <a:pt x="91" y="162"/>
                    <a:pt x="101" y="222"/>
                  </a:cubicBezTo>
                  <a:cubicBezTo>
                    <a:pt x="202" y="725"/>
                    <a:pt x="312" y="1218"/>
                    <a:pt x="413" y="1711"/>
                  </a:cubicBezTo>
                  <a:cubicBezTo>
                    <a:pt x="514" y="2184"/>
                    <a:pt x="604" y="2657"/>
                    <a:pt x="725" y="3120"/>
                  </a:cubicBezTo>
                  <a:cubicBezTo>
                    <a:pt x="765" y="3312"/>
                    <a:pt x="785" y="3503"/>
                    <a:pt x="856" y="3684"/>
                  </a:cubicBezTo>
                  <a:cubicBezTo>
                    <a:pt x="896" y="3674"/>
                    <a:pt x="926" y="3654"/>
                    <a:pt x="956" y="3644"/>
                  </a:cubicBezTo>
                  <a:cubicBezTo>
                    <a:pt x="956" y="3573"/>
                    <a:pt x="956" y="3503"/>
                    <a:pt x="936" y="3422"/>
                  </a:cubicBezTo>
                  <a:cubicBezTo>
                    <a:pt x="876" y="3161"/>
                    <a:pt x="815" y="2899"/>
                    <a:pt x="765" y="2647"/>
                  </a:cubicBezTo>
                  <a:cubicBezTo>
                    <a:pt x="634" y="2054"/>
                    <a:pt x="503" y="1450"/>
                    <a:pt x="383" y="856"/>
                  </a:cubicBezTo>
                  <a:cubicBezTo>
                    <a:pt x="322" y="574"/>
                    <a:pt x="262" y="292"/>
                    <a:pt x="202"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04;p67"/>
            <p:cNvSpPr/>
            <p:nvPr/>
          </p:nvSpPr>
          <p:spPr>
            <a:xfrm>
              <a:off x="6668178" y="3873745"/>
              <a:ext cx="43182" cy="163524"/>
            </a:xfrm>
            <a:custGeom>
              <a:avLst/>
              <a:gdLst/>
              <a:ahLst/>
              <a:cxnLst/>
              <a:rect l="l" t="t" r="r" b="b"/>
              <a:pathLst>
                <a:path w="957" h="3624" extrusionOk="0">
                  <a:moveTo>
                    <a:pt x="151" y="1"/>
                  </a:moveTo>
                  <a:cubicBezTo>
                    <a:pt x="81" y="11"/>
                    <a:pt x="30" y="41"/>
                    <a:pt x="0" y="101"/>
                  </a:cubicBezTo>
                  <a:cubicBezTo>
                    <a:pt x="121" y="625"/>
                    <a:pt x="242" y="1158"/>
                    <a:pt x="373" y="1681"/>
                  </a:cubicBezTo>
                  <a:cubicBezTo>
                    <a:pt x="473" y="2094"/>
                    <a:pt x="574" y="2507"/>
                    <a:pt x="685" y="2919"/>
                  </a:cubicBezTo>
                  <a:cubicBezTo>
                    <a:pt x="745" y="3161"/>
                    <a:pt x="795" y="3392"/>
                    <a:pt x="856" y="3624"/>
                  </a:cubicBezTo>
                  <a:cubicBezTo>
                    <a:pt x="896" y="3624"/>
                    <a:pt x="936" y="3604"/>
                    <a:pt x="956" y="3563"/>
                  </a:cubicBezTo>
                  <a:cubicBezTo>
                    <a:pt x="956" y="3473"/>
                    <a:pt x="946" y="3382"/>
                    <a:pt x="926" y="3292"/>
                  </a:cubicBezTo>
                  <a:cubicBezTo>
                    <a:pt x="715" y="2456"/>
                    <a:pt x="514" y="1621"/>
                    <a:pt x="312" y="786"/>
                  </a:cubicBezTo>
                  <a:cubicBezTo>
                    <a:pt x="242" y="524"/>
                    <a:pt x="171" y="262"/>
                    <a:pt x="15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05;p67"/>
            <p:cNvSpPr/>
            <p:nvPr/>
          </p:nvSpPr>
          <p:spPr>
            <a:xfrm>
              <a:off x="6579603" y="3955507"/>
              <a:ext cx="38670" cy="165780"/>
            </a:xfrm>
            <a:custGeom>
              <a:avLst/>
              <a:gdLst/>
              <a:ahLst/>
              <a:cxnLst/>
              <a:rect l="l" t="t" r="r" b="b"/>
              <a:pathLst>
                <a:path w="857" h="3674" extrusionOk="0">
                  <a:moveTo>
                    <a:pt x="101" y="0"/>
                  </a:moveTo>
                  <a:cubicBezTo>
                    <a:pt x="41" y="30"/>
                    <a:pt x="11" y="81"/>
                    <a:pt x="1" y="151"/>
                  </a:cubicBezTo>
                  <a:cubicBezTo>
                    <a:pt x="11" y="222"/>
                    <a:pt x="11" y="282"/>
                    <a:pt x="31" y="352"/>
                  </a:cubicBezTo>
                  <a:cubicBezTo>
                    <a:pt x="101" y="695"/>
                    <a:pt x="182" y="1037"/>
                    <a:pt x="242" y="1379"/>
                  </a:cubicBezTo>
                  <a:cubicBezTo>
                    <a:pt x="373" y="2063"/>
                    <a:pt x="534" y="2748"/>
                    <a:pt x="705" y="3432"/>
                  </a:cubicBezTo>
                  <a:cubicBezTo>
                    <a:pt x="725" y="3513"/>
                    <a:pt x="745" y="3613"/>
                    <a:pt x="816" y="3674"/>
                  </a:cubicBezTo>
                  <a:cubicBezTo>
                    <a:pt x="836" y="3663"/>
                    <a:pt x="846" y="3643"/>
                    <a:pt x="856" y="3623"/>
                  </a:cubicBezTo>
                  <a:cubicBezTo>
                    <a:pt x="856" y="3513"/>
                    <a:pt x="856" y="3412"/>
                    <a:pt x="826" y="3301"/>
                  </a:cubicBezTo>
                  <a:cubicBezTo>
                    <a:pt x="635" y="2567"/>
                    <a:pt x="474" y="1822"/>
                    <a:pt x="323" y="1077"/>
                  </a:cubicBezTo>
                  <a:cubicBezTo>
                    <a:pt x="242" y="725"/>
                    <a:pt x="172" y="362"/>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06;p67"/>
            <p:cNvSpPr/>
            <p:nvPr/>
          </p:nvSpPr>
          <p:spPr>
            <a:xfrm>
              <a:off x="5995176" y="3705258"/>
              <a:ext cx="216633" cy="132480"/>
            </a:xfrm>
            <a:custGeom>
              <a:avLst/>
              <a:gdLst/>
              <a:ahLst/>
              <a:cxnLst/>
              <a:rect l="l" t="t" r="r" b="b"/>
              <a:pathLst>
                <a:path w="4801" h="2936" extrusionOk="0">
                  <a:moveTo>
                    <a:pt x="4761" y="1"/>
                  </a:moveTo>
                  <a:cubicBezTo>
                    <a:pt x="4720" y="41"/>
                    <a:pt x="4670" y="81"/>
                    <a:pt x="4640" y="122"/>
                  </a:cubicBezTo>
                  <a:cubicBezTo>
                    <a:pt x="4569" y="232"/>
                    <a:pt x="4469" y="333"/>
                    <a:pt x="4378" y="424"/>
                  </a:cubicBezTo>
                  <a:cubicBezTo>
                    <a:pt x="4157" y="645"/>
                    <a:pt x="3935" y="856"/>
                    <a:pt x="3704" y="1068"/>
                  </a:cubicBezTo>
                  <a:cubicBezTo>
                    <a:pt x="3342" y="1380"/>
                    <a:pt x="2959" y="1641"/>
                    <a:pt x="2526" y="1833"/>
                  </a:cubicBezTo>
                  <a:cubicBezTo>
                    <a:pt x="2046" y="2053"/>
                    <a:pt x="1542" y="2187"/>
                    <a:pt x="1018" y="2187"/>
                  </a:cubicBezTo>
                  <a:cubicBezTo>
                    <a:pt x="871" y="2187"/>
                    <a:pt x="723" y="2177"/>
                    <a:pt x="574" y="2155"/>
                  </a:cubicBezTo>
                  <a:cubicBezTo>
                    <a:pt x="548" y="2151"/>
                    <a:pt x="523" y="2150"/>
                    <a:pt x="497" y="2150"/>
                  </a:cubicBezTo>
                  <a:cubicBezTo>
                    <a:pt x="373" y="2150"/>
                    <a:pt x="252" y="2190"/>
                    <a:pt x="151" y="2265"/>
                  </a:cubicBezTo>
                  <a:cubicBezTo>
                    <a:pt x="20" y="2376"/>
                    <a:pt x="0" y="2527"/>
                    <a:pt x="91" y="2668"/>
                  </a:cubicBezTo>
                  <a:cubicBezTo>
                    <a:pt x="212" y="2849"/>
                    <a:pt x="383" y="2919"/>
                    <a:pt x="584" y="2930"/>
                  </a:cubicBezTo>
                  <a:cubicBezTo>
                    <a:pt x="648" y="2934"/>
                    <a:pt x="711" y="2936"/>
                    <a:pt x="775" y="2936"/>
                  </a:cubicBezTo>
                  <a:cubicBezTo>
                    <a:pt x="1023" y="2936"/>
                    <a:pt x="1270" y="2905"/>
                    <a:pt x="1510" y="2849"/>
                  </a:cubicBezTo>
                  <a:cubicBezTo>
                    <a:pt x="2255" y="2688"/>
                    <a:pt x="2889" y="2295"/>
                    <a:pt x="3452" y="1792"/>
                  </a:cubicBezTo>
                  <a:cubicBezTo>
                    <a:pt x="3915" y="1390"/>
                    <a:pt x="4288" y="907"/>
                    <a:pt x="4610" y="383"/>
                  </a:cubicBezTo>
                  <a:cubicBezTo>
                    <a:pt x="4680" y="273"/>
                    <a:pt x="4730" y="152"/>
                    <a:pt x="4801" y="31"/>
                  </a:cubicBezTo>
                  <a:cubicBezTo>
                    <a:pt x="4791" y="21"/>
                    <a:pt x="4771" y="11"/>
                    <a:pt x="476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07;p67"/>
            <p:cNvSpPr/>
            <p:nvPr/>
          </p:nvSpPr>
          <p:spPr>
            <a:xfrm>
              <a:off x="6306702" y="3352806"/>
              <a:ext cx="106715" cy="135458"/>
            </a:xfrm>
            <a:custGeom>
              <a:avLst/>
              <a:gdLst/>
              <a:ahLst/>
              <a:cxnLst/>
              <a:rect l="l" t="t" r="r" b="b"/>
              <a:pathLst>
                <a:path w="2365" h="3002" extrusionOk="0">
                  <a:moveTo>
                    <a:pt x="2315" y="1"/>
                  </a:moveTo>
                  <a:cubicBezTo>
                    <a:pt x="2311" y="1"/>
                    <a:pt x="2308" y="1"/>
                    <a:pt x="2305" y="2"/>
                  </a:cubicBezTo>
                  <a:cubicBezTo>
                    <a:pt x="2164" y="32"/>
                    <a:pt x="2033" y="93"/>
                    <a:pt x="1912" y="173"/>
                  </a:cubicBezTo>
                  <a:cubicBezTo>
                    <a:pt x="1580" y="395"/>
                    <a:pt x="1278" y="656"/>
                    <a:pt x="1007" y="958"/>
                  </a:cubicBezTo>
                  <a:cubicBezTo>
                    <a:pt x="715" y="1280"/>
                    <a:pt x="473" y="1622"/>
                    <a:pt x="252" y="1995"/>
                  </a:cubicBezTo>
                  <a:cubicBezTo>
                    <a:pt x="171" y="2136"/>
                    <a:pt x="91" y="2287"/>
                    <a:pt x="40" y="2448"/>
                  </a:cubicBezTo>
                  <a:cubicBezTo>
                    <a:pt x="0" y="2589"/>
                    <a:pt x="30" y="2709"/>
                    <a:pt x="91" y="2830"/>
                  </a:cubicBezTo>
                  <a:cubicBezTo>
                    <a:pt x="151" y="2931"/>
                    <a:pt x="232" y="3001"/>
                    <a:pt x="363" y="3001"/>
                  </a:cubicBezTo>
                  <a:cubicBezTo>
                    <a:pt x="433" y="3001"/>
                    <a:pt x="503" y="2981"/>
                    <a:pt x="564" y="2931"/>
                  </a:cubicBezTo>
                  <a:cubicBezTo>
                    <a:pt x="664" y="2840"/>
                    <a:pt x="755" y="2740"/>
                    <a:pt x="805" y="2619"/>
                  </a:cubicBezTo>
                  <a:cubicBezTo>
                    <a:pt x="846" y="2508"/>
                    <a:pt x="886" y="2407"/>
                    <a:pt x="936" y="2317"/>
                  </a:cubicBezTo>
                  <a:cubicBezTo>
                    <a:pt x="1148" y="1924"/>
                    <a:pt x="1389" y="1552"/>
                    <a:pt x="1651" y="1190"/>
                  </a:cubicBezTo>
                  <a:cubicBezTo>
                    <a:pt x="1842" y="918"/>
                    <a:pt x="2043" y="656"/>
                    <a:pt x="2204" y="354"/>
                  </a:cubicBezTo>
                  <a:cubicBezTo>
                    <a:pt x="2265" y="264"/>
                    <a:pt x="2305" y="163"/>
                    <a:pt x="2355" y="63"/>
                  </a:cubicBezTo>
                  <a:cubicBezTo>
                    <a:pt x="2364" y="36"/>
                    <a:pt x="2341" y="1"/>
                    <a:pt x="2315"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08;p67"/>
            <p:cNvSpPr/>
            <p:nvPr/>
          </p:nvSpPr>
          <p:spPr>
            <a:xfrm>
              <a:off x="6570533" y="3601296"/>
              <a:ext cx="197140" cy="212662"/>
            </a:xfrm>
            <a:custGeom>
              <a:avLst/>
              <a:gdLst/>
              <a:ahLst/>
              <a:cxnLst/>
              <a:rect l="l" t="t" r="r" b="b"/>
              <a:pathLst>
                <a:path w="4369" h="4713" extrusionOk="0">
                  <a:moveTo>
                    <a:pt x="3714" y="0"/>
                  </a:moveTo>
                  <a:cubicBezTo>
                    <a:pt x="3533" y="181"/>
                    <a:pt x="3382" y="403"/>
                    <a:pt x="3221" y="604"/>
                  </a:cubicBezTo>
                  <a:cubicBezTo>
                    <a:pt x="2305" y="1792"/>
                    <a:pt x="1389" y="2979"/>
                    <a:pt x="443" y="4137"/>
                  </a:cubicBezTo>
                  <a:cubicBezTo>
                    <a:pt x="292" y="4318"/>
                    <a:pt x="151" y="4509"/>
                    <a:pt x="0" y="4690"/>
                  </a:cubicBezTo>
                  <a:cubicBezTo>
                    <a:pt x="21" y="4705"/>
                    <a:pt x="41" y="4713"/>
                    <a:pt x="60" y="4713"/>
                  </a:cubicBezTo>
                  <a:cubicBezTo>
                    <a:pt x="78" y="4713"/>
                    <a:pt x="96" y="4705"/>
                    <a:pt x="111" y="4690"/>
                  </a:cubicBezTo>
                  <a:cubicBezTo>
                    <a:pt x="323" y="4499"/>
                    <a:pt x="564" y="4338"/>
                    <a:pt x="796" y="4187"/>
                  </a:cubicBezTo>
                  <a:cubicBezTo>
                    <a:pt x="1470" y="3724"/>
                    <a:pt x="2184" y="3352"/>
                    <a:pt x="2909" y="2979"/>
                  </a:cubicBezTo>
                  <a:cubicBezTo>
                    <a:pt x="3211" y="2818"/>
                    <a:pt x="3493" y="2627"/>
                    <a:pt x="3774" y="2426"/>
                  </a:cubicBezTo>
                  <a:cubicBezTo>
                    <a:pt x="3905" y="2335"/>
                    <a:pt x="4026" y="2204"/>
                    <a:pt x="4127" y="2073"/>
                  </a:cubicBezTo>
                  <a:cubicBezTo>
                    <a:pt x="4237" y="1953"/>
                    <a:pt x="4308" y="1802"/>
                    <a:pt x="4338" y="1631"/>
                  </a:cubicBezTo>
                  <a:cubicBezTo>
                    <a:pt x="4368" y="1480"/>
                    <a:pt x="4348" y="1349"/>
                    <a:pt x="4328" y="1208"/>
                  </a:cubicBezTo>
                  <a:cubicBezTo>
                    <a:pt x="4278" y="795"/>
                    <a:pt x="4076" y="443"/>
                    <a:pt x="3865" y="91"/>
                  </a:cubicBezTo>
                  <a:cubicBezTo>
                    <a:pt x="3825" y="40"/>
                    <a:pt x="3774" y="10"/>
                    <a:pt x="3714" y="0"/>
                  </a:cubicBezTo>
                  <a:close/>
                </a:path>
              </a:pathLst>
            </a:custGeom>
            <a:solidFill>
              <a:srgbClr val="F6CF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09;p67"/>
            <p:cNvSpPr/>
            <p:nvPr/>
          </p:nvSpPr>
          <p:spPr>
            <a:xfrm>
              <a:off x="6505602" y="4128056"/>
              <a:ext cx="5009" cy="13672"/>
            </a:xfrm>
            <a:custGeom>
              <a:avLst/>
              <a:gdLst/>
              <a:ahLst/>
              <a:cxnLst/>
              <a:rect l="l" t="t" r="r" b="b"/>
              <a:pathLst>
                <a:path w="111" h="303" extrusionOk="0">
                  <a:moveTo>
                    <a:pt x="81" y="1"/>
                  </a:moveTo>
                  <a:cubicBezTo>
                    <a:pt x="0" y="91"/>
                    <a:pt x="41" y="192"/>
                    <a:pt x="30" y="302"/>
                  </a:cubicBezTo>
                  <a:cubicBezTo>
                    <a:pt x="111" y="212"/>
                    <a:pt x="71" y="101"/>
                    <a:pt x="8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10;p67"/>
            <p:cNvSpPr/>
            <p:nvPr/>
          </p:nvSpPr>
          <p:spPr>
            <a:xfrm>
              <a:off x="6759010" y="3832864"/>
              <a:ext cx="6813" cy="2346"/>
            </a:xfrm>
            <a:custGeom>
              <a:avLst/>
              <a:gdLst/>
              <a:ahLst/>
              <a:cxnLst/>
              <a:rect l="l" t="t" r="r" b="b"/>
              <a:pathLst>
                <a:path w="151" h="52" extrusionOk="0">
                  <a:moveTo>
                    <a:pt x="151" y="1"/>
                  </a:moveTo>
                  <a:cubicBezTo>
                    <a:pt x="91" y="1"/>
                    <a:pt x="40" y="1"/>
                    <a:pt x="0" y="51"/>
                  </a:cubicBezTo>
                  <a:cubicBezTo>
                    <a:pt x="50" y="51"/>
                    <a:pt x="111" y="51"/>
                    <a:pt x="15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11;p67"/>
            <p:cNvSpPr/>
            <p:nvPr/>
          </p:nvSpPr>
          <p:spPr>
            <a:xfrm>
              <a:off x="6506956" y="4148496"/>
              <a:ext cx="948" cy="2301"/>
            </a:xfrm>
            <a:custGeom>
              <a:avLst/>
              <a:gdLst/>
              <a:ahLst/>
              <a:cxnLst/>
              <a:rect l="l" t="t" r="r" b="b"/>
              <a:pathLst>
                <a:path w="21" h="51" extrusionOk="0">
                  <a:moveTo>
                    <a:pt x="0" y="0"/>
                  </a:moveTo>
                  <a:lnTo>
                    <a:pt x="0" y="51"/>
                  </a:lnTo>
                  <a:cubicBezTo>
                    <a:pt x="11" y="41"/>
                    <a:pt x="21" y="41"/>
                    <a:pt x="21" y="31"/>
                  </a:cubicBezTo>
                  <a:cubicBezTo>
                    <a:pt x="21" y="21"/>
                    <a:pt x="11" y="10"/>
                    <a:pt x="0" y="0"/>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12;p67"/>
            <p:cNvSpPr/>
            <p:nvPr/>
          </p:nvSpPr>
          <p:spPr>
            <a:xfrm>
              <a:off x="6475144" y="3680756"/>
              <a:ext cx="87718" cy="87222"/>
            </a:xfrm>
            <a:custGeom>
              <a:avLst/>
              <a:gdLst/>
              <a:ahLst/>
              <a:cxnLst/>
              <a:rect l="l" t="t" r="r" b="b"/>
              <a:pathLst>
                <a:path w="1944" h="1933" extrusionOk="0">
                  <a:moveTo>
                    <a:pt x="966" y="0"/>
                  </a:moveTo>
                  <a:cubicBezTo>
                    <a:pt x="960" y="0"/>
                    <a:pt x="953" y="0"/>
                    <a:pt x="947" y="0"/>
                  </a:cubicBezTo>
                  <a:cubicBezTo>
                    <a:pt x="424" y="10"/>
                    <a:pt x="1" y="443"/>
                    <a:pt x="1" y="967"/>
                  </a:cubicBezTo>
                  <a:cubicBezTo>
                    <a:pt x="1" y="1465"/>
                    <a:pt x="395" y="1933"/>
                    <a:pt x="959" y="1933"/>
                  </a:cubicBezTo>
                  <a:cubicBezTo>
                    <a:pt x="965" y="1933"/>
                    <a:pt x="971" y="1933"/>
                    <a:pt x="977" y="1933"/>
                  </a:cubicBezTo>
                  <a:cubicBezTo>
                    <a:pt x="1521" y="1933"/>
                    <a:pt x="1943" y="1500"/>
                    <a:pt x="1933" y="957"/>
                  </a:cubicBezTo>
                  <a:cubicBezTo>
                    <a:pt x="1923" y="419"/>
                    <a:pt x="1501" y="0"/>
                    <a:pt x="966"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13;p67"/>
            <p:cNvSpPr/>
            <p:nvPr/>
          </p:nvSpPr>
          <p:spPr>
            <a:xfrm>
              <a:off x="6486966" y="3693526"/>
              <a:ext cx="60915" cy="61321"/>
            </a:xfrm>
            <a:custGeom>
              <a:avLst/>
              <a:gdLst/>
              <a:ahLst/>
              <a:cxnLst/>
              <a:rect l="l" t="t" r="r" b="b"/>
              <a:pathLst>
                <a:path w="1350" h="1359" extrusionOk="0">
                  <a:moveTo>
                    <a:pt x="703" y="0"/>
                  </a:moveTo>
                  <a:cubicBezTo>
                    <a:pt x="668" y="0"/>
                    <a:pt x="633" y="20"/>
                    <a:pt x="615" y="50"/>
                  </a:cubicBezTo>
                  <a:cubicBezTo>
                    <a:pt x="605" y="90"/>
                    <a:pt x="594" y="130"/>
                    <a:pt x="605" y="180"/>
                  </a:cubicBezTo>
                  <a:cubicBezTo>
                    <a:pt x="615" y="221"/>
                    <a:pt x="635" y="271"/>
                    <a:pt x="645" y="321"/>
                  </a:cubicBezTo>
                  <a:cubicBezTo>
                    <a:pt x="655" y="402"/>
                    <a:pt x="625" y="442"/>
                    <a:pt x="554" y="482"/>
                  </a:cubicBezTo>
                  <a:cubicBezTo>
                    <a:pt x="494" y="502"/>
                    <a:pt x="443" y="512"/>
                    <a:pt x="383" y="543"/>
                  </a:cubicBezTo>
                  <a:cubicBezTo>
                    <a:pt x="262" y="593"/>
                    <a:pt x="142" y="633"/>
                    <a:pt x="41" y="724"/>
                  </a:cubicBezTo>
                  <a:cubicBezTo>
                    <a:pt x="11" y="754"/>
                    <a:pt x="1" y="784"/>
                    <a:pt x="11" y="814"/>
                  </a:cubicBezTo>
                  <a:cubicBezTo>
                    <a:pt x="21" y="855"/>
                    <a:pt x="51" y="865"/>
                    <a:pt x="91" y="875"/>
                  </a:cubicBezTo>
                  <a:cubicBezTo>
                    <a:pt x="102" y="876"/>
                    <a:pt x="112" y="877"/>
                    <a:pt x="123" y="877"/>
                  </a:cubicBezTo>
                  <a:cubicBezTo>
                    <a:pt x="188" y="877"/>
                    <a:pt x="242" y="851"/>
                    <a:pt x="303" y="824"/>
                  </a:cubicBezTo>
                  <a:cubicBezTo>
                    <a:pt x="393" y="784"/>
                    <a:pt x="484" y="744"/>
                    <a:pt x="584" y="714"/>
                  </a:cubicBezTo>
                  <a:cubicBezTo>
                    <a:pt x="598" y="710"/>
                    <a:pt x="611" y="708"/>
                    <a:pt x="622" y="708"/>
                  </a:cubicBezTo>
                  <a:cubicBezTo>
                    <a:pt x="666" y="708"/>
                    <a:pt x="687" y="740"/>
                    <a:pt x="695" y="804"/>
                  </a:cubicBezTo>
                  <a:cubicBezTo>
                    <a:pt x="705" y="905"/>
                    <a:pt x="705" y="1006"/>
                    <a:pt x="665" y="1096"/>
                  </a:cubicBezTo>
                  <a:cubicBezTo>
                    <a:pt x="645" y="1167"/>
                    <a:pt x="645" y="1227"/>
                    <a:pt x="665" y="1297"/>
                  </a:cubicBezTo>
                  <a:cubicBezTo>
                    <a:pt x="678" y="1336"/>
                    <a:pt x="716" y="1359"/>
                    <a:pt x="752" y="1359"/>
                  </a:cubicBezTo>
                  <a:cubicBezTo>
                    <a:pt x="772" y="1359"/>
                    <a:pt x="792" y="1352"/>
                    <a:pt x="806" y="1338"/>
                  </a:cubicBezTo>
                  <a:cubicBezTo>
                    <a:pt x="866" y="1267"/>
                    <a:pt x="886" y="1187"/>
                    <a:pt x="896" y="1106"/>
                  </a:cubicBezTo>
                  <a:cubicBezTo>
                    <a:pt x="906" y="1026"/>
                    <a:pt x="906" y="955"/>
                    <a:pt x="927" y="885"/>
                  </a:cubicBezTo>
                  <a:cubicBezTo>
                    <a:pt x="947" y="804"/>
                    <a:pt x="916" y="704"/>
                    <a:pt x="997" y="653"/>
                  </a:cubicBezTo>
                  <a:cubicBezTo>
                    <a:pt x="1015" y="643"/>
                    <a:pt x="1032" y="640"/>
                    <a:pt x="1048" y="640"/>
                  </a:cubicBezTo>
                  <a:cubicBezTo>
                    <a:pt x="1098" y="640"/>
                    <a:pt x="1143" y="674"/>
                    <a:pt x="1188" y="674"/>
                  </a:cubicBezTo>
                  <a:cubicBezTo>
                    <a:pt x="1199" y="675"/>
                    <a:pt x="1209" y="675"/>
                    <a:pt x="1218" y="675"/>
                  </a:cubicBezTo>
                  <a:cubicBezTo>
                    <a:pt x="1283" y="675"/>
                    <a:pt x="1330" y="647"/>
                    <a:pt x="1339" y="603"/>
                  </a:cubicBezTo>
                  <a:cubicBezTo>
                    <a:pt x="1349" y="543"/>
                    <a:pt x="1319" y="472"/>
                    <a:pt x="1239" y="452"/>
                  </a:cubicBezTo>
                  <a:cubicBezTo>
                    <a:pt x="1168" y="442"/>
                    <a:pt x="1108" y="432"/>
                    <a:pt x="1037" y="432"/>
                  </a:cubicBezTo>
                  <a:cubicBezTo>
                    <a:pt x="937" y="422"/>
                    <a:pt x="886" y="372"/>
                    <a:pt x="856" y="281"/>
                  </a:cubicBezTo>
                  <a:cubicBezTo>
                    <a:pt x="846" y="241"/>
                    <a:pt x="846" y="200"/>
                    <a:pt x="836" y="160"/>
                  </a:cubicBezTo>
                  <a:cubicBezTo>
                    <a:pt x="816" y="120"/>
                    <a:pt x="786" y="70"/>
                    <a:pt x="766" y="29"/>
                  </a:cubicBezTo>
                  <a:cubicBezTo>
                    <a:pt x="749" y="9"/>
                    <a:pt x="726" y="0"/>
                    <a:pt x="703"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14;p67"/>
            <p:cNvSpPr/>
            <p:nvPr/>
          </p:nvSpPr>
          <p:spPr>
            <a:xfrm>
              <a:off x="6219480" y="3976128"/>
              <a:ext cx="134465" cy="117725"/>
            </a:xfrm>
            <a:custGeom>
              <a:avLst/>
              <a:gdLst/>
              <a:ahLst/>
              <a:cxnLst/>
              <a:rect l="l" t="t" r="r" b="b"/>
              <a:pathLst>
                <a:path w="2980" h="2609" extrusionOk="0">
                  <a:moveTo>
                    <a:pt x="1490" y="0"/>
                  </a:moveTo>
                  <a:cubicBezTo>
                    <a:pt x="1048" y="0"/>
                    <a:pt x="619" y="225"/>
                    <a:pt x="373" y="630"/>
                  </a:cubicBezTo>
                  <a:cubicBezTo>
                    <a:pt x="1" y="1254"/>
                    <a:pt x="202" y="2049"/>
                    <a:pt x="816" y="2421"/>
                  </a:cubicBezTo>
                  <a:cubicBezTo>
                    <a:pt x="1029" y="2548"/>
                    <a:pt x="1263" y="2609"/>
                    <a:pt x="1493" y="2609"/>
                  </a:cubicBezTo>
                  <a:cubicBezTo>
                    <a:pt x="1939" y="2609"/>
                    <a:pt x="2372" y="2383"/>
                    <a:pt x="2618" y="1979"/>
                  </a:cubicBezTo>
                  <a:cubicBezTo>
                    <a:pt x="2980" y="1355"/>
                    <a:pt x="2789" y="560"/>
                    <a:pt x="2165" y="187"/>
                  </a:cubicBezTo>
                  <a:cubicBezTo>
                    <a:pt x="1952" y="60"/>
                    <a:pt x="1719" y="0"/>
                    <a:pt x="14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315;p67"/>
            <p:cNvSpPr/>
            <p:nvPr/>
          </p:nvSpPr>
          <p:spPr>
            <a:xfrm>
              <a:off x="6260812" y="3989846"/>
              <a:ext cx="78603" cy="68586"/>
            </a:xfrm>
            <a:custGeom>
              <a:avLst/>
              <a:gdLst/>
              <a:ahLst/>
              <a:cxnLst/>
              <a:rect l="l" t="t" r="r" b="b"/>
              <a:pathLst>
                <a:path w="1742" h="1520" extrusionOk="0">
                  <a:moveTo>
                    <a:pt x="881" y="0"/>
                  </a:moveTo>
                  <a:cubicBezTo>
                    <a:pt x="619" y="0"/>
                    <a:pt x="363" y="132"/>
                    <a:pt x="222" y="366"/>
                  </a:cubicBezTo>
                  <a:cubicBezTo>
                    <a:pt x="1" y="729"/>
                    <a:pt x="122" y="1192"/>
                    <a:pt x="484" y="1413"/>
                  </a:cubicBezTo>
                  <a:cubicBezTo>
                    <a:pt x="607" y="1485"/>
                    <a:pt x="742" y="1520"/>
                    <a:pt x="875" y="1520"/>
                  </a:cubicBezTo>
                  <a:cubicBezTo>
                    <a:pt x="1132" y="1520"/>
                    <a:pt x="1381" y="1390"/>
                    <a:pt x="1520" y="1151"/>
                  </a:cubicBezTo>
                  <a:cubicBezTo>
                    <a:pt x="1742" y="789"/>
                    <a:pt x="1621" y="326"/>
                    <a:pt x="1269" y="105"/>
                  </a:cubicBezTo>
                  <a:cubicBezTo>
                    <a:pt x="1147" y="34"/>
                    <a:pt x="1013" y="0"/>
                    <a:pt x="881"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316;p67"/>
            <p:cNvSpPr/>
            <p:nvPr/>
          </p:nvSpPr>
          <p:spPr>
            <a:xfrm>
              <a:off x="6086910" y="3878483"/>
              <a:ext cx="134916" cy="117995"/>
            </a:xfrm>
            <a:custGeom>
              <a:avLst/>
              <a:gdLst/>
              <a:ahLst/>
              <a:cxnLst/>
              <a:rect l="l" t="t" r="r" b="b"/>
              <a:pathLst>
                <a:path w="2990" h="2615" extrusionOk="0">
                  <a:moveTo>
                    <a:pt x="1494" y="0"/>
                  </a:moveTo>
                  <a:cubicBezTo>
                    <a:pt x="1051" y="0"/>
                    <a:pt x="618" y="226"/>
                    <a:pt x="373" y="630"/>
                  </a:cubicBezTo>
                  <a:cubicBezTo>
                    <a:pt x="0" y="1254"/>
                    <a:pt x="201" y="2059"/>
                    <a:pt x="815" y="2432"/>
                  </a:cubicBezTo>
                  <a:cubicBezTo>
                    <a:pt x="1027" y="2555"/>
                    <a:pt x="1260" y="2614"/>
                    <a:pt x="1490" y="2614"/>
                  </a:cubicBezTo>
                  <a:cubicBezTo>
                    <a:pt x="1937" y="2614"/>
                    <a:pt x="2371" y="2391"/>
                    <a:pt x="2617" y="1979"/>
                  </a:cubicBezTo>
                  <a:cubicBezTo>
                    <a:pt x="2989" y="1355"/>
                    <a:pt x="2788" y="560"/>
                    <a:pt x="2164" y="187"/>
                  </a:cubicBezTo>
                  <a:cubicBezTo>
                    <a:pt x="1955" y="61"/>
                    <a:pt x="1723" y="0"/>
                    <a:pt x="1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317;p67"/>
            <p:cNvSpPr/>
            <p:nvPr/>
          </p:nvSpPr>
          <p:spPr>
            <a:xfrm>
              <a:off x="6125039" y="3890080"/>
              <a:ext cx="78152" cy="68676"/>
            </a:xfrm>
            <a:custGeom>
              <a:avLst/>
              <a:gdLst/>
              <a:ahLst/>
              <a:cxnLst/>
              <a:rect l="l" t="t" r="r" b="b"/>
              <a:pathLst>
                <a:path w="1732" h="1522" extrusionOk="0">
                  <a:moveTo>
                    <a:pt x="865" y="0"/>
                  </a:moveTo>
                  <a:cubicBezTo>
                    <a:pt x="607" y="0"/>
                    <a:pt x="357" y="132"/>
                    <a:pt x="212" y="363"/>
                  </a:cubicBezTo>
                  <a:cubicBezTo>
                    <a:pt x="1" y="726"/>
                    <a:pt x="111" y="1199"/>
                    <a:pt x="474" y="1410"/>
                  </a:cubicBezTo>
                  <a:cubicBezTo>
                    <a:pt x="597" y="1485"/>
                    <a:pt x="732" y="1521"/>
                    <a:pt x="865" y="1521"/>
                  </a:cubicBezTo>
                  <a:cubicBezTo>
                    <a:pt x="1123" y="1521"/>
                    <a:pt x="1374" y="1387"/>
                    <a:pt x="1520" y="1148"/>
                  </a:cubicBezTo>
                  <a:cubicBezTo>
                    <a:pt x="1732" y="796"/>
                    <a:pt x="1611" y="323"/>
                    <a:pt x="1259" y="112"/>
                  </a:cubicBezTo>
                  <a:cubicBezTo>
                    <a:pt x="1134" y="36"/>
                    <a:pt x="999" y="0"/>
                    <a:pt x="865"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318;p67"/>
            <p:cNvSpPr/>
            <p:nvPr/>
          </p:nvSpPr>
          <p:spPr>
            <a:xfrm>
              <a:off x="6175441" y="4003157"/>
              <a:ext cx="40926" cy="32308"/>
            </a:xfrm>
            <a:custGeom>
              <a:avLst/>
              <a:gdLst/>
              <a:ahLst/>
              <a:cxnLst/>
              <a:rect l="l" t="t" r="r" b="b"/>
              <a:pathLst>
                <a:path w="907" h="716" fill="none" extrusionOk="0">
                  <a:moveTo>
                    <a:pt x="906" y="655"/>
                  </a:moveTo>
                  <a:cubicBezTo>
                    <a:pt x="906" y="655"/>
                    <a:pt x="182" y="715"/>
                    <a:pt x="1" y="1"/>
                  </a:cubicBezTo>
                </a:path>
              </a:pathLst>
            </a:custGeom>
            <a:noFill/>
            <a:ln w="9525" cap="rnd" cmpd="sng">
              <a:solidFill>
                <a:srgbClr val="2C3C52"/>
              </a:solidFill>
              <a:prstDash val="solid"/>
              <a:miter lim="1006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9" name="Straight Arrow Connector 8">
            <a:extLst>
              <a:ext uri="{FF2B5EF4-FFF2-40B4-BE49-F238E27FC236}">
                <a16:creationId xmlns:a16="http://schemas.microsoft.com/office/drawing/2014/main" id="{E545D137-0E71-8631-BB92-F032EC19F9F4}"/>
              </a:ext>
            </a:extLst>
          </p:cNvPr>
          <p:cNvCxnSpPr>
            <a:cxnSpLocks/>
          </p:cNvCxnSpPr>
          <p:nvPr/>
        </p:nvCxnSpPr>
        <p:spPr>
          <a:xfrm flipH="1">
            <a:off x="6705600" y="6424517"/>
            <a:ext cx="1866682" cy="8437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535C703-FE57-0ADB-7AAB-B7F3BADC5D51}"/>
              </a:ext>
            </a:extLst>
          </p:cNvPr>
          <p:cNvSpPr txBox="1"/>
          <p:nvPr/>
        </p:nvSpPr>
        <p:spPr>
          <a:xfrm>
            <a:off x="1981200" y="7268292"/>
            <a:ext cx="4724400"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926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1111311" y="4517572"/>
            <a:ext cx="10920429" cy="2072314"/>
            <a:chOff x="1752012" y="1323212"/>
            <a:chExt cx="7772400" cy="1305688"/>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752012" y="1323212"/>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2. Tầm quan trọng của nghề nghiệp đối với con người và xã hội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9710872-8CBB-00E7-958D-A9C95E39DB38}"/>
              </a:ext>
            </a:extLst>
          </p:cNvPr>
          <p:cNvSpPr txBox="1"/>
          <p:nvPr/>
        </p:nvSpPr>
        <p:spPr>
          <a:xfrm>
            <a:off x="1066800" y="1181100"/>
            <a:ext cx="132588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0627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A18E-7075-ABC7-D069-AC3FAF1E9419}"/>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649EEF2B-EFDB-4587-1807-DF222024AF3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72FF0BF-01B9-8994-D4D3-2E4DDC10962D}"/>
              </a:ext>
            </a:extLst>
          </p:cNvPr>
          <p:cNvSpPr>
            <a:spLocks noGrp="1"/>
          </p:cNvSpPr>
          <p:nvPr>
            <p:ph type="sldNum" sz="quarter" idx="12"/>
          </p:nvPr>
        </p:nvSpPr>
        <p:spPr/>
        <p:txBody>
          <a:bodyPr/>
          <a:lstStyle/>
          <a:p>
            <a:fld id="{F8E28480-1C08-4458-AD97-0283E6FFD09D}" type="slidenum">
              <a:rPr lang="en-US" smtClean="0"/>
              <a:t>15</a:t>
            </a:fld>
            <a:endParaRPr lang="en-US"/>
          </a:p>
        </p:txBody>
      </p:sp>
      <p:pic>
        <p:nvPicPr>
          <p:cNvPr id="5" name="Picture 4">
            <a:extLst>
              <a:ext uri="{FF2B5EF4-FFF2-40B4-BE49-F238E27FC236}">
                <a16:creationId xmlns:a16="http://schemas.microsoft.com/office/drawing/2014/main" id="{FD2939B4-64E1-FBFF-6C37-945006E07EB1}"/>
              </a:ext>
            </a:extLst>
          </p:cNvPr>
          <p:cNvPicPr/>
          <p:nvPr/>
        </p:nvPicPr>
        <p:blipFill>
          <a:blip r:embed="rId3"/>
          <a:srcRect/>
          <a:stretch/>
        </p:blipFill>
        <p:spPr>
          <a:xfrm>
            <a:off x="0" y="-929"/>
            <a:ext cx="18288000" cy="10635615"/>
          </a:xfrm>
          <a:prstGeom prst="rect">
            <a:avLst/>
          </a:prstGeom>
        </p:spPr>
      </p:pic>
    </p:spTree>
    <p:extLst>
      <p:ext uri="{BB962C8B-B14F-4D97-AF65-F5344CB8AC3E}">
        <p14:creationId xmlns:p14="http://schemas.microsoft.com/office/powerpoint/2010/main" val="27277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9E9F-ACA4-C6F1-5F58-00E12AECCF5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55FE8A31-921D-E048-C4A1-7764F565F6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2A4642-F785-0110-9215-474FF6441A5F}"/>
              </a:ext>
            </a:extLst>
          </p:cNvPr>
          <p:cNvSpPr>
            <a:spLocks noGrp="1"/>
          </p:cNvSpPr>
          <p:nvPr>
            <p:ph type="sldNum" sz="quarter" idx="12"/>
          </p:nvPr>
        </p:nvSpPr>
        <p:spPr/>
        <p:txBody>
          <a:bodyPr/>
          <a:lstStyle/>
          <a:p>
            <a:fld id="{F8E28480-1C08-4458-AD97-0283E6FFD09D}" type="slidenum">
              <a:rPr lang="en-US" smtClean="0"/>
              <a:t>16</a:t>
            </a:fld>
            <a:endParaRPr lang="en-US"/>
          </a:p>
        </p:txBody>
      </p:sp>
      <p:pic>
        <p:nvPicPr>
          <p:cNvPr id="5" name="Picture 4">
            <a:extLst>
              <a:ext uri="{FF2B5EF4-FFF2-40B4-BE49-F238E27FC236}">
                <a16:creationId xmlns:a16="http://schemas.microsoft.com/office/drawing/2014/main" id="{40501C64-FF7F-A9DD-C8FA-674002BA3F34}"/>
              </a:ext>
            </a:extLst>
          </p:cNvPr>
          <p:cNvPicPr/>
          <p:nvPr>
            <p:custDataLst>
              <p:tags r:id="rId1"/>
            </p:custDataLst>
          </p:nvPr>
        </p:nvPicPr>
        <p:blipFill>
          <a:blip r:embed="rId3"/>
          <a:srcRect t="1" b="1"/>
          <a:stretch/>
        </p:blipFill>
        <p:spPr>
          <a:xfrm>
            <a:off x="89534" y="635"/>
            <a:ext cx="18198465" cy="10286365"/>
          </a:xfrm>
          <a:prstGeom prst="rect">
            <a:avLst/>
          </a:prstGeom>
        </p:spPr>
      </p:pic>
    </p:spTree>
    <p:extLst>
      <p:ext uri="{BB962C8B-B14F-4D97-AF65-F5344CB8AC3E}">
        <p14:creationId xmlns:p14="http://schemas.microsoft.com/office/powerpoint/2010/main" val="1883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390998-A2E4-D7A0-DBF5-F20153300F43}"/>
              </a:ext>
            </a:extLst>
          </p:cNvPr>
          <p:cNvSpPr txBox="1"/>
          <p:nvPr/>
        </p:nvSpPr>
        <p:spPr>
          <a:xfrm>
            <a:off x="304800" y="342186"/>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con người: </a:t>
            </a:r>
            <a:r>
              <a:rPr lang="vi-VN" sz="4400" kern="100" dirty="0">
                <a:solidFill>
                  <a:srgbClr val="002060"/>
                </a:solidFill>
                <a:latin typeface="Times New Roman" panose="02020603050405020304" pitchFamily="18" charset="0"/>
                <a:ea typeface="Calibri" panose="020F0502020204030204" pitchFamily="34" charset="0"/>
              </a:rPr>
              <a:t>nghề nghiệp mang lại nguồn thu nhập ổn định, tạo môi trường để phát triển nhân cách, phát huy năng lực, sở trường, giúp chúng ta thỏa mãn đam mê, khát khao và tạo nên niềm vui, hạnh phúc trong cuộc sống.</a:t>
            </a:r>
            <a:endParaRPr lang="en-US" sz="4400" kern="100" dirty="0">
              <a:solidFill>
                <a:srgbClr val="002060"/>
              </a:solidFill>
              <a:latin typeface="Times New Roman" panose="02020603050405020304" pitchFamily="18" charset="0"/>
              <a:ea typeface="Calibri" panose="020F0502020204030204" pitchFamily="34" charset="0"/>
            </a:endParaRP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
        <p:nvSpPr>
          <p:cNvPr id="6" name="TextBox 5">
            <a:extLst>
              <a:ext uri="{FF2B5EF4-FFF2-40B4-BE49-F238E27FC236}">
                <a16:creationId xmlns:a16="http://schemas.microsoft.com/office/drawing/2014/main" id="{235B8DD0-8BB6-6415-352A-C5D30BF632F2}"/>
              </a:ext>
            </a:extLst>
          </p:cNvPr>
          <p:cNvSpPr txBox="1"/>
          <p:nvPr/>
        </p:nvSpPr>
        <p:spPr>
          <a:xfrm>
            <a:off x="152400" y="5179741"/>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xã hội: </a:t>
            </a:r>
            <a:r>
              <a:rPr lang="vi-VN" sz="4400" kern="100" dirty="0">
                <a:solidFill>
                  <a:srgbClr val="002060"/>
                </a:solidFill>
                <a:latin typeface="Times New Roman" panose="02020603050405020304" pitchFamily="18" charset="0"/>
                <a:ea typeface="Calibri" panose="020F0502020204030204" pitchFamily="34" charset="0"/>
              </a:rPr>
              <a:t>nghề nghiệp góp phần tạo ra vật chất, tinh thần, đáp ứng nhu cầu ngày càng cao của xã hội, thúc đẩy phát triển kinh tế</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đem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lại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phồn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vinh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cho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Giảm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tệ</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nạn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bảo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kỉ</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cương</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ổn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định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a:t>
            </a: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Tree>
    <p:extLst>
      <p:ext uri="{BB962C8B-B14F-4D97-AF65-F5344CB8AC3E}">
        <p14:creationId xmlns:p14="http://schemas.microsoft.com/office/powerpoint/2010/main" val="15143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585770" y="591094"/>
            <a:ext cx="10920429" cy="2418806"/>
            <a:chOff x="1676400" y="1104900"/>
            <a:chExt cx="7772400" cy="1524000"/>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3. Ý nghĩa của việc chọn đúng nghề nghiệp của mỗi người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3">
            <a:extLst>
              <a:ext uri="{FF2B5EF4-FFF2-40B4-BE49-F238E27FC236}">
                <a16:creationId xmlns:a16="http://schemas.microsoft.com/office/drawing/2014/main" id="{30E1D328-9F73-F5A8-2938-A77BB873CB69}"/>
              </a:ext>
            </a:extLst>
          </p:cNvPr>
          <p:cNvSpPr txBox="1">
            <a:spLocks/>
          </p:cNvSpPr>
          <p:nvPr/>
        </p:nvSpPr>
        <p:spPr>
          <a:xfrm>
            <a:off x="781311" y="3639502"/>
            <a:ext cx="14153889" cy="87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4200" dirty="0">
                <a:solidFill>
                  <a:schemeClr val="tx2"/>
                </a:solidFill>
                <a:latin typeface="Times New Roman" panose="02020603050405020304" pitchFamily="18" charset="0"/>
                <a:cs typeface="Times New Roman" panose="02020603050405020304" pitchFamily="18" charset="0"/>
              </a:rPr>
              <a:t>Theo em, lựa chọn đúng nghề nghiệp có ý nghĩa gì?</a:t>
            </a:r>
          </a:p>
        </p:txBody>
      </p:sp>
      <p:sp>
        <p:nvSpPr>
          <p:cNvPr id="3" name="Content Placeholder 4">
            <a:extLst>
              <a:ext uri="{FF2B5EF4-FFF2-40B4-BE49-F238E27FC236}">
                <a16:creationId xmlns:a16="http://schemas.microsoft.com/office/drawing/2014/main" id="{E4623783-9C3E-590E-1332-6DF3BC8F8864}"/>
              </a:ext>
            </a:extLst>
          </p:cNvPr>
          <p:cNvSpPr txBox="1">
            <a:spLocks/>
          </p:cNvSpPr>
          <p:nvPr/>
        </p:nvSpPr>
        <p:spPr>
          <a:xfrm>
            <a:off x="799896" y="5143500"/>
            <a:ext cx="5994083" cy="9772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3000" dirty="0"/>
              <a:t>-</a:t>
            </a:r>
            <a:r>
              <a:rPr lang="vi-VN" altLang="en-US" sz="3600" dirty="0"/>
              <a:t>  Ý nghĩa đối với cá nhân</a:t>
            </a:r>
          </a:p>
          <a:p>
            <a:endParaRPr lang="vi-VN" altLang="en-US" sz="3600" dirty="0"/>
          </a:p>
        </p:txBody>
      </p:sp>
      <p:sp>
        <p:nvSpPr>
          <p:cNvPr id="8" name="Content Placeholder 4">
            <a:extLst>
              <a:ext uri="{FF2B5EF4-FFF2-40B4-BE49-F238E27FC236}">
                <a16:creationId xmlns:a16="http://schemas.microsoft.com/office/drawing/2014/main" id="{FA7E228A-AE47-ADC0-9490-A5510F8D0692}"/>
              </a:ext>
            </a:extLst>
          </p:cNvPr>
          <p:cNvSpPr>
            <a:spLocks noGrp="1"/>
          </p:cNvSpPr>
          <p:nvPr>
            <p:custDataLst>
              <p:tags r:id="rId1"/>
            </p:custDataLst>
          </p:nvPr>
        </p:nvSpPr>
        <p:spPr>
          <a:xfrm>
            <a:off x="6809916" y="5143500"/>
            <a:ext cx="6914198" cy="76866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a:t>
            </a:r>
            <a:r>
              <a:rPr lang="vi-VN" altLang="en-US" sz="3600" dirty="0">
                <a:solidFill>
                  <a:schemeClr val="accent1">
                    <a:lumMod val="95000"/>
                    <a:lumOff val="5000"/>
                  </a:schemeClr>
                </a:solidFill>
                <a:sym typeface="+mn-ea"/>
              </a:rPr>
              <a:t>Ý nghĩa đối với gia đình</a:t>
            </a:r>
          </a:p>
          <a:p>
            <a:pPr marL="0" indent="0">
              <a:buNone/>
            </a:pPr>
            <a:endParaRPr lang="vi-VN" altLang="en-US" sz="3600" dirty="0">
              <a:solidFill>
                <a:schemeClr val="accent1">
                  <a:lumMod val="95000"/>
                  <a:lumOff val="5000"/>
                </a:schemeClr>
              </a:solidFill>
            </a:endParaRPr>
          </a:p>
        </p:txBody>
      </p:sp>
      <p:sp>
        <p:nvSpPr>
          <p:cNvPr id="9" name="Content Placeholder 4">
            <a:extLst>
              <a:ext uri="{FF2B5EF4-FFF2-40B4-BE49-F238E27FC236}">
                <a16:creationId xmlns:a16="http://schemas.microsoft.com/office/drawing/2014/main" id="{BEDE58BB-0E53-2DA3-C7D0-3F60C359D034}"/>
              </a:ext>
            </a:extLst>
          </p:cNvPr>
          <p:cNvSpPr>
            <a:spLocks noGrp="1"/>
          </p:cNvSpPr>
          <p:nvPr>
            <p:custDataLst>
              <p:tags r:id="rId2"/>
            </p:custDataLst>
          </p:nvPr>
        </p:nvSpPr>
        <p:spPr>
          <a:xfrm>
            <a:off x="12649200" y="5143500"/>
            <a:ext cx="5304473" cy="97440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 -</a:t>
            </a:r>
            <a:r>
              <a:rPr lang="vi-VN" altLang="en-US" sz="3600" dirty="0">
                <a:solidFill>
                  <a:schemeClr val="accent1">
                    <a:lumMod val="95000"/>
                    <a:lumOff val="5000"/>
                  </a:schemeClr>
                </a:solidFill>
                <a:sym typeface="+mn-ea"/>
              </a:rPr>
              <a:t>Ý nghĩa đối với xã hội</a:t>
            </a:r>
            <a:endParaRPr lang="vi-VN" altLang="en-US" sz="3600" dirty="0">
              <a:solidFill>
                <a:schemeClr val="accent1">
                  <a:lumMod val="95000"/>
                  <a:lumOff val="5000"/>
                </a:schemeClr>
              </a:solidFill>
            </a:endParaRPr>
          </a:p>
          <a:p>
            <a:pPr marL="0" indent="0">
              <a:buNone/>
            </a:pPr>
            <a:endParaRPr lang="vi-VN" altLang="en-US" sz="3600" dirty="0">
              <a:solidFill>
                <a:schemeClr val="accent1">
                  <a:lumMod val="95000"/>
                  <a:lumOff val="5000"/>
                </a:schemeClr>
              </a:solidFill>
            </a:endParaRPr>
          </a:p>
        </p:txBody>
      </p:sp>
    </p:spTree>
    <p:extLst>
      <p:ext uri="{BB962C8B-B14F-4D97-AF65-F5344CB8AC3E}">
        <p14:creationId xmlns:p14="http://schemas.microsoft.com/office/powerpoint/2010/main" val="13129386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a:p>
        </p:txBody>
      </p:sp>
      <p:pic>
        <p:nvPicPr>
          <p:cNvPr id="6" name="tùng an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24125" y="285750"/>
            <a:ext cx="13336588" cy="10002838"/>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28600" y="507665"/>
            <a:ext cx="6781800" cy="1143000"/>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Cảnh</a:t>
            </a:r>
            <a:r>
              <a:rPr lang="en-US" sz="4000" b="1" dirty="0">
                <a:solidFill>
                  <a:schemeClr val="accent1">
                    <a:lumMod val="95000"/>
                    <a:lumOff val="5000"/>
                  </a:schemeClr>
                </a:solidFill>
              </a:rPr>
              <a:t> </a:t>
            </a:r>
            <a:r>
              <a:rPr lang="en-US" sz="4000" b="1" dirty="0" err="1">
                <a:solidFill>
                  <a:schemeClr val="accent1">
                    <a:lumMod val="95000"/>
                    <a:lumOff val="5000"/>
                  </a:schemeClr>
                </a:solidFill>
              </a:rPr>
              <a:t>sát</a:t>
            </a:r>
            <a:r>
              <a:rPr lang="en-US" sz="4000" b="1" dirty="0">
                <a:solidFill>
                  <a:schemeClr val="accent1">
                    <a:lumMod val="95000"/>
                    <a:lumOff val="5000"/>
                  </a:schemeClr>
                </a:solidFill>
              </a:rPr>
              <a:t> </a:t>
            </a:r>
            <a:r>
              <a:rPr lang="en-US" sz="4000" b="1" dirty="0" err="1">
                <a:solidFill>
                  <a:schemeClr val="accent1">
                    <a:lumMod val="95000"/>
                    <a:lumOff val="5000"/>
                  </a:schemeClr>
                </a:solidFill>
              </a:rPr>
              <a:t>giao</a:t>
            </a:r>
            <a:r>
              <a:rPr lang="en-US" sz="4000" b="1" dirty="0">
                <a:solidFill>
                  <a:schemeClr val="accent1">
                    <a:lumMod val="95000"/>
                    <a:lumOff val="5000"/>
                  </a:schemeClr>
                </a:solidFill>
              </a:rPr>
              <a:t> </a:t>
            </a:r>
            <a:r>
              <a:rPr lang="en-US" sz="4000" b="1" dirty="0" err="1">
                <a:solidFill>
                  <a:schemeClr val="accent1">
                    <a:lumMod val="95000"/>
                    <a:lumOff val="5000"/>
                  </a:schemeClr>
                </a:solidFill>
              </a:rPr>
              <a:t>thông</a:t>
            </a:r>
            <a:endParaRPr lang="en-US" sz="4000" b="1" dirty="0">
              <a:solidFill>
                <a:schemeClr val="accent1">
                  <a:lumMod val="95000"/>
                  <a:lumOff val="5000"/>
                </a:schemeClr>
              </a:solidFill>
            </a:endParaRPr>
          </a:p>
        </p:txBody>
      </p:sp>
      <p:pic>
        <p:nvPicPr>
          <p:cNvPr id="6" name="image20.png" descr="Cảnh sát giao thông được kiểm tra giấy tờ gì khi dừng xe kiểm soát?">
            <a:extLst>
              <a:ext uri="{FF2B5EF4-FFF2-40B4-BE49-F238E27FC236}">
                <a16:creationId xmlns:a16="http://schemas.microsoft.com/office/drawing/2014/main" id="{46F71051-F164-B61F-633E-BE564CD7BA22}"/>
              </a:ext>
            </a:extLst>
          </p:cNvPr>
          <p:cNvPicPr/>
          <p:nvPr/>
        </p:nvPicPr>
        <p:blipFill>
          <a:blip r:embed="rId2"/>
          <a:srcRect/>
          <a:stretch>
            <a:fillRect/>
          </a:stretch>
        </p:blipFill>
        <p:spPr>
          <a:xfrm>
            <a:off x="12573000" y="2743200"/>
            <a:ext cx="5486400" cy="4800600"/>
          </a:xfrm>
          <a:prstGeom prst="roundRect">
            <a:avLst/>
          </a:prstGeom>
          <a:ln w="38100">
            <a:solidFill>
              <a:schemeClr val="accent1">
                <a:lumMod val="95000"/>
                <a:lumOff val="5000"/>
              </a:schemeClr>
            </a:solidFill>
          </a:ln>
        </p:spPr>
      </p:pic>
      <p:sp>
        <p:nvSpPr>
          <p:cNvPr id="8" name="TextBox 7">
            <a:extLst>
              <a:ext uri="{FF2B5EF4-FFF2-40B4-BE49-F238E27FC236}">
                <a16:creationId xmlns:a16="http://schemas.microsoft.com/office/drawing/2014/main" id="{8C08364A-6EAC-0415-4891-E45E20873A64}"/>
              </a:ext>
            </a:extLst>
          </p:cNvPr>
          <p:cNvSpPr txBox="1"/>
          <p:nvPr/>
        </p:nvSpPr>
        <p:spPr>
          <a:xfrm>
            <a:off x="685800" y="1922714"/>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Thực hiện mệnh lệnh, lên kế hoạch kiểm tra, rà soát các hành vi  vi phạm, thực hiện, tổ chức các công tác ngăn chặn hành vi vi phạm an toàn giao thông và xử lí các hành vi vi phạm. </a:t>
            </a:r>
          </a:p>
          <a:p>
            <a:pPr marL="571500" indent="-571500" algn="just">
              <a:lnSpc>
                <a:spcPct val="150000"/>
              </a:lnSpc>
              <a:buFont typeface="Wingdings" panose="05000000000000000000" pitchFamily="2" charset="2"/>
              <a:buChar char="Ø"/>
            </a:pPr>
            <a:r>
              <a:rPr lang="vi-VN" sz="4000" dirty="0"/>
              <a:t>Thực hiện nhiệm vụ tuần tra, kiểm soát, nhằm mục đích đảm bảo trật tự, an ninh đường bộ trên những tuyến đường được giao nhiệm vụ. </a:t>
            </a:r>
          </a:p>
        </p:txBody>
      </p:sp>
    </p:spTree>
    <p:extLst>
      <p:ext uri="{BB962C8B-B14F-4D97-AF65-F5344CB8AC3E}">
        <p14:creationId xmlns:p14="http://schemas.microsoft.com/office/powerpoint/2010/main" val="31773018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163D8F-BB99-B79F-8CEF-2DC44FB13FA2}"/>
              </a:ext>
            </a:extLst>
          </p:cNvPr>
          <p:cNvSpPr txBox="1"/>
          <p:nvPr/>
        </p:nvSpPr>
        <p:spPr>
          <a:xfrm>
            <a:off x="312233" y="698236"/>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cá nhân</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Lựa</a:t>
            </a:r>
            <a:r>
              <a:rPr lang="en-US" sz="3600" kern="100" dirty="0">
                <a:solidFill>
                  <a:srgbClr val="002060"/>
                </a:solidFill>
                <a:latin typeface="Times New Roman" panose="02020603050405020304" pitchFamily="18" charset="0"/>
                <a:ea typeface="Calibri" panose="020F0502020204030204" pitchFamily="34" charset="0"/>
              </a:rPr>
              <a:t> chon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thân</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ó động lực học tập, nghiên cứu, sáng tạo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với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thích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tính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nền tảng để có được sự thành công trong công việc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trường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n</a:t>
            </a:r>
            <a:r>
              <a:rPr lang="vi-VN" sz="3600" kern="100" dirty="0">
                <a:solidFill>
                  <a:srgbClr val="002060"/>
                </a:solidFill>
                <a:latin typeface="Times New Roman" panose="02020603050405020304" pitchFamily="18" charset="0"/>
                <a:ea typeface="Calibri" panose="020F0502020204030204" pitchFamily="34" charset="0"/>
              </a:rPr>
              <a:t>hanh chóng thích ứng và phát triển nghề nghiệp</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7DCBA6EF-4328-5965-66AB-088284E0B5FB}"/>
              </a:ext>
            </a:extLst>
          </p:cNvPr>
          <p:cNvSpPr txBox="1"/>
          <p:nvPr/>
        </p:nvSpPr>
        <p:spPr>
          <a:xfrm>
            <a:off x="275593" y="3845567"/>
            <a:ext cx="17269691" cy="2400657"/>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gia đình</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than n</a:t>
            </a:r>
            <a:r>
              <a:rPr lang="vi-VN" sz="3600" kern="100" dirty="0">
                <a:solidFill>
                  <a:srgbClr val="002060"/>
                </a:solidFill>
                <a:latin typeface="Times New Roman" panose="02020603050405020304" pitchFamily="18" charset="0"/>
                <a:ea typeface="Calibri" panose="020F0502020204030204" pitchFamily="34" charset="0"/>
              </a:rPr>
              <a:t>hanh chóng có được cơ hội việc làm, tạo ra thu nhập</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Có</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nghiệp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ổn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định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hôi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mỗi</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á nhân xây dựng được kế hoạch tương lai một cách chắc chắn</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B99E52D-0829-FA4F-2B5A-88852F6ADAF8}"/>
              </a:ext>
            </a:extLst>
          </p:cNvPr>
          <p:cNvSpPr txBox="1"/>
          <p:nvPr/>
        </p:nvSpPr>
        <p:spPr>
          <a:xfrm>
            <a:off x="275592" y="6246224"/>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xã hội</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Giúp cá nhân tạo ra chỗ đứng vững chắc trong nghề nghiệp, thu nhập ổn định, tránh các tệ nạn xã hội</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Giảm tình trạng thất nghiệp, làm trái ngành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Đảm bảo công tác quy hoạch và phát triển thị trường lao động.</a:t>
            </a:r>
            <a:endParaRPr lang="en-US" sz="3600" dirty="0">
              <a:solidFill>
                <a:srgbClr val="002060"/>
              </a:solidFill>
            </a:endParaRPr>
          </a:p>
        </p:txBody>
      </p:sp>
    </p:spTree>
    <p:extLst>
      <p:ext uri="{BB962C8B-B14F-4D97-AF65-F5344CB8AC3E}">
        <p14:creationId xmlns:p14="http://schemas.microsoft.com/office/powerpoint/2010/main" val="28173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F9681-9070-23DB-F397-4A7DB64721D8}"/>
              </a:ext>
            </a:extLst>
          </p:cNvPr>
          <p:cNvSpPr>
            <a:spLocks noGrp="1"/>
          </p:cNvSpPr>
          <p:nvPr>
            <p:ph type="sldNum" sz="quarter" idx="12"/>
          </p:nvPr>
        </p:nvSpPr>
        <p:spPr/>
        <p:txBody>
          <a:bodyPr/>
          <a:lstStyle/>
          <a:p>
            <a:fld id="{24276406-15F3-45AE-B3B7-D0B3FA3E9ED5}" type="slidenum">
              <a:rPr lang="en-US" smtClean="0"/>
              <a:t>21</a:t>
            </a:fld>
            <a:endParaRPr lang="en-US"/>
          </a:p>
        </p:txBody>
      </p:sp>
      <p:sp>
        <p:nvSpPr>
          <p:cNvPr id="5" name="TextBox 4">
            <a:extLst>
              <a:ext uri="{FF2B5EF4-FFF2-40B4-BE49-F238E27FC236}">
                <a16:creationId xmlns:a16="http://schemas.microsoft.com/office/drawing/2014/main" id="{913EA4CB-4D1B-FF71-D25E-F7FEF44C84FB}"/>
              </a:ext>
            </a:extLst>
          </p:cNvPr>
          <p:cNvSpPr txBox="1"/>
          <p:nvPr/>
        </p:nvSpPr>
        <p:spPr>
          <a:xfrm>
            <a:off x="4724400" y="266700"/>
            <a:ext cx="5410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TextBox 5">
            <a:extLst>
              <a:ext uri="{FF2B5EF4-FFF2-40B4-BE49-F238E27FC236}">
                <a16:creationId xmlns:a16="http://schemas.microsoft.com/office/drawing/2014/main" id="{DF6E254D-B32A-728E-58C7-7EBC3ABBD081}"/>
              </a:ext>
            </a:extLst>
          </p:cNvPr>
          <p:cNvSpPr txBox="1"/>
          <p:nvPr/>
        </p:nvSpPr>
        <p:spPr>
          <a:xfrm>
            <a:off x="1600200" y="1409700"/>
            <a:ext cx="13944600" cy="2308324"/>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Trả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lời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hỏi</a:t>
            </a:r>
            <a:r>
              <a:rPr lang="en-US" sz="3600" dirty="0">
                <a:solidFill>
                  <a:srgbClr val="0000CC"/>
                </a:solidFill>
                <a:latin typeface="Times New Roman" panose="02020603050405020304" pitchFamily="18" charset="0"/>
                <a:cs typeface="Times New Roman" panose="02020603050405020304" pitchFamily="18" charset="0"/>
              </a:rPr>
              <a:t>: </a:t>
            </a:r>
          </a:p>
          <a:p>
            <a:pPr marL="742950" indent="-742950">
              <a:buAutoNum type="arabicPeriod"/>
            </a:pP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a:t>
            </a:r>
          </a:p>
          <a:p>
            <a:pPr marL="742950" indent="-742950">
              <a:buAutoNum type="arabicPeriod"/>
            </a:pP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a:p>
            <a:pPr marL="742950" indent="-742950">
              <a:buAutoNum type="arabicPeriod"/>
            </a:pPr>
            <a:r>
              <a:rPr lang="en-US" sz="3600" dirty="0">
                <a:latin typeface="Times New Roman" panose="02020603050405020304" pitchFamily="18" charset="0"/>
                <a:cs typeface="Times New Roman" panose="02020603050405020304" pitchFamily="18" charset="0"/>
              </a:rPr>
              <a:t>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82955A-75CA-6FD4-31DB-7015855BD87B}"/>
              </a:ext>
            </a:extLst>
          </p:cNvPr>
          <p:cNvSpPr txBox="1"/>
          <p:nvPr/>
        </p:nvSpPr>
        <p:spPr>
          <a:xfrm>
            <a:off x="1600200" y="4127837"/>
            <a:ext cx="12801600" cy="2031325"/>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Về</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nhà</a:t>
            </a:r>
            <a:endParaRPr lang="en-US" sz="3600" dirty="0">
              <a:solidFill>
                <a:srgbClr val="0000CC"/>
              </a:solidFill>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II.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lĩnh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endParaRPr lang="en-US" sz="3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15962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2.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1322996857"/>
      </p:ext>
    </p:extLst>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6858000" y="1104900"/>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7000" b="1" i="0" u="none" strike="noStrike" kern="0" cap="none" spc="0" normalizeH="0" baseline="0" noProof="0" dirty="0">
                  <a:ln>
                    <a:noFill/>
                  </a:ln>
                  <a:solidFill>
                    <a:sysClr val="windowText" lastClr="000000"/>
                  </a:solidFill>
                  <a:effectLst/>
                  <a:uLnTx/>
                  <a:uFillTx/>
                </a:rPr>
                <a:t>II</a:t>
              </a:r>
              <a:r>
                <a:rPr kumimoji="0" lang="en-US" sz="7000" b="1" i="0" u="none" strike="noStrike" kern="0" cap="none" spc="0" normalizeH="0" baseline="0" noProof="0" dirty="0">
                  <a:ln>
                    <a:noFill/>
                  </a:ln>
                  <a:solidFill>
                    <a:sysClr val="windowText" lastClr="000000"/>
                  </a:solidFill>
                  <a:effectLst/>
                  <a:uLnTx/>
                  <a:uFillTx/>
                </a:rPr>
                <a:t>.</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2857500" y="4357645"/>
            <a:ext cx="12573000" cy="3439219"/>
          </a:xfrm>
          <a:prstGeom prst="rect">
            <a:avLst/>
          </a:prstGeom>
          <a:noFill/>
        </p:spPr>
        <p:txBody>
          <a:bodyPr wrap="square" lIns="114117" tIns="57059" rIns="114117" bIns="57059" rtlCol="0">
            <a:spAutoFit/>
          </a:bodyPr>
          <a:lstStyle/>
          <a:p>
            <a:pPr marL="0" indent="0">
              <a:buNone/>
            </a:pPr>
            <a:r>
              <a:rPr lang="vi-VN" altLang="en-US" sz="7200" b="1" dirty="0">
                <a:latin typeface="Times New Roman" panose="02020603050405020304" pitchFamily="18" charset="0"/>
                <a:cs typeface="Times New Roman" panose="02020603050405020304" pitchFamily="18" charset="0"/>
                <a:sym typeface="+mn-ea"/>
              </a:rPr>
              <a:t>Đặc điểm, yêu cầu chung của các nghành nghề trong lĩnh vực kĩ thuật, công nghệ.</a:t>
            </a:r>
          </a:p>
        </p:txBody>
      </p:sp>
    </p:spTree>
    <p:extLst>
      <p:ext uri="{BB962C8B-B14F-4D97-AF65-F5344CB8AC3E}">
        <p14:creationId xmlns:p14="http://schemas.microsoft.com/office/powerpoint/2010/main" val="1261883366"/>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4"/>
          <a:stretch>
            <a:fillRect/>
          </a:stretch>
        </p:blipFill>
        <p:spPr>
          <a:xfrm>
            <a:off x="0" y="13939"/>
            <a:ext cx="18287048" cy="10028873"/>
          </a:xfrm>
          <a:prstGeom prst="rect">
            <a:avLst/>
          </a:prstGeom>
        </p:spPr>
      </p:pic>
      <p:pic>
        <p:nvPicPr>
          <p:cNvPr id="2" name="Content Placeholder 1"/>
          <p:cNvPicPr>
            <a:picLocks noGrp="1" noChangeAspect="1"/>
          </p:cNvPicPr>
          <p:nvPr>
            <p:ph sz="half" idx="2"/>
            <p:custDataLst>
              <p:tags r:id="rId1"/>
            </p:custDataLst>
          </p:nvPr>
        </p:nvPicPr>
        <p:blipFill>
          <a:blip r:embed="rId5"/>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990600" y="2897008"/>
            <a:ext cx="18467070" cy="87439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sz="4400" b="1" dirty="0">
                <a:solidFill>
                  <a:schemeClr val="accent2">
                    <a:lumMod val="75000"/>
                  </a:schemeClr>
                </a:solidFill>
                <a:latin typeface="Times New Roman" panose="02020603050405020304" pitchFamily="18" charset="0"/>
                <a:cs typeface="Times New Roman" panose="02020603050405020304" pitchFamily="18" charset="0"/>
              </a:rPr>
              <a:t>Hãy kể tên một nghề thuộc lĩnh vực kĩ thuật, công nghệ mà em biết?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ùa nhọc nhằn của thợ điện">
            <a:extLst>
              <a:ext uri="{FF2B5EF4-FFF2-40B4-BE49-F238E27FC236}">
                <a16:creationId xmlns:a16="http://schemas.microsoft.com/office/drawing/2014/main" id="{A3ADDCBC-6A59-9CBC-9F22-DFF0E756C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767" y="174296"/>
            <a:ext cx="4683159" cy="2908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ợ điện Hà Nội “oằn mình” trong nắng nóng gay gắt">
            <a:extLst>
              <a:ext uri="{FF2B5EF4-FFF2-40B4-BE49-F238E27FC236}">
                <a16:creationId xmlns:a16="http://schemas.microsoft.com/office/drawing/2014/main" id="{583F7F53-4DC1-21C4-AE93-248125436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631" y="174296"/>
            <a:ext cx="4683159" cy="3116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2 Xưởng/Gara sửa chữa ô tô uy tín và chất lượng nhất Hà Nội -  toplist.vn">
            <a:extLst>
              <a:ext uri="{FF2B5EF4-FFF2-40B4-BE49-F238E27FC236}">
                <a16:creationId xmlns:a16="http://schemas.microsoft.com/office/drawing/2014/main" id="{B853B4CE-4735-EE02-309E-D309B16E6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5200" y="109327"/>
            <a:ext cx="4878422" cy="3246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ơn 10.500 Kỹ Thuật Cơ Khí ảnh, hình chụp &amp; hình ảnh trả phí bản quyền một  lần sẵn có - iStock">
            <a:extLst>
              <a:ext uri="{FF2B5EF4-FFF2-40B4-BE49-F238E27FC236}">
                <a16:creationId xmlns:a16="http://schemas.microsoft.com/office/drawing/2014/main" id="{CBE8CF0E-019B-3F5D-5218-37B53A5E1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60340"/>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dụng cụ nghề thợ xây phổ biến">
            <a:extLst>
              <a:ext uri="{FF2B5EF4-FFF2-40B4-BE49-F238E27FC236}">
                <a16:creationId xmlns:a16="http://schemas.microsoft.com/office/drawing/2014/main" id="{D275E894-7046-2497-4C68-C35B6C564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166" y="3419692"/>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Điện tử Viễn thông: Học gì và làm gì? | Trường Đại học Bách khoa - Văn  phòng Đào tạo Quốc tế">
            <a:extLst>
              <a:ext uri="{FF2B5EF4-FFF2-40B4-BE49-F238E27FC236}">
                <a16:creationId xmlns:a16="http://schemas.microsoft.com/office/drawing/2014/main" id="{5C56B651-F654-E46B-BC0A-04A838302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257" y="6591824"/>
            <a:ext cx="5743077" cy="39311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gành Kỹ thuật điện tử viễn thông - Cơ hội việc làm khi ra trường">
            <a:extLst>
              <a:ext uri="{FF2B5EF4-FFF2-40B4-BE49-F238E27FC236}">
                <a16:creationId xmlns:a16="http://schemas.microsoft.com/office/drawing/2014/main" id="{A646055E-B308-4D50-0C18-8F3914D2B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354" y="6576498"/>
            <a:ext cx="4954732" cy="37105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ìm hiểu về tính hiệu quả của nông nghiệp công nghệ cao">
            <a:extLst>
              <a:ext uri="{FF2B5EF4-FFF2-40B4-BE49-F238E27FC236}">
                <a16:creationId xmlns:a16="http://schemas.microsoft.com/office/drawing/2014/main" id="{4E1EBAEE-11D2-9AF3-19AB-EE15B503B8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5704" y="6538066"/>
            <a:ext cx="5222296" cy="36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62000" y="876300"/>
            <a:ext cx="15305808" cy="1292662"/>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1. Đặc điểm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Tree>
    <p:extLst>
      <p:ext uri="{BB962C8B-B14F-4D97-AF65-F5344CB8AC3E}">
        <p14:creationId xmlns:p14="http://schemas.microsoft.com/office/powerpoint/2010/main" val="1293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5"/>
          <a:stretch>
            <a:fillRect/>
          </a:stretch>
        </p:blipFill>
        <p:spPr>
          <a:xfrm>
            <a:off x="174308" y="1"/>
            <a:ext cx="18113693" cy="10028873"/>
          </a:xfrm>
          <a:prstGeom prst="rect">
            <a:avLst/>
          </a:prstGeom>
        </p:spPr>
      </p:pic>
      <p:pic>
        <p:nvPicPr>
          <p:cNvPr id="2" name="Content Placeholder 1"/>
          <p:cNvPicPr>
            <a:picLocks noGrp="1" noChangeAspect="1"/>
          </p:cNvPicPr>
          <p:nvPr>
            <p:ph sz="half" idx="2"/>
            <p:custDataLst>
              <p:tags r:id="rId1"/>
            </p:custDataLst>
          </p:nvPr>
        </p:nvPicPr>
        <p:blipFill>
          <a:blip r:embed="rId6"/>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533400" y="0"/>
            <a:ext cx="17103091" cy="147256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b="1" dirty="0">
                <a:solidFill>
                  <a:schemeClr val="tx2"/>
                </a:solidFill>
                <a:latin typeface="Times New Roman" panose="02020603050405020304" pitchFamily="18" charset="0"/>
                <a:cs typeface="Times New Roman" panose="02020603050405020304" pitchFamily="18" charset="0"/>
              </a:rPr>
              <a:t>Thảo luận: Hãy quan sát Hình 1.2 và cho biết đặc điểm nghề nghiệp của những người trong hình.</a:t>
            </a:r>
          </a:p>
        </p:txBody>
      </p:sp>
      <p:pic>
        <p:nvPicPr>
          <p:cNvPr id="10" name="Picture 9"/>
          <p:cNvPicPr>
            <a:picLocks noChangeAspect="1"/>
          </p:cNvPicPr>
          <p:nvPr>
            <p:custDataLst>
              <p:tags r:id="rId3"/>
            </p:custDataLst>
          </p:nvPr>
        </p:nvPicPr>
        <p:blipFill>
          <a:blip r:embed="rId7"/>
          <a:stretch>
            <a:fillRect/>
          </a:stretch>
        </p:blipFill>
        <p:spPr>
          <a:xfrm>
            <a:off x="1" y="1932623"/>
            <a:ext cx="18288953" cy="8355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13937-86C9-89D9-7BB7-DEEA20C74EAA}"/>
              </a:ext>
            </a:extLst>
          </p:cNvPr>
          <p:cNvSpPr txBox="1"/>
          <p:nvPr/>
        </p:nvSpPr>
        <p:spPr>
          <a:xfrm>
            <a:off x="800100" y="1943100"/>
            <a:ext cx="16687800" cy="4401205"/>
          </a:xfrm>
          <a:prstGeom prst="rect">
            <a:avLst/>
          </a:prstGeom>
          <a:noFill/>
        </p:spPr>
        <p:txBody>
          <a:bodyPr wrap="square">
            <a:spAutoFit/>
          </a:bodyPr>
          <a:lstStyle/>
          <a:p>
            <a:r>
              <a:rPr lang="vi-VN" sz="4000" b="1" kern="100" dirty="0">
                <a:solidFill>
                  <a:srgbClr val="002060"/>
                </a:solidFill>
                <a:latin typeface="Times New Roman" panose="02020603050405020304" pitchFamily="18" charset="0"/>
                <a:ea typeface="Calibri" panose="020F0502020204030204" pitchFamily="34" charset="0"/>
              </a:rPr>
              <a:t>+ Thợ cơ khí: </a:t>
            </a:r>
            <a:r>
              <a:rPr lang="vi-VN" sz="4000" kern="100" dirty="0">
                <a:solidFill>
                  <a:srgbClr val="002060"/>
                </a:solidFill>
                <a:latin typeface="Times New Roman" panose="02020603050405020304" pitchFamily="18" charset="0"/>
                <a:ea typeface="Calibri" panose="020F0502020204030204" pitchFamily="34" charset="0"/>
              </a:rPr>
              <a:t>Sử dụng công cụ, phụ tùng một cách thành thạo để lắp đặt, chế tạo, vận hành máy móc hoặc sửa chữa, phục hồi, thay thế các bộ phận hư hỏng trên máy móc.</a:t>
            </a:r>
          </a:p>
          <a:p>
            <a:endParaRPr lang="en-US" sz="4000" kern="100" dirty="0">
              <a:solidFill>
                <a:srgbClr val="002060"/>
              </a:solidFill>
              <a:latin typeface="Times New Roman" panose="02020603050405020304" pitchFamily="18" charset="0"/>
              <a:ea typeface="Calibri" panose="020F0502020204030204" pitchFamily="34" charset="0"/>
            </a:endParaRPr>
          </a:p>
          <a:p>
            <a:r>
              <a:rPr lang="vi-VN" sz="4000" b="1" kern="100" dirty="0">
                <a:solidFill>
                  <a:srgbClr val="002060"/>
                </a:solidFill>
                <a:latin typeface="Times New Roman" panose="02020603050405020304" pitchFamily="18" charset="0"/>
                <a:ea typeface="Calibri" panose="020F0502020204030204" pitchFamily="34" charset="0"/>
              </a:rPr>
              <a:t>+ Kĩ sư tự động hóa: </a:t>
            </a:r>
            <a:r>
              <a:rPr lang="vi-VN" sz="4000" kern="100" dirty="0">
                <a:solidFill>
                  <a:srgbClr val="002060"/>
                </a:solidFill>
                <a:latin typeface="Times New Roman" panose="02020603050405020304" pitchFamily="18" charset="0"/>
                <a:ea typeface="Calibri" panose="020F0502020204030204" pitchFamily="34" charset="0"/>
              </a:rPr>
              <a:t>Nghiên cứu, vận hành, theo dõi các hệ thống tự động, dây chuyền sản xuất tự động, phát hiện và sửa chữa cũng như khắc phục những sai sót của hệ thống một cách kịp thời.</a:t>
            </a:r>
            <a:endParaRPr lang="en-US" sz="40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1"/>
            </p:custDataLst>
          </p:nvPr>
        </p:nvGraphicFramePr>
        <p:xfrm>
          <a:off x="258128" y="1167765"/>
          <a:ext cx="17771746" cy="6898005"/>
        </p:xfrm>
        <a:graphic>
          <a:graphicData uri="http://schemas.openxmlformats.org/drawingml/2006/table">
            <a:tbl>
              <a:tblPr/>
              <a:tblGrid>
                <a:gridCol w="3471863">
                  <a:extLst>
                    <a:ext uri="{9D8B030D-6E8A-4147-A177-3AD203B41FA5}">
                      <a16:colId xmlns:a16="http://schemas.microsoft.com/office/drawing/2014/main" val="20000"/>
                    </a:ext>
                  </a:extLst>
                </a:gridCol>
                <a:gridCol w="2702243">
                  <a:extLst>
                    <a:ext uri="{9D8B030D-6E8A-4147-A177-3AD203B41FA5}">
                      <a16:colId xmlns:a16="http://schemas.microsoft.com/office/drawing/2014/main" val="20001"/>
                    </a:ext>
                  </a:extLst>
                </a:gridCol>
                <a:gridCol w="3093720">
                  <a:extLst>
                    <a:ext uri="{9D8B030D-6E8A-4147-A177-3AD203B41FA5}">
                      <a16:colId xmlns:a16="http://schemas.microsoft.com/office/drawing/2014/main" val="20002"/>
                    </a:ext>
                  </a:extLst>
                </a:gridCol>
                <a:gridCol w="3095625">
                  <a:extLst>
                    <a:ext uri="{9D8B030D-6E8A-4147-A177-3AD203B41FA5}">
                      <a16:colId xmlns:a16="http://schemas.microsoft.com/office/drawing/2014/main" val="20003"/>
                    </a:ext>
                  </a:extLst>
                </a:gridCol>
                <a:gridCol w="2840355">
                  <a:extLst>
                    <a:ext uri="{9D8B030D-6E8A-4147-A177-3AD203B41FA5}">
                      <a16:colId xmlns:a16="http://schemas.microsoft.com/office/drawing/2014/main" val="20004"/>
                    </a:ext>
                  </a:extLst>
                </a:gridCol>
                <a:gridCol w="2567940">
                  <a:extLst>
                    <a:ext uri="{9D8B030D-6E8A-4147-A177-3AD203B41FA5}">
                      <a16:colId xmlns:a16="http://schemas.microsoft.com/office/drawing/2014/main" val="20005"/>
                    </a:ext>
                  </a:extLst>
                </a:gridCol>
              </a:tblGrid>
              <a:tr h="2299335">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Nghề</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nghiệp</a:t>
                      </a:r>
                      <a:endParaRPr sz="4200" dirty="0">
                        <a:solidFill>
                          <a:srgbClr val="0000CC"/>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rgbClr val="0000CC"/>
                          </a:solidFill>
                          <a:latin typeface="Times New Roman" panose="02020603050405020304"/>
                          <a:ea typeface="SimSun" panose="02010600030101010101" pitchFamily="2" charset="-122"/>
                        </a:rPr>
                        <a:t> Sản phẩm lao động</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Đối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tượng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lao</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động</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Môi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trường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làm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việc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Năng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lực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Phẩm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chất</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2299335">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Thợ</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cơ</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khí</a:t>
                      </a: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2299335">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Kĩ sư tự động hoá</a:t>
                      </a: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485300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flipH="1">
            <a:off x="13623073" y="553785"/>
            <a:ext cx="46482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lumMod val="95000"/>
                    <a:lumOff val="5000"/>
                  </a:schemeClr>
                </a:solidFill>
              </a:rPr>
              <a:t>Giáo </a:t>
            </a:r>
            <a:r>
              <a:rPr lang="en-US" sz="4000" b="1" dirty="0" err="1">
                <a:solidFill>
                  <a:schemeClr val="accent1">
                    <a:lumMod val="95000"/>
                    <a:lumOff val="5000"/>
                  </a:schemeClr>
                </a:solidFill>
              </a:rPr>
              <a:t>viên</a:t>
            </a:r>
            <a:endParaRPr lang="en-US" sz="4000" b="1" dirty="0">
              <a:solidFill>
                <a:schemeClr val="accent1">
                  <a:lumMod val="95000"/>
                  <a:lumOff val="5000"/>
                </a:schemeClr>
              </a:solidFill>
            </a:endParaRPr>
          </a:p>
        </p:txBody>
      </p:sp>
      <p:pic>
        <p:nvPicPr>
          <p:cNvPr id="3" name="Picture 2">
            <a:extLst>
              <a:ext uri="{FF2B5EF4-FFF2-40B4-BE49-F238E27FC236}">
                <a16:creationId xmlns:a16="http://schemas.microsoft.com/office/drawing/2014/main" id="{C3384923-B055-D6A6-09FC-3CF8A08539A4}"/>
              </a:ext>
            </a:extLst>
          </p:cNvPr>
          <p:cNvPicPr>
            <a:picLocks noChangeAspect="1"/>
          </p:cNvPicPr>
          <p:nvPr/>
        </p:nvPicPr>
        <p:blipFill>
          <a:blip r:embed="rId2"/>
          <a:stretch>
            <a:fillRect/>
          </a:stretch>
        </p:blipFill>
        <p:spPr>
          <a:xfrm>
            <a:off x="7543800" y="3848100"/>
            <a:ext cx="3590925" cy="5257800"/>
          </a:xfrm>
          <a:prstGeom prst="rect">
            <a:avLst/>
          </a:prstGeom>
        </p:spPr>
      </p:pic>
      <p:sp>
        <p:nvSpPr>
          <p:cNvPr id="9" name="TextBox 8">
            <a:extLst>
              <a:ext uri="{FF2B5EF4-FFF2-40B4-BE49-F238E27FC236}">
                <a16:creationId xmlns:a16="http://schemas.microsoft.com/office/drawing/2014/main" id="{40E4E7C5-7810-50F3-468F-511832FCB131}"/>
              </a:ext>
            </a:extLst>
          </p:cNvPr>
          <p:cNvSpPr txBox="1"/>
          <p:nvPr/>
        </p:nvSpPr>
        <p:spPr>
          <a:xfrm>
            <a:off x="912462" y="2095500"/>
            <a:ext cx="6324600" cy="6441572"/>
          </a:xfrm>
          <a:prstGeom prst="rect">
            <a:avLst/>
          </a:prstGeom>
          <a:noFill/>
        </p:spPr>
        <p:txBody>
          <a:bodyPr wrap="square">
            <a:spAutoFit/>
          </a:bodyPr>
          <a:lstStyle/>
          <a:p>
            <a:pPr algn="just">
              <a:lnSpc>
                <a:spcPct val="150000"/>
              </a:lnSpc>
            </a:pPr>
            <a:r>
              <a:rPr lang="vi-VN" sz="4000" dirty="0"/>
              <a:t>Giảng dạy, giáo dục cho </a:t>
            </a:r>
            <a:r>
              <a:rPr lang="en-US" sz="4000" dirty="0" err="1"/>
              <a:t>học</a:t>
            </a:r>
            <a:r>
              <a:rPr lang="en-US" sz="4000" dirty="0"/>
              <a:t> </a:t>
            </a:r>
            <a:r>
              <a:rPr lang="en-US" sz="4000" dirty="0" err="1"/>
              <a:t>sinh</a:t>
            </a:r>
            <a:r>
              <a:rPr lang="vi-VN" sz="4000" dirty="0"/>
              <a:t>, lên kế hoạch, tiến hành các tiết dạy học, thực hành và phát triển các khóa học nằm trong chương trình giảng dạy của nhà trường. </a:t>
            </a:r>
            <a:endParaRPr lang="en-US" sz="4000" dirty="0"/>
          </a:p>
        </p:txBody>
      </p:sp>
      <p:sp>
        <p:nvSpPr>
          <p:cNvPr id="11" name="TextBox 10">
            <a:extLst>
              <a:ext uri="{FF2B5EF4-FFF2-40B4-BE49-F238E27FC236}">
                <a16:creationId xmlns:a16="http://schemas.microsoft.com/office/drawing/2014/main" id="{18944BB9-C1FC-AEAD-5AF2-FA6A7A4F01FE}"/>
              </a:ext>
            </a:extLst>
          </p:cNvPr>
          <p:cNvSpPr txBox="1"/>
          <p:nvPr/>
        </p:nvSpPr>
        <p:spPr>
          <a:xfrm>
            <a:off x="11608536" y="3480493"/>
            <a:ext cx="5871411" cy="3671583"/>
          </a:xfrm>
          <a:prstGeom prst="rect">
            <a:avLst/>
          </a:prstGeom>
          <a:noFill/>
        </p:spPr>
        <p:txBody>
          <a:bodyPr wrap="square">
            <a:spAutoFit/>
          </a:bodyPr>
          <a:lstStyle/>
          <a:p>
            <a:pPr algn="just">
              <a:lnSpc>
                <a:spcPct val="150000"/>
              </a:lnSpc>
            </a:pPr>
            <a:r>
              <a:rPr lang="vi-VN" sz="4000" dirty="0"/>
              <a:t>Là người kiểm tra, ra đề, chấm điểm thi cho </a:t>
            </a:r>
            <a:r>
              <a:rPr lang="en-US" sz="4000" dirty="0" err="1"/>
              <a:t>học</a:t>
            </a:r>
            <a:r>
              <a:rPr lang="en-US" sz="4000" dirty="0"/>
              <a:t> </a:t>
            </a:r>
            <a:r>
              <a:rPr lang="en-US" sz="4000" dirty="0" err="1"/>
              <a:t>sinh</a:t>
            </a:r>
            <a:r>
              <a:rPr lang="vi-VN" sz="4000" dirty="0"/>
              <a:t> để đánh giá chất lượng từng người. </a:t>
            </a:r>
            <a:endParaRPr lang="en-US" sz="4000" dirty="0"/>
          </a:p>
        </p:txBody>
      </p:sp>
    </p:spTree>
    <p:extLst>
      <p:ext uri="{BB962C8B-B14F-4D97-AF65-F5344CB8AC3E}">
        <p14:creationId xmlns:p14="http://schemas.microsoft.com/office/powerpoint/2010/main" val="38004575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C3B4A7-E4EC-7287-AA3C-6F04E1141146}"/>
              </a:ext>
            </a:extLst>
          </p:cNvPr>
          <p:cNvSpPr>
            <a:spLocks noGrp="1"/>
          </p:cNvSpPr>
          <p:nvPr>
            <p:ph type="sldNum" sz="quarter" idx="12"/>
          </p:nvPr>
        </p:nvSpPr>
        <p:spPr/>
        <p:txBody>
          <a:bodyPr/>
          <a:lstStyle/>
          <a:p>
            <a:fld id="{24276406-15F3-45AE-B3B7-D0B3FA3E9ED5}" type="slidenum">
              <a:rPr lang="en-US" smtClean="0"/>
              <a:t>30</a:t>
            </a:fld>
            <a:endParaRPr lang="en-US"/>
          </a:p>
        </p:txBody>
      </p:sp>
      <p:pic>
        <p:nvPicPr>
          <p:cNvPr id="9" name="Picture 8">
            <a:extLst>
              <a:ext uri="{FF2B5EF4-FFF2-40B4-BE49-F238E27FC236}">
                <a16:creationId xmlns:a16="http://schemas.microsoft.com/office/drawing/2014/main" id="{8E3A6917-56E2-D4C8-B896-2170593EE850}"/>
              </a:ext>
            </a:extLst>
          </p:cNvPr>
          <p:cNvPicPr>
            <a:picLocks noChangeAspect="1"/>
          </p:cNvPicPr>
          <p:nvPr/>
        </p:nvPicPr>
        <p:blipFill>
          <a:blip r:embed="rId2"/>
          <a:stretch>
            <a:fillRect/>
          </a:stretch>
        </p:blipFill>
        <p:spPr>
          <a:xfrm>
            <a:off x="457200" y="204786"/>
            <a:ext cx="16840199" cy="9877427"/>
          </a:xfrm>
          <a:prstGeom prst="rect">
            <a:avLst/>
          </a:prstGeom>
        </p:spPr>
      </p:pic>
      <p:pic>
        <p:nvPicPr>
          <p:cNvPr id="12" name="Picture 11">
            <a:extLst>
              <a:ext uri="{FF2B5EF4-FFF2-40B4-BE49-F238E27FC236}">
                <a16:creationId xmlns:a16="http://schemas.microsoft.com/office/drawing/2014/main" id="{03E049D1-9471-548D-DFCD-446750F5A38C}"/>
              </a:ext>
            </a:extLst>
          </p:cNvPr>
          <p:cNvPicPr>
            <a:picLocks noChangeAspect="1"/>
          </p:cNvPicPr>
          <p:nvPr/>
        </p:nvPicPr>
        <p:blipFill>
          <a:blip r:embed="rId3"/>
          <a:stretch>
            <a:fillRect/>
          </a:stretch>
        </p:blipFill>
        <p:spPr>
          <a:xfrm>
            <a:off x="457201" y="204785"/>
            <a:ext cx="16840198" cy="9877427"/>
          </a:xfrm>
          <a:prstGeom prst="rect">
            <a:avLst/>
          </a:prstGeom>
        </p:spPr>
      </p:pic>
    </p:spTree>
    <p:extLst>
      <p:ext uri="{BB962C8B-B14F-4D97-AF65-F5344CB8AC3E}">
        <p14:creationId xmlns:p14="http://schemas.microsoft.com/office/powerpoint/2010/main" val="40289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58283" y="1866900"/>
            <a:ext cx="15305808" cy="1846659"/>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Sản phẩm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Trực tiếp tạo ra các sản phẩm cơ khí, kĩ thuật, các ứng dụng, phần mềm sử dụng cho các thiết bị điện tử</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BBA1BA09-2F98-5E4E-C864-D5BDB9C63EE2}"/>
              </a:ext>
            </a:extLst>
          </p:cNvPr>
          <p:cNvSpPr txBox="1"/>
          <p:nvPr/>
        </p:nvSpPr>
        <p:spPr>
          <a:xfrm>
            <a:off x="758283" y="3892459"/>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Đối tượng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Vận dụng các nguyên lí vật lí, kĩ thuật, khoa học công nghệ vào quá trình thiết kế, bảo trì, sáng tạo những ứng dụng, phần mềm, những thiết bị máy móc trong hệ thống cơ khí</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7" name="TextBox 6">
            <a:extLst>
              <a:ext uri="{FF2B5EF4-FFF2-40B4-BE49-F238E27FC236}">
                <a16:creationId xmlns:a16="http://schemas.microsoft.com/office/drawing/2014/main" id="{ABBEF896-D026-CBE6-2576-C14CF796FC96}"/>
              </a:ext>
            </a:extLst>
          </p:cNvPr>
          <p:cNvSpPr txBox="1"/>
          <p:nvPr/>
        </p:nvSpPr>
        <p:spPr>
          <a:xfrm>
            <a:off x="758283" y="6819900"/>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Môi trường làm việc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Năng động, hiện đại, luôn biến đổi và đầy thử thách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Tiềm ẩn nguy cơ tai nạn cao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Áp lực công việc lớn</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2" name="TextBox 1">
            <a:extLst>
              <a:ext uri="{FF2B5EF4-FFF2-40B4-BE49-F238E27FC236}">
                <a16:creationId xmlns:a16="http://schemas.microsoft.com/office/drawing/2014/main" id="{587EF6DD-A621-C378-6451-9BA8AFA50B21}"/>
              </a:ext>
            </a:extLst>
          </p:cNvPr>
          <p:cNvSpPr txBox="1"/>
          <p:nvPr/>
        </p:nvSpPr>
        <p:spPr>
          <a:xfrm>
            <a:off x="762000" y="502376"/>
            <a:ext cx="167640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điểm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nghiệp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lĩnh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kĩ</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nghệ</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371595"/>
            <a:ext cx="17907000" cy="738664"/>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2. Yêu cầu chung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363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7656"/>
            <a:ext cx="17907000" cy="4062651"/>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a) Năng lực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Hiểu biết về các nguyên lí cơ bản của ngành nghề kĩ thuật, công nghệ; có khả năng sử dụng các phương tiện, thiết bị đúng cách và hiệu quả</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khả năng làm việc độc lập, làm việc theo nhóm</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năng lực tự học, tự nghiên cứu, đổi mới sáng tạo; có khả năng học tập ngoại ngữ, tin học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Đủ sức khỏe để làm việc lâu dài trong điều kiện của các tổ chức công nghiệp, doanh nghiệp sản xuất.</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1FC066BC-4A7E-70AD-4185-AE8621507E78}"/>
              </a:ext>
            </a:extLst>
          </p:cNvPr>
          <p:cNvSpPr txBox="1"/>
          <p:nvPr/>
        </p:nvSpPr>
        <p:spPr>
          <a:xfrm>
            <a:off x="381000" y="4729366"/>
            <a:ext cx="17907000"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b) Phẩm chất</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tính kỉ luật, ý thức tuân thủ các quy định, quy tắc trong quy trình làm việc; có ý thức bảo vệ môi trường, đảm bảo trong an toàn lao động</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Cần cù, chăm chỉ, chịu được áp lực công việc và nhiệm vụ được giao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Có ý thức phấn đấu, rèn luyện, học tập phát triển nghề nghiệp, chuyên môn</a:t>
            </a:r>
            <a:endParaRPr lang="en-US" sz="3600" dirty="0">
              <a:solidFill>
                <a:srgbClr val="002060"/>
              </a:solidFill>
            </a:endParaRPr>
          </a:p>
        </p:txBody>
      </p:sp>
    </p:spTree>
    <p:extLst>
      <p:ext uri="{BB962C8B-B14F-4D97-AF65-F5344CB8AC3E}">
        <p14:creationId xmlns:p14="http://schemas.microsoft.com/office/powerpoint/2010/main" val="15600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3.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3407561921"/>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35</a:t>
            </a:fld>
            <a:endParaRPr lang="en-US"/>
          </a:p>
        </p:txBody>
      </p:sp>
      <p:sp>
        <p:nvSpPr>
          <p:cNvPr id="3" name="TextBox 2">
            <a:extLst>
              <a:ext uri="{FF2B5EF4-FFF2-40B4-BE49-F238E27FC236}">
                <a16:creationId xmlns:a16="http://schemas.microsoft.com/office/drawing/2014/main" id="{4B42ED39-39FB-529A-B045-7BBDD9988D74}"/>
              </a:ext>
            </a:extLst>
          </p:cNvPr>
          <p:cNvSpPr txBox="1"/>
          <p:nvPr/>
        </p:nvSpPr>
        <p:spPr>
          <a:xfrm>
            <a:off x="272143" y="4273739"/>
            <a:ext cx="17253857" cy="2379049"/>
          </a:xfrm>
          <a:prstGeom prst="rect">
            <a:avLst/>
          </a:prstGeom>
          <a:noFill/>
        </p:spPr>
        <p:txBody>
          <a:bodyPr wrap="square">
            <a:spAutoFit/>
          </a:bodyPr>
          <a:lstStyle/>
          <a:p>
            <a:pPr algn="just">
              <a:lnSpc>
                <a:spcPct val="115000"/>
              </a:lnSpc>
              <a:spcAft>
                <a:spcPts val="1000"/>
              </a:spcAft>
            </a:pPr>
            <a:r>
              <a:rPr lang="en-US" sz="4400" b="1" dirty="0" err="1">
                <a:solidFill>
                  <a:srgbClr val="FF0000"/>
                </a:solidFill>
                <a:latin typeface="Times New Roman" panose="02020603050405020304" pitchFamily="18" charset="0"/>
                <a:ea typeface="Times New Roman" panose="02020603050405020304" pitchFamily="18" charset="0"/>
              </a:rPr>
              <a:t>Câu</a:t>
            </a:r>
            <a:r>
              <a:rPr lang="en-US" sz="4400" b="1" dirty="0">
                <a:solidFill>
                  <a:srgbClr val="FF0000"/>
                </a:solidFill>
                <a:latin typeface="Times New Roman" panose="02020603050405020304" pitchFamily="18" charset="0"/>
                <a:ea typeface="Times New Roman" panose="02020603050405020304" pitchFamily="18" charset="0"/>
              </a:rPr>
              <a:t> 2</a:t>
            </a:r>
            <a:r>
              <a:rPr lang="en-US" sz="4400" dirty="0">
                <a:solidFill>
                  <a:srgbClr val="0D0D0D"/>
                </a:solidFill>
                <a:latin typeface="Times New Roman" panose="02020603050405020304" pitchFamily="18" charset="0"/>
                <a:ea typeface="Times New Roman" panose="02020603050405020304" pitchFamily="18" charset="0"/>
              </a:rPr>
              <a:t>. Em </a:t>
            </a:r>
            <a:r>
              <a:rPr lang="en-US" sz="4400" dirty="0" err="1">
                <a:solidFill>
                  <a:srgbClr val="0D0D0D"/>
                </a:solidFill>
                <a:latin typeface="Times New Roman" panose="02020603050405020304" pitchFamily="18" charset="0"/>
                <a:ea typeface="Times New Roman" panose="02020603050405020304" pitchFamily="18" charset="0"/>
              </a:rPr>
              <a:t>hãy</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lựa</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chọn</a:t>
            </a:r>
            <a:r>
              <a:rPr lang="en-US" sz="4400" dirty="0">
                <a:solidFill>
                  <a:srgbClr val="0D0D0D"/>
                </a:solidFill>
                <a:latin typeface="Times New Roman" panose="02020603050405020304" pitchFamily="18" charset="0"/>
                <a:ea typeface="Times New Roman" panose="02020603050405020304" pitchFamily="18" charset="0"/>
              </a:rPr>
              <a:t>  1</a:t>
            </a:r>
            <a:r>
              <a:rPr lang="vi-VN" sz="4400" dirty="0">
                <a:solidFill>
                  <a:srgbClr val="0D0D0D"/>
                </a:solidFill>
                <a:effectLst/>
                <a:latin typeface="Times New Roman" panose="02020603050405020304" pitchFamily="18" charset="0"/>
                <a:ea typeface="Times New Roman" panose="02020603050405020304" pitchFamily="18" charset="0"/>
              </a:rPr>
              <a:t> nghề thuộc lĩnh vực kĩ thuật, công nghệ mà em biết, mô tả những đặc điểm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và</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yêu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cầu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chung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chúng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đối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với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lao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động</a:t>
            </a:r>
            <a:r>
              <a:rPr lang="en-US" sz="4400" dirty="0">
                <a:solidFill>
                  <a:srgbClr val="0D0D0D"/>
                </a:solidFill>
                <a:effectLst/>
                <a:latin typeface="Times New Roman" panose="02020603050405020304" pitchFamily="18" charset="0"/>
                <a:ea typeface="Times New Roman" panose="02020603050405020304" pitchFamily="18" charset="0"/>
              </a:rPr>
              <a:t>? Trong 3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đó</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em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thích</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nào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nhất</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Vì</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sao</a:t>
            </a:r>
            <a:r>
              <a:rPr lang="en-US" sz="4400" dirty="0">
                <a:solidFill>
                  <a:srgbClr val="0D0D0D"/>
                </a:solidFill>
                <a:effectLst/>
                <a:latin typeface="Times New Roman" panose="02020603050405020304" pitchFamily="18" charset="0"/>
                <a:ea typeface="Times New Roman" panose="02020603050405020304" pitchFamily="18" charset="0"/>
              </a:rPr>
              <a:t>?</a:t>
            </a:r>
            <a:endParaRPr lang="en-US" sz="44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68B784BC-FB6D-677A-D6DC-35DBB70E522B}"/>
              </a:ext>
            </a:extLst>
          </p:cNvPr>
          <p:cNvSpPr txBox="1"/>
          <p:nvPr/>
        </p:nvSpPr>
        <p:spPr>
          <a:xfrm>
            <a:off x="478971" y="766116"/>
            <a:ext cx="16551729" cy="4093428"/>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1:  </a:t>
            </a:r>
          </a:p>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b,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lựa chọn đúng nghề nghiệp có ý nghĩa gì</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lấy ví dụ thực tế để minh họa</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5595EA6A-6834-C567-BA8E-8B505575BEFE}"/>
              </a:ext>
            </a:extLst>
          </p:cNvPr>
          <p:cNvGraphicFramePr>
            <a:graphicFrameLocks noGrp="1"/>
          </p:cNvGraphicFramePr>
          <p:nvPr>
            <p:extLst>
              <p:ext uri="{D42A27DB-BD31-4B8C-83A1-F6EECF244321}">
                <p14:modId xmlns:p14="http://schemas.microsoft.com/office/powerpoint/2010/main" val="2169966884"/>
              </p:ext>
            </p:extLst>
          </p:nvPr>
        </p:nvGraphicFramePr>
        <p:xfrm>
          <a:off x="0" y="6972300"/>
          <a:ext cx="18288002" cy="3660396"/>
        </p:xfrm>
        <a:graphic>
          <a:graphicData uri="http://schemas.openxmlformats.org/drawingml/2006/table">
            <a:tbl>
              <a:tblPr firstRow="1" firstCol="1" bandRow="1"/>
              <a:tblGrid>
                <a:gridCol w="3047348">
                  <a:extLst>
                    <a:ext uri="{9D8B030D-6E8A-4147-A177-3AD203B41FA5}">
                      <a16:colId xmlns:a16="http://schemas.microsoft.com/office/drawing/2014/main" val="3639863301"/>
                    </a:ext>
                  </a:extLst>
                </a:gridCol>
                <a:gridCol w="3047348">
                  <a:extLst>
                    <a:ext uri="{9D8B030D-6E8A-4147-A177-3AD203B41FA5}">
                      <a16:colId xmlns:a16="http://schemas.microsoft.com/office/drawing/2014/main" val="3909836452"/>
                    </a:ext>
                  </a:extLst>
                </a:gridCol>
                <a:gridCol w="3047348">
                  <a:extLst>
                    <a:ext uri="{9D8B030D-6E8A-4147-A177-3AD203B41FA5}">
                      <a16:colId xmlns:a16="http://schemas.microsoft.com/office/drawing/2014/main" val="551217459"/>
                    </a:ext>
                  </a:extLst>
                </a:gridCol>
                <a:gridCol w="3047348">
                  <a:extLst>
                    <a:ext uri="{9D8B030D-6E8A-4147-A177-3AD203B41FA5}">
                      <a16:colId xmlns:a16="http://schemas.microsoft.com/office/drawing/2014/main" val="588082487"/>
                    </a:ext>
                  </a:extLst>
                </a:gridCol>
                <a:gridCol w="3049305">
                  <a:extLst>
                    <a:ext uri="{9D8B030D-6E8A-4147-A177-3AD203B41FA5}">
                      <a16:colId xmlns:a16="http://schemas.microsoft.com/office/drawing/2014/main" val="1091243218"/>
                    </a:ext>
                  </a:extLst>
                </a:gridCol>
                <a:gridCol w="3049305">
                  <a:extLst>
                    <a:ext uri="{9D8B030D-6E8A-4147-A177-3AD203B41FA5}">
                      <a16:colId xmlns:a16="http://schemas.microsoft.com/office/drawing/2014/main" val="87097082"/>
                    </a:ext>
                  </a:extLst>
                </a:gridCol>
              </a:tblGrid>
              <a:tr h="0">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Nghề nghiệp</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Sản phẩm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Đối tượng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Môi trường làm việc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Năng lực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Phẩm chất</a:t>
                      </a:r>
                      <a:endParaRPr lang="en-US" sz="440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116561556"/>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001674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81423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2255244"/>
                  </a:ext>
                </a:extLst>
              </a:tr>
            </a:tbl>
          </a:graphicData>
        </a:graphic>
      </p:graphicFrame>
      <p:sp>
        <p:nvSpPr>
          <p:cNvPr id="12" name="TextBox 11">
            <a:extLst>
              <a:ext uri="{FF2B5EF4-FFF2-40B4-BE49-F238E27FC236}">
                <a16:creationId xmlns:a16="http://schemas.microsoft.com/office/drawing/2014/main" id="{6718EA96-62B6-5C41-F909-813081B11A24}"/>
              </a:ext>
            </a:extLst>
          </p:cNvPr>
          <p:cNvSpPr txBox="1"/>
          <p:nvPr/>
        </p:nvSpPr>
        <p:spPr>
          <a:xfrm>
            <a:off x="4343400" y="204786"/>
            <a:ext cx="94488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LUYỆN TẬP- KIỂM TRA</a:t>
            </a:r>
          </a:p>
        </p:txBody>
      </p:sp>
    </p:spTree>
    <p:extLst>
      <p:ext uri="{BB962C8B-B14F-4D97-AF65-F5344CB8AC3E}">
        <p14:creationId xmlns:p14="http://schemas.microsoft.com/office/powerpoint/2010/main" val="520283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36</a:t>
            </a:fld>
            <a:endParaRPr lang="en-US"/>
          </a:p>
        </p:txBody>
      </p:sp>
      <p:sp>
        <p:nvSpPr>
          <p:cNvPr id="3" name="TextBox 2">
            <a:extLst>
              <a:ext uri="{FF2B5EF4-FFF2-40B4-BE49-F238E27FC236}">
                <a16:creationId xmlns:a16="http://schemas.microsoft.com/office/drawing/2014/main" id="{86C8952D-35A4-38FF-B7A1-7567EA0E230F}"/>
              </a:ext>
            </a:extLst>
          </p:cNvPr>
          <p:cNvSpPr txBox="1"/>
          <p:nvPr/>
        </p:nvSpPr>
        <p:spPr>
          <a:xfrm>
            <a:off x="685800" y="495300"/>
            <a:ext cx="17145000" cy="4192879"/>
          </a:xfrm>
          <a:prstGeom prst="rect">
            <a:avLst/>
          </a:prstGeom>
          <a:noFill/>
        </p:spPr>
        <p:txBody>
          <a:bodyPr wrap="square">
            <a:spAutoFit/>
          </a:bodyPr>
          <a:lstStyle/>
          <a:p>
            <a:pPr>
              <a:lnSpc>
                <a:spcPct val="115000"/>
              </a:lnSpc>
              <a:spcAft>
                <a:spcPts val="1000"/>
              </a:spcAft>
            </a:pPr>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1. Nghề nghiệp là gì?</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a:t>
            </a:r>
            <a:r>
              <a:rPr lang="vi-VN" sz="4400" i="1" dirty="0">
                <a:effectLst/>
                <a:latin typeface="Times New Roman" panose="02020603050405020304" pitchFamily="18" charset="0"/>
                <a:ea typeface="Times New Roman" panose="02020603050405020304" pitchFamily="18" charset="0"/>
              </a:rPr>
              <a:t>Nghề nghiệp</a:t>
            </a:r>
            <a:r>
              <a:rPr lang="vi-VN" sz="4400" dirty="0">
                <a:effectLst/>
                <a:latin typeface="Times New Roman" panose="02020603050405020304" pitchFamily="18" charset="0"/>
                <a:ea typeface="Times New Roman" panose="02020603050405020304" pitchFamily="18" charset="0"/>
              </a:rPr>
              <a:t> là tập hợp các công việc được xã hội công nhận.</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Nghề nghiệp được hiểu là một việc làm có tính chất ổn định, gắn bó lâu dài với mỗi người, mang lại thu nhập và những cơ hội để họ phát triển các giá trị bản thân, đóng góp chung cho cộng đồng và xã hội.</a:t>
            </a:r>
            <a:endParaRPr lang="en-US" sz="4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5614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37</a:t>
            </a:fld>
            <a:endParaRPr lang="en-US"/>
          </a:p>
        </p:txBody>
      </p:sp>
      <p:sp>
        <p:nvSpPr>
          <p:cNvPr id="6" name="TextBox 5">
            <a:extLst>
              <a:ext uri="{FF2B5EF4-FFF2-40B4-BE49-F238E27FC236}">
                <a16:creationId xmlns:a16="http://schemas.microsoft.com/office/drawing/2014/main" id="{B0563D98-020D-2F63-B94A-E0669FBF9FA0}"/>
              </a:ext>
            </a:extLst>
          </p:cNvPr>
          <p:cNvSpPr txBox="1"/>
          <p:nvPr/>
        </p:nvSpPr>
        <p:spPr>
          <a:xfrm>
            <a:off x="342900" y="665712"/>
            <a:ext cx="16687800" cy="8842614"/>
          </a:xfrm>
          <a:prstGeom prst="rect">
            <a:avLst/>
          </a:prstGeom>
          <a:noFill/>
        </p:spPr>
        <p:txBody>
          <a:bodyPr wrap="square">
            <a:spAutoFit/>
          </a:bodyPr>
          <a:lstStyle/>
          <a:p>
            <a:pPr marL="571500" indent="-571500" algn="just">
              <a:lnSpc>
                <a:spcPct val="115000"/>
              </a:lnSpc>
              <a:spcAft>
                <a:spcPts val="1000"/>
              </a:spcAft>
              <a:buFontTx/>
              <a:buChar char="-"/>
            </a:pP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 quan trọng của nghề nghiệp đối với con người và xã hội </a:t>
            </a:r>
            <a:endPar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con người: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Mang lại nguồn thu nhập ổn định.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Tạo môi trường để phát triển nhân cách, phát huy năng lực, sở trường.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Giúp chúng ta thỏa mãn đam mê, khát khao và tạo nên niềm vui, hạnh phúc trong cuộc sống.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xã hội: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Góp phần tạo ra vật chất, tinh thần.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Đáp ứng nhu cầu ngày càng cao của xã hội.</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Thúc đẩy phát triển kinh tế.</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3965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38</a:t>
            </a:fld>
            <a:endParaRPr lang="en-US"/>
          </a:p>
        </p:txBody>
      </p:sp>
      <p:sp>
        <p:nvSpPr>
          <p:cNvPr id="3" name="TextBox 2">
            <a:extLst>
              <a:ext uri="{FF2B5EF4-FFF2-40B4-BE49-F238E27FC236}">
                <a16:creationId xmlns:a16="http://schemas.microsoft.com/office/drawing/2014/main" id="{6A69B385-50C8-48DC-F551-B233D545DB73}"/>
              </a:ext>
            </a:extLst>
          </p:cNvPr>
          <p:cNvSpPr txBox="1"/>
          <p:nvPr/>
        </p:nvSpPr>
        <p:spPr>
          <a:xfrm>
            <a:off x="0" y="34089"/>
            <a:ext cx="17678400" cy="10339241"/>
          </a:xfrm>
          <a:prstGeom prst="rect">
            <a:avLst/>
          </a:prstGeom>
          <a:noFill/>
        </p:spPr>
        <p:txBody>
          <a:bodyPr wrap="square">
            <a:spAutoFit/>
          </a:bodyPr>
          <a:lstStyle/>
          <a:p>
            <a:pPr>
              <a:lnSpc>
                <a:spcPct val="115000"/>
              </a:lnSpc>
              <a:spcAft>
                <a:spcPts val="1000"/>
              </a:spcAft>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ựa chọn đúng nghề nghiệp có ý nghĩa </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cá nhân: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Có động lực học tập, nghiên cứu, sáng tạo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Là nền tảng để có được sự thành công trong công việc.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thích ứng và phát triển nghề nghiệp.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gia đình: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có được cơ hội việc làm, tạo ra thu nhập.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Cá nhân xây dựng được kế hoạch gia đình tương lai một cách chắc chắn qua nghề nghiệp ổn </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xã hội: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Giúp cá nhân tạo ra chỗ đứng vững chắc trong nghề nghiệp, thu nhập ổn định, tránh các tệ nạn xã 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Giảm tình trạng thất nghiệp, làm trái ngành.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kern="0" dirty="0">
                <a:effectLst/>
                <a:latin typeface="Times New Roman" panose="02020603050405020304" pitchFamily="18" charset="0"/>
                <a:ea typeface="Times New Roman" panose="02020603050405020304" pitchFamily="18" charset="0"/>
                <a:cs typeface="Times New Roman" panose="02020603050405020304" pitchFamily="18" charset="0"/>
              </a:rPr>
              <a:t>+ Đảm bảo công tác quy hoạch và phát triển thị trường lao động.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713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39</a:t>
            </a:fld>
            <a:endParaRPr lang="en-US"/>
          </a:p>
        </p:txBody>
      </p:sp>
      <p:pic>
        <p:nvPicPr>
          <p:cNvPr id="3" name="Picture 2">
            <a:extLst>
              <a:ext uri="{FF2B5EF4-FFF2-40B4-BE49-F238E27FC236}">
                <a16:creationId xmlns:a16="http://schemas.microsoft.com/office/drawing/2014/main" id="{A2A1D378-E8A6-6786-B596-65F65100F102}"/>
              </a:ext>
            </a:extLst>
          </p:cNvPr>
          <p:cNvPicPr>
            <a:picLocks noChangeAspect="1"/>
          </p:cNvPicPr>
          <p:nvPr/>
        </p:nvPicPr>
        <p:blipFill>
          <a:blip r:embed="rId2"/>
          <a:stretch>
            <a:fillRect/>
          </a:stretch>
        </p:blipFill>
        <p:spPr>
          <a:xfrm>
            <a:off x="304800" y="1188541"/>
            <a:ext cx="18135599" cy="8893673"/>
          </a:xfrm>
          <a:prstGeom prst="rect">
            <a:avLst/>
          </a:prstGeom>
        </p:spPr>
      </p:pic>
      <p:sp>
        <p:nvSpPr>
          <p:cNvPr id="5" name="TextBox 4">
            <a:extLst>
              <a:ext uri="{FF2B5EF4-FFF2-40B4-BE49-F238E27FC236}">
                <a16:creationId xmlns:a16="http://schemas.microsoft.com/office/drawing/2014/main" id="{E26E70C7-433E-4219-3CAA-87683AA46A02}"/>
              </a:ext>
            </a:extLst>
          </p:cNvPr>
          <p:cNvSpPr txBox="1"/>
          <p:nvPr/>
        </p:nvSpPr>
        <p:spPr>
          <a:xfrm>
            <a:off x="304800" y="204786"/>
            <a:ext cx="2590800" cy="769441"/>
          </a:xfrm>
          <a:prstGeom prst="rect">
            <a:avLst/>
          </a:prstGeom>
          <a:noFill/>
        </p:spPr>
        <p:txBody>
          <a:bodyPr wrap="square" rtlCol="0">
            <a:spAutoFit/>
          </a:bodyPr>
          <a:lstStyle/>
          <a:p>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787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0444" y="802105"/>
            <a:ext cx="6781800" cy="1143000"/>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Thợ</a:t>
            </a:r>
            <a:r>
              <a:rPr lang="en-US" sz="4000" b="1" dirty="0">
                <a:solidFill>
                  <a:schemeClr val="accent1">
                    <a:lumMod val="95000"/>
                    <a:lumOff val="5000"/>
                  </a:schemeClr>
                </a:solidFill>
              </a:rPr>
              <a:t> </a:t>
            </a:r>
            <a:r>
              <a:rPr lang="en-US" sz="4000" b="1" dirty="0" err="1">
                <a:solidFill>
                  <a:schemeClr val="accent1">
                    <a:lumMod val="95000"/>
                    <a:lumOff val="5000"/>
                  </a:schemeClr>
                </a:solidFill>
              </a:rPr>
              <a:t>sơn</a:t>
            </a:r>
            <a:endParaRPr lang="en-US" sz="4000" b="1" dirty="0">
              <a:solidFill>
                <a:schemeClr val="accent1">
                  <a:lumMod val="95000"/>
                  <a:lumOff val="5000"/>
                </a:schemeClr>
              </a:solidFill>
            </a:endParaRPr>
          </a:p>
        </p:txBody>
      </p:sp>
      <p:sp>
        <p:nvSpPr>
          <p:cNvPr id="8" name="TextBox 7">
            <a:extLst>
              <a:ext uri="{FF2B5EF4-FFF2-40B4-BE49-F238E27FC236}">
                <a16:creationId xmlns:a16="http://schemas.microsoft.com/office/drawing/2014/main" id="{8C08364A-6EAC-0415-4891-E45E20873A64}"/>
              </a:ext>
            </a:extLst>
          </p:cNvPr>
          <p:cNvSpPr txBox="1"/>
          <p:nvPr/>
        </p:nvSpPr>
        <p:spPr>
          <a:xfrm>
            <a:off x="436756" y="2171700"/>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Người làm các công việc</a:t>
            </a:r>
            <a:r>
              <a:rPr lang="en-US" sz="4000" dirty="0"/>
              <a:t> </a:t>
            </a:r>
            <a:r>
              <a:rPr lang="en-US" sz="4000" dirty="0" err="1"/>
              <a:t>biến</a:t>
            </a:r>
            <a:r>
              <a:rPr lang="vi-VN" sz="4000" dirty="0"/>
              <a:t> các công trình trở nên hoàn thiện và đẹp hơn thông qua quy trình làm việc và công việc chuẩn bị cho quá trình sơn nhà ở, các công trình lớn</a:t>
            </a:r>
            <a:r>
              <a:rPr lang="en-US" sz="4000" dirty="0"/>
              <a:t>.</a:t>
            </a:r>
          </a:p>
          <a:p>
            <a:pPr marL="571500" indent="-571500" algn="just">
              <a:lnSpc>
                <a:spcPct val="150000"/>
              </a:lnSpc>
              <a:buFont typeface="Wingdings" panose="05000000000000000000" pitchFamily="2" charset="2"/>
              <a:buChar char="Ø"/>
            </a:pPr>
            <a:r>
              <a:rPr lang="en-US" sz="4000" dirty="0"/>
              <a:t>T</a:t>
            </a:r>
            <a:r>
              <a:rPr lang="vi-VN" sz="4000" dirty="0"/>
              <a:t>ùy thuộc vào từng loại công trình khác nhau mà môi trường làm việc của thợ sơn tường vì thế cũng có sự thay đổi.</a:t>
            </a:r>
          </a:p>
        </p:txBody>
      </p:sp>
      <p:pic>
        <p:nvPicPr>
          <p:cNvPr id="2" name="image30.jpg" descr="Kinh nghiệm chọn thợ sơn nhà có chuyên môn giỏi - Thợ Sơn Nhà Chuyên Nghiệp">
            <a:extLst>
              <a:ext uri="{FF2B5EF4-FFF2-40B4-BE49-F238E27FC236}">
                <a16:creationId xmlns:a16="http://schemas.microsoft.com/office/drawing/2014/main" id="{91909F31-8A8E-806E-17BC-D384F71857D2}"/>
              </a:ext>
            </a:extLst>
          </p:cNvPr>
          <p:cNvPicPr/>
          <p:nvPr/>
        </p:nvPicPr>
        <p:blipFill>
          <a:blip r:embed="rId2"/>
          <a:srcRect/>
          <a:stretch>
            <a:fillRect/>
          </a:stretch>
        </p:blipFill>
        <p:spPr>
          <a:xfrm>
            <a:off x="12268200" y="3765298"/>
            <a:ext cx="5334000" cy="538797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39447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C7EB02-2512-28C0-63C5-83C09364A6C2}"/>
              </a:ext>
            </a:extLst>
          </p:cNvPr>
          <p:cNvSpPr txBox="1"/>
          <p:nvPr/>
        </p:nvSpPr>
        <p:spPr>
          <a:xfrm>
            <a:off x="1143000" y="1714500"/>
            <a:ext cx="15621000" cy="5157694"/>
          </a:xfrm>
          <a:prstGeom prst="rect">
            <a:avLst/>
          </a:prstGeom>
          <a:noFill/>
        </p:spPr>
        <p:txBody>
          <a:bodyPr wrap="square">
            <a:spAutoFit/>
          </a:bodyPr>
          <a:lstStyle/>
          <a:p>
            <a:pPr algn="just">
              <a:lnSpc>
                <a:spcPct val="150000"/>
              </a:lnSpc>
            </a:pPr>
            <a:r>
              <a:rPr lang="en-US" sz="4500" b="1" dirty="0"/>
              <a:t>Câu </a:t>
            </a:r>
            <a:r>
              <a:rPr lang="vi-VN" sz="4500" b="1" dirty="0"/>
              <a:t>1. </a:t>
            </a:r>
            <a:r>
              <a:rPr lang="vi-VN" sz="4500" dirty="0"/>
              <a:t>Nghề nghiệp là gì?</a:t>
            </a:r>
          </a:p>
          <a:p>
            <a:pPr algn="just">
              <a:lnSpc>
                <a:spcPct val="150000"/>
              </a:lnSpc>
            </a:pPr>
            <a:r>
              <a:rPr lang="en-US" sz="4500" b="1" dirty="0"/>
              <a:t>Câu </a:t>
            </a:r>
            <a:r>
              <a:rPr lang="vi-VN" sz="4500" b="1" dirty="0"/>
              <a:t>2. </a:t>
            </a:r>
            <a:r>
              <a:rPr lang="vi-VN" sz="4500" dirty="0"/>
              <a:t>Tầm quan trọng của nghề nghiệp đối với con người và xã hội như thế nào?</a:t>
            </a:r>
          </a:p>
          <a:p>
            <a:pPr algn="just">
              <a:lnSpc>
                <a:spcPct val="150000"/>
              </a:lnSpc>
            </a:pPr>
            <a:r>
              <a:rPr lang="en-US" sz="4500" b="1" dirty="0"/>
              <a:t>Câu 3</a:t>
            </a:r>
            <a:r>
              <a:rPr lang="vi-VN" sz="4500" b="1" dirty="0"/>
              <a:t>. </a:t>
            </a:r>
            <a:r>
              <a:rPr lang="vi-VN" sz="4500" dirty="0"/>
              <a:t>Theo em, lựa chọn đúng nghề nghiệp có ý nghĩa gì? Em hãy lấy ví dụ thực tế để minh họa.</a:t>
            </a:r>
          </a:p>
        </p:txBody>
      </p:sp>
      <p:sp>
        <p:nvSpPr>
          <p:cNvPr id="2" name="TextBox 1">
            <a:extLst>
              <a:ext uri="{FF2B5EF4-FFF2-40B4-BE49-F238E27FC236}">
                <a16:creationId xmlns:a16="http://schemas.microsoft.com/office/drawing/2014/main" id="{3C0DB172-3ACE-61C8-0526-2B02AD0B83E4}"/>
              </a:ext>
            </a:extLst>
          </p:cNvPr>
          <p:cNvSpPr txBox="1"/>
          <p:nvPr/>
        </p:nvSpPr>
        <p:spPr>
          <a:xfrm>
            <a:off x="4724400" y="266700"/>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3" name="TextBox 2">
            <a:extLst>
              <a:ext uri="{FF2B5EF4-FFF2-40B4-BE49-F238E27FC236}">
                <a16:creationId xmlns:a16="http://schemas.microsoft.com/office/drawing/2014/main" id="{4FA83AFA-410E-4150-6EBA-C556E0B78FFE}"/>
              </a:ext>
            </a:extLst>
          </p:cNvPr>
          <p:cNvSpPr txBox="1"/>
          <p:nvPr/>
        </p:nvSpPr>
        <p:spPr>
          <a:xfrm>
            <a:off x="381000" y="1042157"/>
            <a:ext cx="59436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Trả</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lời</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hỏi</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1DD429F-E3D0-2E44-32D9-0DE6BBBE476C}"/>
              </a:ext>
            </a:extLst>
          </p:cNvPr>
          <p:cNvSpPr txBox="1"/>
          <p:nvPr/>
        </p:nvSpPr>
        <p:spPr>
          <a:xfrm>
            <a:off x="914400" y="6904222"/>
            <a:ext cx="16230600" cy="1754326"/>
          </a:xfrm>
          <a:prstGeom prst="rect">
            <a:avLst/>
          </a:prstGeom>
          <a:noFill/>
        </p:spPr>
        <p:txBody>
          <a:bodyPr wrap="square" rtlCol="0">
            <a:spAutoFit/>
          </a:bodyPr>
          <a:lstStyle/>
          <a:p>
            <a:r>
              <a:rPr lang="en-US" sz="5400" b="1" dirty="0">
                <a:solidFill>
                  <a:srgbClr val="0000CC"/>
                </a:solidFill>
                <a:latin typeface="Times New Roman" panose="02020603050405020304" pitchFamily="18" charset="0"/>
                <a:cs typeface="Times New Roman" panose="02020603050405020304" pitchFamily="18" charset="0"/>
              </a:rPr>
              <a:t>*Ở </a:t>
            </a:r>
            <a:r>
              <a:rPr lang="en-US" sz="5400" b="1" dirty="0" err="1">
                <a:solidFill>
                  <a:srgbClr val="0000CC"/>
                </a:solidFill>
                <a:latin typeface="Times New Roman" panose="02020603050405020304" pitchFamily="18" charset="0"/>
                <a:cs typeface="Times New Roman" panose="02020603050405020304" pitchFamily="18" charset="0"/>
              </a:rPr>
              <a:t>nhà</a:t>
            </a:r>
            <a:r>
              <a:rPr lang="en-US" sz="5400" b="1" dirty="0">
                <a:solidFill>
                  <a:srgbClr val="0000CC"/>
                </a:solidFill>
                <a:latin typeface="Times New Roman" panose="02020603050405020304" pitchFamily="18" charset="0"/>
                <a:cs typeface="Times New Roman" panose="02020603050405020304" pitchFamily="18" charset="0"/>
              </a:rPr>
              <a:t>: </a:t>
            </a:r>
          </a:p>
          <a:p>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Cơ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dân</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7575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41</a:t>
            </a:fld>
            <a:endParaRPr lang="en-US"/>
          </a:p>
        </p:txBody>
      </p:sp>
    </p:spTree>
    <p:extLst>
      <p:ext uri="{BB962C8B-B14F-4D97-AF65-F5344CB8AC3E}">
        <p14:creationId xmlns:p14="http://schemas.microsoft.com/office/powerpoint/2010/main" val="260757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08364A-6EAC-0415-4891-E45E20873A64}"/>
              </a:ext>
            </a:extLst>
          </p:cNvPr>
          <p:cNvSpPr txBox="1"/>
          <p:nvPr/>
        </p:nvSpPr>
        <p:spPr>
          <a:xfrm>
            <a:off x="634348" y="2959902"/>
            <a:ext cx="17068800" cy="1824923"/>
          </a:xfrm>
          <a:prstGeom prst="rect">
            <a:avLst/>
          </a:prstGeom>
          <a:noFill/>
        </p:spPr>
        <p:txBody>
          <a:bodyPr wrap="square">
            <a:spAutoFit/>
          </a:bodyPr>
          <a:lstStyle/>
          <a:p>
            <a:pPr algn="ctr">
              <a:lnSpc>
                <a:spcPct val="150000"/>
              </a:lnSpc>
            </a:pPr>
            <a:r>
              <a:rPr lang="vi-VN" sz="4000" dirty="0"/>
              <a:t>Nghiên cứu về hệ thống các tri thức, các hiện tượng tự nhiên, xã hội cùng các phương pháp khoa học. </a:t>
            </a:r>
          </a:p>
        </p:txBody>
      </p:sp>
      <p:sp>
        <p:nvSpPr>
          <p:cNvPr id="2" name="Arrow: Pentagon 1">
            <a:extLst>
              <a:ext uri="{FF2B5EF4-FFF2-40B4-BE49-F238E27FC236}">
                <a16:creationId xmlns:a16="http://schemas.microsoft.com/office/drawing/2014/main" id="{B5110CE2-15AD-14E0-7A2D-48467D870A9E}"/>
              </a:ext>
            </a:extLst>
          </p:cNvPr>
          <p:cNvSpPr/>
          <p:nvPr/>
        </p:nvSpPr>
        <p:spPr>
          <a:xfrm flipH="1">
            <a:off x="13054948" y="1588302"/>
            <a:ext cx="52578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Nhà</a:t>
            </a:r>
            <a:r>
              <a:rPr lang="en-US" sz="4000" b="1" dirty="0">
                <a:solidFill>
                  <a:schemeClr val="accent1">
                    <a:lumMod val="95000"/>
                    <a:lumOff val="5000"/>
                  </a:schemeClr>
                </a:solidFill>
              </a:rPr>
              <a:t> khoa </a:t>
            </a:r>
            <a:r>
              <a:rPr lang="en-US" sz="4000" b="1" dirty="0" err="1">
                <a:solidFill>
                  <a:schemeClr val="accent1">
                    <a:lumMod val="95000"/>
                    <a:lumOff val="5000"/>
                  </a:schemeClr>
                </a:solidFill>
              </a:rPr>
              <a:t>học</a:t>
            </a:r>
            <a:endParaRPr lang="en-US" sz="4000" b="1" dirty="0">
              <a:solidFill>
                <a:schemeClr val="accent1">
                  <a:lumMod val="95000"/>
                  <a:lumOff val="5000"/>
                </a:schemeClr>
              </a:solidFill>
            </a:endParaRPr>
          </a:p>
        </p:txBody>
      </p:sp>
      <p:pic>
        <p:nvPicPr>
          <p:cNvPr id="3" name="image19.jpg" descr="Thu hút nhà khoa học xuất sắc: ĐHQG Hà Nội chi từ 3 tỷ đồng/nghiên cứu">
            <a:extLst>
              <a:ext uri="{FF2B5EF4-FFF2-40B4-BE49-F238E27FC236}">
                <a16:creationId xmlns:a16="http://schemas.microsoft.com/office/drawing/2014/main" id="{D933B52D-4152-DD39-BBD1-4DB9F050B7F7}"/>
              </a:ext>
            </a:extLst>
          </p:cNvPr>
          <p:cNvPicPr/>
          <p:nvPr/>
        </p:nvPicPr>
        <p:blipFill>
          <a:blip r:embed="rId2"/>
          <a:srcRect/>
          <a:stretch>
            <a:fillRect/>
          </a:stretch>
        </p:blipFill>
        <p:spPr>
          <a:xfrm>
            <a:off x="1279073" y="5149648"/>
            <a:ext cx="6585857" cy="4642051"/>
          </a:xfrm>
          <a:prstGeom prst="rect">
            <a:avLst/>
          </a:prstGeom>
          <a:ln/>
        </p:spPr>
      </p:pic>
      <p:pic>
        <p:nvPicPr>
          <p:cNvPr id="9" name="Picture 8">
            <a:extLst>
              <a:ext uri="{FF2B5EF4-FFF2-40B4-BE49-F238E27FC236}">
                <a16:creationId xmlns:a16="http://schemas.microsoft.com/office/drawing/2014/main" id="{37B2A3C2-6D52-DAC8-97D5-82B99FF0C190}"/>
              </a:ext>
            </a:extLst>
          </p:cNvPr>
          <p:cNvPicPr>
            <a:picLocks noChangeAspect="1"/>
          </p:cNvPicPr>
          <p:nvPr/>
        </p:nvPicPr>
        <p:blipFill>
          <a:blip r:embed="rId3"/>
          <a:stretch>
            <a:fillRect/>
          </a:stretch>
        </p:blipFill>
        <p:spPr>
          <a:xfrm>
            <a:off x="8255776" y="5149648"/>
            <a:ext cx="8842002" cy="4642051"/>
          </a:xfrm>
          <a:prstGeom prst="rect">
            <a:avLst/>
          </a:prstGeom>
        </p:spPr>
      </p:pic>
      <p:pic>
        <p:nvPicPr>
          <p:cNvPr id="11" name="Picture 10">
            <a:extLst>
              <a:ext uri="{FF2B5EF4-FFF2-40B4-BE49-F238E27FC236}">
                <a16:creationId xmlns:a16="http://schemas.microsoft.com/office/drawing/2014/main" id="{FDC8DED0-4DDB-ED13-77C9-B263A8D95881}"/>
              </a:ext>
            </a:extLst>
          </p:cNvPr>
          <p:cNvPicPr>
            <a:picLocks noChangeAspect="1"/>
          </p:cNvPicPr>
          <p:nvPr/>
        </p:nvPicPr>
        <p:blipFill rotWithShape="1">
          <a:blip r:embed="rId4"/>
          <a:srcRect r="23203"/>
          <a:stretch/>
        </p:blipFill>
        <p:spPr>
          <a:xfrm flipH="1">
            <a:off x="617621" y="419100"/>
            <a:ext cx="1630449" cy="2312202"/>
          </a:xfrm>
          <a:prstGeom prst="rect">
            <a:avLst/>
          </a:prstGeom>
        </p:spPr>
      </p:pic>
    </p:spTree>
    <p:extLst>
      <p:ext uri="{BB962C8B-B14F-4D97-AF65-F5344CB8AC3E}">
        <p14:creationId xmlns:p14="http://schemas.microsoft.com/office/powerpoint/2010/main" val="33268672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1.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719765251"/>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825500"/>
            <a:ext cx="11430000" cy="1371600"/>
          </a:xfrm>
          <a:prstGeom prst="roundRect">
            <a:avLst>
              <a:gd name="adj"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a:solidFill>
                  <a:srgbClr val="2A4E68">
                    <a:lumMod val="75000"/>
                  </a:srgbClr>
                </a:solidFill>
                <a:cs typeface="Arial" panose="020B0604020202020204" pitchFamily="34" charset="0"/>
              </a:rPr>
              <a:t>NỘI DUNG BÀI HỌC</a:t>
            </a:r>
            <a:endParaRPr lang="en-US" sz="6000" b="1" dirty="0">
              <a:solidFill>
                <a:srgbClr val="2A4E68">
                  <a:lumMod val="75000"/>
                </a:srgbClr>
              </a:solidFill>
              <a:cs typeface="Arial" panose="020B0604020202020204" pitchFamily="34" charset="0"/>
            </a:endParaRPr>
          </a:p>
        </p:txBody>
      </p:sp>
      <p:cxnSp>
        <p:nvCxnSpPr>
          <p:cNvPr id="6" name="Straight Connector 5"/>
          <p:cNvCxnSpPr/>
          <p:nvPr/>
        </p:nvCxnSpPr>
        <p:spPr>
          <a:xfrm>
            <a:off x="9034607" y="3314700"/>
            <a:ext cx="0" cy="6019800"/>
          </a:xfrm>
          <a:prstGeom prst="line">
            <a:avLst/>
          </a:prstGeom>
          <a:noFill/>
          <a:ln w="38100" cap="flat" cmpd="sng" algn="ctr">
            <a:solidFill>
              <a:srgbClr val="D74242"/>
            </a:solidFill>
            <a:prstDash val="lgDash"/>
          </a:ln>
          <a:effectLst/>
        </p:spPr>
      </p:cxnSp>
      <p:grpSp>
        <p:nvGrpSpPr>
          <p:cNvPr id="19" name="Group 18"/>
          <p:cNvGrpSpPr/>
          <p:nvPr/>
        </p:nvGrpSpPr>
        <p:grpSpPr>
          <a:xfrm>
            <a:off x="506761" y="2424913"/>
            <a:ext cx="8058803" cy="1665940"/>
            <a:chOff x="506761" y="3071689"/>
            <a:chExt cx="8058803" cy="166594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506761" y="3071689"/>
              <a:ext cx="1760538" cy="12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676400" y="3699067"/>
              <a:ext cx="6889164" cy="1038562"/>
            </a:xfrm>
            <a:prstGeom prst="rect">
              <a:avLst/>
            </a:prstGeom>
            <a:noFill/>
          </p:spPr>
          <p:txBody>
            <a:bodyPr wrap="square" lIns="114117" tIns="57059" rIns="114117" bIns="57059" rtlCol="0">
              <a:spAutoFit/>
            </a:bodyPr>
            <a:lstStyle/>
            <a:p>
              <a:pPr algn="ctr">
                <a:lnSpc>
                  <a:spcPct val="150000"/>
                </a:lnSpc>
              </a:pPr>
              <a:r>
                <a:rPr lang="en-US" sz="4000" b="1" dirty="0"/>
                <a:t>I. </a:t>
              </a:r>
              <a:r>
                <a:rPr lang="en-US" sz="4000" b="1" dirty="0" err="1"/>
                <a:t>Khái</a:t>
              </a:r>
              <a:r>
                <a:rPr lang="en-US" sz="4000" b="1" dirty="0"/>
                <a:t> </a:t>
              </a:r>
              <a:r>
                <a:rPr lang="en-US" sz="4000" b="1" dirty="0" err="1"/>
                <a:t>quát</a:t>
              </a:r>
              <a:r>
                <a:rPr lang="en-US" sz="4000" b="1" dirty="0"/>
                <a:t> </a:t>
              </a:r>
              <a:r>
                <a:rPr lang="en-US" sz="4000" b="1" dirty="0" err="1"/>
                <a:t>nghề</a:t>
              </a:r>
              <a:r>
                <a:rPr lang="en-US" sz="4000" b="1" dirty="0"/>
                <a:t> </a:t>
              </a:r>
              <a:r>
                <a:rPr lang="en-US" sz="4000" b="1" dirty="0" err="1"/>
                <a:t>nghiệp</a:t>
              </a:r>
              <a:endParaRPr lang="en-US" sz="4000" b="1" dirty="0"/>
            </a:p>
          </p:txBody>
        </p:sp>
      </p:grpSp>
      <p:grpSp>
        <p:nvGrpSpPr>
          <p:cNvPr id="21" name="Group 20"/>
          <p:cNvGrpSpPr/>
          <p:nvPr/>
        </p:nvGrpSpPr>
        <p:grpSpPr>
          <a:xfrm>
            <a:off x="864412" y="4394344"/>
            <a:ext cx="7377650" cy="946229"/>
            <a:chOff x="1740950" y="5242903"/>
            <a:chExt cx="7377650" cy="946229"/>
          </a:xfrm>
        </p:grpSpPr>
        <p:grpSp>
          <p:nvGrpSpPr>
            <p:cNvPr id="7" name="Google Shape;1613;p62"/>
            <p:cNvGrpSpPr/>
            <p:nvPr/>
          </p:nvGrpSpPr>
          <p:grpSpPr>
            <a:xfrm>
              <a:off x="1740950" y="5503132"/>
              <a:ext cx="378978" cy="664264"/>
              <a:chOff x="8370831" y="3202002"/>
              <a:chExt cx="218129" cy="382376"/>
            </a:xfrm>
          </p:grpSpPr>
          <p:sp>
            <p:nvSpPr>
              <p:cNvPr id="8"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9"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22" name="TextBox 21"/>
            <p:cNvSpPr txBox="1"/>
            <p:nvPr/>
          </p:nvSpPr>
          <p:spPr>
            <a:xfrm>
              <a:off x="2229436" y="5242903"/>
              <a:ext cx="6889164" cy="946229"/>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Khái</a:t>
              </a:r>
              <a:r>
                <a:rPr lang="en-US" sz="3600" dirty="0"/>
                <a:t> </a:t>
              </a:r>
              <a:r>
                <a:rPr lang="en-US" sz="3600" dirty="0" err="1"/>
                <a:t>niệm</a:t>
              </a:r>
              <a:r>
                <a:rPr lang="en-US" sz="3600" dirty="0"/>
                <a:t> </a:t>
              </a:r>
              <a:r>
                <a:rPr lang="en-US" sz="3600" dirty="0" err="1"/>
                <a:t>nghề</a:t>
              </a:r>
              <a:r>
                <a:rPr lang="en-US" sz="3600" dirty="0"/>
                <a:t> </a:t>
              </a:r>
              <a:r>
                <a:rPr lang="en-US" sz="3600" dirty="0" err="1"/>
                <a:t>nghiệp</a:t>
              </a:r>
              <a:endParaRPr lang="en-US" sz="3600" dirty="0"/>
            </a:p>
          </p:txBody>
        </p:sp>
      </p:grpSp>
      <p:grpSp>
        <p:nvGrpSpPr>
          <p:cNvPr id="23" name="Group 22"/>
          <p:cNvGrpSpPr/>
          <p:nvPr/>
        </p:nvGrpSpPr>
        <p:grpSpPr>
          <a:xfrm>
            <a:off x="866393" y="5777604"/>
            <a:ext cx="7909087" cy="1777226"/>
            <a:chOff x="1432196" y="6853560"/>
            <a:chExt cx="7909087" cy="1777226"/>
          </a:xfrm>
        </p:grpSpPr>
        <p:grpSp>
          <p:nvGrpSpPr>
            <p:cNvPr id="30" name="Google Shape;1616;p62"/>
            <p:cNvGrpSpPr/>
            <p:nvPr/>
          </p:nvGrpSpPr>
          <p:grpSpPr>
            <a:xfrm>
              <a:off x="1432196" y="7170242"/>
              <a:ext cx="378978" cy="664264"/>
              <a:chOff x="8370831" y="3202002"/>
              <a:chExt cx="218129" cy="382376"/>
            </a:xfrm>
          </p:grpSpPr>
          <p:sp>
            <p:nvSpPr>
              <p:cNvPr id="31"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32"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33" name="TextBox 32"/>
            <p:cNvSpPr txBox="1"/>
            <p:nvPr/>
          </p:nvSpPr>
          <p:spPr>
            <a:xfrm>
              <a:off x="1920643" y="6853560"/>
              <a:ext cx="7420640"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Tầm</a:t>
              </a:r>
              <a:r>
                <a:rPr lang="en-US" sz="3600" dirty="0"/>
                <a:t> </a:t>
              </a:r>
              <a:r>
                <a:rPr lang="en-US" sz="3600" dirty="0" err="1"/>
                <a:t>quan</a:t>
              </a:r>
              <a:r>
                <a:rPr lang="en-US" sz="3600" dirty="0"/>
                <a:t> </a:t>
              </a:r>
              <a:r>
                <a:rPr lang="en-US" sz="3600" dirty="0" err="1"/>
                <a:t>trọng</a:t>
              </a:r>
              <a:r>
                <a:rPr lang="en-US" sz="3600" dirty="0"/>
                <a:t> </a:t>
              </a:r>
              <a:r>
                <a:rPr lang="en-US" sz="3600" dirty="0" err="1"/>
                <a:t>của</a:t>
              </a:r>
              <a:r>
                <a:rPr lang="en-US" sz="3600" dirty="0"/>
                <a:t> </a:t>
              </a:r>
              <a:r>
                <a:rPr lang="en-US" sz="3600" dirty="0" err="1"/>
                <a:t>nghề</a:t>
              </a:r>
              <a:r>
                <a:rPr lang="en-US" sz="3600" dirty="0"/>
                <a:t> </a:t>
              </a:r>
              <a:r>
                <a:rPr lang="en-US" sz="3600" dirty="0" err="1"/>
                <a:t>nghiệp</a:t>
              </a:r>
              <a:r>
                <a:rPr lang="en-US" sz="3600" dirty="0"/>
                <a:t> </a:t>
              </a:r>
              <a:r>
                <a:rPr lang="en-US" sz="3600" dirty="0" err="1"/>
                <a:t>đối</a:t>
              </a:r>
              <a:r>
                <a:rPr lang="en-US" sz="3600" dirty="0"/>
                <a:t> </a:t>
              </a:r>
              <a:r>
                <a:rPr lang="en-US" sz="3600" dirty="0" err="1"/>
                <a:t>với</a:t>
              </a:r>
              <a:r>
                <a:rPr lang="en-US" sz="3600" dirty="0"/>
                <a:t> con </a:t>
              </a:r>
              <a:r>
                <a:rPr lang="en-US" sz="3600" dirty="0" err="1"/>
                <a:t>người</a:t>
              </a:r>
              <a:r>
                <a:rPr lang="en-US" sz="3600" dirty="0"/>
                <a:t> </a:t>
              </a:r>
              <a:r>
                <a:rPr lang="en-US" sz="3600" dirty="0" err="1"/>
                <a:t>và</a:t>
              </a:r>
              <a:r>
                <a:rPr lang="en-US" sz="3600" dirty="0"/>
                <a:t> </a:t>
              </a:r>
              <a:r>
                <a:rPr lang="en-US" sz="3600" dirty="0" err="1"/>
                <a:t>xã</a:t>
              </a:r>
              <a:r>
                <a:rPr lang="en-US" sz="3600" dirty="0"/>
                <a:t> </a:t>
              </a:r>
              <a:r>
                <a:rPr lang="en-US" sz="3600" dirty="0" err="1"/>
                <a:t>hội</a:t>
              </a:r>
              <a:endParaRPr lang="en-US" sz="3600" dirty="0"/>
            </a:p>
          </p:txBody>
        </p:sp>
      </p:grpSp>
      <p:grpSp>
        <p:nvGrpSpPr>
          <p:cNvPr id="34" name="Group 33"/>
          <p:cNvGrpSpPr/>
          <p:nvPr/>
        </p:nvGrpSpPr>
        <p:grpSpPr>
          <a:xfrm>
            <a:off x="878017" y="7914256"/>
            <a:ext cx="7838926" cy="1777226"/>
            <a:chOff x="1432157" y="8685686"/>
            <a:chExt cx="8503244" cy="1777226"/>
          </a:xfrm>
        </p:grpSpPr>
        <p:grpSp>
          <p:nvGrpSpPr>
            <p:cNvPr id="24" name="Google Shape;1616;p62"/>
            <p:cNvGrpSpPr/>
            <p:nvPr/>
          </p:nvGrpSpPr>
          <p:grpSpPr>
            <a:xfrm>
              <a:off x="1432157" y="9002368"/>
              <a:ext cx="378978" cy="664264"/>
              <a:chOff x="8370831" y="3202002"/>
              <a:chExt cx="218129" cy="382376"/>
            </a:xfrm>
          </p:grpSpPr>
          <p:sp>
            <p:nvSpPr>
              <p:cNvPr id="25"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chemeClr val="accent1"/>
              </a:solidFill>
              <a:ln>
                <a:noFill/>
              </a:ln>
            </p:spPr>
            <p:txBody>
              <a:bodyPr spcFirstLastPara="1" wrap="square" lIns="91425" tIns="91425" rIns="91425" bIns="91425" anchor="ctr" anchorCtr="0">
                <a:noAutofit/>
              </a:bodyPr>
              <a:lstStyle/>
              <a:p>
                <a:endParaRPr sz="3600"/>
              </a:p>
            </p:txBody>
          </p:sp>
          <p:sp>
            <p:nvSpPr>
              <p:cNvPr id="26"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chemeClr val="dk1"/>
              </a:solidFill>
              <a:ln>
                <a:noFill/>
              </a:ln>
            </p:spPr>
            <p:txBody>
              <a:bodyPr spcFirstLastPara="1" wrap="square" lIns="91425" tIns="91425" rIns="91425" bIns="91425" anchor="ctr" anchorCtr="0">
                <a:noAutofit/>
              </a:bodyPr>
              <a:lstStyle/>
              <a:p>
                <a:endParaRPr sz="3600"/>
              </a:p>
            </p:txBody>
          </p:sp>
        </p:grpSp>
        <p:sp>
          <p:nvSpPr>
            <p:cNvPr id="35" name="TextBox 34"/>
            <p:cNvSpPr txBox="1"/>
            <p:nvPr/>
          </p:nvSpPr>
          <p:spPr>
            <a:xfrm>
              <a:off x="1946042" y="8685686"/>
              <a:ext cx="7989359" cy="1777226"/>
            </a:xfrm>
            <a:prstGeom prst="rect">
              <a:avLst/>
            </a:prstGeom>
            <a:noFill/>
          </p:spPr>
          <p:txBody>
            <a:bodyPr wrap="square" lIns="114117" tIns="57059" rIns="114117" bIns="57059" rtlCol="0">
              <a:spAutoFit/>
            </a:bodyPr>
            <a:lstStyle/>
            <a:p>
              <a:pPr algn="just">
                <a:lnSpc>
                  <a:spcPct val="150000"/>
                </a:lnSpc>
              </a:pPr>
              <a:r>
                <a:rPr lang="en-US" sz="3600" dirty="0"/>
                <a:t>3. Ý </a:t>
              </a:r>
              <a:r>
                <a:rPr lang="en-US" sz="3600" dirty="0" err="1"/>
                <a:t>nghĩa</a:t>
              </a:r>
              <a:r>
                <a:rPr lang="en-US" sz="3600" dirty="0"/>
                <a:t> </a:t>
              </a:r>
              <a:r>
                <a:rPr lang="en-US" sz="3600" dirty="0" err="1"/>
                <a:t>của</a:t>
              </a:r>
              <a:r>
                <a:rPr lang="en-US" sz="3600" dirty="0"/>
                <a:t> </a:t>
              </a:r>
              <a:r>
                <a:rPr lang="en-US" sz="3600" dirty="0" err="1"/>
                <a:t>việc</a:t>
              </a:r>
              <a:r>
                <a:rPr lang="en-US" sz="3600" dirty="0"/>
                <a:t> </a:t>
              </a:r>
              <a:r>
                <a:rPr lang="en-US" sz="3600" dirty="0" err="1"/>
                <a:t>chọn</a:t>
              </a:r>
              <a:r>
                <a:rPr lang="en-US" sz="3600" dirty="0"/>
                <a:t> </a:t>
              </a:r>
              <a:r>
                <a:rPr lang="en-US" sz="3600" dirty="0" err="1"/>
                <a:t>đúng</a:t>
              </a:r>
              <a:r>
                <a:rPr lang="en-US" sz="3600" dirty="0"/>
                <a:t> </a:t>
              </a:r>
              <a:r>
                <a:rPr lang="en-US" sz="3600" dirty="0" err="1"/>
                <a:t>nghề</a:t>
              </a:r>
              <a:r>
                <a:rPr lang="en-US" sz="3600" dirty="0"/>
                <a:t> </a:t>
              </a:r>
              <a:r>
                <a:rPr lang="en-US" sz="3600" dirty="0" err="1"/>
                <a:t>nghiệp</a:t>
              </a:r>
              <a:r>
                <a:rPr lang="en-US" sz="3600" dirty="0"/>
                <a:t> </a:t>
              </a:r>
              <a:r>
                <a:rPr lang="en-US" sz="3600" dirty="0" err="1"/>
                <a:t>của</a:t>
              </a:r>
              <a:r>
                <a:rPr lang="en-US" sz="3600" dirty="0"/>
                <a:t> </a:t>
              </a:r>
              <a:r>
                <a:rPr lang="en-US" sz="3600" dirty="0" err="1"/>
                <a:t>mỗi</a:t>
              </a:r>
              <a:r>
                <a:rPr lang="en-US" sz="3600" dirty="0"/>
                <a:t> </a:t>
              </a:r>
              <a:r>
                <a:rPr lang="en-US" sz="3600" dirty="0" err="1"/>
                <a:t>người</a:t>
              </a:r>
              <a:endParaRPr lang="en-US" sz="3600" dirty="0"/>
            </a:p>
          </p:txBody>
        </p:sp>
      </p:grpSp>
      <p:grpSp>
        <p:nvGrpSpPr>
          <p:cNvPr id="37" name="Group 36"/>
          <p:cNvGrpSpPr/>
          <p:nvPr/>
        </p:nvGrpSpPr>
        <p:grpSpPr>
          <a:xfrm>
            <a:off x="9197889" y="2549526"/>
            <a:ext cx="8892241" cy="3420343"/>
            <a:chOff x="10609" y="3043902"/>
            <a:chExt cx="8892241" cy="3420343"/>
          </a:xfrm>
        </p:grpSpPr>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10609" y="3043902"/>
              <a:ext cx="1447462" cy="103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759740" y="3579024"/>
              <a:ext cx="8143110" cy="2885221"/>
            </a:xfrm>
            <a:prstGeom prst="rect">
              <a:avLst/>
            </a:prstGeom>
            <a:noFill/>
          </p:spPr>
          <p:txBody>
            <a:bodyPr wrap="square" lIns="114117" tIns="57059" rIns="114117" bIns="57059" rtlCol="0">
              <a:spAutoFit/>
            </a:bodyPr>
            <a:lstStyle/>
            <a:p>
              <a:pPr algn="ctr">
                <a:lnSpc>
                  <a:spcPct val="150000"/>
                </a:lnSpc>
              </a:pPr>
              <a:r>
                <a:rPr lang="en-US" sz="4000" b="1" dirty="0"/>
                <a:t>II. </a:t>
              </a:r>
              <a:r>
                <a:rPr lang="en-US" sz="4000" b="1" dirty="0" err="1"/>
                <a:t>Đặc</a:t>
              </a:r>
              <a:r>
                <a:rPr lang="en-US" sz="4000" b="1" dirty="0"/>
                <a:t> </a:t>
              </a:r>
              <a:r>
                <a:rPr lang="en-US" sz="4000" b="1" dirty="0" err="1"/>
                <a:t>điểm</a:t>
              </a:r>
              <a:r>
                <a:rPr lang="en-US" sz="4000" b="1" dirty="0"/>
                <a:t>, </a:t>
              </a:r>
              <a:r>
                <a:rPr lang="en-US" sz="4000" b="1" dirty="0" err="1"/>
                <a:t>yêu</a:t>
              </a:r>
              <a:r>
                <a:rPr lang="en-US" sz="4000" b="1" dirty="0"/>
                <a:t> </a:t>
              </a:r>
              <a:r>
                <a:rPr lang="en-US" sz="4000" b="1" dirty="0" err="1"/>
                <a:t>cầu</a:t>
              </a:r>
              <a:r>
                <a:rPr lang="en-US" sz="4000" b="1" dirty="0"/>
                <a:t> </a:t>
              </a:r>
              <a:r>
                <a:rPr lang="en-US" sz="4000" b="1" dirty="0" err="1"/>
                <a:t>chung</a:t>
              </a:r>
              <a:r>
                <a:rPr lang="en-US" sz="4000" b="1" dirty="0"/>
                <a:t> </a:t>
              </a:r>
              <a:r>
                <a:rPr lang="en-US" sz="4000" b="1" dirty="0" err="1"/>
                <a:t>của</a:t>
              </a:r>
              <a:r>
                <a:rPr lang="en-US" sz="4000" b="1" dirty="0"/>
                <a:t> </a:t>
              </a:r>
              <a:r>
                <a:rPr lang="en-US" sz="4000" b="1" dirty="0" err="1"/>
                <a:t>các</a:t>
              </a:r>
              <a:r>
                <a:rPr lang="en-US" sz="4000" b="1" dirty="0"/>
                <a:t> </a:t>
              </a:r>
              <a:r>
                <a:rPr lang="en-US" sz="4000" b="1" dirty="0" err="1"/>
                <a:t>ngành</a:t>
              </a:r>
              <a:r>
                <a:rPr lang="en-US" sz="4000" b="1" dirty="0"/>
                <a:t> </a:t>
              </a:r>
              <a:r>
                <a:rPr lang="en-US" sz="4000" b="1" dirty="0" err="1"/>
                <a:t>nghề</a:t>
              </a:r>
              <a:r>
                <a:rPr lang="en-US" sz="4000" b="1" dirty="0"/>
                <a:t> </a:t>
              </a:r>
              <a:r>
                <a:rPr lang="en-US" sz="4000" b="1" dirty="0" err="1"/>
                <a:t>trong</a:t>
              </a:r>
              <a:r>
                <a:rPr lang="en-US" sz="4000" b="1" dirty="0"/>
                <a:t> </a:t>
              </a:r>
              <a:r>
                <a:rPr lang="en-US" sz="4000" b="1" dirty="0" err="1"/>
                <a:t>lĩnh</a:t>
              </a:r>
              <a:r>
                <a:rPr lang="en-US" sz="4000" b="1" dirty="0"/>
                <a:t> </a:t>
              </a:r>
              <a:r>
                <a:rPr lang="en-US" sz="4000" b="1" dirty="0" err="1"/>
                <a:t>vực</a:t>
              </a:r>
              <a:r>
                <a:rPr lang="en-US" sz="4000" b="1" dirty="0"/>
                <a:t> </a:t>
              </a:r>
              <a:r>
                <a:rPr lang="en-US" sz="4000" b="1" dirty="0" err="1"/>
                <a:t>kĩ</a:t>
              </a:r>
              <a:r>
                <a:rPr lang="en-US" sz="4000" b="1" dirty="0"/>
                <a:t> </a:t>
              </a:r>
              <a:r>
                <a:rPr lang="en-US" sz="4000" b="1" dirty="0" err="1"/>
                <a:t>thuật</a:t>
              </a:r>
              <a:r>
                <a:rPr lang="en-US" sz="4000" b="1" dirty="0"/>
                <a:t>, </a:t>
              </a:r>
              <a:r>
                <a:rPr lang="en-US" sz="4000" b="1" dirty="0" err="1"/>
                <a:t>công</a:t>
              </a:r>
              <a:r>
                <a:rPr lang="en-US" sz="4000" b="1" dirty="0"/>
                <a:t> </a:t>
              </a:r>
              <a:r>
                <a:rPr lang="en-US" sz="4000" b="1" dirty="0" err="1"/>
                <a:t>nghệ</a:t>
              </a:r>
              <a:endParaRPr lang="en-US" sz="4000" b="1" dirty="0"/>
            </a:p>
          </p:txBody>
        </p:sp>
      </p:grpSp>
      <p:grpSp>
        <p:nvGrpSpPr>
          <p:cNvPr id="40" name="Group 39"/>
          <p:cNvGrpSpPr/>
          <p:nvPr/>
        </p:nvGrpSpPr>
        <p:grpSpPr>
          <a:xfrm>
            <a:off x="9371316" y="6137030"/>
            <a:ext cx="8562356" cy="1777226"/>
            <a:chOff x="1740950" y="5242903"/>
            <a:chExt cx="8562356" cy="1777226"/>
          </a:xfrm>
        </p:grpSpPr>
        <p:grpSp>
          <p:nvGrpSpPr>
            <p:cNvPr id="41" name="Google Shape;1613;p62"/>
            <p:cNvGrpSpPr/>
            <p:nvPr/>
          </p:nvGrpSpPr>
          <p:grpSpPr>
            <a:xfrm>
              <a:off x="1740950" y="5503132"/>
              <a:ext cx="378978" cy="664264"/>
              <a:chOff x="8370831" y="3202002"/>
              <a:chExt cx="218129" cy="382376"/>
            </a:xfrm>
          </p:grpSpPr>
          <p:sp>
            <p:nvSpPr>
              <p:cNvPr id="43"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44"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42" name="TextBox 41"/>
            <p:cNvSpPr txBox="1"/>
            <p:nvPr/>
          </p:nvSpPr>
          <p:spPr>
            <a:xfrm>
              <a:off x="2229436" y="5242903"/>
              <a:ext cx="8073870" cy="1777226"/>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grpSp>
        <p:nvGrpSpPr>
          <p:cNvPr id="45" name="Group 44"/>
          <p:cNvGrpSpPr/>
          <p:nvPr/>
        </p:nvGrpSpPr>
        <p:grpSpPr>
          <a:xfrm>
            <a:off x="9371316" y="8140062"/>
            <a:ext cx="8562356" cy="1777226"/>
            <a:chOff x="1432196" y="6894700"/>
            <a:chExt cx="8077200" cy="1777226"/>
          </a:xfrm>
        </p:grpSpPr>
        <p:grpSp>
          <p:nvGrpSpPr>
            <p:cNvPr id="46" name="Google Shape;1616;p62"/>
            <p:cNvGrpSpPr/>
            <p:nvPr/>
          </p:nvGrpSpPr>
          <p:grpSpPr>
            <a:xfrm>
              <a:off x="1432196" y="7170242"/>
              <a:ext cx="378978" cy="664264"/>
              <a:chOff x="8370831" y="3202002"/>
              <a:chExt cx="218129" cy="382376"/>
            </a:xfrm>
          </p:grpSpPr>
          <p:sp>
            <p:nvSpPr>
              <p:cNvPr id="48"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p:cNvSpPr txBox="1"/>
            <p:nvPr/>
          </p:nvSpPr>
          <p:spPr>
            <a:xfrm>
              <a:off x="1920643" y="6894700"/>
              <a:ext cx="7588753"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Yêu</a:t>
              </a:r>
              <a:r>
                <a:rPr lang="en-US" sz="3600" dirty="0"/>
                <a:t> </a:t>
              </a:r>
              <a:r>
                <a:rPr lang="en-US" sz="3600" dirty="0" err="1"/>
                <a:t>cầu</a:t>
              </a:r>
              <a:r>
                <a:rPr lang="en-US" sz="3600" dirty="0"/>
                <a:t> </a:t>
              </a:r>
              <a:r>
                <a:rPr lang="en-US" sz="3600" dirty="0" err="1"/>
                <a:t>chung</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spTree>
    <p:extLst>
      <p:ext uri="{BB962C8B-B14F-4D97-AF65-F5344CB8AC3E}">
        <p14:creationId xmlns:p14="http://schemas.microsoft.com/office/powerpoint/2010/main" val="24309903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childTnLst>
                                </p:cTn>
                              </p:par>
                              <p:par>
                                <p:cTn id="39" presetID="53" presetClass="entr" presetSubtype="16"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AD77B-4DEC-2165-DBED-A15F05155BB3}"/>
              </a:ext>
            </a:extLst>
          </p:cNvPr>
          <p:cNvSpPr>
            <a:spLocks noGrp="1"/>
          </p:cNvSpPr>
          <p:nvPr>
            <p:ph type="sldNum" sz="quarter" idx="12"/>
          </p:nvPr>
        </p:nvSpPr>
        <p:spPr/>
        <p:txBody>
          <a:bodyPr/>
          <a:lstStyle/>
          <a:p>
            <a:fld id="{24276406-15F3-45AE-B3B7-D0B3FA3E9ED5}" type="slidenum">
              <a:rPr lang="en-US" smtClean="0"/>
              <a:t>8</a:t>
            </a:fld>
            <a:endParaRPr lang="en-US"/>
          </a:p>
        </p:txBody>
      </p:sp>
      <p:sp>
        <p:nvSpPr>
          <p:cNvPr id="5" name="TextBox 4">
            <a:extLst>
              <a:ext uri="{FF2B5EF4-FFF2-40B4-BE49-F238E27FC236}">
                <a16:creationId xmlns:a16="http://schemas.microsoft.com/office/drawing/2014/main" id="{2905B9BE-F89E-E74F-6747-E5B25AC70C7F}"/>
              </a:ext>
            </a:extLst>
          </p:cNvPr>
          <p:cNvSpPr txBox="1"/>
          <p:nvPr/>
        </p:nvSpPr>
        <p:spPr>
          <a:xfrm>
            <a:off x="3810000" y="1409700"/>
            <a:ext cx="7620000" cy="369332"/>
          </a:xfrm>
          <a:prstGeom prst="rect">
            <a:avLst/>
          </a:prstGeom>
          <a:noFill/>
        </p:spPr>
        <p:txBody>
          <a:bodyPr wrap="square" rtlCol="0">
            <a:spAutoFit/>
          </a:bodyPr>
          <a:lstStyle/>
          <a:p>
            <a:r>
              <a:rPr lang="en-US" dirty="0"/>
              <a:t>TIẾT 2. </a:t>
            </a:r>
          </a:p>
        </p:txBody>
      </p:sp>
    </p:spTree>
    <p:extLst>
      <p:ext uri="{BB962C8B-B14F-4D97-AF65-F5344CB8AC3E}">
        <p14:creationId xmlns:p14="http://schemas.microsoft.com/office/powerpoint/2010/main" val="421014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7683962" y="2543723"/>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ysClr val="windowText" lastClr="000000"/>
                  </a:solidFill>
                  <a:effectLst/>
                  <a:uLnTx/>
                  <a:uFillTx/>
                </a:rPr>
                <a:t>I.</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3016836" y="5537663"/>
            <a:ext cx="12573000" cy="1638726"/>
          </a:xfrm>
          <a:prstGeom prst="rect">
            <a:avLst/>
          </a:prstGeom>
          <a:noFill/>
        </p:spPr>
        <p:txBody>
          <a:bodyPr wrap="square" lIns="114117" tIns="57059" rIns="114117" bIns="57059" rtlCol="0">
            <a:spAutoFit/>
          </a:bodyPr>
          <a:lstStyle/>
          <a:p>
            <a:pPr algn="ctr">
              <a:lnSpc>
                <a:spcPct val="150000"/>
              </a:lnSpc>
            </a:pPr>
            <a:r>
              <a:rPr lang="en-US" sz="6600" b="1" dirty="0"/>
              <a:t>KHÁI QUÁT VỀ NGHỀ NGHIỆP</a:t>
            </a:r>
          </a:p>
        </p:txBody>
      </p:sp>
    </p:spTree>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ABLE_ENDDRAG_ORIGIN_RECT" val="932*362"/>
  <p:tag name="TABLE_ENDDRAG_RECT" val="12*100*932*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1505</TotalTime>
  <Words>2255</Words>
  <Application>Microsoft Office PowerPoint</Application>
  <PresentationFormat>Custom</PresentationFormat>
  <Paragraphs>222</Paragraphs>
  <Slides>41</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Wingdings</vt:lpstr>
      <vt:lpstr>Bebas Neue</vt:lpstr>
      <vt:lpstr>Times New Roman</vt:lpstr>
      <vt:lpstr>Big Shoulders Text</vt:lpstr>
      <vt:lpstr>Nunito Light</vt:lpstr>
      <vt:lpstr>Aptos Display</vt:lpstr>
      <vt:lpstr>Arial</vt:lpstr>
      <vt:lpstr>Calibri</vt:lpstr>
      <vt:lpstr>Aptos</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huong</cp:lastModifiedBy>
  <cp:revision>12</cp:revision>
  <dcterms:modified xsi:type="dcterms:W3CDTF">2024-09-22T13:21:15Z</dcterms:modified>
</cp:coreProperties>
</file>