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tags/tag13.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4.xml" ContentType="application/vnd.openxmlformats-officedocument.presentationml.tags+xml"/>
  <Override PartName="/ppt/notesSlides/notesSlide16.xml" ContentType="application/vnd.openxmlformats-officedocument.presentationml.notesSlide+xml"/>
  <Override PartName="/ppt/tags/tag15.xml" ContentType="application/vnd.openxmlformats-officedocument.presentationml.tags+xml"/>
  <Override PartName="/ppt/notesSlides/notesSlide17.xml" ContentType="application/vnd.openxmlformats-officedocument.presentationml.notesSlide+xml"/>
  <Override PartName="/ppt/tags/tag16.xml" ContentType="application/vnd.openxmlformats-officedocument.presentationml.tags+xml"/>
  <Override PartName="/ppt/notesSlides/notesSlide18.xml" ContentType="application/vnd.openxmlformats-officedocument.presentationml.notesSlide+xml"/>
  <Override PartName="/ppt/tags/tag17.xml" ContentType="application/vnd.openxmlformats-officedocument.presentationml.tags+xml"/>
  <Override PartName="/ppt/notesSlides/notesSlide19.xml" ContentType="application/vnd.openxmlformats-officedocument.presentationml.notesSlide+xml"/>
  <Override PartName="/ppt/tags/tag18.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9.xml" ContentType="application/vnd.openxmlformats-officedocument.presentationml.tags+xml"/>
  <Override PartName="/ppt/notesSlides/notesSlide22.xml" ContentType="application/vnd.openxmlformats-officedocument.presentationml.notesSlide+xml"/>
  <Override PartName="/ppt/tags/tag20.xml" ContentType="application/vnd.openxmlformats-officedocument.presentationml.tags+xml"/>
  <Override PartName="/ppt/notesSlides/notesSlide23.xml" ContentType="application/vnd.openxmlformats-officedocument.presentationml.notesSlide+xml"/>
  <Override PartName="/ppt/tags/tag21.xml" ContentType="application/vnd.openxmlformats-officedocument.presentationml.tags+xml"/>
  <Override PartName="/ppt/notesSlides/notesSlide24.xml" ContentType="application/vnd.openxmlformats-officedocument.presentationml.notesSlide+xml"/>
  <Override PartName="/ppt/tags/tag22.xml" ContentType="application/vnd.openxmlformats-officedocument.presentationml.tags+xml"/>
  <Override PartName="/ppt/notesSlides/notesSlide25.xml" ContentType="application/vnd.openxmlformats-officedocument.presentationml.notesSlide+xml"/>
  <Override PartName="/ppt/tags/tag23.xml" ContentType="application/vnd.openxmlformats-officedocument.presentationml.tags+xml"/>
  <Override PartName="/ppt/notesSlides/notesSlide26.xml" ContentType="application/vnd.openxmlformats-officedocument.presentationml.notesSlide+xml"/>
  <Override PartName="/ppt/tags/tag24.xml" ContentType="application/vnd.openxmlformats-officedocument.presentationml.tags+xml"/>
  <Override PartName="/ppt/notesSlides/notesSlide27.xml" ContentType="application/vnd.openxmlformats-officedocument.presentationml.notesSlide+xml"/>
  <Override PartName="/ppt/tags/tag25.xml" ContentType="application/vnd.openxmlformats-officedocument.presentationml.tags+xml"/>
  <Override PartName="/ppt/notesSlides/notesSlide28.xml" ContentType="application/vnd.openxmlformats-officedocument.presentationml.notesSlide+xml"/>
  <Override PartName="/ppt/tags/tag26.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27.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28.xml" ContentType="application/vnd.openxmlformats-officedocument.presentationml.tags+xml"/>
  <Override PartName="/ppt/notesSlides/notesSlide35.xml" ContentType="application/vnd.openxmlformats-officedocument.presentationml.notesSlide+xml"/>
  <Override PartName="/ppt/tags/tag29.xml" ContentType="application/vnd.openxmlformats-officedocument.presentationml.tags+xml"/>
  <Override PartName="/ppt/notesSlides/notesSlide36.xml" ContentType="application/vnd.openxmlformats-officedocument.presentationml.notesSlide+xml"/>
  <Override PartName="/ppt/tags/tag30.xml" ContentType="application/vnd.openxmlformats-officedocument.presentationml.tags+xml"/>
  <Override PartName="/ppt/notesSlides/notesSlide37.xml" ContentType="application/vnd.openxmlformats-officedocument.presentationml.notesSlide+xml"/>
  <Override PartName="/ppt/tags/tag31.xml" ContentType="application/vnd.openxmlformats-officedocument.presentationml.tags+xml"/>
  <Override PartName="/ppt/notesSlides/notesSlide38.xml" ContentType="application/vnd.openxmlformats-officedocument.presentationml.notesSlide+xml"/>
  <Override PartName="/ppt/tags/tag32.xml" ContentType="application/vnd.openxmlformats-officedocument.presentationml.tags+xml"/>
  <Override PartName="/ppt/notesSlides/notesSlide39.xml" ContentType="application/vnd.openxmlformats-officedocument.presentationml.notesSlide+xml"/>
  <Override PartName="/ppt/tags/tag33.xml" ContentType="application/vnd.openxmlformats-officedocument.presentationml.tags+xml"/>
  <Override PartName="/ppt/notesSlides/notesSlide40.xml" ContentType="application/vnd.openxmlformats-officedocument.presentationml.notesSlide+xml"/>
  <Override PartName="/ppt/tags/tag34.xml" ContentType="application/vnd.openxmlformats-officedocument.presentationml.tags+xml"/>
  <Override PartName="/ppt/notesSlides/notesSlide41.xml" ContentType="application/vnd.openxmlformats-officedocument.presentationml.notesSlide+xml"/>
  <Override PartName="/ppt/tags/tag35.xml" ContentType="application/vnd.openxmlformats-officedocument.presentationml.tags+xml"/>
  <Override PartName="/ppt/notesSlides/notesSlide42.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1684" r:id="rId2"/>
    <p:sldId id="400" r:id="rId3"/>
    <p:sldId id="334" r:id="rId4"/>
    <p:sldId id="335" r:id="rId5"/>
    <p:sldId id="336" r:id="rId6"/>
    <p:sldId id="337" r:id="rId7"/>
    <p:sldId id="338" r:id="rId8"/>
    <p:sldId id="339" r:id="rId9"/>
    <p:sldId id="340" r:id="rId10"/>
    <p:sldId id="341" r:id="rId11"/>
    <p:sldId id="342" r:id="rId12"/>
    <p:sldId id="343" r:id="rId13"/>
    <p:sldId id="344" r:id="rId14"/>
    <p:sldId id="345" r:id="rId15"/>
    <p:sldId id="346" r:id="rId16"/>
    <p:sldId id="351" r:id="rId17"/>
    <p:sldId id="352" r:id="rId18"/>
    <p:sldId id="353" r:id="rId19"/>
    <p:sldId id="354" r:id="rId20"/>
    <p:sldId id="355" r:id="rId21"/>
    <p:sldId id="356" r:id="rId22"/>
    <p:sldId id="357" r:id="rId23"/>
    <p:sldId id="358" r:id="rId24"/>
    <p:sldId id="359" r:id="rId25"/>
    <p:sldId id="360" r:id="rId26"/>
    <p:sldId id="362" r:id="rId27"/>
    <p:sldId id="363" r:id="rId28"/>
    <p:sldId id="364" r:id="rId29"/>
    <p:sldId id="365" r:id="rId30"/>
    <p:sldId id="366" r:id="rId31"/>
    <p:sldId id="367" r:id="rId32"/>
    <p:sldId id="368" r:id="rId33"/>
    <p:sldId id="369" r:id="rId34"/>
    <p:sldId id="399" r:id="rId35"/>
    <p:sldId id="374" r:id="rId36"/>
    <p:sldId id="375" r:id="rId37"/>
    <p:sldId id="385" r:id="rId38"/>
    <p:sldId id="396" r:id="rId39"/>
    <p:sldId id="376" r:id="rId40"/>
    <p:sldId id="377" r:id="rId41"/>
    <p:sldId id="378" r:id="rId42"/>
    <p:sldId id="379" r:id="rId43"/>
    <p:sldId id="380" r:id="rId44"/>
    <p:sldId id="381" r:id="rId45"/>
    <p:sldId id="382" r:id="rId46"/>
    <p:sldId id="383" r:id="rId47"/>
    <p:sldId id="384" r:id="rId48"/>
    <p:sldId id="392" r:id="rId49"/>
    <p:sldId id="397" r:id="rId50"/>
    <p:sldId id="398"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66FF"/>
    <a:srgbClr val="0000FF"/>
    <a:srgbClr val="3366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1" autoAdjust="0"/>
    <p:restoredTop sz="94660"/>
  </p:normalViewPr>
  <p:slideViewPr>
    <p:cSldViewPr snapToGrid="0">
      <p:cViewPr varScale="1">
        <p:scale>
          <a:sx n="82" d="100"/>
          <a:sy n="82" d="100"/>
        </p:scale>
        <p:origin x="55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254F8F-590D-40A9-8701-2CE032865A5B}" type="datetimeFigureOut">
              <a:rPr lang="en-US" smtClean="0"/>
              <a:t>29/09/2025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0B6CC0-E059-405E-8C8C-84C5D510FDC3}" type="slidenum">
              <a:rPr lang="en-US" smtClean="0"/>
              <a:t>‹#›</a:t>
            </a:fld>
            <a:endParaRPr lang="en-US"/>
          </a:p>
        </p:txBody>
      </p:sp>
    </p:spTree>
    <p:extLst>
      <p:ext uri="{BB962C8B-B14F-4D97-AF65-F5344CB8AC3E}">
        <p14:creationId xmlns:p14="http://schemas.microsoft.com/office/powerpoint/2010/main" val="30104197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AB4055F-F6FF-417C-9CAE-78C649884F85}" type="slidenum">
              <a:rPr lang="en-US" smtClean="0"/>
              <a:t>2</a:t>
            </a:fld>
            <a:endParaRPr lang="en-US"/>
          </a:p>
        </p:txBody>
      </p:sp>
    </p:spTree>
    <p:extLst>
      <p:ext uri="{BB962C8B-B14F-4D97-AF65-F5344CB8AC3E}">
        <p14:creationId xmlns:p14="http://schemas.microsoft.com/office/powerpoint/2010/main" val="15951305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AB4055F-F6FF-417C-9CAE-78C649884F85}" type="slidenum">
              <a:rPr lang="en-US" smtClean="0"/>
              <a:t>14</a:t>
            </a:fld>
            <a:endParaRPr lang="en-US"/>
          </a:p>
        </p:txBody>
      </p:sp>
    </p:spTree>
    <p:extLst>
      <p:ext uri="{BB962C8B-B14F-4D97-AF65-F5344CB8AC3E}">
        <p14:creationId xmlns:p14="http://schemas.microsoft.com/office/powerpoint/2010/main" val="41498799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AB4055F-F6FF-417C-9CAE-78C649884F85}" type="slidenum">
              <a:rPr lang="en-US" smtClean="0"/>
              <a:t>15</a:t>
            </a:fld>
            <a:endParaRPr lang="en-US"/>
          </a:p>
        </p:txBody>
      </p:sp>
    </p:spTree>
    <p:extLst>
      <p:ext uri="{BB962C8B-B14F-4D97-AF65-F5344CB8AC3E}">
        <p14:creationId xmlns:p14="http://schemas.microsoft.com/office/powerpoint/2010/main" val="25450519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a:latin typeface="Times New Roman" panose="02020603050405020304" pitchFamily="18" charset="0"/>
                <a:cs typeface="Times New Roman" panose="02020603050405020304" pitchFamily="18" charset="0"/>
              </a:rPr>
              <a:t>Chú</a:t>
            </a:r>
            <a:r>
              <a:rPr lang="en-US" sz="1200" dirty="0">
                <a:latin typeface="Times New Roman" panose="02020603050405020304" pitchFamily="18" charset="0"/>
                <a:cs typeface="Times New Roman" panose="02020603050405020304" pitchFamily="18" charset="0"/>
              </a:rPr>
              <a:t> ý </a:t>
            </a:r>
            <a:r>
              <a:rPr lang="en-US" sz="1200" dirty="0" err="1">
                <a:latin typeface="Times New Roman" panose="02020603050405020304" pitchFamily="18" charset="0"/>
                <a:cs typeface="Times New Roman" panose="02020603050405020304" pitchFamily="18" charset="0"/>
              </a:rPr>
              <a:t>các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chú</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thích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mang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ước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lệ</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tượng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trưng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điển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điển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cố</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từ</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ngày</a:t>
            </a:r>
            <a:r>
              <a:rPr lang="en-US" sz="1200" dirty="0">
                <a:latin typeface="Times New Roman" panose="02020603050405020304" pitchFamily="18" charset="0"/>
                <a:cs typeface="Times New Roman" panose="02020603050405020304" pitchFamily="18" charset="0"/>
              </a:rPr>
              <a:t> nay </a:t>
            </a:r>
            <a:r>
              <a:rPr lang="en-US" sz="1200" dirty="0" err="1">
                <a:latin typeface="Times New Roman" panose="02020603050405020304" pitchFamily="18" charset="0"/>
                <a:cs typeface="Times New Roman" panose="02020603050405020304" pitchFamily="18" charset="0"/>
              </a:rPr>
              <a:t>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dùng</a:t>
            </a:r>
            <a:r>
              <a:rPr lang="en-US" sz="1200" dirty="0">
                <a:latin typeface="Times New Roman" panose="02020603050405020304" pitchFamily="18" charset="0"/>
                <a:cs typeface="Times New Roman" panose="02020603050405020304" pitchFamily="18" charset="0"/>
              </a:rPr>
              <a:t>.</a:t>
            </a:r>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16</a:t>
            </a:fld>
            <a:endParaRPr lang="en-US"/>
          </a:p>
        </p:txBody>
      </p:sp>
    </p:spTree>
    <p:extLst>
      <p:ext uri="{BB962C8B-B14F-4D97-AF65-F5344CB8AC3E}">
        <p14:creationId xmlns:p14="http://schemas.microsoft.com/office/powerpoint/2010/main" val="16189260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17</a:t>
            </a:fld>
            <a:endParaRPr lang="en-US"/>
          </a:p>
        </p:txBody>
      </p:sp>
    </p:spTree>
    <p:extLst>
      <p:ext uri="{BB962C8B-B14F-4D97-AF65-F5344CB8AC3E}">
        <p14:creationId xmlns:p14="http://schemas.microsoft.com/office/powerpoint/2010/main" val="19409629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18</a:t>
            </a:fld>
            <a:endParaRPr lang="en-US"/>
          </a:p>
        </p:txBody>
      </p:sp>
    </p:spTree>
    <p:extLst>
      <p:ext uri="{BB962C8B-B14F-4D97-AF65-F5344CB8AC3E}">
        <p14:creationId xmlns:p14="http://schemas.microsoft.com/office/powerpoint/2010/main" val="29399819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AB4055F-F6FF-417C-9CAE-78C649884F85}" type="slidenum">
              <a:rPr lang="en-US" smtClean="0"/>
              <a:t>19</a:t>
            </a:fld>
            <a:endParaRPr lang="en-US"/>
          </a:p>
        </p:txBody>
      </p:sp>
    </p:spTree>
    <p:extLst>
      <p:ext uri="{BB962C8B-B14F-4D97-AF65-F5344CB8AC3E}">
        <p14:creationId xmlns:p14="http://schemas.microsoft.com/office/powerpoint/2010/main" val="17183700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20</a:t>
            </a:fld>
            <a:endParaRPr lang="en-US"/>
          </a:p>
        </p:txBody>
      </p:sp>
    </p:spTree>
    <p:extLst>
      <p:ext uri="{BB962C8B-B14F-4D97-AF65-F5344CB8AC3E}">
        <p14:creationId xmlns:p14="http://schemas.microsoft.com/office/powerpoint/2010/main" val="16310555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21</a:t>
            </a:fld>
            <a:endParaRPr lang="en-US"/>
          </a:p>
        </p:txBody>
      </p:sp>
    </p:spTree>
    <p:extLst>
      <p:ext uri="{BB962C8B-B14F-4D97-AF65-F5344CB8AC3E}">
        <p14:creationId xmlns:p14="http://schemas.microsoft.com/office/powerpoint/2010/main" val="28030892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22</a:t>
            </a:fld>
            <a:endParaRPr lang="en-US"/>
          </a:p>
        </p:txBody>
      </p:sp>
    </p:spTree>
    <p:extLst>
      <p:ext uri="{BB962C8B-B14F-4D97-AF65-F5344CB8AC3E}">
        <p14:creationId xmlns:p14="http://schemas.microsoft.com/office/powerpoint/2010/main" val="3522394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23</a:t>
            </a:fld>
            <a:endParaRPr lang="en-US"/>
          </a:p>
        </p:txBody>
      </p:sp>
    </p:spTree>
    <p:extLst>
      <p:ext uri="{BB962C8B-B14F-4D97-AF65-F5344CB8AC3E}">
        <p14:creationId xmlns:p14="http://schemas.microsoft.com/office/powerpoint/2010/main" val="7772489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3</a:t>
            </a:fld>
            <a:endParaRPr lang="en-US"/>
          </a:p>
        </p:txBody>
      </p:sp>
    </p:spTree>
    <p:extLst>
      <p:ext uri="{BB962C8B-B14F-4D97-AF65-F5344CB8AC3E}">
        <p14:creationId xmlns:p14="http://schemas.microsoft.com/office/powerpoint/2010/main" val="42631398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24</a:t>
            </a:fld>
            <a:endParaRPr lang="en-US"/>
          </a:p>
        </p:txBody>
      </p:sp>
    </p:spTree>
    <p:extLst>
      <p:ext uri="{BB962C8B-B14F-4D97-AF65-F5344CB8AC3E}">
        <p14:creationId xmlns:p14="http://schemas.microsoft.com/office/powerpoint/2010/main" val="13630444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AB4055F-F6FF-417C-9CAE-78C649884F85}" type="slidenum">
              <a:rPr lang="en-US" smtClean="0"/>
              <a:t>25</a:t>
            </a:fld>
            <a:endParaRPr lang="en-US"/>
          </a:p>
        </p:txBody>
      </p:sp>
    </p:spTree>
    <p:extLst>
      <p:ext uri="{BB962C8B-B14F-4D97-AF65-F5344CB8AC3E}">
        <p14:creationId xmlns:p14="http://schemas.microsoft.com/office/powerpoint/2010/main" val="14677436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AB4055F-F6FF-417C-9CAE-78C649884F85}" type="slidenum">
              <a:rPr lang="en-US" smtClean="0"/>
              <a:t>26</a:t>
            </a:fld>
            <a:endParaRPr lang="en-US"/>
          </a:p>
        </p:txBody>
      </p:sp>
    </p:spTree>
    <p:extLst>
      <p:ext uri="{BB962C8B-B14F-4D97-AF65-F5344CB8AC3E}">
        <p14:creationId xmlns:p14="http://schemas.microsoft.com/office/powerpoint/2010/main" val="2632499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AB4055F-F6FF-417C-9CAE-78C649884F85}" type="slidenum">
              <a:rPr lang="en-US" smtClean="0"/>
              <a:t>27</a:t>
            </a:fld>
            <a:endParaRPr lang="en-US"/>
          </a:p>
        </p:txBody>
      </p:sp>
    </p:spTree>
    <p:extLst>
      <p:ext uri="{BB962C8B-B14F-4D97-AF65-F5344CB8AC3E}">
        <p14:creationId xmlns:p14="http://schemas.microsoft.com/office/powerpoint/2010/main" val="10626144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AB4055F-F6FF-417C-9CAE-78C649884F85}" type="slidenum">
              <a:rPr lang="en-US" smtClean="0"/>
              <a:t>28</a:t>
            </a:fld>
            <a:endParaRPr lang="en-US"/>
          </a:p>
        </p:txBody>
      </p:sp>
    </p:spTree>
    <p:extLst>
      <p:ext uri="{BB962C8B-B14F-4D97-AF65-F5344CB8AC3E}">
        <p14:creationId xmlns:p14="http://schemas.microsoft.com/office/powerpoint/2010/main" val="1388621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AB4055F-F6FF-417C-9CAE-78C649884F85}" type="slidenum">
              <a:rPr lang="en-US" smtClean="0"/>
              <a:t>29</a:t>
            </a:fld>
            <a:endParaRPr lang="en-US"/>
          </a:p>
        </p:txBody>
      </p:sp>
    </p:spTree>
    <p:extLst>
      <p:ext uri="{BB962C8B-B14F-4D97-AF65-F5344CB8AC3E}">
        <p14:creationId xmlns:p14="http://schemas.microsoft.com/office/powerpoint/2010/main" val="32499812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AB4055F-F6FF-417C-9CAE-78C649884F85}" type="slidenum">
              <a:rPr lang="en-US" smtClean="0"/>
              <a:t>30</a:t>
            </a:fld>
            <a:endParaRPr lang="en-US"/>
          </a:p>
        </p:txBody>
      </p:sp>
    </p:spTree>
    <p:extLst>
      <p:ext uri="{BB962C8B-B14F-4D97-AF65-F5344CB8AC3E}">
        <p14:creationId xmlns:p14="http://schemas.microsoft.com/office/powerpoint/2010/main" val="22510306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AB4055F-F6FF-417C-9CAE-78C649884F85}" type="slidenum">
              <a:rPr lang="en-US" smtClean="0"/>
              <a:t>31</a:t>
            </a:fld>
            <a:endParaRPr lang="en-US"/>
          </a:p>
        </p:txBody>
      </p:sp>
    </p:spTree>
    <p:extLst>
      <p:ext uri="{BB962C8B-B14F-4D97-AF65-F5344CB8AC3E}">
        <p14:creationId xmlns:p14="http://schemas.microsoft.com/office/powerpoint/2010/main" val="2470562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AB4055F-F6FF-417C-9CAE-78C649884F85}" type="slidenum">
              <a:rPr lang="en-US" smtClean="0"/>
              <a:t>32</a:t>
            </a:fld>
            <a:endParaRPr lang="en-US"/>
          </a:p>
        </p:txBody>
      </p:sp>
    </p:spTree>
    <p:extLst>
      <p:ext uri="{BB962C8B-B14F-4D97-AF65-F5344CB8AC3E}">
        <p14:creationId xmlns:p14="http://schemas.microsoft.com/office/powerpoint/2010/main" val="21971013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AB4055F-F6FF-417C-9CAE-78C649884F85}" type="slidenum">
              <a:rPr lang="en-US" smtClean="0"/>
              <a:t>33</a:t>
            </a:fld>
            <a:endParaRPr lang="en-US"/>
          </a:p>
        </p:txBody>
      </p:sp>
    </p:spTree>
    <p:extLst>
      <p:ext uri="{BB962C8B-B14F-4D97-AF65-F5344CB8AC3E}">
        <p14:creationId xmlns:p14="http://schemas.microsoft.com/office/powerpoint/2010/main" val="37995937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4</a:t>
            </a:fld>
            <a:endParaRPr lang="en-US"/>
          </a:p>
        </p:txBody>
      </p:sp>
    </p:spTree>
    <p:extLst>
      <p:ext uri="{BB962C8B-B14F-4D97-AF65-F5344CB8AC3E}">
        <p14:creationId xmlns:p14="http://schemas.microsoft.com/office/powerpoint/2010/main" val="24499611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34</a:t>
            </a:fld>
            <a:endParaRPr lang="en-US"/>
          </a:p>
        </p:txBody>
      </p:sp>
    </p:spTree>
    <p:extLst>
      <p:ext uri="{BB962C8B-B14F-4D97-AF65-F5344CB8AC3E}">
        <p14:creationId xmlns:p14="http://schemas.microsoft.com/office/powerpoint/2010/main" val="41483506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35</a:t>
            </a:fld>
            <a:endParaRPr lang="en-US"/>
          </a:p>
        </p:txBody>
      </p:sp>
    </p:spTree>
    <p:extLst>
      <p:ext uri="{BB962C8B-B14F-4D97-AF65-F5344CB8AC3E}">
        <p14:creationId xmlns:p14="http://schemas.microsoft.com/office/powerpoint/2010/main" val="5920409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36</a:t>
            </a:fld>
            <a:endParaRPr lang="en-US"/>
          </a:p>
        </p:txBody>
      </p:sp>
    </p:spTree>
    <p:extLst>
      <p:ext uri="{BB962C8B-B14F-4D97-AF65-F5344CB8AC3E}">
        <p14:creationId xmlns:p14="http://schemas.microsoft.com/office/powerpoint/2010/main" val="10700251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Sự</a:t>
            </a:r>
            <a:r>
              <a:rPr lang="en-US" dirty="0"/>
              <a:t> </a:t>
            </a:r>
            <a:r>
              <a:rPr lang="en-US" dirty="0" err="1"/>
              <a:t>lưu</a:t>
            </a:r>
            <a:r>
              <a:rPr lang="en-US" dirty="0"/>
              <a:t> </a:t>
            </a:r>
            <a:r>
              <a:rPr lang="en-US" dirty="0" err="1"/>
              <a:t>luyến</a:t>
            </a:r>
            <a:r>
              <a:rPr lang="en-US" dirty="0"/>
              <a:t>, </a:t>
            </a:r>
            <a:r>
              <a:rPr lang="en-US" dirty="0" err="1"/>
              <a:t>buồn</a:t>
            </a:r>
            <a:r>
              <a:rPr lang="en-US" dirty="0"/>
              <a:t> lo, </a:t>
            </a:r>
            <a:r>
              <a:rPr lang="en-US" dirty="0" err="1"/>
              <a:t>cô</a:t>
            </a:r>
            <a:r>
              <a:rPr lang="en-US" dirty="0"/>
              <a:t> </a:t>
            </a:r>
            <a:r>
              <a:rPr lang="en-US" dirty="0" err="1"/>
              <a:t>đơn</a:t>
            </a:r>
            <a:r>
              <a:rPr lang="en-US" dirty="0"/>
              <a:t>,…</a:t>
            </a:r>
            <a:r>
              <a:rPr lang="en-US" dirty="0" err="1"/>
              <a:t>của</a:t>
            </a:r>
            <a:r>
              <a:rPr lang="en-US" dirty="0"/>
              <a:t> </a:t>
            </a:r>
            <a:r>
              <a:rPr lang="en-US" dirty="0" err="1"/>
              <a:t>người</a:t>
            </a:r>
            <a:r>
              <a:rPr lang="en-US" dirty="0"/>
              <a:t> </a:t>
            </a:r>
            <a:r>
              <a:rPr lang="en-US" dirty="0" err="1"/>
              <a:t>chinh</a:t>
            </a:r>
            <a:r>
              <a:rPr lang="en-US" dirty="0"/>
              <a:t> </a:t>
            </a:r>
            <a:r>
              <a:rPr lang="en-US" dirty="0" err="1"/>
              <a:t>phụ</a:t>
            </a:r>
            <a:r>
              <a:rPr lang="en-US" dirty="0"/>
              <a:t> </a:t>
            </a:r>
            <a:r>
              <a:rPr lang="en-US" dirty="0" err="1"/>
              <a:t>luôn</a:t>
            </a:r>
            <a:r>
              <a:rPr lang="en-US" dirty="0"/>
              <a:t> </a:t>
            </a:r>
            <a:r>
              <a:rPr lang="en-US" dirty="0" err="1"/>
              <a:t>gắn</a:t>
            </a:r>
            <a:r>
              <a:rPr lang="en-US" dirty="0"/>
              <a:t> </a:t>
            </a:r>
            <a:r>
              <a:rPr lang="en-US" dirty="0" err="1"/>
              <a:t>với</a:t>
            </a:r>
            <a:r>
              <a:rPr lang="en-US" dirty="0"/>
              <a:t> </a:t>
            </a:r>
            <a:r>
              <a:rPr lang="en-US" dirty="0" err="1"/>
              <a:t>những</a:t>
            </a:r>
            <a:r>
              <a:rPr lang="en-US" dirty="0"/>
              <a:t> </a:t>
            </a:r>
            <a:r>
              <a:rPr lang="en-US" dirty="0" err="1"/>
              <a:t>giá</a:t>
            </a:r>
            <a:r>
              <a:rPr lang="en-US" dirty="0"/>
              <a:t> </a:t>
            </a:r>
            <a:r>
              <a:rPr lang="en-US" dirty="0" err="1"/>
              <a:t>trị</a:t>
            </a:r>
            <a:r>
              <a:rPr lang="en-US" dirty="0"/>
              <a:t> </a:t>
            </a:r>
            <a:r>
              <a:rPr lang="en-US" dirty="0" err="1"/>
              <a:t>của</a:t>
            </a:r>
            <a:r>
              <a:rPr lang="en-US" dirty="0"/>
              <a:t> </a:t>
            </a:r>
            <a:r>
              <a:rPr lang="en-US" dirty="0" err="1"/>
              <a:t>cuộc</a:t>
            </a:r>
            <a:r>
              <a:rPr lang="en-US" dirty="0"/>
              <a:t> </a:t>
            </a:r>
            <a:r>
              <a:rPr lang="en-US" dirty="0" err="1"/>
              <a:t>sống</a:t>
            </a:r>
            <a:r>
              <a:rPr lang="en-US" dirty="0"/>
              <a:t> </a:t>
            </a:r>
            <a:r>
              <a:rPr lang="en-US" dirty="0" err="1"/>
              <a:t>mà</a:t>
            </a:r>
            <a:r>
              <a:rPr lang="en-US" dirty="0"/>
              <a:t> </a:t>
            </a:r>
            <a:r>
              <a:rPr lang="en-US" dirty="0" err="1"/>
              <a:t>người</a:t>
            </a:r>
            <a:r>
              <a:rPr lang="en-US" dirty="0"/>
              <a:t> </a:t>
            </a:r>
            <a:r>
              <a:rPr lang="en-US" dirty="0" err="1"/>
              <a:t>chinh</a:t>
            </a:r>
            <a:r>
              <a:rPr lang="en-US" dirty="0"/>
              <a:t> </a:t>
            </a:r>
            <a:r>
              <a:rPr lang="en-US" dirty="0" err="1"/>
              <a:t>phụ</a:t>
            </a:r>
            <a:r>
              <a:rPr lang="en-US" dirty="0"/>
              <a:t> </a:t>
            </a:r>
            <a:r>
              <a:rPr lang="en-US" dirty="0" err="1"/>
              <a:t>theo</a:t>
            </a:r>
            <a:r>
              <a:rPr lang="en-US" dirty="0"/>
              <a:t> </a:t>
            </a:r>
            <a:r>
              <a:rPr lang="en-US" dirty="0" err="1"/>
              <a:t>đuổi</a:t>
            </a:r>
            <a:r>
              <a:rPr lang="en-US" dirty="0"/>
              <a:t>: </a:t>
            </a:r>
            <a:r>
              <a:rPr lang="en-US" dirty="0" err="1"/>
              <a:t>trân</a:t>
            </a:r>
            <a:r>
              <a:rPr lang="en-US" dirty="0"/>
              <a:t> </a:t>
            </a:r>
            <a:r>
              <a:rPr lang="en-US" dirty="0" err="1"/>
              <a:t>trọng</a:t>
            </a:r>
            <a:r>
              <a:rPr lang="en-US" dirty="0"/>
              <a:t> </a:t>
            </a:r>
            <a:r>
              <a:rPr lang="en-US" dirty="0" err="1"/>
              <a:t>lí</a:t>
            </a:r>
            <a:r>
              <a:rPr lang="en-US" dirty="0"/>
              <a:t> </a:t>
            </a:r>
            <a:r>
              <a:rPr lang="en-US" dirty="0" err="1"/>
              <a:t>tưởng</a:t>
            </a:r>
            <a:r>
              <a:rPr lang="en-US" dirty="0"/>
              <a:t> </a:t>
            </a:r>
            <a:r>
              <a:rPr lang="en-US" dirty="0" err="1"/>
              <a:t>công</a:t>
            </a:r>
            <a:r>
              <a:rPr lang="en-US" dirty="0"/>
              <a:t> </a:t>
            </a:r>
            <a:r>
              <a:rPr lang="en-US" dirty="0" err="1"/>
              <a:t>danh</a:t>
            </a:r>
            <a:r>
              <a:rPr lang="en-US" dirty="0"/>
              <a:t>, </a:t>
            </a:r>
            <a:r>
              <a:rPr lang="en-US" dirty="0" err="1"/>
              <a:t>sự</a:t>
            </a:r>
            <a:r>
              <a:rPr lang="en-US" dirty="0"/>
              <a:t> </a:t>
            </a:r>
            <a:r>
              <a:rPr lang="en-US" dirty="0" err="1"/>
              <a:t>nghiệp</a:t>
            </a:r>
            <a:r>
              <a:rPr lang="en-US" dirty="0"/>
              <a:t> </a:t>
            </a:r>
            <a:r>
              <a:rPr lang="en-US" dirty="0" err="1"/>
              <a:t>của</a:t>
            </a:r>
            <a:r>
              <a:rPr lang="en-US" dirty="0"/>
              <a:t> </a:t>
            </a:r>
            <a:r>
              <a:rPr lang="en-US" dirty="0" err="1"/>
              <a:t>chồng</a:t>
            </a:r>
            <a:r>
              <a:rPr lang="en-US" dirty="0"/>
              <a:t>; </a:t>
            </a:r>
            <a:r>
              <a:rPr lang="en-US" dirty="0" err="1"/>
              <a:t>trân</a:t>
            </a:r>
            <a:r>
              <a:rPr lang="en-US" dirty="0"/>
              <a:t> </a:t>
            </a:r>
            <a:r>
              <a:rPr lang="en-US" dirty="0" err="1"/>
              <a:t>quý</a:t>
            </a:r>
            <a:r>
              <a:rPr lang="en-US" dirty="0"/>
              <a:t> </a:t>
            </a:r>
            <a:r>
              <a:rPr lang="en-US" dirty="0" err="1"/>
              <a:t>những</a:t>
            </a:r>
            <a:r>
              <a:rPr lang="en-US" dirty="0"/>
              <a:t> </a:t>
            </a:r>
            <a:r>
              <a:rPr lang="en-US" dirty="0" err="1"/>
              <a:t>tình</a:t>
            </a:r>
            <a:r>
              <a:rPr lang="en-US" dirty="0"/>
              <a:t> </a:t>
            </a:r>
            <a:r>
              <a:rPr lang="en-US" dirty="0" err="1"/>
              <a:t>cảm</a:t>
            </a:r>
            <a:r>
              <a:rPr lang="en-US" dirty="0"/>
              <a:t> </a:t>
            </a:r>
            <a:r>
              <a:rPr lang="en-US" dirty="0" err="1"/>
              <a:t>của</a:t>
            </a:r>
            <a:r>
              <a:rPr lang="en-US" dirty="0"/>
              <a:t> con </a:t>
            </a:r>
            <a:r>
              <a:rPr lang="en-US" dirty="0" err="1"/>
              <a:t>người</a:t>
            </a:r>
            <a:r>
              <a:rPr lang="en-US" dirty="0"/>
              <a:t>, </a:t>
            </a:r>
            <a:r>
              <a:rPr lang="en-US" dirty="0" err="1"/>
              <a:t>trong</a:t>
            </a:r>
            <a:r>
              <a:rPr lang="en-US" dirty="0"/>
              <a:t> </a:t>
            </a:r>
            <a:r>
              <a:rPr lang="en-US" dirty="0" err="1"/>
              <a:t>đó</a:t>
            </a:r>
            <a:r>
              <a:rPr lang="en-US" dirty="0"/>
              <a:t> </a:t>
            </a:r>
            <a:r>
              <a:rPr lang="en-US" dirty="0" err="1"/>
              <a:t>có</a:t>
            </a:r>
            <a:r>
              <a:rPr lang="en-US" dirty="0"/>
              <a:t> </a:t>
            </a:r>
            <a:r>
              <a:rPr lang="en-US" dirty="0" err="1"/>
              <a:t>tình</a:t>
            </a:r>
            <a:r>
              <a:rPr lang="en-US" dirty="0"/>
              <a:t> </a:t>
            </a:r>
            <a:r>
              <a:rPr lang="en-US" dirty="0" err="1"/>
              <a:t>cảm</a:t>
            </a:r>
            <a:r>
              <a:rPr lang="en-US" dirty="0"/>
              <a:t> </a:t>
            </a:r>
            <a:r>
              <a:rPr lang="en-US" dirty="0" err="1"/>
              <a:t>vợ</a:t>
            </a:r>
            <a:r>
              <a:rPr lang="en-US" dirty="0"/>
              <a:t> </a:t>
            </a:r>
            <a:r>
              <a:rPr lang="en-US" dirty="0" err="1"/>
              <a:t>chồng</a:t>
            </a:r>
            <a:r>
              <a:rPr lang="en-US" dirty="0"/>
              <a:t> </a:t>
            </a:r>
            <a:r>
              <a:rPr lang="en-US" dirty="0" err="1"/>
              <a:t>gắn</a:t>
            </a:r>
            <a:r>
              <a:rPr lang="en-US" dirty="0"/>
              <a:t> </a:t>
            </a:r>
            <a:r>
              <a:rPr lang="en-US" dirty="0" err="1"/>
              <a:t>bó</a:t>
            </a:r>
            <a:r>
              <a:rPr lang="en-US" dirty="0"/>
              <a:t> </a:t>
            </a:r>
            <a:r>
              <a:rPr lang="en-US" dirty="0" err="1"/>
              <a:t>tha</a:t>
            </a:r>
            <a:r>
              <a:rPr lang="en-US" dirty="0"/>
              <a:t> </a:t>
            </a:r>
            <a:r>
              <a:rPr lang="en-US" dirty="0" err="1"/>
              <a:t>thiết</a:t>
            </a:r>
            <a:r>
              <a:rPr lang="en-US" dirty="0"/>
              <a:t>; hi </a:t>
            </a:r>
            <a:r>
              <a:rPr lang="en-US" dirty="0" err="1"/>
              <a:t>sinh</a:t>
            </a:r>
            <a:r>
              <a:rPr lang="en-US" dirty="0"/>
              <a:t> </a:t>
            </a:r>
            <a:r>
              <a:rPr lang="en-US" dirty="0" err="1"/>
              <a:t>bản</a:t>
            </a:r>
            <a:r>
              <a:rPr lang="en-US" dirty="0"/>
              <a:t> </a:t>
            </a:r>
            <a:r>
              <a:rPr lang="en-US" dirty="0" err="1"/>
              <a:t>thân</a:t>
            </a:r>
            <a:r>
              <a:rPr lang="en-US" dirty="0"/>
              <a:t> </a:t>
            </a:r>
            <a:r>
              <a:rPr lang="en-US" dirty="0" err="1"/>
              <a:t>để</a:t>
            </a:r>
            <a:r>
              <a:rPr lang="en-US" dirty="0"/>
              <a:t> </a:t>
            </a:r>
            <a:r>
              <a:rPr lang="en-US" dirty="0" err="1"/>
              <a:t>đem</a:t>
            </a:r>
            <a:r>
              <a:rPr lang="en-US" dirty="0"/>
              <a:t> </a:t>
            </a:r>
            <a:r>
              <a:rPr lang="en-US" dirty="0" err="1"/>
              <a:t>lại</a:t>
            </a:r>
            <a:r>
              <a:rPr lang="en-US" dirty="0"/>
              <a:t> </a:t>
            </a:r>
            <a:r>
              <a:rPr lang="en-US" dirty="0" err="1"/>
              <a:t>hạnh</a:t>
            </a:r>
            <a:r>
              <a:rPr lang="en-US" dirty="0"/>
              <a:t> </a:t>
            </a:r>
            <a:r>
              <a:rPr lang="en-US" dirty="0" err="1"/>
              <a:t>phúc</a:t>
            </a:r>
            <a:r>
              <a:rPr lang="en-US" dirty="0"/>
              <a:t> </a:t>
            </a:r>
            <a:r>
              <a:rPr lang="en-US" dirty="0" err="1"/>
              <a:t>cho</a:t>
            </a:r>
            <a:r>
              <a:rPr lang="en-US" dirty="0"/>
              <a:t> </a:t>
            </a:r>
            <a:r>
              <a:rPr lang="en-US" dirty="0" err="1"/>
              <a:t>người</a:t>
            </a:r>
            <a:r>
              <a:rPr lang="en-US" dirty="0"/>
              <a:t> </a:t>
            </a:r>
            <a:r>
              <a:rPr lang="en-US" dirty="0" err="1"/>
              <a:t>khác</a:t>
            </a:r>
            <a:r>
              <a:rPr lang="en-US" dirty="0"/>
              <a:t>; </a:t>
            </a:r>
            <a:r>
              <a:rPr lang="en-US" dirty="0" err="1"/>
              <a:t>trong</a:t>
            </a:r>
            <a:r>
              <a:rPr lang="en-US" dirty="0"/>
              <a:t> </a:t>
            </a:r>
            <a:r>
              <a:rPr lang="en-US" dirty="0" err="1"/>
              <a:t>đó</a:t>
            </a:r>
            <a:r>
              <a:rPr lang="en-US" dirty="0"/>
              <a:t> </a:t>
            </a:r>
            <a:r>
              <a:rPr lang="en-US" dirty="0" err="1"/>
              <a:t>có</a:t>
            </a:r>
            <a:r>
              <a:rPr lang="en-US" dirty="0"/>
              <a:t> </a:t>
            </a:r>
            <a:r>
              <a:rPr lang="en-US" dirty="0" err="1"/>
              <a:t>người</a:t>
            </a:r>
            <a:r>
              <a:rPr lang="en-US" dirty="0"/>
              <a:t> </a:t>
            </a:r>
            <a:r>
              <a:rPr lang="en-US" dirty="0" err="1"/>
              <a:t>mình</a:t>
            </a:r>
            <a:r>
              <a:rPr lang="en-US" dirty="0"/>
              <a:t> </a:t>
            </a:r>
            <a:r>
              <a:rPr lang="en-US" dirty="0" err="1"/>
              <a:t>yêu</a:t>
            </a:r>
            <a:r>
              <a:rPr lang="en-US" dirty="0"/>
              <a:t> </a:t>
            </a:r>
            <a:r>
              <a:rPr lang="en-US" dirty="0" err="1"/>
              <a:t>thương</a:t>
            </a:r>
            <a:r>
              <a:rPr lang="en-US" dirty="0"/>
              <a:t>,…</a:t>
            </a:r>
          </a:p>
          <a:p>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37</a:t>
            </a:fld>
            <a:endParaRPr lang="en-US"/>
          </a:p>
        </p:txBody>
      </p:sp>
    </p:spTree>
    <p:extLst>
      <p:ext uri="{BB962C8B-B14F-4D97-AF65-F5344CB8AC3E}">
        <p14:creationId xmlns:p14="http://schemas.microsoft.com/office/powerpoint/2010/main" val="29268248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39</a:t>
            </a:fld>
            <a:endParaRPr lang="en-US"/>
          </a:p>
        </p:txBody>
      </p:sp>
    </p:spTree>
    <p:extLst>
      <p:ext uri="{BB962C8B-B14F-4D97-AF65-F5344CB8AC3E}">
        <p14:creationId xmlns:p14="http://schemas.microsoft.com/office/powerpoint/2010/main" val="16671663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Hoạt</a:t>
            </a:r>
            <a:r>
              <a:rPr lang="en-US" dirty="0"/>
              <a:t> </a:t>
            </a:r>
            <a:r>
              <a:rPr lang="en-US" dirty="0" err="1"/>
              <a:t>động</a:t>
            </a:r>
            <a:r>
              <a:rPr lang="en-US" dirty="0"/>
              <a:t> </a:t>
            </a:r>
            <a:r>
              <a:rPr lang="en-US" dirty="0" err="1"/>
              <a:t>nhóm</a:t>
            </a:r>
            <a:r>
              <a:rPr lang="en-US" dirty="0"/>
              <a:t> (4 </a:t>
            </a:r>
            <a:r>
              <a:rPr lang="en-US" dirty="0" err="1"/>
              <a:t>nhóm</a:t>
            </a:r>
            <a:r>
              <a:rPr lang="en-US" dirty="0"/>
              <a:t>)</a:t>
            </a:r>
          </a:p>
        </p:txBody>
      </p:sp>
      <p:sp>
        <p:nvSpPr>
          <p:cNvPr id="4" name="Slide Number Placeholder 3"/>
          <p:cNvSpPr>
            <a:spLocks noGrp="1"/>
          </p:cNvSpPr>
          <p:nvPr>
            <p:ph type="sldNum" sz="quarter" idx="5"/>
          </p:nvPr>
        </p:nvSpPr>
        <p:spPr/>
        <p:txBody>
          <a:bodyPr/>
          <a:lstStyle/>
          <a:p>
            <a:fld id="{FAB4055F-F6FF-417C-9CAE-78C649884F85}" type="slidenum">
              <a:rPr lang="en-US" smtClean="0"/>
              <a:t>40</a:t>
            </a:fld>
            <a:endParaRPr lang="en-US"/>
          </a:p>
        </p:txBody>
      </p:sp>
    </p:spTree>
    <p:extLst>
      <p:ext uri="{BB962C8B-B14F-4D97-AF65-F5344CB8AC3E}">
        <p14:creationId xmlns:p14="http://schemas.microsoft.com/office/powerpoint/2010/main" val="24411791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3. </a:t>
            </a:r>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41</a:t>
            </a:fld>
            <a:endParaRPr lang="en-US"/>
          </a:p>
        </p:txBody>
      </p:sp>
    </p:spTree>
    <p:extLst>
      <p:ext uri="{BB962C8B-B14F-4D97-AF65-F5344CB8AC3E}">
        <p14:creationId xmlns:p14="http://schemas.microsoft.com/office/powerpoint/2010/main" val="1935921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3. </a:t>
            </a:r>
            <a:r>
              <a:rPr lang="en-US" sz="1200" dirty="0" err="1">
                <a:latin typeface="Times New Roman" panose="02020603050405020304" pitchFamily="18" charset="0"/>
                <a:cs typeface="Times New Roman" panose="02020603050405020304" pitchFamily="18" charset="0"/>
              </a:rPr>
              <a:t>Chỉ</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dụng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phép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dụng</a:t>
            </a:r>
            <a:r>
              <a:rPr lang="en-US" sz="1200" dirty="0">
                <a:latin typeface="Times New Roman" panose="02020603050405020304" pitchFamily="18" charset="0"/>
                <a:cs typeface="Times New Roman" panose="02020603050405020304" pitchFamily="18" charset="0"/>
              </a:rPr>
              <a:t> ở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số</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câu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đoạn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trích</a:t>
            </a:r>
            <a:r>
              <a:rPr lang="en-US" sz="1200" dirty="0">
                <a:latin typeface="Times New Roman" panose="02020603050405020304" pitchFamily="18"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42</a:t>
            </a:fld>
            <a:endParaRPr lang="en-US"/>
          </a:p>
        </p:txBody>
      </p:sp>
    </p:spTree>
    <p:extLst>
      <p:ext uri="{BB962C8B-B14F-4D97-AF65-F5344CB8AC3E}">
        <p14:creationId xmlns:p14="http://schemas.microsoft.com/office/powerpoint/2010/main" val="33066132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3. </a:t>
            </a:r>
            <a:r>
              <a:rPr lang="en-US" sz="1200" dirty="0" err="1">
                <a:latin typeface="Times New Roman" panose="02020603050405020304" pitchFamily="18" charset="0"/>
                <a:cs typeface="Times New Roman" panose="02020603050405020304" pitchFamily="18" charset="0"/>
              </a:rPr>
              <a:t>Chỉ</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dụng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phép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dụng</a:t>
            </a:r>
            <a:r>
              <a:rPr lang="en-US" sz="1200" dirty="0">
                <a:latin typeface="Times New Roman" panose="02020603050405020304" pitchFamily="18" charset="0"/>
                <a:cs typeface="Times New Roman" panose="02020603050405020304" pitchFamily="18" charset="0"/>
              </a:rPr>
              <a:t> ở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số</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câu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đoạn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trích</a:t>
            </a:r>
            <a:r>
              <a:rPr lang="en-US" sz="1200" dirty="0">
                <a:latin typeface="Times New Roman" panose="02020603050405020304" pitchFamily="18"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43</a:t>
            </a:fld>
            <a:endParaRPr lang="en-US"/>
          </a:p>
        </p:txBody>
      </p:sp>
    </p:spTree>
    <p:extLst>
      <p:ext uri="{BB962C8B-B14F-4D97-AF65-F5344CB8AC3E}">
        <p14:creationId xmlns:p14="http://schemas.microsoft.com/office/powerpoint/2010/main" val="19908728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3. </a:t>
            </a:r>
            <a:r>
              <a:rPr lang="en-US" sz="1200" dirty="0" err="1">
                <a:latin typeface="Times New Roman" panose="02020603050405020304" pitchFamily="18" charset="0"/>
                <a:cs typeface="Times New Roman" panose="02020603050405020304" pitchFamily="18" charset="0"/>
              </a:rPr>
              <a:t>Chỉ</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dụng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phép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dụng</a:t>
            </a:r>
            <a:r>
              <a:rPr lang="en-US" sz="1200" dirty="0">
                <a:latin typeface="Times New Roman" panose="02020603050405020304" pitchFamily="18" charset="0"/>
                <a:cs typeface="Times New Roman" panose="02020603050405020304" pitchFamily="18" charset="0"/>
              </a:rPr>
              <a:t> ở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số</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câu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đoạn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trích</a:t>
            </a:r>
            <a:r>
              <a:rPr lang="en-US" sz="1200" dirty="0">
                <a:latin typeface="Times New Roman" panose="02020603050405020304" pitchFamily="18"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44</a:t>
            </a:fld>
            <a:endParaRPr lang="en-US"/>
          </a:p>
        </p:txBody>
      </p:sp>
    </p:spTree>
    <p:extLst>
      <p:ext uri="{BB962C8B-B14F-4D97-AF65-F5344CB8AC3E}">
        <p14:creationId xmlns:p14="http://schemas.microsoft.com/office/powerpoint/2010/main" val="3206594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Yêu</a:t>
            </a:r>
            <a:r>
              <a:rPr lang="en-US" dirty="0"/>
              <a:t> </a:t>
            </a:r>
            <a:r>
              <a:rPr lang="en-US" dirty="0" err="1"/>
              <a:t>cầu</a:t>
            </a:r>
            <a:r>
              <a:rPr lang="en-US" dirty="0"/>
              <a:t> HS </a:t>
            </a:r>
            <a:r>
              <a:rPr lang="en-US" dirty="0" err="1"/>
              <a:t>xác</a:t>
            </a:r>
            <a:r>
              <a:rPr lang="en-US" dirty="0"/>
              <a:t> </a:t>
            </a:r>
            <a:r>
              <a:rPr lang="en-US" dirty="0" err="1"/>
              <a:t>định</a:t>
            </a:r>
            <a:r>
              <a:rPr lang="en-US" dirty="0"/>
              <a:t> </a:t>
            </a:r>
            <a:r>
              <a:rPr lang="en-US" dirty="0" err="1"/>
              <a:t>số</a:t>
            </a:r>
            <a:r>
              <a:rPr lang="en-US" dirty="0"/>
              <a:t> </a:t>
            </a:r>
            <a:r>
              <a:rPr lang="en-US" dirty="0" err="1"/>
              <a:t>câu</a:t>
            </a:r>
            <a:r>
              <a:rPr lang="en-US" dirty="0"/>
              <a:t>, </a:t>
            </a:r>
            <a:r>
              <a:rPr lang="en-US" dirty="0" err="1"/>
              <a:t>số</a:t>
            </a:r>
            <a:r>
              <a:rPr lang="en-US" dirty="0"/>
              <a:t> </a:t>
            </a:r>
            <a:r>
              <a:rPr lang="en-US" dirty="0" err="1"/>
              <a:t>chữ</a:t>
            </a:r>
            <a:r>
              <a:rPr lang="en-US" dirty="0"/>
              <a:t> </a:t>
            </a:r>
            <a:r>
              <a:rPr lang="en-US" dirty="0" err="1"/>
              <a:t>trong</a:t>
            </a:r>
            <a:r>
              <a:rPr lang="en-US" dirty="0"/>
              <a:t> </a:t>
            </a:r>
            <a:r>
              <a:rPr lang="en-US" dirty="0" err="1"/>
              <a:t>từng</a:t>
            </a:r>
            <a:r>
              <a:rPr lang="en-US" dirty="0"/>
              <a:t> </a:t>
            </a:r>
            <a:r>
              <a:rPr lang="en-US" dirty="0" err="1"/>
              <a:t>câu</a:t>
            </a:r>
            <a:r>
              <a:rPr lang="en-US" dirty="0"/>
              <a:t>, so </a:t>
            </a:r>
            <a:r>
              <a:rPr lang="en-US" dirty="0" err="1"/>
              <a:t>sánh</a:t>
            </a:r>
            <a:r>
              <a:rPr lang="en-US" dirty="0"/>
              <a:t> </a:t>
            </a:r>
            <a:r>
              <a:rPr lang="en-US" dirty="0" err="1"/>
              <a:t>với</a:t>
            </a:r>
            <a:r>
              <a:rPr lang="en-US" dirty="0"/>
              <a:t> </a:t>
            </a:r>
            <a:r>
              <a:rPr lang="en-US" dirty="0" err="1"/>
              <a:t>thể</a:t>
            </a:r>
            <a:r>
              <a:rPr lang="en-US" dirty="0"/>
              <a:t> </a:t>
            </a:r>
            <a:r>
              <a:rPr lang="en-US" dirty="0" err="1"/>
              <a:t>thơ</a:t>
            </a:r>
            <a:r>
              <a:rPr lang="en-US" dirty="0"/>
              <a:t> </a:t>
            </a:r>
            <a:r>
              <a:rPr lang="en-US" dirty="0" err="1"/>
              <a:t>lục</a:t>
            </a:r>
            <a:r>
              <a:rPr lang="en-US" dirty="0"/>
              <a:t> </a:t>
            </a:r>
            <a:r>
              <a:rPr lang="en-US" dirty="0" err="1"/>
              <a:t>bát</a:t>
            </a:r>
            <a:r>
              <a:rPr lang="en-US" dirty="0"/>
              <a:t>.</a:t>
            </a:r>
          </a:p>
        </p:txBody>
      </p:sp>
      <p:sp>
        <p:nvSpPr>
          <p:cNvPr id="4" name="Slide Number Placeholder 3"/>
          <p:cNvSpPr>
            <a:spLocks noGrp="1"/>
          </p:cNvSpPr>
          <p:nvPr>
            <p:ph type="sldNum" sz="quarter" idx="5"/>
          </p:nvPr>
        </p:nvSpPr>
        <p:spPr/>
        <p:txBody>
          <a:bodyPr/>
          <a:lstStyle/>
          <a:p>
            <a:fld id="{FAB4055F-F6FF-417C-9CAE-78C649884F85}" type="slidenum">
              <a:rPr lang="en-US" smtClean="0"/>
              <a:t>5</a:t>
            </a:fld>
            <a:endParaRPr lang="en-US"/>
          </a:p>
        </p:txBody>
      </p:sp>
    </p:spTree>
    <p:extLst>
      <p:ext uri="{BB962C8B-B14F-4D97-AF65-F5344CB8AC3E}">
        <p14:creationId xmlns:p14="http://schemas.microsoft.com/office/powerpoint/2010/main" val="10620288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3. </a:t>
            </a:r>
            <a:r>
              <a:rPr lang="en-US" sz="1200" dirty="0" err="1">
                <a:latin typeface="Times New Roman" panose="02020603050405020304" pitchFamily="18" charset="0"/>
                <a:cs typeface="Times New Roman" panose="02020603050405020304" pitchFamily="18" charset="0"/>
              </a:rPr>
              <a:t>Chỉ</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dụng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phép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dụng</a:t>
            </a:r>
            <a:r>
              <a:rPr lang="en-US" sz="1200" dirty="0">
                <a:latin typeface="Times New Roman" panose="02020603050405020304" pitchFamily="18" charset="0"/>
                <a:cs typeface="Times New Roman" panose="02020603050405020304" pitchFamily="18" charset="0"/>
              </a:rPr>
              <a:t> ở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số</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câu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đoạn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trích</a:t>
            </a:r>
            <a:r>
              <a:rPr lang="en-US" sz="1200" dirty="0">
                <a:latin typeface="Times New Roman" panose="02020603050405020304" pitchFamily="18"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45</a:t>
            </a:fld>
            <a:endParaRPr lang="en-US"/>
          </a:p>
        </p:txBody>
      </p:sp>
    </p:spTree>
    <p:extLst>
      <p:ext uri="{BB962C8B-B14F-4D97-AF65-F5344CB8AC3E}">
        <p14:creationId xmlns:p14="http://schemas.microsoft.com/office/powerpoint/2010/main" val="39744747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Times New Roman" panose="02020603050405020304" pitchFamily="18" charset="0"/>
                <a:cs typeface="Times New Roman" panose="02020603050405020304" pitchFamily="18" charset="0"/>
              </a:rPr>
              <a:t>Nêu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dụng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số</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pháp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từ</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dụng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bốn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câu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cuối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đoạn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trích</a:t>
            </a:r>
            <a:r>
              <a:rPr lang="en-US" sz="1200" dirty="0">
                <a:latin typeface="Times New Roman" panose="02020603050405020304" pitchFamily="18" charset="0"/>
                <a:cs typeface="Times New Roman" panose="02020603050405020304" pitchFamily="18" charset="0"/>
              </a:rPr>
              <a:t>.</a:t>
            </a:r>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46</a:t>
            </a:fld>
            <a:endParaRPr lang="en-US"/>
          </a:p>
        </p:txBody>
      </p:sp>
    </p:spTree>
    <p:extLst>
      <p:ext uri="{BB962C8B-B14F-4D97-AF65-F5344CB8AC3E}">
        <p14:creationId xmlns:p14="http://schemas.microsoft.com/office/powerpoint/2010/main" val="18861663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AB4055F-F6FF-417C-9CAE-78C649884F85}" type="slidenum">
              <a:rPr lang="en-US" smtClean="0"/>
              <a:t>47</a:t>
            </a:fld>
            <a:endParaRPr lang="en-US"/>
          </a:p>
        </p:txBody>
      </p:sp>
    </p:spTree>
    <p:extLst>
      <p:ext uri="{BB962C8B-B14F-4D97-AF65-F5344CB8AC3E}">
        <p14:creationId xmlns:p14="http://schemas.microsoft.com/office/powerpoint/2010/main" val="32870462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Times New Roman" panose="02020603050405020304" pitchFamily="18" charset="0"/>
                <a:cs typeface="Times New Roman" panose="02020603050405020304" pitchFamily="18" charset="0"/>
              </a:rPr>
              <a:t>Tương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lục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bát</a:t>
            </a:r>
            <a:r>
              <a:rPr lang="en-US" sz="1200" dirty="0">
                <a:latin typeface="Times New Roman" panose="02020603050405020304" pitchFamily="18" charset="0"/>
                <a:cs typeface="Times New Roman" panose="02020603050405020304" pitchFamily="18" charset="0"/>
              </a:rPr>
              <a:t>, song </a:t>
            </a:r>
            <a:r>
              <a:rPr lang="en-US" sz="1200" dirty="0" err="1">
                <a:latin typeface="Times New Roman" panose="02020603050405020304" pitchFamily="18" charset="0"/>
                <a:cs typeface="Times New Roman" panose="02020603050405020304" pitchFamily="18" charset="0"/>
              </a:rPr>
              <a:t>thất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lục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bát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cũng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tượng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biến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bài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mở</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đầu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bằng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cặp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lục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bát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chứ</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phải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cặp</a:t>
            </a:r>
            <a:r>
              <a:rPr lang="en-US" sz="1200" dirty="0">
                <a:latin typeface="Times New Roman" panose="02020603050405020304" pitchFamily="18" charset="0"/>
                <a:cs typeface="Times New Roman" panose="02020603050405020304" pitchFamily="18" charset="0"/>
              </a:rPr>
              <a:t> song </a:t>
            </a:r>
            <a:r>
              <a:rPr lang="en-US" sz="1200" dirty="0" err="1">
                <a:latin typeface="Times New Roman" panose="02020603050405020304" pitchFamily="18" charset="0"/>
                <a:cs typeface="Times New Roman" panose="02020603050405020304" pitchFamily="18" charset="0"/>
              </a:rPr>
              <a:t>thất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số</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cặp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lục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bát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liền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nhau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sau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cặp</a:t>
            </a:r>
            <a:r>
              <a:rPr lang="en-US" sz="1200" dirty="0">
                <a:latin typeface="Times New Roman" panose="02020603050405020304" pitchFamily="18" charset="0"/>
                <a:cs typeface="Times New Roman" panose="02020603050405020304" pitchFamily="18" charset="0"/>
              </a:rPr>
              <a:t> song </a:t>
            </a:r>
            <a:r>
              <a:rPr lang="en-US" sz="1200" dirty="0" err="1">
                <a:latin typeface="Times New Roman" panose="02020603050405020304" pitchFamily="18" charset="0"/>
                <a:cs typeface="Times New Roman" panose="02020603050405020304" pitchFamily="18" charset="0"/>
              </a:rPr>
              <a:t>thất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số</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chữ</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câu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theo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định</a:t>
            </a:r>
            <a:r>
              <a:rPr lang="en-US" sz="1200" dirty="0">
                <a:latin typeface="Times New Roman" panose="02020603050405020304" pitchFamily="18" charset="0"/>
                <a:cs typeface="Times New Roman" panose="02020603050405020304" pitchFamily="18" charset="0"/>
              </a:rPr>
              <a:t>.</a:t>
            </a:r>
            <a:endParaRPr lang="en-US" dirty="0"/>
          </a:p>
          <a:p>
            <a:r>
              <a:rPr lang="en-US" dirty="0" err="1"/>
              <a:t>Ví</a:t>
            </a:r>
            <a:r>
              <a:rPr lang="en-US" dirty="0"/>
              <a:t> </a:t>
            </a:r>
            <a:r>
              <a:rPr lang="en-US" dirty="0" err="1"/>
              <a:t>dụ</a:t>
            </a:r>
            <a:r>
              <a:rPr lang="en-US" dirty="0"/>
              <a:t> </a:t>
            </a:r>
            <a:r>
              <a:rPr lang="en-US" dirty="0" err="1"/>
              <a:t>bài</a:t>
            </a:r>
            <a:r>
              <a:rPr lang="en-US" dirty="0"/>
              <a:t> </a:t>
            </a:r>
            <a:r>
              <a:rPr lang="en-US" dirty="0" err="1"/>
              <a:t>thơ</a:t>
            </a:r>
            <a:r>
              <a:rPr lang="en-US" dirty="0"/>
              <a:t> “</a:t>
            </a:r>
            <a:r>
              <a:rPr lang="en-US" dirty="0" err="1"/>
              <a:t>Bà</a:t>
            </a:r>
            <a:r>
              <a:rPr lang="en-US" dirty="0"/>
              <a:t> </a:t>
            </a:r>
            <a:r>
              <a:rPr lang="en-US" dirty="0" err="1"/>
              <a:t>má</a:t>
            </a:r>
            <a:r>
              <a:rPr lang="en-US" dirty="0"/>
              <a:t> </a:t>
            </a:r>
            <a:r>
              <a:rPr lang="en-US" dirty="0" err="1"/>
              <a:t>Hậu</a:t>
            </a:r>
            <a:r>
              <a:rPr lang="en-US" dirty="0"/>
              <a:t> Giang” </a:t>
            </a:r>
            <a:r>
              <a:rPr lang="en-US" dirty="0" err="1"/>
              <a:t>của</a:t>
            </a:r>
            <a:r>
              <a:rPr lang="en-US" dirty="0"/>
              <a:t> </a:t>
            </a:r>
            <a:r>
              <a:rPr lang="en-US" dirty="0" err="1"/>
              <a:t>Tố</a:t>
            </a:r>
            <a:r>
              <a:rPr lang="en-US" dirty="0"/>
              <a:t> </a:t>
            </a:r>
            <a:r>
              <a:rPr lang="en-US" dirty="0" err="1"/>
              <a:t>Hữu</a:t>
            </a:r>
            <a:r>
              <a:rPr lang="en-US" dirty="0"/>
              <a:t> </a:t>
            </a:r>
            <a:br>
              <a:rPr lang="en-US" dirty="0"/>
            </a:br>
            <a:r>
              <a:rPr lang="en-US" dirty="0" err="1"/>
              <a:t>Thể</a:t>
            </a:r>
            <a:r>
              <a:rPr lang="en-US" dirty="0"/>
              <a:t> </a:t>
            </a:r>
            <a:r>
              <a:rPr lang="en-US" dirty="0" err="1"/>
              <a:t>thơ</a:t>
            </a:r>
            <a:r>
              <a:rPr lang="en-US" dirty="0"/>
              <a:t> song </a:t>
            </a:r>
            <a:r>
              <a:rPr lang="en-US" dirty="0" err="1"/>
              <a:t>thất</a:t>
            </a:r>
            <a:r>
              <a:rPr lang="en-US" dirty="0"/>
              <a:t> </a:t>
            </a:r>
            <a:r>
              <a:rPr lang="en-US" dirty="0" err="1"/>
              <a:t>lục</a:t>
            </a:r>
            <a:r>
              <a:rPr lang="en-US" dirty="0"/>
              <a:t> </a:t>
            </a:r>
            <a:r>
              <a:rPr lang="en-US" dirty="0" err="1"/>
              <a:t>bát</a:t>
            </a:r>
            <a:r>
              <a:rPr lang="en-US" dirty="0"/>
              <a:t> </a:t>
            </a:r>
            <a:r>
              <a:rPr lang="en-US" dirty="0" err="1"/>
              <a:t>có</a:t>
            </a:r>
            <a:r>
              <a:rPr lang="en-US" dirty="0"/>
              <a:t> </a:t>
            </a:r>
            <a:r>
              <a:rPr lang="en-US" dirty="0" err="1"/>
              <a:t>hiện</a:t>
            </a:r>
            <a:r>
              <a:rPr lang="en-US" dirty="0"/>
              <a:t> </a:t>
            </a:r>
            <a:r>
              <a:rPr lang="en-US" dirty="0" err="1"/>
              <a:t>tượng</a:t>
            </a:r>
            <a:r>
              <a:rPr lang="en-US" dirty="0"/>
              <a:t> </a:t>
            </a:r>
            <a:r>
              <a:rPr lang="en-US" dirty="0" err="1"/>
              <a:t>biến</a:t>
            </a:r>
            <a:r>
              <a:rPr lang="en-US" dirty="0"/>
              <a:t> </a:t>
            </a:r>
            <a:r>
              <a:rPr lang="en-US" dirty="0" err="1"/>
              <a:t>thể</a:t>
            </a:r>
            <a:r>
              <a:rPr lang="en-US" dirty="0"/>
              <a:t>. </a:t>
            </a:r>
            <a:r>
              <a:rPr lang="en-US" dirty="0" err="1"/>
              <a:t>Có</a:t>
            </a:r>
            <a:r>
              <a:rPr lang="en-US" dirty="0"/>
              <a:t> </a:t>
            </a:r>
            <a:r>
              <a:rPr lang="en-US" dirty="0" err="1"/>
              <a:t>những</a:t>
            </a:r>
            <a:r>
              <a:rPr lang="en-US" dirty="0"/>
              <a:t> </a:t>
            </a:r>
            <a:r>
              <a:rPr lang="en-US" dirty="0" err="1"/>
              <a:t>đoạn</a:t>
            </a:r>
            <a:r>
              <a:rPr lang="en-US" dirty="0"/>
              <a:t> </a:t>
            </a:r>
            <a:r>
              <a:rPr lang="en-US" dirty="0" err="1"/>
              <a:t>các</a:t>
            </a:r>
            <a:r>
              <a:rPr lang="en-US" dirty="0"/>
              <a:t> </a:t>
            </a:r>
            <a:r>
              <a:rPr lang="en-US" dirty="0" err="1"/>
              <a:t>cặp</a:t>
            </a:r>
            <a:r>
              <a:rPr lang="en-US" dirty="0"/>
              <a:t> </a:t>
            </a:r>
            <a:r>
              <a:rPr lang="en-US" dirty="0" err="1"/>
              <a:t>lục</a:t>
            </a:r>
            <a:r>
              <a:rPr lang="en-US" dirty="0"/>
              <a:t> </a:t>
            </a:r>
            <a:r>
              <a:rPr lang="en-US" dirty="0" err="1"/>
              <a:t>bát</a:t>
            </a:r>
            <a:r>
              <a:rPr lang="en-US" dirty="0"/>
              <a:t> </a:t>
            </a:r>
            <a:r>
              <a:rPr lang="en-US" dirty="0" err="1"/>
              <a:t>liền</a:t>
            </a:r>
            <a:r>
              <a:rPr lang="en-US" dirty="0"/>
              <a:t> </a:t>
            </a:r>
            <a:r>
              <a:rPr lang="en-US" dirty="0" err="1"/>
              <a:t>nhau</a:t>
            </a:r>
            <a:r>
              <a:rPr lang="en-US" dirty="0"/>
              <a:t> </a:t>
            </a:r>
            <a:r>
              <a:rPr lang="en-US" dirty="0" err="1"/>
              <a:t>mà</a:t>
            </a:r>
            <a:r>
              <a:rPr lang="en-US" dirty="0"/>
              <a:t> </a:t>
            </a:r>
            <a:r>
              <a:rPr lang="en-US" dirty="0" err="1"/>
              <a:t>không</a:t>
            </a:r>
            <a:r>
              <a:rPr lang="en-US" dirty="0"/>
              <a:t> </a:t>
            </a:r>
            <a:r>
              <a:rPr lang="en-US" dirty="0" err="1"/>
              <a:t>đan</a:t>
            </a:r>
            <a:r>
              <a:rPr lang="en-US" dirty="0"/>
              <a:t> xen </a:t>
            </a:r>
            <a:r>
              <a:rPr lang="en-US" dirty="0" err="1"/>
              <a:t>từng</a:t>
            </a:r>
            <a:r>
              <a:rPr lang="en-US" dirty="0"/>
              <a:t> </a:t>
            </a:r>
            <a:r>
              <a:rPr lang="en-US" dirty="0" err="1"/>
              <a:t>cặp</a:t>
            </a:r>
            <a:r>
              <a:rPr lang="en-US" dirty="0"/>
              <a:t> </a:t>
            </a:r>
            <a:r>
              <a:rPr lang="en-US" dirty="0" err="1"/>
              <a:t>câu</a:t>
            </a:r>
            <a:r>
              <a:rPr lang="en-US" dirty="0"/>
              <a:t> song </a:t>
            </a:r>
            <a:r>
              <a:rPr lang="en-US" dirty="0" err="1"/>
              <a:t>thất</a:t>
            </a:r>
            <a:r>
              <a:rPr lang="en-US" dirty="0"/>
              <a:t> </a:t>
            </a:r>
            <a:r>
              <a:rPr lang="en-US" dirty="0" err="1"/>
              <a:t>với</a:t>
            </a:r>
            <a:r>
              <a:rPr lang="en-US" dirty="0"/>
              <a:t> </a:t>
            </a:r>
            <a:r>
              <a:rPr lang="en-US" dirty="0" err="1"/>
              <a:t>từng</a:t>
            </a:r>
            <a:r>
              <a:rPr lang="en-US" dirty="0"/>
              <a:t> </a:t>
            </a:r>
            <a:r>
              <a:rPr lang="en-US" dirty="0" err="1"/>
              <a:t>cặp</a:t>
            </a:r>
            <a:r>
              <a:rPr lang="en-US" dirty="0"/>
              <a:t> </a:t>
            </a:r>
            <a:r>
              <a:rPr lang="en-US" dirty="0" err="1"/>
              <a:t>câu</a:t>
            </a:r>
            <a:r>
              <a:rPr lang="en-US" dirty="0"/>
              <a:t> </a:t>
            </a:r>
            <a:r>
              <a:rPr lang="en-US" dirty="0" err="1"/>
              <a:t>lục</a:t>
            </a:r>
            <a:r>
              <a:rPr lang="en-US" dirty="0"/>
              <a:t> </a:t>
            </a:r>
            <a:r>
              <a:rPr lang="en-US" dirty="0" err="1"/>
              <a:t>bát</a:t>
            </a:r>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6</a:t>
            </a:fld>
            <a:endParaRPr lang="en-US"/>
          </a:p>
        </p:txBody>
      </p:sp>
    </p:spTree>
    <p:extLst>
      <p:ext uri="{BB962C8B-B14F-4D97-AF65-F5344CB8AC3E}">
        <p14:creationId xmlns:p14="http://schemas.microsoft.com/office/powerpoint/2010/main" val="35745537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AB4055F-F6FF-417C-9CAE-78C649884F85}" type="slidenum">
              <a:rPr lang="en-US" smtClean="0"/>
              <a:t>7</a:t>
            </a:fld>
            <a:endParaRPr lang="en-US"/>
          </a:p>
        </p:txBody>
      </p:sp>
    </p:spTree>
    <p:extLst>
      <p:ext uri="{BB962C8B-B14F-4D97-AF65-F5344CB8AC3E}">
        <p14:creationId xmlns:p14="http://schemas.microsoft.com/office/powerpoint/2010/main" val="16352770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AB4055F-F6FF-417C-9CAE-78C649884F85}" type="slidenum">
              <a:rPr lang="en-US" smtClean="0"/>
              <a:t>8</a:t>
            </a:fld>
            <a:endParaRPr lang="en-US"/>
          </a:p>
        </p:txBody>
      </p:sp>
    </p:spTree>
    <p:extLst>
      <p:ext uri="{BB962C8B-B14F-4D97-AF65-F5344CB8AC3E}">
        <p14:creationId xmlns:p14="http://schemas.microsoft.com/office/powerpoint/2010/main" val="6508047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AB4055F-F6FF-417C-9CAE-78C649884F85}" type="slidenum">
              <a:rPr lang="en-US" smtClean="0"/>
              <a:t>9</a:t>
            </a:fld>
            <a:endParaRPr lang="en-US"/>
          </a:p>
        </p:txBody>
      </p:sp>
    </p:spTree>
    <p:extLst>
      <p:ext uri="{BB962C8B-B14F-4D97-AF65-F5344CB8AC3E}">
        <p14:creationId xmlns:p14="http://schemas.microsoft.com/office/powerpoint/2010/main" val="26421094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AB4055F-F6FF-417C-9CAE-78C649884F85}" type="slidenum">
              <a:rPr lang="en-US" smtClean="0"/>
              <a:t>10</a:t>
            </a:fld>
            <a:endParaRPr lang="en-US"/>
          </a:p>
        </p:txBody>
      </p:sp>
    </p:spTree>
    <p:extLst>
      <p:ext uri="{BB962C8B-B14F-4D97-AF65-F5344CB8AC3E}">
        <p14:creationId xmlns:p14="http://schemas.microsoft.com/office/powerpoint/2010/main" val="15951305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4D53746-0579-4135-A995-A5FFF5228865}" type="datetimeFigureOut">
              <a:rPr lang="en-US" smtClean="0"/>
              <a:t>29/09/2025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952F09-080F-4B9C-8CE2-A9AD23E1C5E7}" type="slidenum">
              <a:rPr lang="en-US" smtClean="0"/>
              <a:t>‹#›</a:t>
            </a:fld>
            <a:endParaRPr lang="en-US"/>
          </a:p>
        </p:txBody>
      </p:sp>
    </p:spTree>
    <p:extLst>
      <p:ext uri="{BB962C8B-B14F-4D97-AF65-F5344CB8AC3E}">
        <p14:creationId xmlns:p14="http://schemas.microsoft.com/office/powerpoint/2010/main" val="28744515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D53746-0579-4135-A995-A5FFF5228865}" type="datetimeFigureOut">
              <a:rPr lang="en-US" smtClean="0"/>
              <a:t>29/09/2025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952F09-080F-4B9C-8CE2-A9AD23E1C5E7}" type="slidenum">
              <a:rPr lang="en-US" smtClean="0"/>
              <a:t>‹#›</a:t>
            </a:fld>
            <a:endParaRPr lang="en-US"/>
          </a:p>
        </p:txBody>
      </p:sp>
    </p:spTree>
    <p:extLst>
      <p:ext uri="{BB962C8B-B14F-4D97-AF65-F5344CB8AC3E}">
        <p14:creationId xmlns:p14="http://schemas.microsoft.com/office/powerpoint/2010/main" val="4566411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D53746-0579-4135-A995-A5FFF5228865}" type="datetimeFigureOut">
              <a:rPr lang="en-US" smtClean="0"/>
              <a:t>29/09/2025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952F09-080F-4B9C-8CE2-A9AD23E1C5E7}" type="slidenum">
              <a:rPr lang="en-US" smtClean="0"/>
              <a:t>‹#›</a:t>
            </a:fld>
            <a:endParaRPr lang="en-US"/>
          </a:p>
        </p:txBody>
      </p:sp>
    </p:spTree>
    <p:extLst>
      <p:ext uri="{BB962C8B-B14F-4D97-AF65-F5344CB8AC3E}">
        <p14:creationId xmlns:p14="http://schemas.microsoft.com/office/powerpoint/2010/main" val="17956195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D53746-0579-4135-A995-A5FFF5228865}" type="datetimeFigureOut">
              <a:rPr lang="en-US" smtClean="0"/>
              <a:t>29/09/2025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952F09-080F-4B9C-8CE2-A9AD23E1C5E7}" type="slidenum">
              <a:rPr lang="en-US" smtClean="0"/>
              <a:t>‹#›</a:t>
            </a:fld>
            <a:endParaRPr lang="en-US"/>
          </a:p>
        </p:txBody>
      </p:sp>
    </p:spTree>
    <p:extLst>
      <p:ext uri="{BB962C8B-B14F-4D97-AF65-F5344CB8AC3E}">
        <p14:creationId xmlns:p14="http://schemas.microsoft.com/office/powerpoint/2010/main" val="2844491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D53746-0579-4135-A995-A5FFF5228865}" type="datetimeFigureOut">
              <a:rPr lang="en-US" smtClean="0"/>
              <a:t>29/09/2025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952F09-080F-4B9C-8CE2-A9AD23E1C5E7}" type="slidenum">
              <a:rPr lang="en-US" smtClean="0"/>
              <a:t>‹#›</a:t>
            </a:fld>
            <a:endParaRPr lang="en-US"/>
          </a:p>
        </p:txBody>
      </p:sp>
    </p:spTree>
    <p:extLst>
      <p:ext uri="{BB962C8B-B14F-4D97-AF65-F5344CB8AC3E}">
        <p14:creationId xmlns:p14="http://schemas.microsoft.com/office/powerpoint/2010/main" val="2702115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D53746-0579-4135-A995-A5FFF5228865}" type="datetimeFigureOut">
              <a:rPr lang="en-US" smtClean="0"/>
              <a:t>29/09/2025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952F09-080F-4B9C-8CE2-A9AD23E1C5E7}" type="slidenum">
              <a:rPr lang="en-US" smtClean="0"/>
              <a:t>‹#›</a:t>
            </a:fld>
            <a:endParaRPr lang="en-US"/>
          </a:p>
        </p:txBody>
      </p:sp>
    </p:spTree>
    <p:extLst>
      <p:ext uri="{BB962C8B-B14F-4D97-AF65-F5344CB8AC3E}">
        <p14:creationId xmlns:p14="http://schemas.microsoft.com/office/powerpoint/2010/main" val="775826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D53746-0579-4135-A995-A5FFF5228865}" type="datetimeFigureOut">
              <a:rPr lang="en-US" smtClean="0"/>
              <a:t>29/09/2025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C952F09-080F-4B9C-8CE2-A9AD23E1C5E7}" type="slidenum">
              <a:rPr lang="en-US" smtClean="0"/>
              <a:t>‹#›</a:t>
            </a:fld>
            <a:endParaRPr lang="en-US"/>
          </a:p>
        </p:txBody>
      </p:sp>
    </p:spTree>
    <p:extLst>
      <p:ext uri="{BB962C8B-B14F-4D97-AF65-F5344CB8AC3E}">
        <p14:creationId xmlns:p14="http://schemas.microsoft.com/office/powerpoint/2010/main" val="3902977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D53746-0579-4135-A995-A5FFF5228865}" type="datetimeFigureOut">
              <a:rPr lang="en-US" smtClean="0"/>
              <a:t>29/09/2025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C952F09-080F-4B9C-8CE2-A9AD23E1C5E7}" type="slidenum">
              <a:rPr lang="en-US" smtClean="0"/>
              <a:t>‹#›</a:t>
            </a:fld>
            <a:endParaRPr lang="en-US"/>
          </a:p>
        </p:txBody>
      </p:sp>
    </p:spTree>
    <p:extLst>
      <p:ext uri="{BB962C8B-B14F-4D97-AF65-F5344CB8AC3E}">
        <p14:creationId xmlns:p14="http://schemas.microsoft.com/office/powerpoint/2010/main" val="5043475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D53746-0579-4135-A995-A5FFF5228865}" type="datetimeFigureOut">
              <a:rPr lang="en-US" smtClean="0"/>
              <a:t>29/09/2025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C952F09-080F-4B9C-8CE2-A9AD23E1C5E7}" type="slidenum">
              <a:rPr lang="en-US" smtClean="0"/>
              <a:t>‹#›</a:t>
            </a:fld>
            <a:endParaRPr lang="en-US"/>
          </a:p>
        </p:txBody>
      </p:sp>
    </p:spTree>
    <p:extLst>
      <p:ext uri="{BB962C8B-B14F-4D97-AF65-F5344CB8AC3E}">
        <p14:creationId xmlns:p14="http://schemas.microsoft.com/office/powerpoint/2010/main" val="35131181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4D53746-0579-4135-A995-A5FFF5228865}" type="datetimeFigureOut">
              <a:rPr lang="en-US" smtClean="0"/>
              <a:t>29/09/2025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952F09-080F-4B9C-8CE2-A9AD23E1C5E7}" type="slidenum">
              <a:rPr lang="en-US" smtClean="0"/>
              <a:t>‹#›</a:t>
            </a:fld>
            <a:endParaRPr lang="en-US"/>
          </a:p>
        </p:txBody>
      </p:sp>
    </p:spTree>
    <p:extLst>
      <p:ext uri="{BB962C8B-B14F-4D97-AF65-F5344CB8AC3E}">
        <p14:creationId xmlns:p14="http://schemas.microsoft.com/office/powerpoint/2010/main" val="29157362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4D53746-0579-4135-A995-A5FFF5228865}" type="datetimeFigureOut">
              <a:rPr lang="en-US" smtClean="0"/>
              <a:t>29/09/2025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952F09-080F-4B9C-8CE2-A9AD23E1C5E7}" type="slidenum">
              <a:rPr lang="en-US" smtClean="0"/>
              <a:t>‹#›</a:t>
            </a:fld>
            <a:endParaRPr lang="en-US"/>
          </a:p>
        </p:txBody>
      </p:sp>
    </p:spTree>
    <p:extLst>
      <p:ext uri="{BB962C8B-B14F-4D97-AF65-F5344CB8AC3E}">
        <p14:creationId xmlns:p14="http://schemas.microsoft.com/office/powerpoint/2010/main" val="131458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D53746-0579-4135-A995-A5FFF5228865}" type="datetimeFigureOut">
              <a:rPr lang="en-US" smtClean="0"/>
              <a:t>29/09/2025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952F09-080F-4B9C-8CE2-A9AD23E1C5E7}" type="slidenum">
              <a:rPr lang="en-US" smtClean="0"/>
              <a:t>‹#›</a:t>
            </a:fld>
            <a:endParaRPr lang="en-US"/>
          </a:p>
        </p:txBody>
      </p:sp>
    </p:spTree>
    <p:extLst>
      <p:ext uri="{BB962C8B-B14F-4D97-AF65-F5344CB8AC3E}">
        <p14:creationId xmlns:p14="http://schemas.microsoft.com/office/powerpoint/2010/main" val="11292358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slide" Target="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slide" Target="slide9.xml"/></Relationships>
</file>

<file path=ppt/slides/_rels/slide13.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12.svg"/><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11.png"/><Relationship Id="rId5" Type="http://schemas.openxmlformats.org/officeDocument/2006/relationships/image" Target="../media/image18.png"/><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19.jpeg"/><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14.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15.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16.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17.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18.xm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19.xml"/><Relationship Id="rId5" Type="http://schemas.microsoft.com/office/2007/relationships/hdphoto" Target="../media/hdphoto1.wdp"/><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20.xml"/><Relationship Id="rId5" Type="http://schemas.microsoft.com/office/2007/relationships/hdphoto" Target="../media/hdphoto1.wdp"/><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21.xml"/><Relationship Id="rId5" Type="http://schemas.microsoft.com/office/2007/relationships/hdphoto" Target="../media/hdphoto1.wdp"/><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22.xml"/><Relationship Id="rId6" Type="http://schemas.openxmlformats.org/officeDocument/2006/relationships/image" Target="../media/image22.png"/><Relationship Id="rId5" Type="http://schemas.microsoft.com/office/2007/relationships/hdphoto" Target="../media/hdphoto1.wdp"/><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23.xml"/><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tags" Target="../tags/tag24.xml"/><Relationship Id="rId5" Type="http://schemas.microsoft.com/office/2007/relationships/hdphoto" Target="../media/hdphoto1.wdp"/><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ags" Target="../tags/tag25.xml"/><Relationship Id="rId6" Type="http://schemas.openxmlformats.org/officeDocument/2006/relationships/image" Target="../media/image22.png"/><Relationship Id="rId5" Type="http://schemas.microsoft.com/office/2007/relationships/hdphoto" Target="../media/hdphoto1.wdp"/><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tags" Target="../tags/tag26.xml"/><Relationship Id="rId6" Type="http://schemas.openxmlformats.org/officeDocument/2006/relationships/image" Target="../media/image22.png"/><Relationship Id="rId5" Type="http://schemas.microsoft.com/office/2007/relationships/hdphoto" Target="../media/hdphoto1.wdp"/><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tags" Target="../tags/tag2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tags" Target="../tags/tag28.xml"/><Relationship Id="rId5" Type="http://schemas.openxmlformats.org/officeDocument/2006/relationships/image" Target="../media/image30.png"/><Relationship Id="rId4" Type="http://schemas.openxmlformats.org/officeDocument/2006/relationships/image" Target="../media/image29.png"/></Relationships>
</file>

<file path=ppt/slides/_rels/slide4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notesSlide" Target="../notesSlides/notesSlide36.xml"/><Relationship Id="rId7" Type="http://schemas.openxmlformats.org/officeDocument/2006/relationships/image" Target="../media/image31.png"/><Relationship Id="rId2" Type="http://schemas.openxmlformats.org/officeDocument/2006/relationships/slideLayout" Target="../slideLayouts/slideLayout7.xml"/><Relationship Id="rId1" Type="http://schemas.openxmlformats.org/officeDocument/2006/relationships/tags" Target="../tags/tag29.xml"/><Relationship Id="rId6" Type="http://schemas.openxmlformats.org/officeDocument/2006/relationships/image" Target="../media/image22.png"/><Relationship Id="rId5" Type="http://schemas.microsoft.com/office/2007/relationships/hdphoto" Target="../media/hdphoto1.wdp"/><Relationship Id="rId4" Type="http://schemas.openxmlformats.org/officeDocument/2006/relationships/image" Target="../media/image5.png"/><Relationship Id="rId9" Type="http://schemas.openxmlformats.org/officeDocument/2006/relationships/image" Target="../media/image18.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7.xml"/><Relationship Id="rId7"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tags" Target="../tags/tag30.xml"/><Relationship Id="rId6" Type="http://schemas.openxmlformats.org/officeDocument/2006/relationships/image" Target="../media/image22.png"/><Relationship Id="rId5" Type="http://schemas.microsoft.com/office/2007/relationships/hdphoto" Target="../media/hdphoto1.wdp"/><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38.xml"/><Relationship Id="rId7" Type="http://schemas.microsoft.com/office/2007/relationships/hdphoto" Target="../media/hdphoto3.wdp"/><Relationship Id="rId2" Type="http://schemas.openxmlformats.org/officeDocument/2006/relationships/slideLayout" Target="../slideLayouts/slideLayout7.xml"/><Relationship Id="rId1" Type="http://schemas.openxmlformats.org/officeDocument/2006/relationships/tags" Target="../tags/tag31.xml"/><Relationship Id="rId6" Type="http://schemas.openxmlformats.org/officeDocument/2006/relationships/image" Target="../media/image33.png"/><Relationship Id="rId5" Type="http://schemas.microsoft.com/office/2007/relationships/hdphoto" Target="../media/hdphoto1.wdp"/><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xml"/><Relationship Id="rId1" Type="http://schemas.openxmlformats.org/officeDocument/2006/relationships/tags" Target="../tags/tag32.xml"/><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5.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0.xml"/><Relationship Id="rId7"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tags" Target="../tags/tag33.xml"/><Relationship Id="rId6" Type="http://schemas.openxmlformats.org/officeDocument/2006/relationships/image" Target="../media/image34.png"/><Relationship Id="rId5" Type="http://schemas.microsoft.com/office/2007/relationships/hdphoto" Target="../media/hdphoto1.wdp"/><Relationship Id="rId4" Type="http://schemas.openxmlformats.org/officeDocument/2006/relationships/image" Target="../media/image5.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xml"/><Relationship Id="rId1" Type="http://schemas.openxmlformats.org/officeDocument/2006/relationships/tags" Target="../tags/tag34.xml"/><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5.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2.xml"/><Relationship Id="rId7" Type="http://schemas.openxmlformats.org/officeDocument/2006/relationships/image" Target="../media/image35.png"/><Relationship Id="rId2" Type="http://schemas.openxmlformats.org/officeDocument/2006/relationships/slideLayout" Target="../slideLayouts/slideLayout7.xml"/><Relationship Id="rId1" Type="http://schemas.openxmlformats.org/officeDocument/2006/relationships/tags" Target="../tags/tag35.xml"/><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5.png"/></Relationships>
</file>

<file path=ppt/slides/_rels/slide4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3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2.xml"/><Relationship Id="rId5" Type="http://schemas.microsoft.com/office/2007/relationships/hdphoto" Target="../media/hdphoto1.wdp"/><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3.xml"/><Relationship Id="rId5" Type="http://schemas.microsoft.com/office/2007/relationships/hdphoto" Target="../media/hdphoto1.wdp"/><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4.xml"/><Relationship Id="rId5" Type="http://schemas.microsoft.com/office/2007/relationships/hdphoto" Target="../media/hdphoto2.wdp"/><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8.sv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8.xml"/><Relationship Id="rId7" Type="http://schemas.openxmlformats.org/officeDocument/2006/relationships/image" Target="../media/image10.sv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9.png"/><Relationship Id="rId5" Type="http://schemas.microsoft.com/office/2007/relationships/hdphoto" Target="../media/hdphoto2.wdp"/><Relationship Id="rId4" Type="http://schemas.openxmlformats.org/officeDocument/2006/relationships/image" Target="../media/image6.png"/><Relationship Id="rId9" Type="http://schemas.openxmlformats.org/officeDocument/2006/relationships/image" Target="../media/image1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0EE430-E3B8-7A8F-276A-077F317D268A}"/>
              </a:ext>
            </a:extLst>
          </p:cNvPr>
          <p:cNvPicPr>
            <a:picLocks noChangeAspect="1"/>
          </p:cNvPicPr>
          <p:nvPr/>
        </p:nvPicPr>
        <p:blipFill>
          <a:blip r:embed="rId2"/>
          <a:stretch>
            <a:fillRect/>
          </a:stretch>
        </p:blipFill>
        <p:spPr>
          <a:xfrm>
            <a:off x="0" y="-41537"/>
            <a:ext cx="12192000" cy="6880683"/>
          </a:xfrm>
          <a:prstGeom prst="rect">
            <a:avLst/>
          </a:prstGeom>
        </p:spPr>
      </p:pic>
      <p:sp>
        <p:nvSpPr>
          <p:cNvPr id="4" name="Rectangle 3">
            <a:extLst>
              <a:ext uri="{FF2B5EF4-FFF2-40B4-BE49-F238E27FC236}">
                <a16:creationId xmlns:a16="http://schemas.microsoft.com/office/drawing/2014/main" id="{F97D3554-1D22-F69E-C944-1EA9A941A1D0}"/>
              </a:ext>
            </a:extLst>
          </p:cNvPr>
          <p:cNvSpPr/>
          <p:nvPr/>
        </p:nvSpPr>
        <p:spPr>
          <a:xfrm>
            <a:off x="2078766" y="535363"/>
            <a:ext cx="9142042" cy="1938992"/>
          </a:xfrm>
          <a:prstGeom prst="rect">
            <a:avLst/>
          </a:prstGeom>
          <a:noFill/>
        </p:spPr>
        <p:txBody>
          <a:bodyPr wrap="square" lIns="91440" tIns="45720" rIns="91440" bIns="45720">
            <a:spAutoFit/>
          </a:bodyPr>
          <a:lstStyle/>
          <a:p>
            <a:pPr algn="ctr"/>
            <a:r>
              <a:rPr lang="en-US" sz="6000" b="1" dirty="0" err="1">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Chào</a:t>
            </a:r>
            <a:r>
              <a:rPr lang="en-US" sz="60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 </a:t>
            </a:r>
            <a:r>
              <a:rPr lang="en-US" sz="6000" b="1" dirty="0" err="1">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mừng</a:t>
            </a:r>
            <a:r>
              <a:rPr lang="en-US" sz="60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 </a:t>
            </a:r>
            <a:r>
              <a:rPr lang="en-US" sz="6000" b="1" dirty="0" err="1">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quý</a:t>
            </a:r>
            <a:r>
              <a:rPr lang="en-US" sz="60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 </a:t>
            </a:r>
            <a:r>
              <a:rPr lang="en-US" sz="6000" b="1" dirty="0" err="1">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thầy</a:t>
            </a:r>
            <a:r>
              <a:rPr lang="en-US" sz="60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 </a:t>
            </a:r>
            <a:r>
              <a:rPr lang="en-US" sz="6000" b="1" dirty="0" err="1">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cô</a:t>
            </a:r>
            <a:r>
              <a:rPr lang="en-US" sz="60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 </a:t>
            </a:r>
          </a:p>
          <a:p>
            <a:pPr algn="ctr"/>
            <a:r>
              <a:rPr lang="en-US" sz="6000" b="1" dirty="0" err="1">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và</a:t>
            </a:r>
            <a:r>
              <a:rPr lang="en-US" sz="60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 </a:t>
            </a:r>
            <a:r>
              <a:rPr lang="en-US" sz="6000" b="1" dirty="0" err="1">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các</a:t>
            </a:r>
            <a:r>
              <a:rPr lang="en-US" sz="60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 </a:t>
            </a:r>
            <a:r>
              <a:rPr lang="en-US" sz="6000" b="1" dirty="0" err="1">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em</a:t>
            </a:r>
            <a:r>
              <a:rPr lang="en-US" sz="60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 </a:t>
            </a:r>
            <a:r>
              <a:rPr lang="en-US" sz="6000" b="1" dirty="0" err="1">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học</a:t>
            </a:r>
            <a:r>
              <a:rPr lang="en-US" sz="60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 </a:t>
            </a:r>
            <a:r>
              <a:rPr lang="en-US" sz="6000" b="1" dirty="0" err="1">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sinh</a:t>
            </a:r>
            <a:endParaRPr lang="en-US" sz="60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25FC0EC3-326C-AE53-EA9C-ED945B4CE912}"/>
              </a:ext>
            </a:extLst>
          </p:cNvPr>
          <p:cNvSpPr txBox="1"/>
          <p:nvPr/>
        </p:nvSpPr>
        <p:spPr>
          <a:xfrm>
            <a:off x="5849796" y="3429000"/>
            <a:ext cx="5711301" cy="2114490"/>
          </a:xfrm>
          <a:prstGeom prst="rect">
            <a:avLst/>
          </a:prstGeom>
          <a:noFill/>
        </p:spPr>
        <p:txBody>
          <a:bodyPr wrap="square">
            <a:spAutoFit/>
          </a:bodyPr>
          <a:lstStyle/>
          <a:p>
            <a:pPr indent="90170" algn="ctr">
              <a:lnSpc>
                <a:spcPct val="115000"/>
              </a:lnSpc>
              <a:spcBef>
                <a:spcPts val="400"/>
              </a:spcBef>
              <a:spcAft>
                <a:spcPts val="1000"/>
              </a:spcAft>
            </a:pPr>
            <a:r>
              <a:rPr lang="en-US" sz="3200" b="1" dirty="0" err="1">
                <a:latin typeface="Times New Roman" panose="02020603050405020304" pitchFamily="18" charset="0"/>
                <a:ea typeface="Calibri" panose="020F0502020204030204" pitchFamily="34" charset="0"/>
                <a:cs typeface="Times New Roman" panose="02020603050405020304" pitchFamily="18" charset="0"/>
              </a:rPr>
              <a:t>Giáo</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viên</a:t>
            </a:r>
            <a:r>
              <a:rPr lang="en-US" sz="3200" b="1" dirty="0">
                <a:latin typeface="Times New Roman" panose="02020603050405020304" pitchFamily="18" charset="0"/>
                <a:ea typeface="Calibri" panose="020F0502020204030204" pitchFamily="34" charset="0"/>
                <a:cs typeface="Times New Roman" panose="02020603050405020304" pitchFamily="18" charset="0"/>
              </a:rPr>
              <a: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Lưu</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Thị</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Thắm</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p>
            <a:pPr indent="90170" algn="ctr">
              <a:lnSpc>
                <a:spcPct val="115000"/>
              </a:lnSpc>
              <a:spcBef>
                <a:spcPts val="400"/>
              </a:spcBef>
              <a:spcAft>
                <a:spcPts val="1000"/>
              </a:spcAft>
            </a:pP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3200" b="1" dirty="0">
                <a:latin typeface="Times New Roman" panose="02020603050405020304" pitchFamily="18" charset="0"/>
                <a:ea typeface="Calibri" panose="020F0502020204030204" pitchFamily="34" charset="0"/>
                <a:cs typeface="Times New Roman" panose="02020603050405020304" pitchFamily="18" charset="0"/>
              </a:rPr>
              <a:t>: THCS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Thịnh</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Đức</a:t>
            </a:r>
            <a:endParaRPr lang="en-US" sz="3200" b="1" dirty="0">
              <a:latin typeface="Calibri" panose="020F0502020204030204" pitchFamily="34" charset="0"/>
              <a:ea typeface="Calibri" panose="020F0502020204030204" pitchFamily="34" charset="0"/>
              <a:cs typeface="Times New Roman" panose="02020603050405020304" pitchFamily="18" charset="0"/>
            </a:endParaRPr>
          </a:p>
          <a:p>
            <a:pPr indent="90170" algn="ctr">
              <a:lnSpc>
                <a:spcPct val="115000"/>
              </a:lnSpc>
              <a:spcBef>
                <a:spcPts val="400"/>
              </a:spcBef>
              <a:spcAft>
                <a:spcPts val="1000"/>
              </a:spcAft>
            </a:pP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Môn</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Ngữ</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9</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504128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C51F22F-248B-6456-A364-F0EF81FAFC2A}"/>
              </a:ext>
            </a:extLst>
          </p:cNvPr>
          <p:cNvPicPr>
            <a:picLocks noChangeAspect="1"/>
          </p:cNvPicPr>
          <p:nvPr/>
        </p:nvPicPr>
        <p:blipFill rotWithShape="1">
          <a:blip r:embed="rId3"/>
          <a:srcRect b="18519"/>
          <a:stretch/>
        </p:blipFill>
        <p:spPr>
          <a:xfrm>
            <a:off x="122126" y="203200"/>
            <a:ext cx="12155311" cy="6654800"/>
          </a:xfrm>
          <a:prstGeom prst="rect">
            <a:avLst/>
          </a:prstGeom>
        </p:spPr>
      </p:pic>
      <p:sp>
        <p:nvSpPr>
          <p:cNvPr id="6" name="Freeform 7">
            <a:extLst>
              <a:ext uri="{FF2B5EF4-FFF2-40B4-BE49-F238E27FC236}">
                <a16:creationId xmlns:a16="http://schemas.microsoft.com/office/drawing/2014/main" id="{6068FE61-0FDA-1D77-2F37-DB1989511D45}"/>
              </a:ext>
            </a:extLst>
          </p:cNvPr>
          <p:cNvSpPr/>
          <p:nvPr/>
        </p:nvSpPr>
        <p:spPr>
          <a:xfrm rot="-10800000">
            <a:off x="138289" y="246472"/>
            <a:ext cx="12256911" cy="5207317"/>
          </a:xfrm>
          <a:custGeom>
            <a:avLst/>
            <a:gdLst/>
            <a:ahLst/>
            <a:cxnLst/>
            <a:rect l="l" t="t" r="r" b="b"/>
            <a:pathLst>
              <a:path w="18385367" h="7810976">
                <a:moveTo>
                  <a:pt x="0" y="0"/>
                </a:moveTo>
                <a:lnTo>
                  <a:pt x="18385367" y="0"/>
                </a:lnTo>
                <a:lnTo>
                  <a:pt x="18385367" y="7810976"/>
                </a:lnTo>
                <a:lnTo>
                  <a:pt x="0" y="7810976"/>
                </a:lnTo>
                <a:lnTo>
                  <a:pt x="0" y="0"/>
                </a:lnTo>
                <a:close/>
              </a:path>
            </a:pathLst>
          </a:custGeom>
          <a:blipFill>
            <a:blip r:embed="rId4"/>
            <a:stretch>
              <a:fillRect t="-6637" b="-6637"/>
            </a:stretch>
          </a:blipFill>
        </p:spPr>
      </p:sp>
      <p:sp>
        <p:nvSpPr>
          <p:cNvPr id="3" name="TextBox 8">
            <a:extLst>
              <a:ext uri="{FF2B5EF4-FFF2-40B4-BE49-F238E27FC236}">
                <a16:creationId xmlns:a16="http://schemas.microsoft.com/office/drawing/2014/main" id="{0481F989-8BDF-D5ED-D8EB-6FF715D558F1}"/>
              </a:ext>
            </a:extLst>
          </p:cNvPr>
          <p:cNvSpPr txBox="1"/>
          <p:nvPr/>
        </p:nvSpPr>
        <p:spPr>
          <a:xfrm>
            <a:off x="960015" y="817331"/>
            <a:ext cx="9239807" cy="487313"/>
          </a:xfrm>
          <a:prstGeom prst="rect">
            <a:avLst/>
          </a:prstGeom>
        </p:spPr>
        <p:txBody>
          <a:bodyPr wrap="square" lIns="0" tIns="0" rIns="0" bIns="0" rtlCol="0" anchor="t">
            <a:spAutoFit/>
          </a:bodyPr>
          <a:lstStyle/>
          <a:p>
            <a:pPr algn="ctr">
              <a:lnSpc>
                <a:spcPts val="3822"/>
              </a:lnSpc>
            </a:pPr>
            <a:r>
              <a:rPr lang="en-US" sz="3640" dirty="0" err="1">
                <a:solidFill>
                  <a:srgbClr val="000000"/>
                </a:solidFill>
                <a:latin typeface="Times New Roman" panose="02020603050405020304" pitchFamily="18" charset="0"/>
                <a:ea typeface="#9Slide04 Vollkorn SemiBold" panose="00000700000000000000" pitchFamily="2" charset="0"/>
                <a:cs typeface="Times New Roman" panose="02020603050405020304" pitchFamily="18" charset="0"/>
              </a:rPr>
              <a:t>Bài</a:t>
            </a:r>
            <a:r>
              <a:rPr lang="en-US" sz="3640" dirty="0">
                <a:solidFill>
                  <a:srgbClr val="000000"/>
                </a:solidFill>
                <a:latin typeface="Times New Roman" panose="02020603050405020304" pitchFamily="18" charset="0"/>
                <a:ea typeface="#9Slide04 Vollkorn SemiBold" panose="00000700000000000000" pitchFamily="2" charset="0"/>
                <a:cs typeface="Times New Roman" panose="02020603050405020304" pitchFamily="18" charset="0"/>
              </a:rPr>
              <a:t> 2: </a:t>
            </a:r>
            <a:r>
              <a:rPr lang="en-US" sz="3640" dirty="0" err="1">
                <a:solidFill>
                  <a:srgbClr val="000000"/>
                </a:solidFill>
                <a:latin typeface="Times New Roman" panose="02020603050405020304" pitchFamily="18" charset="0"/>
                <a:ea typeface="#9Slide04 Vollkorn SemiBold" panose="00000700000000000000" pitchFamily="2" charset="0"/>
                <a:cs typeface="Times New Roman" panose="02020603050405020304" pitchFamily="18" charset="0"/>
              </a:rPr>
              <a:t>Những</a:t>
            </a:r>
            <a:r>
              <a:rPr lang="en-US" sz="3640" dirty="0">
                <a:solidFill>
                  <a:srgbClr val="000000"/>
                </a:solidFill>
                <a:latin typeface="Times New Roman" panose="02020603050405020304" pitchFamily="18" charset="0"/>
                <a:ea typeface="#9Slide04 Vollkorn SemiBold" panose="00000700000000000000" pitchFamily="2" charset="0"/>
                <a:cs typeface="Times New Roman" panose="02020603050405020304" pitchFamily="18" charset="0"/>
              </a:rPr>
              <a:t> </a:t>
            </a:r>
            <a:r>
              <a:rPr lang="en-US" sz="3640" dirty="0" err="1">
                <a:solidFill>
                  <a:srgbClr val="000000"/>
                </a:solidFill>
                <a:latin typeface="Times New Roman" panose="02020603050405020304" pitchFamily="18" charset="0"/>
                <a:ea typeface="#9Slide04 Vollkorn SemiBold" panose="00000700000000000000" pitchFamily="2" charset="0"/>
                <a:cs typeface="Times New Roman" panose="02020603050405020304" pitchFamily="18" charset="0"/>
              </a:rPr>
              <a:t>cung</a:t>
            </a:r>
            <a:r>
              <a:rPr lang="en-US" sz="3640" dirty="0">
                <a:solidFill>
                  <a:srgbClr val="000000"/>
                </a:solidFill>
                <a:latin typeface="Times New Roman" panose="02020603050405020304" pitchFamily="18" charset="0"/>
                <a:ea typeface="#9Slide04 Vollkorn SemiBold" panose="00000700000000000000" pitchFamily="2" charset="0"/>
                <a:cs typeface="Times New Roman" panose="02020603050405020304" pitchFamily="18" charset="0"/>
              </a:rPr>
              <a:t> </a:t>
            </a:r>
            <a:r>
              <a:rPr lang="en-US" sz="3640" dirty="0" err="1">
                <a:solidFill>
                  <a:srgbClr val="000000"/>
                </a:solidFill>
                <a:latin typeface="Times New Roman" panose="02020603050405020304" pitchFamily="18" charset="0"/>
                <a:ea typeface="#9Slide04 Vollkorn SemiBold" panose="00000700000000000000" pitchFamily="2" charset="0"/>
                <a:cs typeface="Times New Roman" panose="02020603050405020304" pitchFamily="18" charset="0"/>
              </a:rPr>
              <a:t>bậc</a:t>
            </a:r>
            <a:r>
              <a:rPr lang="en-US" sz="3640" dirty="0">
                <a:solidFill>
                  <a:srgbClr val="000000"/>
                </a:solidFill>
                <a:latin typeface="Times New Roman" panose="02020603050405020304" pitchFamily="18" charset="0"/>
                <a:ea typeface="#9Slide04 Vollkorn SemiBold" panose="00000700000000000000" pitchFamily="2" charset="0"/>
                <a:cs typeface="Times New Roman" panose="02020603050405020304" pitchFamily="18" charset="0"/>
              </a:rPr>
              <a:t> </a:t>
            </a:r>
            <a:r>
              <a:rPr lang="en-US" sz="3640" dirty="0" err="1">
                <a:solidFill>
                  <a:srgbClr val="000000"/>
                </a:solidFill>
                <a:latin typeface="Times New Roman" panose="02020603050405020304" pitchFamily="18" charset="0"/>
                <a:ea typeface="#9Slide04 Vollkorn SemiBold" panose="00000700000000000000" pitchFamily="2" charset="0"/>
                <a:cs typeface="Times New Roman" panose="02020603050405020304" pitchFamily="18" charset="0"/>
              </a:rPr>
              <a:t>tâm</a:t>
            </a:r>
            <a:r>
              <a:rPr lang="en-US" sz="3640" dirty="0">
                <a:solidFill>
                  <a:srgbClr val="000000"/>
                </a:solidFill>
                <a:latin typeface="Times New Roman" panose="02020603050405020304" pitchFamily="18" charset="0"/>
                <a:ea typeface="#9Slide04 Vollkorn SemiBold" panose="00000700000000000000" pitchFamily="2" charset="0"/>
                <a:cs typeface="Times New Roman" panose="02020603050405020304" pitchFamily="18" charset="0"/>
              </a:rPr>
              <a:t> </a:t>
            </a:r>
            <a:r>
              <a:rPr lang="en-US" sz="3640" dirty="0" err="1">
                <a:solidFill>
                  <a:srgbClr val="000000"/>
                </a:solidFill>
                <a:latin typeface="Times New Roman" panose="02020603050405020304" pitchFamily="18" charset="0"/>
                <a:ea typeface="#9Slide04 Vollkorn SemiBold" panose="00000700000000000000" pitchFamily="2" charset="0"/>
                <a:cs typeface="Times New Roman" panose="02020603050405020304" pitchFamily="18" charset="0"/>
              </a:rPr>
              <a:t>trạng</a:t>
            </a:r>
            <a:endParaRPr lang="en-US" sz="3640" dirty="0">
              <a:solidFill>
                <a:srgbClr val="000000"/>
              </a:solidFill>
              <a:latin typeface="Times New Roman" panose="02020603050405020304" pitchFamily="18" charset="0"/>
              <a:ea typeface="#9Slide04 Vollkorn SemiBold" panose="00000700000000000000" pitchFamily="2" charset="0"/>
              <a:cs typeface="Times New Roman" panose="02020603050405020304" pitchFamily="18" charset="0"/>
            </a:endParaRPr>
          </a:p>
        </p:txBody>
      </p:sp>
      <p:sp>
        <p:nvSpPr>
          <p:cNvPr id="4" name="TextBox 9">
            <a:extLst>
              <a:ext uri="{FF2B5EF4-FFF2-40B4-BE49-F238E27FC236}">
                <a16:creationId xmlns:a16="http://schemas.microsoft.com/office/drawing/2014/main" id="{178A2698-D554-415B-D796-D07FA4503945}"/>
              </a:ext>
            </a:extLst>
          </p:cNvPr>
          <p:cNvSpPr txBox="1"/>
          <p:nvPr/>
        </p:nvSpPr>
        <p:spPr>
          <a:xfrm>
            <a:off x="2908601" y="1758445"/>
            <a:ext cx="5342636" cy="525850"/>
          </a:xfrm>
          <a:prstGeom prst="rect">
            <a:avLst/>
          </a:prstGeom>
        </p:spPr>
        <p:txBody>
          <a:bodyPr wrap="square" lIns="0" tIns="0" rIns="0" bIns="0" rtlCol="0" anchor="t">
            <a:spAutoFit/>
          </a:bodyPr>
          <a:lstStyle/>
          <a:p>
            <a:pPr algn="ctr">
              <a:lnSpc>
                <a:spcPts val="3822"/>
              </a:lnSpc>
              <a:spcBef>
                <a:spcPct val="0"/>
              </a:spcBef>
            </a:pPr>
            <a:r>
              <a:rPr lang="en-US" sz="5334" b="1" dirty="0" err="1">
                <a:solidFill>
                  <a:srgbClr val="C00000"/>
                </a:solidFill>
                <a:latin typeface="Times New Roman" panose="02020603050405020304" pitchFamily="18" charset="0"/>
                <a:cs typeface="Times New Roman" panose="02020603050405020304" pitchFamily="18" charset="0"/>
              </a:rPr>
              <a:t>Buổi</a:t>
            </a:r>
            <a:r>
              <a:rPr lang="en-US" sz="5334" b="1" dirty="0">
                <a:solidFill>
                  <a:srgbClr val="C00000"/>
                </a:solidFill>
                <a:latin typeface="Times New Roman" panose="02020603050405020304" pitchFamily="18" charset="0"/>
                <a:cs typeface="Times New Roman" panose="02020603050405020304" pitchFamily="18" charset="0"/>
              </a:rPr>
              <a:t> </a:t>
            </a:r>
            <a:r>
              <a:rPr lang="en-US" sz="5334" b="1" dirty="0" err="1">
                <a:solidFill>
                  <a:srgbClr val="C00000"/>
                </a:solidFill>
                <a:latin typeface="Times New Roman" panose="02020603050405020304" pitchFamily="18" charset="0"/>
                <a:cs typeface="Times New Roman" panose="02020603050405020304" pitchFamily="18" charset="0"/>
              </a:rPr>
              <a:t>tiễn</a:t>
            </a:r>
            <a:r>
              <a:rPr lang="en-US" sz="5334" b="1" dirty="0">
                <a:solidFill>
                  <a:srgbClr val="C00000"/>
                </a:solidFill>
                <a:latin typeface="Times New Roman" panose="02020603050405020304" pitchFamily="18" charset="0"/>
                <a:cs typeface="Times New Roman" panose="02020603050405020304" pitchFamily="18" charset="0"/>
              </a:rPr>
              <a:t> </a:t>
            </a:r>
            <a:r>
              <a:rPr lang="en-US" sz="5334" b="1" dirty="0" err="1">
                <a:solidFill>
                  <a:srgbClr val="C00000"/>
                </a:solidFill>
                <a:latin typeface="Times New Roman" panose="02020603050405020304" pitchFamily="18" charset="0"/>
                <a:cs typeface="Times New Roman" panose="02020603050405020304" pitchFamily="18" charset="0"/>
              </a:rPr>
              <a:t>đưa</a:t>
            </a:r>
            <a:endParaRPr lang="en-US" sz="5334" b="1" dirty="0">
              <a:solidFill>
                <a:srgbClr val="C0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832AA732-AAB4-BF23-BEEB-E8D4A8045BC9}"/>
              </a:ext>
            </a:extLst>
          </p:cNvPr>
          <p:cNvSpPr txBox="1"/>
          <p:nvPr/>
        </p:nvSpPr>
        <p:spPr>
          <a:xfrm>
            <a:off x="2201719" y="2362817"/>
            <a:ext cx="6756400" cy="924997"/>
          </a:xfrm>
          <a:prstGeom prst="rect">
            <a:avLst/>
          </a:prstGeom>
        </p:spPr>
        <p:txBody>
          <a:bodyPr wrap="square" lIns="0" tIns="0" rIns="0" bIns="0" rtlCol="0" anchor="t">
            <a:spAutoFit/>
          </a:bodyPr>
          <a:lstStyle/>
          <a:p>
            <a:pPr algn="ctr">
              <a:lnSpc>
                <a:spcPts val="3822"/>
              </a:lnSpc>
              <a:spcBef>
                <a:spcPct val="0"/>
              </a:spcBef>
            </a:pPr>
            <a:r>
              <a:rPr lang="vi-VN" sz="2133" b="1" dirty="0">
                <a:latin typeface="+mj-lt"/>
                <a:ea typeface="#9Slide04 Vollkorn" panose="00000500000000000000" pitchFamily="2" charset="0"/>
              </a:rPr>
              <a:t>Trích  “Chinh phụ ngâm</a:t>
            </a:r>
            <a:r>
              <a:rPr lang="en-US" sz="2133" b="1" dirty="0">
                <a:latin typeface="+mj-lt"/>
                <a:ea typeface="#9Slide04 Vollkorn" panose="00000500000000000000" pitchFamily="2" charset="0"/>
              </a:rPr>
              <a:t>”, </a:t>
            </a:r>
            <a:r>
              <a:rPr lang="en-US" sz="2133" b="1" dirty="0" err="1">
                <a:latin typeface="+mj-lt"/>
                <a:ea typeface="#9Slide04 Vollkorn" panose="00000500000000000000" pitchFamily="2" charset="0"/>
              </a:rPr>
              <a:t>nguyên</a:t>
            </a:r>
            <a:r>
              <a:rPr lang="en-US" sz="2133" b="1" dirty="0">
                <a:latin typeface="+mj-lt"/>
                <a:ea typeface="#9Slide04 Vollkorn" panose="00000500000000000000" pitchFamily="2" charset="0"/>
              </a:rPr>
              <a:t> </a:t>
            </a:r>
            <a:r>
              <a:rPr lang="en-US" sz="2133" b="1" dirty="0" err="1">
                <a:latin typeface="+mj-lt"/>
                <a:ea typeface="#9Slide04 Vollkorn" panose="00000500000000000000" pitchFamily="2" charset="0"/>
              </a:rPr>
              <a:t>tác</a:t>
            </a:r>
            <a:r>
              <a:rPr lang="en-US" sz="2133" b="1" dirty="0">
                <a:latin typeface="+mj-lt"/>
                <a:ea typeface="#9Slide04 Vollkorn" panose="00000500000000000000" pitchFamily="2" charset="0"/>
              </a:rPr>
              <a:t> ĐẶNG TRẦN CÔN, </a:t>
            </a:r>
            <a:r>
              <a:rPr lang="en-US" sz="2133" b="1" dirty="0" err="1">
                <a:latin typeface="+mj-lt"/>
                <a:ea typeface="#9Slide04 Vollkorn" panose="00000500000000000000" pitchFamily="2" charset="0"/>
              </a:rPr>
              <a:t>bản</a:t>
            </a:r>
            <a:r>
              <a:rPr lang="en-US" sz="2133" b="1" dirty="0">
                <a:latin typeface="+mj-lt"/>
                <a:ea typeface="#9Slide04 Vollkorn" panose="00000500000000000000" pitchFamily="2" charset="0"/>
              </a:rPr>
              <a:t> </a:t>
            </a:r>
            <a:r>
              <a:rPr lang="en-US" sz="2133" b="1" dirty="0" err="1">
                <a:latin typeface="+mj-lt"/>
                <a:ea typeface="#9Slide04 Vollkorn" panose="00000500000000000000" pitchFamily="2" charset="0"/>
              </a:rPr>
              <a:t>dịch</a:t>
            </a:r>
            <a:r>
              <a:rPr lang="en-US" sz="2133" b="1" dirty="0">
                <a:latin typeface="+mj-lt"/>
                <a:ea typeface="#9Slide04 Vollkorn" panose="00000500000000000000" pitchFamily="2" charset="0"/>
              </a:rPr>
              <a:t> </a:t>
            </a:r>
            <a:r>
              <a:rPr lang="en-US" sz="2133" b="1" dirty="0" err="1">
                <a:latin typeface="+mj-lt"/>
                <a:ea typeface="#9Slide04 Vollkorn" panose="00000500000000000000" pitchFamily="2" charset="0"/>
              </a:rPr>
              <a:t>của</a:t>
            </a:r>
            <a:r>
              <a:rPr lang="en-US" sz="2133" b="1" dirty="0">
                <a:latin typeface="+mj-lt"/>
                <a:ea typeface="#9Slide04 Vollkorn" panose="00000500000000000000" pitchFamily="2" charset="0"/>
              </a:rPr>
              <a:t> ĐOÀN THỊ  ĐIỂM (?)</a:t>
            </a:r>
          </a:p>
        </p:txBody>
      </p:sp>
    </p:spTree>
    <p:extLst>
      <p:ext uri="{BB962C8B-B14F-4D97-AF65-F5344CB8AC3E}">
        <p14:creationId xmlns:p14="http://schemas.microsoft.com/office/powerpoint/2010/main" val="12678282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6994">
        <p15:prstTrans prst="pageCurlDouble"/>
      </p:transition>
    </mc:Choice>
    <mc:Fallback xmlns="">
      <p:transition spd="slow" advTm="16994">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noChangeArrowheads="1"/>
          </p:cNvSpPr>
          <p:nvPr>
            <p:ph type="title"/>
          </p:nvPr>
        </p:nvSpPr>
        <p:spPr/>
        <p:txBody>
          <a:bodyPr/>
          <a:lstStyle/>
          <a:p>
            <a:endParaRPr lang="en-US" altLang="en-US"/>
          </a:p>
        </p:txBody>
      </p:sp>
      <p:sp>
        <p:nvSpPr>
          <p:cNvPr id="52227" name="Footer Placeholder 3"/>
          <p:cNvSpPr>
            <a:spLocks noGrp="1"/>
          </p:cNvSpPr>
          <p:nvPr>
            <p:ph type="ftr"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2"/>
              </a:buClr>
              <a:buFont typeface="Wingdings" panose="05000000000000000000" pitchFamily="2" charset="2"/>
              <a:buChar char="v"/>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1000">
                <a:solidFill>
                  <a:srgbClr val="000000"/>
                </a:solidFill>
              </a:rPr>
              <a:t>www.themegallery.com</a:t>
            </a:r>
          </a:p>
        </p:txBody>
      </p:sp>
      <p:pic>
        <p:nvPicPr>
          <p:cNvPr id="52228" name="Picture 6" descr="Cute powerpoint wallpaper trong 2020 | Hình ảnh, Hình nền, Dễ thươ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0800"/>
            <a:ext cx="12192000" cy="699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5-Point Star 1">
            <a:hlinkClick r:id="rId4" action="ppaction://hlinksldjump" highlightClick="1"/>
          </p:cNvPr>
          <p:cNvSpPr/>
          <p:nvPr/>
        </p:nvSpPr>
        <p:spPr>
          <a:xfrm>
            <a:off x="5867400" y="5562600"/>
            <a:ext cx="914400" cy="762000"/>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a:off x="4800600" y="152400"/>
            <a:ext cx="2362200" cy="1108075"/>
          </a:xfrm>
          <a:prstGeom prst="rect">
            <a:avLst/>
          </a:prstGeom>
        </p:spPr>
        <p:txBody>
          <a:bodyPr>
            <a:spAutoFit/>
          </a:bodyPr>
          <a:lstStyle/>
          <a:p>
            <a:pPr algn="ctr" eaLnBrk="1" fontAlgn="auto" hangingPunct="1">
              <a:spcBef>
                <a:spcPts val="0"/>
              </a:spcBef>
              <a:spcAft>
                <a:spcPts val="0"/>
              </a:spcAft>
              <a:defRPr/>
            </a:pPr>
            <a:r>
              <a:rPr lang="en-US" sz="6600" b="1" u="sng" kern="0" dirty="0" err="1">
                <a:solidFill>
                  <a:srgbClr val="FFFF00"/>
                </a:solidFill>
                <a:latin typeface="Times New Roman" pitchFamily="18" charset="0"/>
                <a:cs typeface="Times New Roman" pitchFamily="18" charset="0"/>
              </a:rPr>
              <a:t>Câu</a:t>
            </a:r>
            <a:r>
              <a:rPr lang="en-US" sz="6600" b="1" u="sng" kern="0" dirty="0">
                <a:solidFill>
                  <a:srgbClr val="FFFF00"/>
                </a:solidFill>
                <a:latin typeface="Times New Roman" pitchFamily="18" charset="0"/>
                <a:cs typeface="Times New Roman" pitchFamily="18" charset="0"/>
              </a:rPr>
              <a:t> 1 </a:t>
            </a:r>
            <a:endParaRPr lang="en-US" sz="2800" u="sng" kern="0" dirty="0">
              <a:solidFill>
                <a:srgbClr val="FFFF00"/>
              </a:solidFill>
              <a:latin typeface="Times New Roman" pitchFamily="18" charset="0"/>
              <a:cs typeface="Times New Roman" pitchFamily="18" charset="0"/>
            </a:endParaRPr>
          </a:p>
        </p:txBody>
      </p:sp>
      <p:sp>
        <p:nvSpPr>
          <p:cNvPr id="7" name="Rectangle 6"/>
          <p:cNvSpPr/>
          <p:nvPr/>
        </p:nvSpPr>
        <p:spPr>
          <a:xfrm>
            <a:off x="1452563" y="2057400"/>
            <a:ext cx="9132887" cy="954088"/>
          </a:xfrm>
          <a:prstGeom prst="rect">
            <a:avLst/>
          </a:prstGeom>
        </p:spPr>
        <p:txBody>
          <a:bodyPr wrap="none">
            <a:spAutoFit/>
          </a:bodyPr>
          <a:lstStyle/>
          <a:p>
            <a:pPr algn="ctr" eaLnBrk="1" fontAlgn="auto" hangingPunct="1">
              <a:spcBef>
                <a:spcPts val="0"/>
              </a:spcBef>
              <a:spcAft>
                <a:spcPts val="0"/>
              </a:spcAft>
              <a:defRPr/>
            </a:pPr>
            <a:r>
              <a:rPr lang="en-US" sz="2800" b="1" i="1" kern="0" dirty="0" err="1">
                <a:latin typeface="Times New Roman" pitchFamily="18" charset="0"/>
                <a:cs typeface="Times New Roman" pitchFamily="18" charset="0"/>
              </a:rPr>
              <a:t>Em</a:t>
            </a:r>
            <a:r>
              <a:rPr lang="en-US" sz="2800" b="1" i="1" kern="0" dirty="0">
                <a:latin typeface="Times New Roman" pitchFamily="18" charset="0"/>
                <a:cs typeface="Times New Roman" pitchFamily="18" charset="0"/>
              </a:rPr>
              <a:t> </a:t>
            </a:r>
            <a:r>
              <a:rPr lang="en-US" sz="2800" b="1" i="1" kern="0" err="1">
                <a:latin typeface="Times New Roman" pitchFamily="18" charset="0"/>
                <a:cs typeface="Times New Roman" pitchFamily="18" charset="0"/>
              </a:rPr>
              <a:t>hãy</a:t>
            </a:r>
            <a:r>
              <a:rPr lang="en-US" sz="2800" b="1" i="1" kern="0">
                <a:latin typeface="Times New Roman" pitchFamily="18" charset="0"/>
                <a:cs typeface="Times New Roman" pitchFamily="18" charset="0"/>
              </a:rPr>
              <a:t> trình bày hiểu biết về một cuộc chiến đã xảy ra trên </a:t>
            </a:r>
          </a:p>
          <a:p>
            <a:pPr algn="ctr" eaLnBrk="1" fontAlgn="auto" hangingPunct="1">
              <a:spcBef>
                <a:spcPts val="0"/>
              </a:spcBef>
              <a:spcAft>
                <a:spcPts val="0"/>
              </a:spcAft>
              <a:defRPr/>
            </a:pPr>
            <a:r>
              <a:rPr lang="en-US" sz="2800" b="1" i="1" kern="0">
                <a:latin typeface="Times New Roman" pitchFamily="18" charset="0"/>
                <a:cs typeface="Times New Roman" pitchFamily="18" charset="0"/>
              </a:rPr>
              <a:t>đất nước ta trong khoảng đầu thế kỷ XVIII?</a:t>
            </a:r>
            <a:endParaRPr lang="en-US" sz="1050" i="1" kern="0" dirty="0">
              <a:latin typeface="Times New Roman" pitchFamily="18" charset="0"/>
              <a:cs typeface="Times New Roman" pitchFamily="18" charset="0"/>
            </a:endParaRPr>
          </a:p>
        </p:txBody>
      </p:sp>
      <p:sp>
        <p:nvSpPr>
          <p:cNvPr id="8" name="Rectangle 7"/>
          <p:cNvSpPr/>
          <p:nvPr/>
        </p:nvSpPr>
        <p:spPr>
          <a:xfrm>
            <a:off x="800100" y="3265488"/>
            <a:ext cx="10629900" cy="2678112"/>
          </a:xfrm>
          <a:prstGeom prst="rect">
            <a:avLst/>
          </a:prstGeom>
        </p:spPr>
        <p:txBody>
          <a:bodyPr>
            <a:spAutoFit/>
          </a:bodyPr>
          <a:lstStyle/>
          <a:p>
            <a:pPr>
              <a:defRPr/>
            </a:pPr>
            <a:r>
              <a:rPr lang="vi-VN" sz="2800" kern="0">
                <a:latin typeface="Times New Roman" pitchFamily="18" charset="0"/>
                <a:cs typeface="Times New Roman" pitchFamily="18" charset="0"/>
              </a:rPr>
              <a:t>+ Trịnh - Nguyễn phân tranh: phân chia lãnh thổ giữa chế độ “vua Lê chúa Trịnh” ở phía bắc sông Gianh (Đàng Ngoài) và chúa Nguyễn cai trị ở phía nam (Đàng Trong), mở đầu khi Trịnh Tráng đem quân đánh Nguyễn Phúc Nguyên năm 1627 và kết thúc vào năm 1777 khi chúa Nguyễn sụp đổ.</a:t>
            </a:r>
            <a:endParaRPr lang="en-US" sz="2800" kern="0">
              <a:latin typeface="Times New Roman" pitchFamily="18" charset="0"/>
              <a:cs typeface="Times New Roman" pitchFamily="18" charset="0"/>
            </a:endParaRPr>
          </a:p>
          <a:p>
            <a:pPr>
              <a:defRPr/>
            </a:pPr>
            <a:r>
              <a:rPr lang="vi-VN" sz="2800" kern="0">
                <a:latin typeface="Times New Roman" pitchFamily="18" charset="0"/>
                <a:cs typeface="Times New Roman" pitchFamily="18" charset="0"/>
              </a:rPr>
              <a:t>+ Khởi nghĩa Nguyễn Dương Hưng (1737) ở Sơn Tây.</a:t>
            </a:r>
            <a:endParaRPr lang="en-US" sz="2800" kern="0">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1874625889"/>
      </p:ext>
    </p:extLst>
  </p:cSld>
  <p:clrMapOvr>
    <a:masterClrMapping/>
  </p:clrMapOvr>
  <mc:AlternateContent xmlns:mc="http://schemas.openxmlformats.org/markup-compatibility/2006" xmlns:p14="http://schemas.microsoft.com/office/powerpoint/2010/main">
    <mc:Choice Requires="p14">
      <p:transition spd="slow" p14:dur="2000" advTm="86455"/>
    </mc:Choice>
    <mc:Fallback xmlns="">
      <p:transition spd="slow" advTm="86455"/>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noChangeArrowheads="1"/>
          </p:cNvSpPr>
          <p:nvPr>
            <p:ph type="title"/>
          </p:nvPr>
        </p:nvSpPr>
        <p:spPr/>
        <p:txBody>
          <a:bodyPr/>
          <a:lstStyle/>
          <a:p>
            <a:endParaRPr lang="en-US" altLang="en-US"/>
          </a:p>
        </p:txBody>
      </p:sp>
      <p:sp>
        <p:nvSpPr>
          <p:cNvPr id="53251" name="Footer Placeholder 3"/>
          <p:cNvSpPr>
            <a:spLocks noGrp="1"/>
          </p:cNvSpPr>
          <p:nvPr>
            <p:ph type="ftr"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2"/>
              </a:buClr>
              <a:buFont typeface="Wingdings" panose="05000000000000000000" pitchFamily="2" charset="2"/>
              <a:buChar char="v"/>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1000">
                <a:solidFill>
                  <a:srgbClr val="000000"/>
                </a:solidFill>
              </a:rPr>
              <a:t>www.themegallery.com</a:t>
            </a:r>
          </a:p>
        </p:txBody>
      </p:sp>
      <p:pic>
        <p:nvPicPr>
          <p:cNvPr id="53252" name="Picture 6" descr="Cute powerpoint wallpaper trong 2020 | Hình ảnh, Hình nền, Dễ thươ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0800"/>
            <a:ext cx="12192000" cy="699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5-Point Star 1">
            <a:hlinkClick r:id="rId4" action="ppaction://hlinksldjump" highlightClick="1"/>
          </p:cNvPr>
          <p:cNvSpPr/>
          <p:nvPr/>
        </p:nvSpPr>
        <p:spPr>
          <a:xfrm>
            <a:off x="5867400" y="5562600"/>
            <a:ext cx="914400" cy="762000"/>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876300" y="2209800"/>
            <a:ext cx="10439400" cy="3108325"/>
          </a:xfrm>
          <a:prstGeom prst="rect">
            <a:avLst/>
          </a:prstGeom>
        </p:spPr>
        <p:txBody>
          <a:bodyPr>
            <a:spAutoFit/>
          </a:bodyPr>
          <a:lstStyle/>
          <a:p>
            <a:pPr>
              <a:defRPr/>
            </a:pPr>
            <a:r>
              <a:rPr lang="vi-VN" sz="2800" kern="0">
                <a:latin typeface="Times New Roman" pitchFamily="18" charset="0"/>
                <a:cs typeface="Times New Roman" pitchFamily="18" charset="0"/>
              </a:rPr>
              <a:t>+ Khởi nghĩa Nguyễn Danh Phương (1740 - 1751) ở khu vực nay thuộc các tỉnh Vĩnh Phúc, Phú Thọ.</a:t>
            </a:r>
            <a:endParaRPr lang="en-US" sz="2800" kern="0">
              <a:latin typeface="Times New Roman" pitchFamily="18" charset="0"/>
              <a:cs typeface="Times New Roman" pitchFamily="18" charset="0"/>
            </a:endParaRPr>
          </a:p>
          <a:p>
            <a:pPr>
              <a:defRPr/>
            </a:pPr>
            <a:r>
              <a:rPr lang="vi-VN" sz="2800" kern="0">
                <a:latin typeface="Times New Roman" pitchFamily="18" charset="0"/>
                <a:cs typeface="Times New Roman" pitchFamily="18" charset="0"/>
              </a:rPr>
              <a:t>+ Khởi nghĩa Nguyễn Hữu Cầu (1741 - 1751) xuất phát từ Đồ Sơn (Hải Phòng), di chuyển lên Kinh Bắc (Bắc Giang, Bắc Ninh), uy hiếp kinh thành Thăng Long rồi xuống Sơn Nam, vào Thanh Hoá, Nghệ An.</a:t>
            </a:r>
            <a:endParaRPr lang="en-US" sz="2800" kern="0">
              <a:latin typeface="Times New Roman" pitchFamily="18" charset="0"/>
              <a:cs typeface="Times New Roman" pitchFamily="18" charset="0"/>
            </a:endParaRPr>
          </a:p>
          <a:p>
            <a:pPr>
              <a:defRPr/>
            </a:pPr>
            <a:r>
              <a:rPr lang="vi-VN" sz="2800" kern="0">
                <a:latin typeface="Times New Roman" pitchFamily="18" charset="0"/>
                <a:cs typeface="Times New Roman" pitchFamily="18" charset="0"/>
              </a:rPr>
              <a:t>+ Khởi nghĩa Hoàng Công Chất (1739 - 1769) trên địa bàn trấn Sơn Nam.</a:t>
            </a:r>
            <a:endParaRPr lang="en-US" sz="2800" kern="0">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3501278836"/>
      </p:ext>
    </p:extLst>
  </p:cSld>
  <p:clrMapOvr>
    <a:masterClrMapping/>
  </p:clrMapOvr>
  <mc:AlternateContent xmlns:mc="http://schemas.openxmlformats.org/markup-compatibility/2006" xmlns:p14="http://schemas.microsoft.com/office/powerpoint/2010/main">
    <mc:Choice Requires="p14">
      <p:transition spd="slow" p14:dur="2000" advTm="63216"/>
    </mc:Choice>
    <mc:Fallback xmlns="">
      <p:transition spd="slow" advTm="63216"/>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Footer Placeholder 3"/>
          <p:cNvSpPr>
            <a:spLocks noGrp="1"/>
          </p:cNvSpPr>
          <p:nvPr>
            <p:ph type="ftr"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2"/>
              </a:buClr>
              <a:buFont typeface="Wingdings" panose="05000000000000000000" pitchFamily="2" charset="2"/>
              <a:buChar char="v"/>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1000">
                <a:solidFill>
                  <a:srgbClr val="000000"/>
                </a:solidFill>
              </a:rPr>
              <a:t>www.themegallery.com</a:t>
            </a:r>
          </a:p>
        </p:txBody>
      </p:sp>
      <p:sp>
        <p:nvSpPr>
          <p:cNvPr id="2" name="5-Point Star 1">
            <a:hlinkClick r:id="rId3" action="ppaction://hlinksldjump" highlightClick="1"/>
          </p:cNvPr>
          <p:cNvSpPr/>
          <p:nvPr/>
        </p:nvSpPr>
        <p:spPr>
          <a:xfrm>
            <a:off x="5867400" y="5562600"/>
            <a:ext cx="914400" cy="762000"/>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 name="Rectangle 6"/>
          <p:cNvSpPr/>
          <p:nvPr/>
        </p:nvSpPr>
        <p:spPr>
          <a:xfrm>
            <a:off x="732020" y="157154"/>
            <a:ext cx="10270760" cy="954107"/>
          </a:xfrm>
          <a:prstGeom prst="rect">
            <a:avLst/>
          </a:prstGeom>
        </p:spPr>
        <p:txBody>
          <a:bodyPr wrap="none">
            <a:spAutoFit/>
          </a:bodyPr>
          <a:lstStyle/>
          <a:p>
            <a:pPr eaLnBrk="1" fontAlgn="auto" hangingPunct="1">
              <a:spcBef>
                <a:spcPts val="0"/>
              </a:spcBef>
              <a:spcAft>
                <a:spcPts val="0"/>
              </a:spcAft>
              <a:defRPr/>
            </a:pPr>
            <a:r>
              <a:rPr lang="en-US" sz="2800" b="1" i="1" kern="0" dirty="0" err="1">
                <a:latin typeface="Times New Roman" pitchFamily="18" charset="0"/>
                <a:cs typeface="Times New Roman" pitchFamily="18" charset="0"/>
              </a:rPr>
              <a:t>Câu</a:t>
            </a:r>
            <a:r>
              <a:rPr lang="en-US" sz="2800" b="1" i="1" kern="0" dirty="0">
                <a:latin typeface="Times New Roman" pitchFamily="18" charset="0"/>
                <a:cs typeface="Times New Roman" pitchFamily="18" charset="0"/>
              </a:rPr>
              <a:t> 2: </a:t>
            </a:r>
            <a:r>
              <a:rPr lang="vi-VN" sz="2800" b="1" i="1" kern="0" dirty="0">
                <a:latin typeface="Times New Roman" pitchFamily="18" charset="0"/>
                <a:cs typeface="Times New Roman" pitchFamily="18" charset="0"/>
              </a:rPr>
              <a:t>Nêu sự khác biệt giữa các cuộc tiễn đưa trong chiến tranh và</a:t>
            </a:r>
            <a:endParaRPr lang="en-US" sz="2800" b="1" i="1" kern="0" dirty="0">
              <a:latin typeface="Times New Roman" pitchFamily="18" charset="0"/>
              <a:cs typeface="Times New Roman" pitchFamily="18" charset="0"/>
            </a:endParaRPr>
          </a:p>
          <a:p>
            <a:pPr eaLnBrk="1" fontAlgn="auto" hangingPunct="1">
              <a:spcBef>
                <a:spcPts val="0"/>
              </a:spcBef>
              <a:spcAft>
                <a:spcPts val="0"/>
              </a:spcAft>
              <a:defRPr/>
            </a:pPr>
            <a:r>
              <a:rPr lang="vi-VN" sz="2800" b="1" i="1" kern="0" dirty="0">
                <a:latin typeface="Times New Roman" pitchFamily="18" charset="0"/>
                <a:cs typeface="Times New Roman" pitchFamily="18" charset="0"/>
              </a:rPr>
              <a:t> trong hoàn cảnh bình thường của cuộc sống</a:t>
            </a:r>
            <a:r>
              <a:rPr lang="en-US" sz="2800" b="1" i="1" kern="0" dirty="0">
                <a:latin typeface="Times New Roman" pitchFamily="18" charset="0"/>
                <a:cs typeface="Times New Roman" pitchFamily="18" charset="0"/>
              </a:rPr>
              <a:t>?</a:t>
            </a:r>
          </a:p>
        </p:txBody>
      </p:sp>
      <p:sp>
        <p:nvSpPr>
          <p:cNvPr id="8" name="Rectangle 7"/>
          <p:cNvSpPr/>
          <p:nvPr/>
        </p:nvSpPr>
        <p:spPr>
          <a:xfrm>
            <a:off x="466725" y="1443841"/>
            <a:ext cx="11306175" cy="3108543"/>
          </a:xfrm>
          <a:prstGeom prst="rect">
            <a:avLst/>
          </a:prstGeom>
        </p:spPr>
        <p:txBody>
          <a:bodyPr wrap="square">
            <a:spAutoFit/>
          </a:bodyPr>
          <a:lstStyle/>
          <a:p>
            <a:pPr>
              <a:defRPr/>
            </a:pPr>
            <a:r>
              <a:rPr lang="en-US" sz="2800" kern="0" dirty="0">
                <a:latin typeface="Times New Roman" pitchFamily="18" charset="0"/>
                <a:cs typeface="Times New Roman" pitchFamily="18" charset="0"/>
              </a:rPr>
              <a:t>    </a:t>
            </a:r>
            <a:r>
              <a:rPr lang="vi-VN" sz="2800" kern="0" dirty="0">
                <a:latin typeface="Times New Roman" pitchFamily="18" charset="0"/>
                <a:cs typeface="Times New Roman" pitchFamily="18" charset="0"/>
              </a:rPr>
              <a:t>Nếu tiễn đưa trong hoàn cảnh bình thường: đi học xa nhà, đi xuất khẩu lao động... thì người nhà sẽ xác định được ngày về và vẫn liên lạc thường xuyên, không có nguy hiểm gì đến tính mạng. Còn trong hoàn cảnh chiến tranh, những cuộc tiễn đưa cũng có thể là lần gặp mặt cuối cùng khi trong chiến tranh việc hi sinh là chuyện hết sức bình thường, xảy ra rất nhiều. Người thân không thể biết bao giờ họ về, một khi đi là rất khó liên lạc, không thể biết được điều gì đang xảy ra với người thân.</a:t>
            </a:r>
            <a:endParaRPr lang="en-US" sz="2800" kern="0" dirty="0">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956137994"/>
      </p:ext>
    </p:extLst>
  </p:cSld>
  <p:clrMapOvr>
    <a:masterClrMapping/>
  </p:clrMapOvr>
  <mc:AlternateContent xmlns:mc="http://schemas.openxmlformats.org/markup-compatibility/2006" xmlns:p14="http://schemas.microsoft.com/office/powerpoint/2010/main">
    <mc:Choice Requires="p14">
      <p:transition spd="slow" p14:dur="2000" advTm="70231"/>
    </mc:Choice>
    <mc:Fallback xmlns="">
      <p:transition spd="slow" advTm="70231"/>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A6AFFE-A239-FB07-87FB-ADB10210579F}"/>
              </a:ext>
            </a:extLst>
          </p:cNvPr>
          <p:cNvSpPr txBox="1"/>
          <p:nvPr/>
        </p:nvSpPr>
        <p:spPr>
          <a:xfrm>
            <a:off x="6502400" y="2668373"/>
            <a:ext cx="5435600" cy="1323439"/>
          </a:xfrm>
          <a:prstGeom prst="rect">
            <a:avLst/>
          </a:prstGeom>
          <a:noFill/>
        </p:spPr>
        <p:txBody>
          <a:bodyPr wrap="square" rtlCol="0">
            <a:spAutoFit/>
          </a:bodyPr>
          <a:lstStyle/>
          <a:p>
            <a:pPr algn="ctr"/>
            <a:r>
              <a:rPr lang="en-US" sz="4000" dirty="0">
                <a:solidFill>
                  <a:srgbClr val="FF0000"/>
                </a:solidFill>
                <a:latin typeface="#9Slide07 IcielBC Cubano Normal" panose="00000500000000000000" pitchFamily="2" charset="0"/>
                <a:cs typeface="Times New Roman" panose="02020603050405020304" pitchFamily="18" charset="0"/>
              </a:rPr>
              <a:t>I. </a:t>
            </a:r>
          </a:p>
          <a:p>
            <a:pPr algn="ctr"/>
            <a:r>
              <a:rPr lang="en-US" sz="4000" dirty="0" err="1">
                <a:solidFill>
                  <a:srgbClr val="FF0000"/>
                </a:solidFill>
                <a:latin typeface="#9Slide07 IcielBC Cubano Normal" panose="00000500000000000000" pitchFamily="2" charset="0"/>
                <a:cs typeface="Times New Roman" panose="02020603050405020304" pitchFamily="18" charset="0"/>
              </a:rPr>
              <a:t>Đọc</a:t>
            </a:r>
            <a:r>
              <a:rPr lang="en-US" sz="4000" dirty="0">
                <a:solidFill>
                  <a:srgbClr val="FF0000"/>
                </a:solidFill>
                <a:latin typeface="#9Slide07 IcielBC Cubano Normal" panose="00000500000000000000" pitchFamily="2" charset="0"/>
                <a:cs typeface="Times New Roman" panose="02020603050405020304" pitchFamily="18" charset="0"/>
              </a:rPr>
              <a:t> – </a:t>
            </a:r>
            <a:r>
              <a:rPr lang="en-US" sz="4000" dirty="0" err="1">
                <a:solidFill>
                  <a:srgbClr val="FF0000"/>
                </a:solidFill>
                <a:latin typeface="#9Slide07 IcielBC Cubano Normal" panose="00000500000000000000" pitchFamily="2" charset="0"/>
                <a:cs typeface="Times New Roman" panose="02020603050405020304" pitchFamily="18" charset="0"/>
              </a:rPr>
              <a:t>Tìm</a:t>
            </a:r>
            <a:r>
              <a:rPr lang="en-US" sz="4000" dirty="0">
                <a:solidFill>
                  <a:srgbClr val="FF0000"/>
                </a:solidFill>
                <a:latin typeface="#9Slide07 IcielBC Cubano Normal" panose="00000500000000000000" pitchFamily="2" charset="0"/>
                <a:cs typeface="Times New Roman" panose="02020603050405020304" pitchFamily="18" charset="0"/>
              </a:rPr>
              <a:t> </a:t>
            </a:r>
            <a:r>
              <a:rPr lang="en-US" sz="4000" dirty="0" err="1">
                <a:solidFill>
                  <a:srgbClr val="FF0000"/>
                </a:solidFill>
                <a:latin typeface="#9Slide07 IcielBC Cubano Normal" panose="00000500000000000000" pitchFamily="2" charset="0"/>
                <a:cs typeface="Times New Roman" panose="02020603050405020304" pitchFamily="18" charset="0"/>
              </a:rPr>
              <a:t>hiểu</a:t>
            </a:r>
            <a:r>
              <a:rPr lang="en-US" sz="4000" dirty="0">
                <a:solidFill>
                  <a:srgbClr val="FF0000"/>
                </a:solidFill>
                <a:latin typeface="#9Slide07 IcielBC Cubano Normal" panose="00000500000000000000" pitchFamily="2" charset="0"/>
                <a:cs typeface="Times New Roman" panose="02020603050405020304" pitchFamily="18" charset="0"/>
              </a:rPr>
              <a:t> </a:t>
            </a:r>
            <a:r>
              <a:rPr lang="en-US" sz="4000" dirty="0" err="1">
                <a:solidFill>
                  <a:srgbClr val="FF0000"/>
                </a:solidFill>
                <a:latin typeface="#9Slide07 IcielBC Cubano Normal" panose="00000500000000000000" pitchFamily="2" charset="0"/>
                <a:cs typeface="Times New Roman" panose="02020603050405020304" pitchFamily="18" charset="0"/>
              </a:rPr>
              <a:t>chung</a:t>
            </a:r>
            <a:endParaRPr lang="en-US" sz="4000" dirty="0">
              <a:solidFill>
                <a:srgbClr val="FF0000"/>
              </a:solidFill>
              <a:latin typeface="#9Slide07 IcielBC Cubano Normal" panose="00000500000000000000" pitchFamily="2" charset="0"/>
              <a:cs typeface="Times New Roman" panose="02020603050405020304" pitchFamily="18" charset="0"/>
            </a:endParaRPr>
          </a:p>
        </p:txBody>
      </p:sp>
      <p:pic>
        <p:nvPicPr>
          <p:cNvPr id="3" name="Picture 2">
            <a:extLst>
              <a:ext uri="{FF2B5EF4-FFF2-40B4-BE49-F238E27FC236}">
                <a16:creationId xmlns:a16="http://schemas.microsoft.com/office/drawing/2014/main" id="{9BD32F96-BB4A-F534-B3CF-831B9F9B9520}"/>
              </a:ext>
            </a:extLst>
          </p:cNvPr>
          <p:cNvPicPr>
            <a:picLocks noChangeAspect="1"/>
          </p:cNvPicPr>
          <p:nvPr/>
        </p:nvPicPr>
        <p:blipFill rotWithShape="1">
          <a:blip r:embed="rId3"/>
          <a:srcRect r="-2" b="632"/>
          <a:stretch/>
        </p:blipFill>
        <p:spPr>
          <a:xfrm>
            <a:off x="14" y="-114293"/>
            <a:ext cx="6901717" cy="6857993"/>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Tree>
    <p:extLst>
      <p:ext uri="{BB962C8B-B14F-4D97-AF65-F5344CB8AC3E}">
        <p14:creationId xmlns:p14="http://schemas.microsoft.com/office/powerpoint/2010/main" val="4001222816"/>
      </p:ext>
    </p:extLst>
  </p:cSld>
  <p:clrMapOvr>
    <a:masterClrMapping/>
  </p:clrMapOvr>
  <mc:AlternateContent xmlns:mc="http://schemas.openxmlformats.org/markup-compatibility/2006" xmlns:p14="http://schemas.microsoft.com/office/powerpoint/2010/main">
    <mc:Choice Requires="p14">
      <p:transition spd="slow" p14:dur="1500" advTm="8685">
        <p:split orient="vert"/>
      </p:transition>
    </mc:Choice>
    <mc:Fallback xmlns="">
      <p:transition spd="slow" advTm="8685">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AD07D17A-738A-86F0-462D-6E3D927FA9AF}"/>
              </a:ext>
            </a:extLst>
          </p:cNvPr>
          <p:cNvSpPr txBox="1">
            <a:spLocks/>
          </p:cNvSpPr>
          <p:nvPr/>
        </p:nvSpPr>
        <p:spPr>
          <a:xfrm>
            <a:off x="960000" y="365512"/>
            <a:ext cx="10272000" cy="7636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933" b="1">
                <a:latin typeface="Times New Roman" panose="02020603050405020304" pitchFamily="18" charset="0"/>
                <a:cs typeface="Times New Roman" panose="02020603050405020304" pitchFamily="18" charset="0"/>
              </a:rPr>
              <a:t>1. Đọc – chú thích</a:t>
            </a:r>
            <a:endParaRPr lang="en-US" sz="2933" b="1"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6AAB7368-4ECB-9075-9FC9-2A2C24EDE85A}"/>
              </a:ext>
            </a:extLst>
          </p:cNvPr>
          <p:cNvSpPr/>
          <p:nvPr/>
        </p:nvSpPr>
        <p:spPr>
          <a:xfrm>
            <a:off x="891163" y="1102541"/>
            <a:ext cx="9041407" cy="7579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933"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 </a:t>
            </a:r>
            <a:r>
              <a:rPr lang="en-US" sz="2933"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Đọc</a:t>
            </a:r>
            <a:endParaRPr lang="en-US" sz="2933"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7A54121A-D289-40AB-810A-36CCA3F0A8B3}"/>
              </a:ext>
            </a:extLst>
          </p:cNvPr>
          <p:cNvSpPr/>
          <p:nvPr/>
        </p:nvSpPr>
        <p:spPr>
          <a:xfrm>
            <a:off x="1066800" y="2834242"/>
            <a:ext cx="6705600" cy="19474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Đọc</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to,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rõ</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ràng</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diễn</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cảm</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giọng</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đọc</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trầm</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buồn</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lắng</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đọng</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thể</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hiện</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nỗi</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niềm</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xót</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xa</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a:p>
            <a:pPr algn="just">
              <a:lnSpc>
                <a:spcPct val="150000"/>
              </a:lnSpc>
            </a:pP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Chú</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ý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sử</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dụng</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các</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chiến</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lược</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đọc</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trong</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các</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thẻ</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chỉ</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dẫn</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theo</a:t>
            </a:r>
            <a:r>
              <a:rPr lang="en-US" sz="2933"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dõi</a:t>
            </a:r>
            <a:r>
              <a:rPr lang="en-US" sz="2933"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hình</a:t>
            </a:r>
            <a:r>
              <a:rPr lang="en-US" sz="2933"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dung.</a:t>
            </a:r>
            <a:endPar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Freeform 4">
            <a:extLst>
              <a:ext uri="{FF2B5EF4-FFF2-40B4-BE49-F238E27FC236}">
                <a16:creationId xmlns:a16="http://schemas.microsoft.com/office/drawing/2014/main" id="{F7C3C1BF-44B6-6A92-15BF-C3EC716972F7}"/>
              </a:ext>
            </a:extLst>
          </p:cNvPr>
          <p:cNvSpPr/>
          <p:nvPr/>
        </p:nvSpPr>
        <p:spPr>
          <a:xfrm>
            <a:off x="8178800" y="2108200"/>
            <a:ext cx="3852041" cy="3852041"/>
          </a:xfrm>
          <a:custGeom>
            <a:avLst/>
            <a:gdLst/>
            <a:ahLst/>
            <a:cxnLst/>
            <a:rect l="l" t="t" r="r" b="b"/>
            <a:pathLst>
              <a:path w="5778062" h="5778062">
                <a:moveTo>
                  <a:pt x="0" y="0"/>
                </a:moveTo>
                <a:lnTo>
                  <a:pt x="5778062" y="0"/>
                </a:lnTo>
                <a:lnTo>
                  <a:pt x="5778062" y="5778062"/>
                </a:lnTo>
                <a:lnTo>
                  <a:pt x="0" y="5778062"/>
                </a:lnTo>
                <a:lnTo>
                  <a:pt x="0" y="0"/>
                </a:lnTo>
                <a:close/>
              </a:path>
            </a:pathLst>
          </a:custGeom>
          <a:blipFill>
            <a:blip r:embed="rId4"/>
            <a:stretch>
              <a:fillRect/>
            </a:stretch>
          </a:blipFill>
        </p:spPr>
      </p:sp>
    </p:spTree>
    <p:custDataLst>
      <p:tags r:id="rId1"/>
    </p:custDataLst>
    <p:extLst>
      <p:ext uri="{BB962C8B-B14F-4D97-AF65-F5344CB8AC3E}">
        <p14:creationId xmlns:p14="http://schemas.microsoft.com/office/powerpoint/2010/main" val="1040394740"/>
      </p:ext>
    </p:extLst>
  </p:cSld>
  <p:clrMapOvr>
    <a:masterClrMapping/>
  </p:clrMapOvr>
  <mc:AlternateContent xmlns:mc="http://schemas.openxmlformats.org/markup-compatibility/2006" xmlns:p14="http://schemas.microsoft.com/office/powerpoint/2010/main">
    <mc:Choice Requires="p14">
      <p:transition spd="slow" p14:dur="2000" advTm="105839"/>
    </mc:Choice>
    <mc:Fallback xmlns="">
      <p:transition spd="slow" advTm="10583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0B12B7D3-FD69-49A3-9C60-8B38D04157C3}"/>
              </a:ext>
            </a:extLst>
          </p:cNvPr>
          <p:cNvSpPr txBox="1">
            <a:spLocks/>
          </p:cNvSpPr>
          <p:nvPr/>
        </p:nvSpPr>
        <p:spPr>
          <a:xfrm>
            <a:off x="960000" y="365512"/>
            <a:ext cx="10272000" cy="7636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933" b="1">
                <a:latin typeface="Times New Roman" panose="02020603050405020304" pitchFamily="18" charset="0"/>
                <a:cs typeface="Times New Roman" panose="02020603050405020304" pitchFamily="18" charset="0"/>
              </a:rPr>
              <a:t>1. Đọc – chú thích</a:t>
            </a:r>
            <a:endParaRPr lang="en-US" sz="2933" b="1"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12AD71D1-84BF-1872-9A5F-06AC58BF1F95}"/>
              </a:ext>
            </a:extLst>
          </p:cNvPr>
          <p:cNvSpPr/>
          <p:nvPr/>
        </p:nvSpPr>
        <p:spPr>
          <a:xfrm>
            <a:off x="891163" y="1102541"/>
            <a:ext cx="9041407" cy="7579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933"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b. </a:t>
            </a:r>
            <a:r>
              <a:rPr lang="en-US" sz="2933"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Chú</a:t>
            </a:r>
            <a:r>
              <a:rPr lang="en-US" sz="2933"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thích</a:t>
            </a:r>
            <a:endParaRPr lang="en-US" sz="2933"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Freeform 2">
            <a:extLst>
              <a:ext uri="{FF2B5EF4-FFF2-40B4-BE49-F238E27FC236}">
                <a16:creationId xmlns:a16="http://schemas.microsoft.com/office/drawing/2014/main" id="{7EC120A6-99B8-7145-C14E-85DFA00D4AFB}"/>
              </a:ext>
            </a:extLst>
          </p:cNvPr>
          <p:cNvSpPr/>
          <p:nvPr/>
        </p:nvSpPr>
        <p:spPr>
          <a:xfrm>
            <a:off x="9753600" y="3864618"/>
            <a:ext cx="2365756" cy="3251898"/>
          </a:xfrm>
          <a:custGeom>
            <a:avLst/>
            <a:gdLst/>
            <a:ahLst/>
            <a:cxnLst/>
            <a:rect l="l" t="t" r="r" b="b"/>
            <a:pathLst>
              <a:path w="5987034" h="8229600">
                <a:moveTo>
                  <a:pt x="0" y="0"/>
                </a:moveTo>
                <a:lnTo>
                  <a:pt x="5987034" y="0"/>
                </a:lnTo>
                <a:lnTo>
                  <a:pt x="5987034" y="8229600"/>
                </a:lnTo>
                <a:lnTo>
                  <a:pt x="0" y="8229600"/>
                </a:lnTo>
                <a:lnTo>
                  <a:pt x="0" y="0"/>
                </a:lnTo>
                <a:close/>
              </a:path>
            </a:pathLst>
          </a:custGeom>
          <a:blipFill>
            <a:blip r:embed="rId4"/>
            <a:stretch>
              <a:fillRect/>
            </a:stretch>
          </a:blipFill>
        </p:spPr>
      </p:sp>
      <p:sp>
        <p:nvSpPr>
          <p:cNvPr id="7" name="TextBox 9">
            <a:extLst>
              <a:ext uri="{FF2B5EF4-FFF2-40B4-BE49-F238E27FC236}">
                <a16:creationId xmlns:a16="http://schemas.microsoft.com/office/drawing/2014/main" id="{ACA2040A-336B-D4C1-C219-6C69FED2FA11}"/>
              </a:ext>
            </a:extLst>
          </p:cNvPr>
          <p:cNvSpPr txBox="1"/>
          <p:nvPr/>
        </p:nvSpPr>
        <p:spPr>
          <a:xfrm>
            <a:off x="1739408" y="2284967"/>
            <a:ext cx="9492592" cy="557845"/>
          </a:xfrm>
          <a:prstGeom prst="rect">
            <a:avLst/>
          </a:prstGeom>
        </p:spPr>
        <p:txBody>
          <a:bodyPr wrap="square" lIns="0" tIns="0" rIns="0" bIns="0" rtlCol="0" anchor="t">
            <a:spAutoFit/>
          </a:bodyPr>
          <a:lstStyle/>
          <a:p>
            <a:pPr algn="ctr">
              <a:lnSpc>
                <a:spcPts val="3822"/>
              </a:lnSpc>
              <a:spcBef>
                <a:spcPct val="0"/>
              </a:spcBef>
            </a:pPr>
            <a:r>
              <a:rPr lang="en-US" sz="6400" b="1" dirty="0" err="1">
                <a:solidFill>
                  <a:srgbClr val="C00000"/>
                </a:solidFill>
                <a:latin typeface="Times New Roman" panose="02020603050405020304" pitchFamily="18" charset="0"/>
                <a:cs typeface="Times New Roman" panose="02020603050405020304" pitchFamily="18" charset="0"/>
              </a:rPr>
              <a:t>Ghi</a:t>
            </a:r>
            <a:r>
              <a:rPr lang="en-US" sz="6400" b="1" dirty="0">
                <a:solidFill>
                  <a:srgbClr val="C00000"/>
                </a:solidFill>
                <a:latin typeface="Times New Roman" panose="02020603050405020304" pitchFamily="18" charset="0"/>
                <a:cs typeface="Times New Roman" panose="02020603050405020304" pitchFamily="18" charset="0"/>
              </a:rPr>
              <a:t> </a:t>
            </a:r>
            <a:r>
              <a:rPr lang="en-US" sz="6400" b="1" dirty="0" err="1">
                <a:solidFill>
                  <a:srgbClr val="C00000"/>
                </a:solidFill>
                <a:latin typeface="Times New Roman" panose="02020603050405020304" pitchFamily="18" charset="0"/>
                <a:cs typeface="Times New Roman" panose="02020603050405020304" pitchFamily="18" charset="0"/>
              </a:rPr>
              <a:t>chú</a:t>
            </a:r>
            <a:r>
              <a:rPr lang="en-US" sz="6400" b="1" dirty="0">
                <a:solidFill>
                  <a:srgbClr val="C00000"/>
                </a:solidFill>
                <a:latin typeface="Times New Roman" panose="02020603050405020304" pitchFamily="18" charset="0"/>
                <a:cs typeface="Times New Roman" panose="02020603050405020304" pitchFamily="18" charset="0"/>
              </a:rPr>
              <a:t> </a:t>
            </a:r>
            <a:r>
              <a:rPr lang="en-US" sz="6400" b="1" dirty="0" err="1">
                <a:solidFill>
                  <a:srgbClr val="C00000"/>
                </a:solidFill>
                <a:latin typeface="Times New Roman" panose="02020603050405020304" pitchFamily="18" charset="0"/>
                <a:cs typeface="Times New Roman" panose="02020603050405020304" pitchFamily="18" charset="0"/>
              </a:rPr>
              <a:t>từ</a:t>
            </a:r>
            <a:r>
              <a:rPr lang="en-US" sz="6400" b="1" dirty="0">
                <a:solidFill>
                  <a:srgbClr val="C00000"/>
                </a:solidFill>
                <a:latin typeface="Times New Roman" panose="02020603050405020304" pitchFamily="18" charset="0"/>
                <a:cs typeface="Times New Roman" panose="02020603050405020304" pitchFamily="18" charset="0"/>
              </a:rPr>
              <a:t> </a:t>
            </a:r>
            <a:r>
              <a:rPr lang="en-US" sz="6400" b="1" dirty="0" err="1">
                <a:solidFill>
                  <a:srgbClr val="C00000"/>
                </a:solidFill>
                <a:latin typeface="Times New Roman" panose="02020603050405020304" pitchFamily="18" charset="0"/>
                <a:cs typeface="Times New Roman" panose="02020603050405020304" pitchFamily="18" charset="0"/>
              </a:rPr>
              <a:t>vựng</a:t>
            </a:r>
            <a:endParaRPr lang="en-US" sz="6400" b="1" dirty="0">
              <a:solidFill>
                <a:srgbClr val="C0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4F415767-1B1F-E34E-89B6-2970BE8B3D80}"/>
              </a:ext>
            </a:extLst>
          </p:cNvPr>
          <p:cNvSpPr txBox="1"/>
          <p:nvPr/>
        </p:nvSpPr>
        <p:spPr>
          <a:xfrm>
            <a:off x="1016000" y="3287023"/>
            <a:ext cx="9137219" cy="1897699"/>
          </a:xfrm>
          <a:prstGeom prst="rect">
            <a:avLst/>
          </a:prstGeom>
          <a:noFill/>
        </p:spPr>
        <p:txBody>
          <a:bodyPr wrap="square" rtlCol="0">
            <a:spAutoFit/>
          </a:bodyPr>
          <a:lstStyle/>
          <a:p>
            <a:pPr algn="just"/>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Viết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vào</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sổ</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tay</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hoặc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giấy</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ghi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chú</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những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từ</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ngữ</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khó</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khi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đọc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văn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bản</a:t>
            </a:r>
            <a:r>
              <a:rPr lang="en-US" sz="2933" dirty="0">
                <a:latin typeface="Times New Roman" panose="02020603050405020304" pitchFamily="18" charset="0"/>
                <a:cs typeface="Times New Roman" panose="02020603050405020304" pitchFamily="18" charset="0"/>
              </a:rPr>
              <a:t>.</a:t>
            </a:r>
          </a:p>
          <a:p>
            <a:pPr algn="just"/>
            <a:r>
              <a:rPr lang="en-US" sz="2933" dirty="0">
                <a:latin typeface="Times New Roman" panose="02020603050405020304" pitchFamily="18" charset="0"/>
                <a:cs typeface="Times New Roman" panose="02020603050405020304" pitchFamily="18" charset="0"/>
              </a:rPr>
              <a:t>- Sau </a:t>
            </a:r>
            <a:r>
              <a:rPr lang="en-US" sz="2933" dirty="0" err="1">
                <a:latin typeface="Times New Roman" panose="02020603050405020304" pitchFamily="18" charset="0"/>
                <a:cs typeface="Times New Roman" panose="02020603050405020304" pitchFamily="18" charset="0"/>
              </a:rPr>
              <a:t>đó</a:t>
            </a:r>
            <a:r>
              <a:rPr lang="en-US" sz="2933" dirty="0">
                <a:latin typeface="Times New Roman" panose="02020603050405020304" pitchFamily="18" charset="0"/>
                <a:cs typeface="Times New Roman" panose="02020603050405020304" pitchFamily="18" charset="0"/>
              </a:rPr>
              <a:t>, chia </a:t>
            </a:r>
            <a:r>
              <a:rPr lang="en-US" sz="2933" dirty="0" err="1">
                <a:latin typeface="Times New Roman" panose="02020603050405020304" pitchFamily="18" charset="0"/>
                <a:cs typeface="Times New Roman" panose="02020603050405020304" pitchFamily="18" charset="0"/>
              </a:rPr>
              <a:t>sẻ</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với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cả</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lớp</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những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từ</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ngữ</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khó</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đó</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và</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cùng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nhau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giải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thích</a:t>
            </a:r>
            <a:r>
              <a:rPr lang="en-US" sz="2933" dirty="0">
                <a:latin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3726697928"/>
      </p:ext>
    </p:extLst>
  </p:cSld>
  <p:clrMapOvr>
    <a:masterClrMapping/>
  </p:clrMapOvr>
  <mc:AlternateContent xmlns:mc="http://schemas.openxmlformats.org/markup-compatibility/2006" xmlns:p14="http://schemas.microsoft.com/office/powerpoint/2010/main">
    <mc:Choice Requires="p14">
      <p:transition spd="slow" p14:dur="2000" advTm="21001"/>
    </mc:Choice>
    <mc:Fallback xmlns="">
      <p:transition spd="slow" advTm="2100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66ADF42F-89C8-413C-EFD1-6F9CEB9D476E}"/>
              </a:ext>
            </a:extLst>
          </p:cNvPr>
          <p:cNvSpPr txBox="1">
            <a:spLocks/>
          </p:cNvSpPr>
          <p:nvPr/>
        </p:nvSpPr>
        <p:spPr>
          <a:xfrm>
            <a:off x="960000" y="50012"/>
            <a:ext cx="10272000" cy="7636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933" b="1" dirty="0">
                <a:solidFill>
                  <a:srgbClr val="FF0000"/>
                </a:solidFill>
                <a:latin typeface="Times New Roman" panose="02020603050405020304" pitchFamily="18" charset="0"/>
                <a:cs typeface="Times New Roman" panose="02020603050405020304" pitchFamily="18" charset="0"/>
              </a:rPr>
              <a:t>2. </a:t>
            </a:r>
            <a:r>
              <a:rPr lang="en-US" sz="2933" b="1" dirty="0" err="1">
                <a:solidFill>
                  <a:srgbClr val="FF0000"/>
                </a:solidFill>
                <a:latin typeface="Times New Roman" panose="02020603050405020304" pitchFamily="18" charset="0"/>
                <a:cs typeface="Times New Roman" panose="02020603050405020304" pitchFamily="18" charset="0"/>
              </a:rPr>
              <a:t>Tìm</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hiểu</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chung</a:t>
            </a:r>
            <a:endParaRPr lang="en-US" sz="2933" b="1" dirty="0">
              <a:solidFill>
                <a:srgbClr val="FF0000"/>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19A817A8-6DB9-12B5-E308-C58E209FE9D7}"/>
              </a:ext>
            </a:extLst>
          </p:cNvPr>
          <p:cNvSpPr/>
          <p:nvPr/>
        </p:nvSpPr>
        <p:spPr>
          <a:xfrm>
            <a:off x="891163" y="1102541"/>
            <a:ext cx="9041407" cy="7579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lgn="just">
              <a:lnSpc>
                <a:spcPct val="150000"/>
              </a:lnSpc>
              <a:buAutoNum type="alphaLcPeriod"/>
            </a:pPr>
            <a:r>
              <a:rPr lang="en-US" sz="2933"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Tác</a:t>
            </a:r>
            <a:r>
              <a:rPr lang="en-US" sz="2933"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giả</a:t>
            </a:r>
            <a:r>
              <a:rPr lang="en-US" sz="2933"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dịch</a:t>
            </a:r>
            <a:r>
              <a:rPr lang="en-US" sz="2933"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giả</a:t>
            </a:r>
            <a:r>
              <a:rPr lang="en-US" sz="2933"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t>
            </a:r>
          </a:p>
          <a:p>
            <a:pPr algn="just">
              <a:lnSpc>
                <a:spcPct val="150000"/>
              </a:lnSpc>
            </a:pPr>
            <a:r>
              <a:rPr lang="en-US" sz="2933"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 </a:t>
            </a:r>
            <a:r>
              <a:rPr lang="en-US" sz="2933"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Tác</a:t>
            </a:r>
            <a:r>
              <a:rPr lang="en-US" sz="2933"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giả</a:t>
            </a:r>
            <a:r>
              <a:rPr lang="en-US" sz="2933"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Đặng</a:t>
            </a:r>
            <a:r>
              <a:rPr lang="en-US" sz="2933"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Trần</a:t>
            </a:r>
            <a:r>
              <a:rPr lang="en-US" sz="2933"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Côn</a:t>
            </a:r>
            <a:r>
              <a:rPr lang="en-US" sz="2933"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t>
            </a:r>
          </a:p>
          <a:p>
            <a:pPr marL="514350" indent="-514350" algn="just">
              <a:lnSpc>
                <a:spcPct val="150000"/>
              </a:lnSpc>
              <a:buAutoNum type="alphaLcPeriod"/>
            </a:pPr>
            <a:endParaRPr lang="en-US" sz="2933"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D1E3E795-0714-A0A4-EA81-B80E859CE662}"/>
              </a:ext>
            </a:extLst>
          </p:cNvPr>
          <p:cNvSpPr txBox="1"/>
          <p:nvPr/>
        </p:nvSpPr>
        <p:spPr>
          <a:xfrm>
            <a:off x="152400" y="5512989"/>
            <a:ext cx="4565649" cy="913199"/>
          </a:xfrm>
          <a:prstGeom prst="rect">
            <a:avLst/>
          </a:prstGeom>
          <a:noFill/>
        </p:spPr>
        <p:txBody>
          <a:bodyPr wrap="square">
            <a:spAutoFit/>
          </a:bodyPr>
          <a:lstStyle/>
          <a:p>
            <a:pPr algn="ctr"/>
            <a:r>
              <a:rPr lang="en-US" sz="2667" dirty="0">
                <a:latin typeface="Times New Roman" panose="02020603050405020304" pitchFamily="18" charset="0"/>
                <a:cs typeface="Times New Roman" panose="02020603050405020304" pitchFamily="18" charset="0"/>
              </a:rPr>
              <a:t>Tranh </a:t>
            </a:r>
            <a:r>
              <a:rPr lang="en-US" sz="2667" dirty="0" err="1">
                <a:latin typeface="Times New Roman" panose="02020603050405020304" pitchFamily="18" charset="0"/>
                <a:cs typeface="Times New Roman" panose="02020603050405020304" pitchFamily="18" charset="0"/>
              </a:rPr>
              <a:t>minh</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họa</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tác</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giả</a:t>
            </a:r>
            <a:r>
              <a:rPr lang="en-US" sz="2667" dirty="0">
                <a:latin typeface="Times New Roman" panose="02020603050405020304" pitchFamily="18" charset="0"/>
                <a:cs typeface="Times New Roman" panose="02020603050405020304" pitchFamily="18" charset="0"/>
              </a:rPr>
              <a:t> </a:t>
            </a:r>
          </a:p>
          <a:p>
            <a:pPr algn="ctr"/>
            <a:r>
              <a:rPr lang="en-US" sz="2667" b="1" dirty="0" err="1">
                <a:solidFill>
                  <a:srgbClr val="FF0000"/>
                </a:solidFill>
                <a:latin typeface="Times New Roman" panose="02020603050405020304" pitchFamily="18" charset="0"/>
                <a:cs typeface="Times New Roman" panose="02020603050405020304" pitchFamily="18" charset="0"/>
              </a:rPr>
              <a:t>Đặng</a:t>
            </a:r>
            <a:r>
              <a:rPr lang="en-US" sz="2667" b="1" dirty="0">
                <a:solidFill>
                  <a:srgbClr val="FF0000"/>
                </a:solidFill>
                <a:latin typeface="Times New Roman" panose="02020603050405020304" pitchFamily="18" charset="0"/>
                <a:cs typeface="Times New Roman" panose="02020603050405020304" pitchFamily="18" charset="0"/>
              </a:rPr>
              <a:t> </a:t>
            </a:r>
            <a:r>
              <a:rPr lang="en-US" sz="2667" b="1" dirty="0" err="1">
                <a:solidFill>
                  <a:srgbClr val="FF0000"/>
                </a:solidFill>
                <a:latin typeface="Times New Roman" panose="02020603050405020304" pitchFamily="18" charset="0"/>
                <a:cs typeface="Times New Roman" panose="02020603050405020304" pitchFamily="18" charset="0"/>
              </a:rPr>
              <a:t>Trần</a:t>
            </a:r>
            <a:r>
              <a:rPr lang="en-US" sz="2667" b="1" dirty="0">
                <a:solidFill>
                  <a:srgbClr val="FF0000"/>
                </a:solidFill>
                <a:latin typeface="Times New Roman" panose="02020603050405020304" pitchFamily="18" charset="0"/>
                <a:cs typeface="Times New Roman" panose="02020603050405020304" pitchFamily="18" charset="0"/>
              </a:rPr>
              <a:t> </a:t>
            </a:r>
            <a:r>
              <a:rPr lang="en-US" sz="2667" b="1" dirty="0" err="1">
                <a:solidFill>
                  <a:srgbClr val="FF0000"/>
                </a:solidFill>
                <a:latin typeface="Times New Roman" panose="02020603050405020304" pitchFamily="18" charset="0"/>
                <a:cs typeface="Times New Roman" panose="02020603050405020304" pitchFamily="18" charset="0"/>
              </a:rPr>
              <a:t>Côn</a:t>
            </a:r>
            <a:endParaRPr lang="vi-VN" sz="2667" b="1" dirty="0">
              <a:solidFill>
                <a:srgbClr val="FF0000"/>
              </a:solidFill>
              <a:latin typeface="Times New Roman" panose="02020603050405020304" pitchFamily="18" charset="0"/>
              <a:cs typeface="Times New Roman" panose="02020603050405020304" pitchFamily="18" charset="0"/>
            </a:endParaRPr>
          </a:p>
        </p:txBody>
      </p:sp>
      <p:pic>
        <p:nvPicPr>
          <p:cNvPr id="1026" name="Picture 2">
            <a:extLst>
              <a:ext uri="{FF2B5EF4-FFF2-40B4-BE49-F238E27FC236}">
                <a16:creationId xmlns:a16="http://schemas.microsoft.com/office/drawing/2014/main" id="{BD8054BF-12A2-9CC7-7BF8-3295AE72EF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746" y="2618315"/>
            <a:ext cx="4565650" cy="2667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F7E560E-7592-B8DF-800C-891184628FA6}"/>
              </a:ext>
            </a:extLst>
          </p:cNvPr>
          <p:cNvSpPr txBox="1"/>
          <p:nvPr/>
        </p:nvSpPr>
        <p:spPr>
          <a:xfrm>
            <a:off x="5029200" y="1600200"/>
            <a:ext cx="6858000" cy="5508431"/>
          </a:xfrm>
          <a:prstGeom prst="rect">
            <a:avLst/>
          </a:prstGeom>
          <a:noFill/>
        </p:spPr>
        <p:txBody>
          <a:bodyPr wrap="square">
            <a:spAutoFit/>
          </a:bodyPr>
          <a:lstStyle/>
          <a:p>
            <a:pPr algn="just"/>
            <a:r>
              <a:rPr lang="vi-VN" sz="2933" dirty="0">
                <a:latin typeface="Times New Roman" panose="02020603050405020304" pitchFamily="18" charset="0"/>
                <a:cs typeface="Times New Roman" panose="02020603050405020304" pitchFamily="18" charset="0"/>
              </a:rPr>
              <a:t>- </a:t>
            </a:r>
            <a:r>
              <a:rPr lang="en-US" sz="2933" dirty="0">
                <a:latin typeface="Times New Roman" panose="02020603050405020304" pitchFamily="18" charset="0"/>
                <a:cs typeface="Times New Roman" panose="02020603050405020304" pitchFamily="18" charset="0"/>
              </a:rPr>
              <a:t>S</a:t>
            </a:r>
            <a:r>
              <a:rPr lang="vi-VN" sz="2933" dirty="0">
                <a:latin typeface="Times New Roman" panose="02020603050405020304" pitchFamily="18" charset="0"/>
                <a:cs typeface="Times New Roman" panose="02020603050405020304" pitchFamily="18" charset="0"/>
              </a:rPr>
              <a:t>ống khoảng thế kỉ XVIII</a:t>
            </a:r>
            <a:endParaRPr lang="en-US" sz="2933" dirty="0">
              <a:latin typeface="Times New Roman" panose="02020603050405020304" pitchFamily="18" charset="0"/>
              <a:cs typeface="Times New Roman" panose="02020603050405020304" pitchFamily="18" charset="0"/>
            </a:endParaRPr>
          </a:p>
          <a:p>
            <a:pPr algn="just"/>
            <a:r>
              <a:rPr lang="en-US" sz="2933" dirty="0">
                <a:latin typeface="Times New Roman" panose="02020603050405020304" pitchFamily="18" charset="0"/>
                <a:cs typeface="Times New Roman" panose="02020603050405020304" pitchFamily="18" charset="0"/>
              </a:rPr>
              <a:t>- Q</a:t>
            </a:r>
            <a:r>
              <a:rPr lang="vi-VN" sz="2933" dirty="0">
                <a:latin typeface="Times New Roman" panose="02020603050405020304" pitchFamily="18" charset="0"/>
                <a:cs typeface="Times New Roman" panose="02020603050405020304" pitchFamily="18" charset="0"/>
              </a:rPr>
              <a:t>uê</a:t>
            </a:r>
            <a:r>
              <a:rPr lang="en-US" sz="2933" dirty="0">
                <a:latin typeface="Times New Roman" panose="02020603050405020304" pitchFamily="18" charset="0"/>
                <a:cs typeface="Times New Roman" panose="02020603050405020304" pitchFamily="18" charset="0"/>
              </a:rPr>
              <a:t>: </a:t>
            </a:r>
            <a:r>
              <a:rPr lang="vi-VN" sz="2933" dirty="0">
                <a:latin typeface="Times New Roman" panose="02020603050405020304" pitchFamily="18" charset="0"/>
                <a:cs typeface="Times New Roman" panose="02020603050405020304" pitchFamily="18" charset="0"/>
              </a:rPr>
              <a:t>làng Mọc (làng Nhân Mục), nay thuộc Hà Nội. </a:t>
            </a:r>
            <a:endParaRPr lang="en-US" sz="2933" dirty="0">
              <a:latin typeface="Times New Roman" panose="02020603050405020304" pitchFamily="18" charset="0"/>
              <a:cs typeface="Times New Roman" panose="02020603050405020304" pitchFamily="18" charset="0"/>
            </a:endParaRPr>
          </a:p>
          <a:p>
            <a:pPr algn="just"/>
            <a:r>
              <a:rPr lang="en-US" sz="2933" dirty="0">
                <a:latin typeface="Times New Roman" panose="02020603050405020304" pitchFamily="18" charset="0"/>
                <a:cs typeface="Times New Roman" panose="02020603050405020304" pitchFamily="18" charset="0"/>
              </a:rPr>
              <a:t>- </a:t>
            </a:r>
            <a:r>
              <a:rPr lang="vi-VN" sz="2933" dirty="0">
                <a:latin typeface="Times New Roman" panose="02020603050405020304" pitchFamily="18" charset="0"/>
                <a:cs typeface="Times New Roman" panose="02020603050405020304" pitchFamily="18" charset="0"/>
              </a:rPr>
              <a:t>Ông đỗ hương cống, làm quan tới chức Ngự sử đài chiếu khám. </a:t>
            </a:r>
            <a:endParaRPr lang="en-US" sz="2933" dirty="0">
              <a:latin typeface="Times New Roman" panose="02020603050405020304" pitchFamily="18" charset="0"/>
              <a:cs typeface="Times New Roman" panose="02020603050405020304" pitchFamily="18" charset="0"/>
            </a:endParaRPr>
          </a:p>
          <a:p>
            <a:pPr algn="just"/>
            <a:r>
              <a:rPr lang="en-US" sz="2933" dirty="0">
                <a:latin typeface="Times New Roman" panose="02020603050405020304" pitchFamily="18" charset="0"/>
                <a:cs typeface="Times New Roman" panose="02020603050405020304" pitchFamily="18" charset="0"/>
              </a:rPr>
              <a:t>- </a:t>
            </a:r>
            <a:r>
              <a:rPr lang="vi-VN" sz="2933" dirty="0">
                <a:latin typeface="Times New Roman" panose="02020603050405020304" pitchFamily="18" charset="0"/>
                <a:cs typeface="Times New Roman" panose="02020603050405020304" pitchFamily="18" charset="0"/>
              </a:rPr>
              <a:t>Tác phẩm của ông chú trọng thể hiện tình cảm riêng tư, nỗi niềm trắc ẩn của con người</a:t>
            </a:r>
          </a:p>
          <a:p>
            <a:pPr algn="just"/>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Sáng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tác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tiêu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biểu</a:t>
            </a:r>
            <a:r>
              <a:rPr lang="en-US" sz="2933" dirty="0">
                <a:latin typeface="Times New Roman" panose="02020603050405020304" pitchFamily="18" charset="0"/>
                <a:cs typeface="Times New Roman" panose="02020603050405020304" pitchFamily="18" charset="0"/>
              </a:rPr>
              <a:t>: </a:t>
            </a:r>
            <a:r>
              <a:rPr lang="vi-VN" sz="2933" dirty="0">
                <a:latin typeface="Times New Roman" panose="02020603050405020304" pitchFamily="18" charset="0"/>
                <a:cs typeface="Times New Roman" panose="02020603050405020304" pitchFamily="18" charset="0"/>
              </a:rPr>
              <a:t>“Chinh phụ ngâm khúc</a:t>
            </a:r>
            <a:r>
              <a:rPr lang="en-US" sz="2933" dirty="0">
                <a:latin typeface="Times New Roman" panose="02020603050405020304" pitchFamily="18" charset="0"/>
                <a:cs typeface="Times New Roman" panose="02020603050405020304" pitchFamily="18" charset="0"/>
              </a:rPr>
              <a:t>”, </a:t>
            </a:r>
            <a:r>
              <a:rPr lang="vi-VN" sz="2933" dirty="0">
                <a:latin typeface="Times New Roman" panose="02020603050405020304" pitchFamily="18" charset="0"/>
                <a:cs typeface="Times New Roman" panose="02020603050405020304" pitchFamily="18" charset="0"/>
              </a:rPr>
              <a:t>“Tiêu tương bát cảnh”, ba bài phú “Trương Hàn thuần lô, Trương Lương bố ý, Khấu môn thanh,…</a:t>
            </a:r>
          </a:p>
        </p:txBody>
      </p:sp>
      <p:sp>
        <p:nvSpPr>
          <p:cNvPr id="7" name="Freeform 4">
            <a:extLst>
              <a:ext uri="{FF2B5EF4-FFF2-40B4-BE49-F238E27FC236}">
                <a16:creationId xmlns:a16="http://schemas.microsoft.com/office/drawing/2014/main" id="{13482254-3F00-89FB-D867-BF0F56525CDF}"/>
              </a:ext>
            </a:extLst>
          </p:cNvPr>
          <p:cNvSpPr/>
          <p:nvPr/>
        </p:nvSpPr>
        <p:spPr>
          <a:xfrm>
            <a:off x="8686800" y="-3985739"/>
            <a:ext cx="6079113" cy="5486400"/>
          </a:xfrm>
          <a:custGeom>
            <a:avLst/>
            <a:gdLst/>
            <a:ahLst/>
            <a:cxnLst/>
            <a:rect l="l" t="t" r="r" b="b"/>
            <a:pathLst>
              <a:path w="9118670" h="8229600">
                <a:moveTo>
                  <a:pt x="0" y="0"/>
                </a:moveTo>
                <a:lnTo>
                  <a:pt x="9118670" y="0"/>
                </a:lnTo>
                <a:lnTo>
                  <a:pt x="9118670" y="8229600"/>
                </a:lnTo>
                <a:lnTo>
                  <a:pt x="0" y="8229600"/>
                </a:lnTo>
                <a:lnTo>
                  <a:pt x="0" y="0"/>
                </a:lnTo>
                <a:close/>
              </a:path>
            </a:pathLst>
          </a:custGeom>
          <a:blipFill>
            <a:blip r:embed="rId5"/>
            <a:stretch>
              <a:fillRect/>
            </a:stretch>
          </a:blipFill>
        </p:spPr>
      </p:sp>
      <p:sp>
        <p:nvSpPr>
          <p:cNvPr id="8" name="Freeform 7">
            <a:extLst>
              <a:ext uri="{FF2B5EF4-FFF2-40B4-BE49-F238E27FC236}">
                <a16:creationId xmlns:a16="http://schemas.microsoft.com/office/drawing/2014/main" id="{8DA15FF4-23F6-7CCE-EA28-CB57053F2769}"/>
              </a:ext>
            </a:extLst>
          </p:cNvPr>
          <p:cNvSpPr/>
          <p:nvPr/>
        </p:nvSpPr>
        <p:spPr>
          <a:xfrm rot="10800000">
            <a:off x="-85463" y="-1242539"/>
            <a:ext cx="1953252" cy="2114481"/>
          </a:xfrm>
          <a:custGeom>
            <a:avLst/>
            <a:gdLst/>
            <a:ahLst/>
            <a:cxnLst/>
            <a:rect l="l" t="t" r="r" b="b"/>
            <a:pathLst>
              <a:path w="3801046" h="4114800">
                <a:moveTo>
                  <a:pt x="0" y="0"/>
                </a:moveTo>
                <a:lnTo>
                  <a:pt x="3801046" y="0"/>
                </a:lnTo>
                <a:lnTo>
                  <a:pt x="380104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custDataLst>
      <p:tags r:id="rId1"/>
    </p:custDataLst>
    <p:extLst>
      <p:ext uri="{BB962C8B-B14F-4D97-AF65-F5344CB8AC3E}">
        <p14:creationId xmlns:p14="http://schemas.microsoft.com/office/powerpoint/2010/main" val="3508560230"/>
      </p:ext>
    </p:extLst>
  </p:cSld>
  <p:clrMapOvr>
    <a:masterClrMapping/>
  </p:clrMapOvr>
  <mc:AlternateContent xmlns:mc="http://schemas.openxmlformats.org/markup-compatibility/2006" xmlns:p14="http://schemas.microsoft.com/office/powerpoint/2010/main">
    <mc:Choice Requires="p14">
      <p:transition spd="slow" p14:dur="2000" advTm="77419"/>
    </mc:Choice>
    <mc:Fallback xmlns="">
      <p:transition spd="slow" advTm="7741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arn(inVertical)">
                                      <p:cBhvr>
                                        <p:cTn id="12" dur="500"/>
                                        <p:tgtEl>
                                          <p:spTgt spid="102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66ADF42F-89C8-413C-EFD1-6F9CEB9D476E}"/>
              </a:ext>
            </a:extLst>
          </p:cNvPr>
          <p:cNvSpPr txBox="1">
            <a:spLocks/>
          </p:cNvSpPr>
          <p:nvPr/>
        </p:nvSpPr>
        <p:spPr>
          <a:xfrm>
            <a:off x="960000" y="365512"/>
            <a:ext cx="10272000" cy="7636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933" b="1" dirty="0">
                <a:latin typeface="Times New Roman" panose="02020603050405020304" pitchFamily="18" charset="0"/>
                <a:cs typeface="Times New Roman" panose="02020603050405020304" pitchFamily="18" charset="0"/>
              </a:rPr>
              <a:t>2. </a:t>
            </a:r>
            <a:r>
              <a:rPr lang="en-US" sz="2933" b="1" dirty="0" err="1">
                <a:latin typeface="Times New Roman" panose="02020603050405020304" pitchFamily="18" charset="0"/>
                <a:cs typeface="Times New Roman" panose="02020603050405020304" pitchFamily="18" charset="0"/>
              </a:rPr>
              <a:t>Tìm</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hiểu</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chung</a:t>
            </a:r>
            <a:endParaRPr lang="en-US" sz="2933" b="1"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19A817A8-6DB9-12B5-E308-C58E209FE9D7}"/>
              </a:ext>
            </a:extLst>
          </p:cNvPr>
          <p:cNvSpPr/>
          <p:nvPr/>
        </p:nvSpPr>
        <p:spPr>
          <a:xfrm>
            <a:off x="891163" y="1102541"/>
            <a:ext cx="9041407" cy="7579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933"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r>
              <a:rPr lang="en-US" sz="2933"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Dịch</a:t>
            </a:r>
            <a:r>
              <a:rPr lang="en-US" sz="2933"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giả</a:t>
            </a:r>
            <a:r>
              <a:rPr lang="en-US" sz="2933"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endParaRPr lang="en-US" sz="2933"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D1E3E795-0714-A0A4-EA81-B80E859CE662}"/>
              </a:ext>
            </a:extLst>
          </p:cNvPr>
          <p:cNvSpPr txBox="1"/>
          <p:nvPr/>
        </p:nvSpPr>
        <p:spPr>
          <a:xfrm>
            <a:off x="152400" y="5512989"/>
            <a:ext cx="4565649" cy="913199"/>
          </a:xfrm>
          <a:prstGeom prst="rect">
            <a:avLst/>
          </a:prstGeom>
          <a:noFill/>
        </p:spPr>
        <p:txBody>
          <a:bodyPr wrap="square">
            <a:spAutoFit/>
          </a:bodyPr>
          <a:lstStyle/>
          <a:p>
            <a:pPr algn="ctr"/>
            <a:r>
              <a:rPr lang="en-US" sz="2667" dirty="0" err="1">
                <a:latin typeface="Times New Roman" panose="02020603050405020304" pitchFamily="18" charset="0"/>
                <a:cs typeface="Times New Roman" panose="02020603050405020304" pitchFamily="18" charset="0"/>
              </a:rPr>
              <a:t>Ảnh</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minh</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họa</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dịch</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giả</a:t>
            </a:r>
            <a:r>
              <a:rPr lang="en-US" sz="2667" dirty="0">
                <a:latin typeface="Times New Roman" panose="02020603050405020304" pitchFamily="18" charset="0"/>
                <a:cs typeface="Times New Roman" panose="02020603050405020304" pitchFamily="18" charset="0"/>
              </a:rPr>
              <a:t> </a:t>
            </a:r>
          </a:p>
          <a:p>
            <a:pPr algn="ctr"/>
            <a:r>
              <a:rPr lang="en-US" sz="2667" b="1" dirty="0" err="1">
                <a:latin typeface="Times New Roman" panose="02020603050405020304" pitchFamily="18" charset="0"/>
                <a:cs typeface="Times New Roman" panose="02020603050405020304" pitchFamily="18" charset="0"/>
              </a:rPr>
              <a:t>Đoàn</a:t>
            </a:r>
            <a:r>
              <a:rPr lang="en-US" sz="2667" b="1" dirty="0">
                <a:latin typeface="Times New Roman" panose="02020603050405020304" pitchFamily="18" charset="0"/>
                <a:cs typeface="Times New Roman" panose="02020603050405020304" pitchFamily="18" charset="0"/>
              </a:rPr>
              <a:t> </a:t>
            </a:r>
            <a:r>
              <a:rPr lang="en-US" sz="2667" b="1" dirty="0" err="1">
                <a:latin typeface="Times New Roman" panose="02020603050405020304" pitchFamily="18" charset="0"/>
                <a:cs typeface="Times New Roman" panose="02020603050405020304" pitchFamily="18" charset="0"/>
              </a:rPr>
              <a:t>Thị</a:t>
            </a:r>
            <a:r>
              <a:rPr lang="en-US" sz="2667" b="1" dirty="0">
                <a:latin typeface="Times New Roman" panose="02020603050405020304" pitchFamily="18" charset="0"/>
                <a:cs typeface="Times New Roman" panose="02020603050405020304" pitchFamily="18" charset="0"/>
              </a:rPr>
              <a:t> </a:t>
            </a:r>
            <a:r>
              <a:rPr lang="en-US" sz="2667" b="1" dirty="0" err="1">
                <a:latin typeface="Times New Roman" panose="02020603050405020304" pitchFamily="18" charset="0"/>
                <a:cs typeface="Times New Roman" panose="02020603050405020304" pitchFamily="18" charset="0"/>
              </a:rPr>
              <a:t>Điểm</a:t>
            </a:r>
            <a:endParaRPr lang="vi-VN" sz="2667"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8F7E560E-7592-B8DF-800C-891184628FA6}"/>
              </a:ext>
            </a:extLst>
          </p:cNvPr>
          <p:cNvSpPr txBox="1"/>
          <p:nvPr/>
        </p:nvSpPr>
        <p:spPr>
          <a:xfrm>
            <a:off x="4978400" y="1955800"/>
            <a:ext cx="6858000" cy="4605748"/>
          </a:xfrm>
          <a:prstGeom prst="rect">
            <a:avLst/>
          </a:prstGeom>
          <a:noFill/>
        </p:spPr>
        <p:txBody>
          <a:bodyPr wrap="square">
            <a:spAutoFit/>
          </a:bodyPr>
          <a:lstStyle/>
          <a:p>
            <a:pPr algn="just"/>
            <a:r>
              <a:rPr lang="vi-VN" sz="2933" dirty="0">
                <a:solidFill>
                  <a:srgbClr val="FF0000"/>
                </a:solidFill>
                <a:latin typeface="Times New Roman" panose="02020603050405020304" pitchFamily="18" charset="0"/>
                <a:cs typeface="Times New Roman" panose="02020603050405020304" pitchFamily="18" charset="0"/>
              </a:rPr>
              <a:t>- Đoàn Thị Điểm </a:t>
            </a:r>
            <a:r>
              <a:rPr lang="vi-VN" sz="2933" dirty="0">
                <a:latin typeface="Times New Roman" panose="02020603050405020304" pitchFamily="18" charset="0"/>
                <a:cs typeface="Times New Roman" panose="02020603050405020304" pitchFamily="18" charset="0"/>
              </a:rPr>
              <a:t>(1705 – 1748), </a:t>
            </a:r>
            <a:endParaRPr lang="en-US" sz="2933" dirty="0">
              <a:latin typeface="Times New Roman" panose="02020603050405020304" pitchFamily="18" charset="0"/>
              <a:cs typeface="Times New Roman" panose="02020603050405020304" pitchFamily="18" charset="0"/>
            </a:endParaRPr>
          </a:p>
          <a:p>
            <a:pPr algn="just"/>
            <a:r>
              <a:rPr lang="en-US" sz="2933" dirty="0">
                <a:latin typeface="Times New Roman" panose="02020603050405020304" pitchFamily="18" charset="0"/>
                <a:cs typeface="Times New Roman" panose="02020603050405020304" pitchFamily="18" charset="0"/>
              </a:rPr>
              <a:t>- H</a:t>
            </a:r>
            <a:r>
              <a:rPr lang="vi-VN" sz="2933" dirty="0">
                <a:latin typeface="Times New Roman" panose="02020603050405020304" pitchFamily="18" charset="0"/>
                <a:cs typeface="Times New Roman" panose="02020603050405020304" pitchFamily="18" charset="0"/>
              </a:rPr>
              <a:t>iệu là Hồng Hà nữ sĩ</a:t>
            </a:r>
            <a:endParaRPr lang="en-US" sz="2933" dirty="0">
              <a:latin typeface="Times New Roman" panose="02020603050405020304" pitchFamily="18" charset="0"/>
              <a:cs typeface="Times New Roman" panose="02020603050405020304" pitchFamily="18" charset="0"/>
            </a:endParaRPr>
          </a:p>
          <a:p>
            <a:pPr algn="just"/>
            <a:r>
              <a:rPr lang="en-US" sz="2933" dirty="0">
                <a:latin typeface="Times New Roman" panose="02020603050405020304" pitchFamily="18" charset="0"/>
                <a:cs typeface="Times New Roman" panose="02020603050405020304" pitchFamily="18" charset="0"/>
              </a:rPr>
              <a:t>- Q</a:t>
            </a:r>
            <a:r>
              <a:rPr lang="vi-VN" sz="2933" dirty="0">
                <a:latin typeface="Times New Roman" panose="02020603050405020304" pitchFamily="18" charset="0"/>
                <a:cs typeface="Times New Roman" panose="02020603050405020304" pitchFamily="18" charset="0"/>
              </a:rPr>
              <a:t>uê ở Hưng Yên. </a:t>
            </a:r>
            <a:endParaRPr lang="en-US" sz="2933" dirty="0">
              <a:latin typeface="Times New Roman" panose="02020603050405020304" pitchFamily="18" charset="0"/>
              <a:cs typeface="Times New Roman" panose="02020603050405020304" pitchFamily="18" charset="0"/>
            </a:endParaRPr>
          </a:p>
          <a:p>
            <a:pPr algn="just"/>
            <a:r>
              <a:rPr lang="en-US" sz="2933" dirty="0">
                <a:latin typeface="Times New Roman" panose="02020603050405020304" pitchFamily="18" charset="0"/>
                <a:cs typeface="Times New Roman" panose="02020603050405020304" pitchFamily="18" charset="0"/>
              </a:rPr>
              <a:t>- </a:t>
            </a:r>
            <a:r>
              <a:rPr lang="vi-VN" sz="2933" dirty="0">
                <a:latin typeface="Times New Roman" panose="02020603050405020304" pitchFamily="18" charset="0"/>
                <a:cs typeface="Times New Roman" panose="02020603050405020304" pitchFamily="18" charset="0"/>
              </a:rPr>
              <a:t>Nữ sĩ sáng tác văn thơ bằng cả chữ Hán và chữ Nôm, hiện còn lưu lại các tác phẩm như “Truyền kì tân phả”, “Nữ trung tùng phận” và một số bài thơ. </a:t>
            </a:r>
            <a:endParaRPr lang="en-US" sz="2933" dirty="0">
              <a:latin typeface="Times New Roman" panose="02020603050405020304" pitchFamily="18" charset="0"/>
              <a:cs typeface="Times New Roman" panose="02020603050405020304" pitchFamily="18" charset="0"/>
            </a:endParaRPr>
          </a:p>
          <a:p>
            <a:pPr algn="just"/>
            <a:r>
              <a:rPr lang="en-US" sz="2933" dirty="0">
                <a:latin typeface="Times New Roman" panose="02020603050405020304" pitchFamily="18" charset="0"/>
                <a:cs typeface="Times New Roman" panose="02020603050405020304" pitchFamily="18" charset="0"/>
              </a:rPr>
              <a:t>- </a:t>
            </a:r>
            <a:r>
              <a:rPr lang="vi-VN" sz="2933" dirty="0">
                <a:latin typeface="Times New Roman" panose="02020603050405020304" pitchFamily="18" charset="0"/>
                <a:cs typeface="Times New Roman" panose="02020603050405020304" pitchFamily="18" charset="0"/>
              </a:rPr>
              <a:t>Bản dịch “Chinh phụ ngâm” nổi tiếng hiện đang lưu hành được nhiều học giả khẳng định là của nữ sĩ.</a:t>
            </a:r>
          </a:p>
        </p:txBody>
      </p:sp>
      <p:sp>
        <p:nvSpPr>
          <p:cNvPr id="7" name="Freeform 4">
            <a:extLst>
              <a:ext uri="{FF2B5EF4-FFF2-40B4-BE49-F238E27FC236}">
                <a16:creationId xmlns:a16="http://schemas.microsoft.com/office/drawing/2014/main" id="{13482254-3F00-89FB-D867-BF0F56525CDF}"/>
              </a:ext>
            </a:extLst>
          </p:cNvPr>
          <p:cNvSpPr/>
          <p:nvPr/>
        </p:nvSpPr>
        <p:spPr>
          <a:xfrm>
            <a:off x="8686800" y="-3985739"/>
            <a:ext cx="6079113" cy="5486400"/>
          </a:xfrm>
          <a:custGeom>
            <a:avLst/>
            <a:gdLst/>
            <a:ahLst/>
            <a:cxnLst/>
            <a:rect l="l" t="t" r="r" b="b"/>
            <a:pathLst>
              <a:path w="9118670" h="8229600">
                <a:moveTo>
                  <a:pt x="0" y="0"/>
                </a:moveTo>
                <a:lnTo>
                  <a:pt x="9118670" y="0"/>
                </a:lnTo>
                <a:lnTo>
                  <a:pt x="9118670" y="8229600"/>
                </a:lnTo>
                <a:lnTo>
                  <a:pt x="0" y="8229600"/>
                </a:lnTo>
                <a:lnTo>
                  <a:pt x="0" y="0"/>
                </a:lnTo>
                <a:close/>
              </a:path>
            </a:pathLst>
          </a:custGeom>
          <a:blipFill>
            <a:blip r:embed="rId4"/>
            <a:stretch>
              <a:fillRect/>
            </a:stretch>
          </a:blipFill>
        </p:spPr>
      </p:sp>
      <p:sp>
        <p:nvSpPr>
          <p:cNvPr id="8" name="Freeform 7">
            <a:extLst>
              <a:ext uri="{FF2B5EF4-FFF2-40B4-BE49-F238E27FC236}">
                <a16:creationId xmlns:a16="http://schemas.microsoft.com/office/drawing/2014/main" id="{8DA15FF4-23F6-7CCE-EA28-CB57053F2769}"/>
              </a:ext>
            </a:extLst>
          </p:cNvPr>
          <p:cNvSpPr/>
          <p:nvPr/>
        </p:nvSpPr>
        <p:spPr>
          <a:xfrm rot="10800000">
            <a:off x="-85463" y="-1242539"/>
            <a:ext cx="1953252" cy="2114481"/>
          </a:xfrm>
          <a:custGeom>
            <a:avLst/>
            <a:gdLst/>
            <a:ahLst/>
            <a:cxnLst/>
            <a:rect l="l" t="t" r="r" b="b"/>
            <a:pathLst>
              <a:path w="3801046" h="4114800">
                <a:moveTo>
                  <a:pt x="0" y="0"/>
                </a:moveTo>
                <a:lnTo>
                  <a:pt x="3801046" y="0"/>
                </a:lnTo>
                <a:lnTo>
                  <a:pt x="3801046"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pic>
        <p:nvPicPr>
          <p:cNvPr id="2050" name="Picture 2" descr="Nữ sĩ Đoàn Thị Điểm (Ảnh internet). ">
            <a:extLst>
              <a:ext uri="{FF2B5EF4-FFF2-40B4-BE49-F238E27FC236}">
                <a16:creationId xmlns:a16="http://schemas.microsoft.com/office/drawing/2014/main" id="{902BFEF5-3715-9371-3A0E-56CB11D6CC5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6400" y="2447368"/>
            <a:ext cx="4216400" cy="303299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620133156"/>
      </p:ext>
    </p:extLst>
  </p:cSld>
  <p:clrMapOvr>
    <a:masterClrMapping/>
  </p:clrMapOvr>
  <mc:AlternateContent xmlns:mc="http://schemas.openxmlformats.org/markup-compatibility/2006" xmlns:p14="http://schemas.microsoft.com/office/powerpoint/2010/main">
    <mc:Choice Requires="p14">
      <p:transition spd="slow" p14:dur="2000" advTm="67966"/>
    </mc:Choice>
    <mc:Fallback xmlns="">
      <p:transition spd="slow" advTm="6796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CBC48B1-33AD-73DB-E4E0-870453E96233}"/>
              </a:ext>
            </a:extLst>
          </p:cNvPr>
          <p:cNvPicPr>
            <a:picLocks noChangeAspect="1"/>
          </p:cNvPicPr>
          <p:nvPr/>
        </p:nvPicPr>
        <p:blipFill>
          <a:blip r:embed="rId3"/>
          <a:stretch>
            <a:fillRect/>
          </a:stretch>
        </p:blipFill>
        <p:spPr>
          <a:xfrm>
            <a:off x="914400" y="1092200"/>
            <a:ext cx="10541000" cy="5569086"/>
          </a:xfrm>
          <a:prstGeom prst="rect">
            <a:avLst/>
          </a:prstGeom>
        </p:spPr>
      </p:pic>
      <p:sp>
        <p:nvSpPr>
          <p:cNvPr id="6" name="TextBox 5">
            <a:extLst>
              <a:ext uri="{FF2B5EF4-FFF2-40B4-BE49-F238E27FC236}">
                <a16:creationId xmlns:a16="http://schemas.microsoft.com/office/drawing/2014/main" id="{00D4E5C6-4619-BA65-6356-8D4D79F49CC7}"/>
              </a:ext>
            </a:extLst>
          </p:cNvPr>
          <p:cNvSpPr txBox="1"/>
          <p:nvPr/>
        </p:nvSpPr>
        <p:spPr>
          <a:xfrm>
            <a:off x="2692400" y="431800"/>
            <a:ext cx="6807200" cy="543675"/>
          </a:xfrm>
          <a:prstGeom prst="rect">
            <a:avLst/>
          </a:prstGeom>
          <a:noFill/>
        </p:spPr>
        <p:txBody>
          <a:bodyPr wrap="square">
            <a:spAutoFit/>
          </a:bodyPr>
          <a:lstStyle/>
          <a:p>
            <a:pPr algn="just"/>
            <a:r>
              <a:rPr lang="en-US" sz="2933" b="1" dirty="0" err="1">
                <a:solidFill>
                  <a:srgbClr val="212529"/>
                </a:solidFill>
                <a:latin typeface="Times New Roman" panose="02020603050405020304" pitchFamily="18" charset="0"/>
                <a:cs typeface="Times New Roman" panose="02020603050405020304" pitchFamily="18" charset="0"/>
              </a:rPr>
              <a:t>Bìa</a:t>
            </a:r>
            <a:r>
              <a:rPr lang="en-US" sz="2933" b="1" dirty="0">
                <a:solidFill>
                  <a:srgbClr val="212529"/>
                </a:solidFill>
                <a:latin typeface="Times New Roman" panose="02020603050405020304" pitchFamily="18" charset="0"/>
                <a:cs typeface="Times New Roman" panose="02020603050405020304" pitchFamily="18" charset="0"/>
              </a:rPr>
              <a:t> </a:t>
            </a:r>
            <a:r>
              <a:rPr lang="en-US" sz="2933" b="1" dirty="0" err="1">
                <a:solidFill>
                  <a:srgbClr val="212529"/>
                </a:solidFill>
                <a:latin typeface="Times New Roman" panose="02020603050405020304" pitchFamily="18" charset="0"/>
                <a:cs typeface="Times New Roman" panose="02020603050405020304" pitchFamily="18" charset="0"/>
              </a:rPr>
              <a:t>cuốn</a:t>
            </a:r>
            <a:r>
              <a:rPr lang="en-US" sz="2933" b="1" dirty="0">
                <a:solidFill>
                  <a:srgbClr val="212529"/>
                </a:solidFill>
                <a:latin typeface="Times New Roman" panose="02020603050405020304" pitchFamily="18" charset="0"/>
                <a:cs typeface="Times New Roman" panose="02020603050405020304" pitchFamily="18" charset="0"/>
              </a:rPr>
              <a:t> </a:t>
            </a:r>
            <a:r>
              <a:rPr lang="en-US" sz="2933" b="1" dirty="0" err="1">
                <a:solidFill>
                  <a:srgbClr val="212529"/>
                </a:solidFill>
                <a:latin typeface="Times New Roman" panose="02020603050405020304" pitchFamily="18" charset="0"/>
                <a:cs typeface="Times New Roman" panose="02020603050405020304" pitchFamily="18" charset="0"/>
              </a:rPr>
              <a:t>diễn</a:t>
            </a:r>
            <a:r>
              <a:rPr lang="en-US" sz="2933" b="1" dirty="0">
                <a:solidFill>
                  <a:srgbClr val="212529"/>
                </a:solidFill>
                <a:latin typeface="Times New Roman" panose="02020603050405020304" pitchFamily="18" charset="0"/>
                <a:cs typeface="Times New Roman" panose="02020603050405020304" pitchFamily="18" charset="0"/>
              </a:rPr>
              <a:t> </a:t>
            </a:r>
            <a:r>
              <a:rPr lang="en-US" sz="2933" b="1" dirty="0" err="1">
                <a:solidFill>
                  <a:srgbClr val="212529"/>
                </a:solidFill>
                <a:latin typeface="Times New Roman" panose="02020603050405020304" pitchFamily="18" charset="0"/>
                <a:cs typeface="Times New Roman" panose="02020603050405020304" pitchFamily="18" charset="0"/>
              </a:rPr>
              <a:t>Nôm</a:t>
            </a:r>
            <a:r>
              <a:rPr lang="en-US" sz="2933" b="1" dirty="0">
                <a:solidFill>
                  <a:srgbClr val="212529"/>
                </a:solidFill>
                <a:latin typeface="Times New Roman" panose="02020603050405020304" pitchFamily="18" charset="0"/>
                <a:cs typeface="Times New Roman" panose="02020603050405020304" pitchFamily="18" charset="0"/>
              </a:rPr>
              <a:t> </a:t>
            </a:r>
            <a:r>
              <a:rPr lang="en-US" sz="2933" b="1" i="1" dirty="0">
                <a:solidFill>
                  <a:srgbClr val="212529"/>
                </a:solidFill>
                <a:latin typeface="Times New Roman" panose="02020603050405020304" pitchFamily="18" charset="0"/>
                <a:cs typeface="Times New Roman" panose="02020603050405020304" pitchFamily="18" charset="0"/>
              </a:rPr>
              <a:t>Chinh </a:t>
            </a:r>
            <a:r>
              <a:rPr lang="en-US" sz="2933" b="1" i="1" dirty="0" err="1">
                <a:solidFill>
                  <a:srgbClr val="212529"/>
                </a:solidFill>
                <a:latin typeface="Times New Roman" panose="02020603050405020304" pitchFamily="18" charset="0"/>
                <a:cs typeface="Times New Roman" panose="02020603050405020304" pitchFamily="18" charset="0"/>
              </a:rPr>
              <a:t>phụ</a:t>
            </a:r>
            <a:r>
              <a:rPr lang="en-US" sz="2933" b="1" i="1" dirty="0">
                <a:solidFill>
                  <a:srgbClr val="212529"/>
                </a:solidFill>
                <a:latin typeface="Times New Roman" panose="02020603050405020304" pitchFamily="18" charset="0"/>
                <a:cs typeface="Times New Roman" panose="02020603050405020304" pitchFamily="18" charset="0"/>
              </a:rPr>
              <a:t> </a:t>
            </a:r>
            <a:r>
              <a:rPr lang="en-US" sz="2933" b="1" i="1" dirty="0" err="1">
                <a:solidFill>
                  <a:srgbClr val="212529"/>
                </a:solidFill>
                <a:latin typeface="Times New Roman" panose="02020603050405020304" pitchFamily="18" charset="0"/>
                <a:cs typeface="Times New Roman" panose="02020603050405020304" pitchFamily="18" charset="0"/>
              </a:rPr>
              <a:t>ngâm</a:t>
            </a:r>
            <a:r>
              <a:rPr lang="en-US" sz="2933" b="1" i="1" dirty="0">
                <a:solidFill>
                  <a:srgbClr val="212529"/>
                </a:solidFill>
                <a:latin typeface="Times New Roman" panose="02020603050405020304" pitchFamily="18" charset="0"/>
                <a:cs typeface="Times New Roman" panose="02020603050405020304" pitchFamily="18" charset="0"/>
              </a:rPr>
              <a:t> </a:t>
            </a:r>
            <a:r>
              <a:rPr lang="en-US" sz="2933" b="1" i="1" dirty="0" err="1">
                <a:solidFill>
                  <a:srgbClr val="212529"/>
                </a:solidFill>
                <a:latin typeface="Times New Roman" panose="02020603050405020304" pitchFamily="18" charset="0"/>
                <a:cs typeface="Times New Roman" panose="02020603050405020304" pitchFamily="18" charset="0"/>
              </a:rPr>
              <a:t>khúc</a:t>
            </a:r>
            <a:endParaRPr lang="en-US" sz="2933"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7902061"/>
      </p:ext>
    </p:extLst>
  </p:cSld>
  <p:clrMapOvr>
    <a:masterClrMapping/>
  </p:clrMapOvr>
  <p:transition spd="slow" advTm="7822">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C51F22F-248B-6456-A364-F0EF81FAFC2A}"/>
              </a:ext>
            </a:extLst>
          </p:cNvPr>
          <p:cNvPicPr>
            <a:picLocks noChangeAspect="1"/>
          </p:cNvPicPr>
          <p:nvPr/>
        </p:nvPicPr>
        <p:blipFill rotWithShape="1">
          <a:blip r:embed="rId3"/>
          <a:srcRect b="18519"/>
          <a:stretch/>
        </p:blipFill>
        <p:spPr>
          <a:xfrm>
            <a:off x="122126" y="203200"/>
            <a:ext cx="12155311" cy="6654800"/>
          </a:xfrm>
          <a:prstGeom prst="rect">
            <a:avLst/>
          </a:prstGeom>
        </p:spPr>
      </p:pic>
      <p:sp>
        <p:nvSpPr>
          <p:cNvPr id="6" name="Freeform 7">
            <a:extLst>
              <a:ext uri="{FF2B5EF4-FFF2-40B4-BE49-F238E27FC236}">
                <a16:creationId xmlns:a16="http://schemas.microsoft.com/office/drawing/2014/main" id="{6068FE61-0FDA-1D77-2F37-DB1989511D45}"/>
              </a:ext>
            </a:extLst>
          </p:cNvPr>
          <p:cNvSpPr/>
          <p:nvPr/>
        </p:nvSpPr>
        <p:spPr>
          <a:xfrm rot="-10800000">
            <a:off x="138289" y="246472"/>
            <a:ext cx="12256911" cy="5207317"/>
          </a:xfrm>
          <a:custGeom>
            <a:avLst/>
            <a:gdLst/>
            <a:ahLst/>
            <a:cxnLst/>
            <a:rect l="l" t="t" r="r" b="b"/>
            <a:pathLst>
              <a:path w="18385367" h="7810976">
                <a:moveTo>
                  <a:pt x="0" y="0"/>
                </a:moveTo>
                <a:lnTo>
                  <a:pt x="18385367" y="0"/>
                </a:lnTo>
                <a:lnTo>
                  <a:pt x="18385367" y="7810976"/>
                </a:lnTo>
                <a:lnTo>
                  <a:pt x="0" y="7810976"/>
                </a:lnTo>
                <a:lnTo>
                  <a:pt x="0" y="0"/>
                </a:lnTo>
                <a:close/>
              </a:path>
            </a:pathLst>
          </a:custGeom>
          <a:blipFill>
            <a:blip r:embed="rId4"/>
            <a:stretch>
              <a:fillRect t="-6637" b="-6637"/>
            </a:stretch>
          </a:blipFill>
        </p:spPr>
      </p:sp>
      <p:sp>
        <p:nvSpPr>
          <p:cNvPr id="3" name="TextBox 8">
            <a:extLst>
              <a:ext uri="{FF2B5EF4-FFF2-40B4-BE49-F238E27FC236}">
                <a16:creationId xmlns:a16="http://schemas.microsoft.com/office/drawing/2014/main" id="{0481F989-8BDF-D5ED-D8EB-6FF715D558F1}"/>
              </a:ext>
            </a:extLst>
          </p:cNvPr>
          <p:cNvSpPr txBox="1"/>
          <p:nvPr/>
        </p:nvSpPr>
        <p:spPr>
          <a:xfrm>
            <a:off x="1064790" y="246471"/>
            <a:ext cx="9239807" cy="1107996"/>
          </a:xfrm>
          <a:prstGeom prst="rect">
            <a:avLst/>
          </a:prstGeom>
        </p:spPr>
        <p:txBody>
          <a:bodyPr wrap="square" lIns="0" tIns="0" rIns="0" bIns="0" rtlCol="0" anchor="t">
            <a:spAutoFit/>
          </a:bodyPr>
          <a:lstStyle/>
          <a:p>
            <a:pPr algn="ctr">
              <a:spcBef>
                <a:spcPct val="0"/>
              </a:spcBef>
              <a:buClrTx/>
              <a:buFontTx/>
              <a:buNone/>
            </a:pPr>
            <a:r>
              <a:rPr lang="vi-VN" altLang="en-US" sz="3600" b="1" dirty="0">
                <a:solidFill>
                  <a:srgbClr val="FF0000"/>
                </a:solidFill>
                <a:latin typeface="Times New Roman" panose="02020603050405020304" pitchFamily="18" charset="0"/>
                <a:ea typeface="方正正黑简体"/>
                <a:cs typeface="Times New Roman" panose="02020603050405020304" pitchFamily="18" charset="0"/>
              </a:rPr>
              <a:t>BÀI </a:t>
            </a:r>
            <a:r>
              <a:rPr lang="en-US" altLang="en-US" sz="3600" b="1" dirty="0">
                <a:solidFill>
                  <a:srgbClr val="FF0000"/>
                </a:solidFill>
                <a:latin typeface="Times New Roman" panose="02020603050405020304" pitchFamily="18" charset="0"/>
                <a:ea typeface="方正正黑简体"/>
                <a:cs typeface="Times New Roman" panose="02020603050405020304" pitchFamily="18" charset="0"/>
              </a:rPr>
              <a:t>2. </a:t>
            </a:r>
          </a:p>
          <a:p>
            <a:pPr algn="ctr">
              <a:spcBef>
                <a:spcPct val="0"/>
              </a:spcBef>
              <a:buClrTx/>
              <a:buFontTx/>
              <a:buNone/>
            </a:pPr>
            <a:r>
              <a:rPr lang="vi-VN" altLang="en-US" sz="3600" b="1" dirty="0">
                <a:solidFill>
                  <a:srgbClr val="FF0000"/>
                </a:solidFill>
                <a:latin typeface="Times New Roman" panose="02020603050405020304" pitchFamily="18" charset="0"/>
                <a:ea typeface="方正正黑简体"/>
                <a:cs typeface="Times New Roman" panose="02020603050405020304" pitchFamily="18" charset="0"/>
              </a:rPr>
              <a:t>NHỮNG </a:t>
            </a:r>
            <a:r>
              <a:rPr lang="en-US" altLang="en-US" sz="3600" b="1" dirty="0">
                <a:solidFill>
                  <a:srgbClr val="FF0000"/>
                </a:solidFill>
                <a:latin typeface="Times New Roman" panose="02020603050405020304" pitchFamily="18" charset="0"/>
                <a:ea typeface="方正正黑简体"/>
                <a:cs typeface="Times New Roman" panose="02020603050405020304" pitchFamily="18" charset="0"/>
              </a:rPr>
              <a:t>CUNG </a:t>
            </a:r>
            <a:r>
              <a:rPr lang="vi-VN" altLang="en-US" sz="3600" b="1" dirty="0">
                <a:solidFill>
                  <a:srgbClr val="FF0000"/>
                </a:solidFill>
                <a:latin typeface="Times New Roman" panose="02020603050405020304" pitchFamily="18" charset="0"/>
                <a:ea typeface="方正正黑简体"/>
                <a:cs typeface="Times New Roman" panose="02020603050405020304" pitchFamily="18" charset="0"/>
              </a:rPr>
              <a:t>BẬC TÂM TRẠNG</a:t>
            </a:r>
            <a:endParaRPr lang="en-US" altLang="en-US" sz="3600" b="1" dirty="0">
              <a:solidFill>
                <a:srgbClr val="FF0000"/>
              </a:solidFill>
              <a:latin typeface="Times New Roman" panose="02020603050405020304" pitchFamily="18" charset="0"/>
              <a:ea typeface="方正正黑简体"/>
              <a:cs typeface="Times New Roman" panose="02020603050405020304" pitchFamily="18" charset="0"/>
            </a:endParaRPr>
          </a:p>
        </p:txBody>
      </p:sp>
      <p:sp>
        <p:nvSpPr>
          <p:cNvPr id="4" name="TextBox 9">
            <a:extLst>
              <a:ext uri="{FF2B5EF4-FFF2-40B4-BE49-F238E27FC236}">
                <a16:creationId xmlns:a16="http://schemas.microsoft.com/office/drawing/2014/main" id="{178A2698-D554-415B-D796-D07FA4503945}"/>
              </a:ext>
            </a:extLst>
          </p:cNvPr>
          <p:cNvSpPr txBox="1"/>
          <p:nvPr/>
        </p:nvSpPr>
        <p:spPr>
          <a:xfrm>
            <a:off x="3528463" y="1696922"/>
            <a:ext cx="5342636" cy="525850"/>
          </a:xfrm>
          <a:prstGeom prst="rect">
            <a:avLst/>
          </a:prstGeom>
        </p:spPr>
        <p:txBody>
          <a:bodyPr wrap="square" lIns="0" tIns="0" rIns="0" bIns="0" rtlCol="0" anchor="t">
            <a:spAutoFit/>
          </a:bodyPr>
          <a:lstStyle/>
          <a:p>
            <a:pPr algn="ctr">
              <a:lnSpc>
                <a:spcPts val="3822"/>
              </a:lnSpc>
              <a:spcBef>
                <a:spcPct val="0"/>
              </a:spcBef>
            </a:pPr>
            <a:r>
              <a:rPr lang="en-US" sz="5334" b="1" dirty="0" err="1">
                <a:solidFill>
                  <a:srgbClr val="C00000"/>
                </a:solidFill>
                <a:latin typeface="Times New Roman" panose="02020603050405020304" pitchFamily="18" charset="0"/>
                <a:cs typeface="Times New Roman" panose="02020603050405020304" pitchFamily="18" charset="0"/>
              </a:rPr>
              <a:t>Buổi</a:t>
            </a:r>
            <a:r>
              <a:rPr lang="en-US" sz="5334" b="1" dirty="0">
                <a:solidFill>
                  <a:srgbClr val="C00000"/>
                </a:solidFill>
                <a:latin typeface="Times New Roman" panose="02020603050405020304" pitchFamily="18" charset="0"/>
                <a:cs typeface="Times New Roman" panose="02020603050405020304" pitchFamily="18" charset="0"/>
              </a:rPr>
              <a:t> </a:t>
            </a:r>
            <a:r>
              <a:rPr lang="en-US" sz="5334" b="1" dirty="0" err="1">
                <a:solidFill>
                  <a:srgbClr val="C00000"/>
                </a:solidFill>
                <a:latin typeface="Times New Roman" panose="02020603050405020304" pitchFamily="18" charset="0"/>
                <a:cs typeface="Times New Roman" panose="02020603050405020304" pitchFamily="18" charset="0"/>
              </a:rPr>
              <a:t>tiễn</a:t>
            </a:r>
            <a:r>
              <a:rPr lang="en-US" sz="5334" b="1" dirty="0">
                <a:solidFill>
                  <a:srgbClr val="C00000"/>
                </a:solidFill>
                <a:latin typeface="Times New Roman" panose="02020603050405020304" pitchFamily="18" charset="0"/>
                <a:cs typeface="Times New Roman" panose="02020603050405020304" pitchFamily="18" charset="0"/>
              </a:rPr>
              <a:t> </a:t>
            </a:r>
            <a:r>
              <a:rPr lang="en-US" sz="5334" b="1" dirty="0" err="1">
                <a:solidFill>
                  <a:srgbClr val="C00000"/>
                </a:solidFill>
                <a:latin typeface="Times New Roman" panose="02020603050405020304" pitchFamily="18" charset="0"/>
                <a:cs typeface="Times New Roman" panose="02020603050405020304" pitchFamily="18" charset="0"/>
              </a:rPr>
              <a:t>đưa</a:t>
            </a:r>
            <a:endParaRPr lang="en-US" sz="5334" b="1" dirty="0">
              <a:solidFill>
                <a:srgbClr val="C0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832AA732-AAB4-BF23-BEEB-E8D4A8045BC9}"/>
              </a:ext>
            </a:extLst>
          </p:cNvPr>
          <p:cNvSpPr txBox="1"/>
          <p:nvPr/>
        </p:nvSpPr>
        <p:spPr>
          <a:xfrm>
            <a:off x="2717800" y="2222772"/>
            <a:ext cx="6756400" cy="924997"/>
          </a:xfrm>
          <a:prstGeom prst="rect">
            <a:avLst/>
          </a:prstGeom>
        </p:spPr>
        <p:txBody>
          <a:bodyPr wrap="square" lIns="0" tIns="0" rIns="0" bIns="0" rtlCol="0" anchor="t">
            <a:spAutoFit/>
          </a:bodyPr>
          <a:lstStyle/>
          <a:p>
            <a:pPr algn="ctr">
              <a:lnSpc>
                <a:spcPts val="3822"/>
              </a:lnSpc>
              <a:spcBef>
                <a:spcPct val="0"/>
              </a:spcBef>
            </a:pPr>
            <a:r>
              <a:rPr lang="vi-VN" sz="2133" b="1" dirty="0">
                <a:latin typeface="+mj-lt"/>
                <a:ea typeface="#9Slide04 Vollkorn" panose="00000500000000000000" pitchFamily="2" charset="0"/>
              </a:rPr>
              <a:t>Trích  “Chinh phụ ngâm</a:t>
            </a:r>
            <a:r>
              <a:rPr lang="en-US" sz="2133" b="1" dirty="0">
                <a:latin typeface="+mj-lt"/>
                <a:ea typeface="#9Slide04 Vollkorn" panose="00000500000000000000" pitchFamily="2" charset="0"/>
              </a:rPr>
              <a:t>”, </a:t>
            </a:r>
            <a:r>
              <a:rPr lang="en-US" sz="2133" b="1" dirty="0" err="1">
                <a:latin typeface="+mj-lt"/>
                <a:ea typeface="#9Slide04 Vollkorn" panose="00000500000000000000" pitchFamily="2" charset="0"/>
              </a:rPr>
              <a:t>nguyên</a:t>
            </a:r>
            <a:r>
              <a:rPr lang="en-US" sz="2133" b="1" dirty="0">
                <a:latin typeface="+mj-lt"/>
                <a:ea typeface="#9Slide04 Vollkorn" panose="00000500000000000000" pitchFamily="2" charset="0"/>
              </a:rPr>
              <a:t> </a:t>
            </a:r>
            <a:r>
              <a:rPr lang="en-US" sz="2133" b="1" dirty="0" err="1">
                <a:latin typeface="+mj-lt"/>
                <a:ea typeface="#9Slide04 Vollkorn" panose="00000500000000000000" pitchFamily="2" charset="0"/>
              </a:rPr>
              <a:t>tác</a:t>
            </a:r>
            <a:r>
              <a:rPr lang="en-US" sz="2133" b="1" dirty="0">
                <a:latin typeface="+mj-lt"/>
                <a:ea typeface="#9Slide04 Vollkorn" panose="00000500000000000000" pitchFamily="2" charset="0"/>
              </a:rPr>
              <a:t> ĐẶNG TRẦN CÔN, </a:t>
            </a:r>
            <a:r>
              <a:rPr lang="en-US" sz="2133" b="1" dirty="0" err="1">
                <a:latin typeface="+mj-lt"/>
                <a:ea typeface="#9Slide04 Vollkorn" panose="00000500000000000000" pitchFamily="2" charset="0"/>
              </a:rPr>
              <a:t>bản</a:t>
            </a:r>
            <a:r>
              <a:rPr lang="en-US" sz="2133" b="1" dirty="0">
                <a:latin typeface="+mj-lt"/>
                <a:ea typeface="#9Slide04 Vollkorn" panose="00000500000000000000" pitchFamily="2" charset="0"/>
              </a:rPr>
              <a:t> </a:t>
            </a:r>
            <a:r>
              <a:rPr lang="en-US" sz="2133" b="1" dirty="0" err="1">
                <a:latin typeface="+mj-lt"/>
                <a:ea typeface="#9Slide04 Vollkorn" panose="00000500000000000000" pitchFamily="2" charset="0"/>
              </a:rPr>
              <a:t>dịch</a:t>
            </a:r>
            <a:r>
              <a:rPr lang="en-US" sz="2133" b="1" dirty="0">
                <a:latin typeface="+mj-lt"/>
                <a:ea typeface="#9Slide04 Vollkorn" panose="00000500000000000000" pitchFamily="2" charset="0"/>
              </a:rPr>
              <a:t> </a:t>
            </a:r>
            <a:r>
              <a:rPr lang="en-US" sz="2133" b="1" dirty="0" err="1">
                <a:latin typeface="+mj-lt"/>
                <a:ea typeface="#9Slide04 Vollkorn" panose="00000500000000000000" pitchFamily="2" charset="0"/>
              </a:rPr>
              <a:t>của</a:t>
            </a:r>
            <a:r>
              <a:rPr lang="en-US" sz="2133" b="1" dirty="0">
                <a:latin typeface="+mj-lt"/>
                <a:ea typeface="#9Slide04 Vollkorn" panose="00000500000000000000" pitchFamily="2" charset="0"/>
              </a:rPr>
              <a:t> ĐOÀN THỊ  ĐIỂM (?)</a:t>
            </a:r>
          </a:p>
        </p:txBody>
      </p:sp>
    </p:spTree>
    <p:extLst>
      <p:ext uri="{BB962C8B-B14F-4D97-AF65-F5344CB8AC3E}">
        <p14:creationId xmlns:p14="http://schemas.microsoft.com/office/powerpoint/2010/main" val="18684889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6994">
        <p15:prstTrans prst="pageCurlDouble"/>
      </p:transition>
    </mc:Choice>
    <mc:Fallback xmlns="">
      <p:transition spd="slow" advTm="16994">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66ADF42F-89C8-413C-EFD1-6F9CEB9D476E}"/>
              </a:ext>
            </a:extLst>
          </p:cNvPr>
          <p:cNvSpPr txBox="1">
            <a:spLocks/>
          </p:cNvSpPr>
          <p:nvPr/>
        </p:nvSpPr>
        <p:spPr>
          <a:xfrm>
            <a:off x="960000" y="365512"/>
            <a:ext cx="10272000" cy="7636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933" b="1" dirty="0">
                <a:latin typeface="Times New Roman" panose="02020603050405020304" pitchFamily="18" charset="0"/>
                <a:cs typeface="Times New Roman" panose="02020603050405020304" pitchFamily="18" charset="0"/>
              </a:rPr>
              <a:t>2. </a:t>
            </a:r>
            <a:r>
              <a:rPr lang="en-US" sz="2933" b="1" dirty="0" err="1">
                <a:latin typeface="Times New Roman" panose="02020603050405020304" pitchFamily="18" charset="0"/>
                <a:cs typeface="Times New Roman" panose="02020603050405020304" pitchFamily="18" charset="0"/>
              </a:rPr>
              <a:t>Tìm</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hiểu</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chung</a:t>
            </a:r>
            <a:endParaRPr lang="en-US" sz="2933" b="1"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19A817A8-6DB9-12B5-E308-C58E209FE9D7}"/>
              </a:ext>
            </a:extLst>
          </p:cNvPr>
          <p:cNvSpPr/>
          <p:nvPr/>
        </p:nvSpPr>
        <p:spPr>
          <a:xfrm>
            <a:off x="891163" y="1102541"/>
            <a:ext cx="9041407" cy="7579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933"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b. </a:t>
            </a:r>
            <a:r>
              <a:rPr lang="en-US" sz="2933"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Tác</a:t>
            </a:r>
            <a:r>
              <a:rPr lang="en-US" sz="2933"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phẩm</a:t>
            </a:r>
            <a:endParaRPr lang="en-US" sz="2933"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C0752ADB-8842-A893-FB4E-9151433997D6}"/>
              </a:ext>
            </a:extLst>
          </p:cNvPr>
          <p:cNvSpPr txBox="1"/>
          <p:nvPr/>
        </p:nvSpPr>
        <p:spPr>
          <a:xfrm>
            <a:off x="1320800" y="2221742"/>
            <a:ext cx="9194800" cy="543675"/>
          </a:xfrm>
          <a:prstGeom prst="rect">
            <a:avLst/>
          </a:prstGeom>
          <a:noFill/>
        </p:spPr>
        <p:txBody>
          <a:bodyPr wrap="square" rtlCol="0">
            <a:spAutoFit/>
          </a:bodyPr>
          <a:lstStyle/>
          <a:p>
            <a:pPr algn="just"/>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Tác</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phẩm</a:t>
            </a:r>
            <a:r>
              <a:rPr lang="en-US" sz="2933" b="1" dirty="0">
                <a:latin typeface="Times New Roman" panose="02020603050405020304" pitchFamily="18" charset="0"/>
                <a:cs typeface="Times New Roman" panose="02020603050405020304" pitchFamily="18" charset="0"/>
              </a:rPr>
              <a:t> “Chinh </a:t>
            </a:r>
            <a:r>
              <a:rPr lang="en-US" sz="2933" b="1" dirty="0" err="1">
                <a:latin typeface="Times New Roman" panose="02020603050405020304" pitchFamily="18" charset="0"/>
                <a:cs typeface="Times New Roman" panose="02020603050405020304" pitchFamily="18" charset="0"/>
              </a:rPr>
              <a:t>phụ</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ngâm</a:t>
            </a:r>
            <a:r>
              <a:rPr lang="en-US" sz="2933" b="1" dirty="0">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26E95A5D-6392-E5C1-C83A-01C517456D78}"/>
              </a:ext>
            </a:extLst>
          </p:cNvPr>
          <p:cNvSpPr txBox="1"/>
          <p:nvPr/>
        </p:nvSpPr>
        <p:spPr>
          <a:xfrm>
            <a:off x="2540000" y="2971800"/>
            <a:ext cx="5994400" cy="543675"/>
          </a:xfrm>
          <a:prstGeom prst="rect">
            <a:avLst/>
          </a:prstGeom>
          <a:noFill/>
        </p:spPr>
        <p:txBody>
          <a:bodyPr wrap="square" rtlCol="0">
            <a:spAutoFit/>
          </a:bodyPr>
          <a:lstStyle/>
          <a:p>
            <a:pPr algn="just"/>
            <a:r>
              <a:rPr lang="en-US" sz="2933" dirty="0">
                <a:solidFill>
                  <a:srgbClr val="FF0000"/>
                </a:solidFill>
                <a:latin typeface="Times New Roman" panose="02020603050405020304" pitchFamily="18" charset="0"/>
                <a:cs typeface="Times New Roman" panose="02020603050405020304" pitchFamily="18" charset="0"/>
              </a:rPr>
              <a:t>Hoàn </a:t>
            </a:r>
            <a:r>
              <a:rPr lang="en-US" sz="2933" dirty="0" err="1">
                <a:solidFill>
                  <a:srgbClr val="FF0000"/>
                </a:solidFill>
                <a:latin typeface="Times New Roman" panose="02020603050405020304" pitchFamily="18" charset="0"/>
                <a:cs typeface="Times New Roman" panose="02020603050405020304" pitchFamily="18" charset="0"/>
              </a:rPr>
              <a:t>cảnh</a:t>
            </a:r>
            <a:r>
              <a:rPr lang="en-US" sz="2933" dirty="0">
                <a:solidFill>
                  <a:srgbClr val="FF0000"/>
                </a:solidFill>
                <a:latin typeface="Times New Roman" panose="02020603050405020304" pitchFamily="18" charset="0"/>
                <a:cs typeface="Times New Roman" panose="02020603050405020304" pitchFamily="18" charset="0"/>
              </a:rPr>
              <a:t> </a:t>
            </a:r>
            <a:r>
              <a:rPr lang="en-US" sz="2933" dirty="0" err="1">
                <a:solidFill>
                  <a:srgbClr val="FF0000"/>
                </a:solidFill>
                <a:latin typeface="Times New Roman" panose="02020603050405020304" pitchFamily="18" charset="0"/>
                <a:cs typeface="Times New Roman" panose="02020603050405020304" pitchFamily="18" charset="0"/>
              </a:rPr>
              <a:t>sáng</a:t>
            </a:r>
            <a:r>
              <a:rPr lang="en-US" sz="2933" dirty="0">
                <a:solidFill>
                  <a:srgbClr val="FF0000"/>
                </a:solidFill>
                <a:latin typeface="Times New Roman" panose="02020603050405020304" pitchFamily="18" charset="0"/>
                <a:cs typeface="Times New Roman" panose="02020603050405020304" pitchFamily="18" charset="0"/>
              </a:rPr>
              <a:t> </a:t>
            </a:r>
            <a:r>
              <a:rPr lang="en-US" sz="2933" dirty="0" err="1">
                <a:solidFill>
                  <a:srgbClr val="FF0000"/>
                </a:solidFill>
                <a:latin typeface="Times New Roman" panose="02020603050405020304" pitchFamily="18" charset="0"/>
                <a:cs typeface="Times New Roman" panose="02020603050405020304" pitchFamily="18" charset="0"/>
              </a:rPr>
              <a:t>tác</a:t>
            </a:r>
            <a:r>
              <a:rPr lang="en-US" sz="2933" dirty="0">
                <a:solidFill>
                  <a:srgbClr val="FF0000"/>
                </a:solidFill>
                <a:latin typeface="Times New Roman" panose="02020603050405020304" pitchFamily="18" charset="0"/>
                <a:cs typeface="Times New Roman" panose="02020603050405020304" pitchFamily="18" charset="0"/>
              </a:rPr>
              <a:t>:</a:t>
            </a:r>
          </a:p>
        </p:txBody>
      </p:sp>
      <p:sp>
        <p:nvSpPr>
          <p:cNvPr id="10" name="Freeform 7">
            <a:extLst>
              <a:ext uri="{FF2B5EF4-FFF2-40B4-BE49-F238E27FC236}">
                <a16:creationId xmlns:a16="http://schemas.microsoft.com/office/drawing/2014/main" id="{6BE2161A-2F2A-37F3-88B8-CFD0E0604364}"/>
              </a:ext>
            </a:extLst>
          </p:cNvPr>
          <p:cNvSpPr/>
          <p:nvPr/>
        </p:nvSpPr>
        <p:spPr>
          <a:xfrm>
            <a:off x="1727200" y="2971800"/>
            <a:ext cx="717844" cy="710367"/>
          </a:xfrm>
          <a:custGeom>
            <a:avLst/>
            <a:gdLst/>
            <a:ahLst/>
            <a:cxnLst/>
            <a:rect l="l" t="t" r="r" b="b"/>
            <a:pathLst>
              <a:path w="2949580" h="2918855">
                <a:moveTo>
                  <a:pt x="0" y="0"/>
                </a:moveTo>
                <a:lnTo>
                  <a:pt x="2949579" y="0"/>
                </a:lnTo>
                <a:lnTo>
                  <a:pt x="2949579" y="2918855"/>
                </a:lnTo>
                <a:lnTo>
                  <a:pt x="0" y="2918855"/>
                </a:lnTo>
                <a:lnTo>
                  <a:pt x="0" y="0"/>
                </a:lnTo>
                <a:close/>
              </a:path>
            </a:pathLst>
          </a:custGeom>
          <a:blipFill>
            <a:blip r:embed="rId4"/>
            <a:stretch>
              <a:fillRect/>
            </a:stretch>
          </a:blipFill>
        </p:spPr>
      </p:sp>
      <p:sp>
        <p:nvSpPr>
          <p:cNvPr id="11" name="TextBox 10">
            <a:extLst>
              <a:ext uri="{FF2B5EF4-FFF2-40B4-BE49-F238E27FC236}">
                <a16:creationId xmlns:a16="http://schemas.microsoft.com/office/drawing/2014/main" id="{18F3183F-22E7-2165-27AA-57C79DDBB612}"/>
              </a:ext>
            </a:extLst>
          </p:cNvPr>
          <p:cNvSpPr txBox="1"/>
          <p:nvPr/>
        </p:nvSpPr>
        <p:spPr>
          <a:xfrm>
            <a:off x="2743200" y="3682167"/>
            <a:ext cx="8488800" cy="2800382"/>
          </a:xfrm>
          <a:prstGeom prst="rect">
            <a:avLst/>
          </a:prstGeom>
          <a:noFill/>
        </p:spPr>
        <p:txBody>
          <a:bodyPr wrap="square" rtlCol="0">
            <a:spAutoFit/>
          </a:bodyPr>
          <a:lstStyle/>
          <a:p>
            <a:pPr algn="just"/>
            <a:r>
              <a:rPr lang="en-US" sz="2933" dirty="0" err="1">
                <a:solidFill>
                  <a:srgbClr val="FF0000"/>
                </a:solidFill>
                <a:latin typeface="Times New Roman" panose="02020603050405020304" pitchFamily="18" charset="0"/>
                <a:cs typeface="Times New Roman" panose="02020603050405020304" pitchFamily="18" charset="0"/>
              </a:rPr>
              <a:t>Khoảng</a:t>
            </a:r>
            <a:r>
              <a:rPr lang="en-US" sz="2933" dirty="0">
                <a:solidFill>
                  <a:srgbClr val="FF0000"/>
                </a:solidFill>
                <a:latin typeface="Times New Roman" panose="02020603050405020304" pitchFamily="18" charset="0"/>
                <a:cs typeface="Times New Roman" panose="02020603050405020304" pitchFamily="18" charset="0"/>
              </a:rPr>
              <a:t> </a:t>
            </a:r>
            <a:r>
              <a:rPr lang="en-US" sz="2933" dirty="0" err="1">
                <a:solidFill>
                  <a:srgbClr val="FF0000"/>
                </a:solidFill>
                <a:latin typeface="Times New Roman" panose="02020603050405020304" pitchFamily="18" charset="0"/>
                <a:cs typeface="Times New Roman" panose="02020603050405020304" pitchFamily="18" charset="0"/>
              </a:rPr>
              <a:t>năm</a:t>
            </a:r>
            <a:r>
              <a:rPr lang="en-US" sz="2933" dirty="0">
                <a:solidFill>
                  <a:srgbClr val="FF0000"/>
                </a:solidFill>
                <a:latin typeface="Times New Roman" panose="02020603050405020304" pitchFamily="18" charset="0"/>
                <a:cs typeface="Times New Roman" panose="02020603050405020304" pitchFamily="18" charset="0"/>
              </a:rPr>
              <a:t> 1740 – 1742</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xã</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hội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rốn</a:t>
            </a:r>
            <a:r>
              <a:rPr lang="en-US" sz="2933" dirty="0">
                <a:latin typeface="Times New Roman" panose="02020603050405020304" pitchFamily="18" charset="0"/>
                <a:cs typeface="Times New Roman" panose="02020603050405020304" pitchFamily="18" charset="0"/>
              </a:rPr>
              <a:t> ren, </a:t>
            </a:r>
            <a:r>
              <a:rPr lang="en-US" sz="2933" dirty="0" err="1">
                <a:solidFill>
                  <a:srgbClr val="FF0000"/>
                </a:solidFill>
                <a:latin typeface="Times New Roman" panose="02020603050405020304" pitchFamily="18" charset="0"/>
                <a:cs typeface="Times New Roman" panose="02020603050405020304" pitchFamily="18" charset="0"/>
              </a:rPr>
              <a:t>mâu</a:t>
            </a:r>
            <a:r>
              <a:rPr lang="en-US" sz="2933" dirty="0">
                <a:solidFill>
                  <a:srgbClr val="FF0000"/>
                </a:solidFill>
                <a:latin typeface="Times New Roman" panose="02020603050405020304" pitchFamily="18" charset="0"/>
                <a:cs typeface="Times New Roman" panose="02020603050405020304" pitchFamily="18" charset="0"/>
              </a:rPr>
              <a:t> </a:t>
            </a:r>
            <a:r>
              <a:rPr lang="en-US" sz="2933" dirty="0" err="1">
                <a:solidFill>
                  <a:srgbClr val="FF0000"/>
                </a:solidFill>
                <a:latin typeface="Times New Roman" panose="02020603050405020304" pitchFamily="18" charset="0"/>
                <a:cs typeface="Times New Roman" panose="02020603050405020304" pitchFamily="18" charset="0"/>
              </a:rPr>
              <a:t>thuẫn</a:t>
            </a:r>
            <a:r>
              <a:rPr lang="en-US" sz="2933" dirty="0">
                <a:solidFill>
                  <a:srgbClr val="FF0000"/>
                </a:solidFill>
                <a:latin typeface="Times New Roman" panose="02020603050405020304" pitchFamily="18" charset="0"/>
                <a:cs typeface="Times New Roman" panose="02020603050405020304" pitchFamily="18" charset="0"/>
              </a:rPr>
              <a:t> </a:t>
            </a:r>
            <a:r>
              <a:rPr lang="en-US" sz="2933" dirty="0" err="1">
                <a:solidFill>
                  <a:srgbClr val="FF0000"/>
                </a:solidFill>
                <a:latin typeface="Times New Roman" panose="02020603050405020304" pitchFamily="18" charset="0"/>
                <a:cs typeface="Times New Roman" panose="02020603050405020304" pitchFamily="18" charset="0"/>
              </a:rPr>
              <a:t>nội</a:t>
            </a:r>
            <a:r>
              <a:rPr lang="en-US" sz="2933" dirty="0">
                <a:solidFill>
                  <a:srgbClr val="FF0000"/>
                </a:solidFill>
                <a:latin typeface="Times New Roman" panose="02020603050405020304" pitchFamily="18" charset="0"/>
                <a:cs typeface="Times New Roman" panose="02020603050405020304" pitchFamily="18" charset="0"/>
              </a:rPr>
              <a:t> </a:t>
            </a:r>
            <a:r>
              <a:rPr lang="en-US" sz="2933" dirty="0" err="1">
                <a:solidFill>
                  <a:srgbClr val="FF0000"/>
                </a:solidFill>
                <a:latin typeface="Times New Roman" panose="02020603050405020304" pitchFamily="18" charset="0"/>
                <a:cs typeface="Times New Roman" panose="02020603050405020304" pitchFamily="18" charset="0"/>
              </a:rPr>
              <a:t>bộ</a:t>
            </a:r>
            <a:r>
              <a:rPr lang="en-US" sz="2933" dirty="0">
                <a:solidFill>
                  <a:srgbClr val="FF0000"/>
                </a:solidFill>
                <a:latin typeface="Times New Roman" panose="02020603050405020304" pitchFamily="18" charset="0"/>
                <a:cs typeface="Times New Roman" panose="02020603050405020304" pitchFamily="18" charset="0"/>
              </a:rPr>
              <a:t> </a:t>
            </a:r>
            <a:r>
              <a:rPr lang="en-US" sz="2933" dirty="0" err="1">
                <a:solidFill>
                  <a:srgbClr val="FF0000"/>
                </a:solidFill>
                <a:latin typeface="Times New Roman" panose="02020603050405020304" pitchFamily="18" charset="0"/>
                <a:cs typeface="Times New Roman" panose="02020603050405020304" pitchFamily="18" charset="0"/>
              </a:rPr>
              <a:t>phong</a:t>
            </a:r>
            <a:r>
              <a:rPr lang="en-US" sz="2933" dirty="0">
                <a:solidFill>
                  <a:srgbClr val="FF0000"/>
                </a:solidFill>
                <a:latin typeface="Times New Roman" panose="02020603050405020304" pitchFamily="18" charset="0"/>
                <a:cs typeface="Times New Roman" panose="02020603050405020304" pitchFamily="18" charset="0"/>
              </a:rPr>
              <a:t> </a:t>
            </a:r>
            <a:r>
              <a:rPr lang="en-US" sz="2933" dirty="0" err="1">
                <a:solidFill>
                  <a:srgbClr val="FF0000"/>
                </a:solidFill>
                <a:latin typeface="Times New Roman" panose="02020603050405020304" pitchFamily="18" charset="0"/>
                <a:cs typeface="Times New Roman" panose="02020603050405020304" pitchFamily="18" charset="0"/>
              </a:rPr>
              <a:t>kiến</a:t>
            </a:r>
            <a:r>
              <a:rPr lang="en-US" sz="2933" dirty="0">
                <a:solidFill>
                  <a:srgbClr val="FF0000"/>
                </a:solidFill>
                <a:latin typeface="Times New Roman" panose="02020603050405020304" pitchFamily="18" charset="0"/>
                <a:cs typeface="Times New Roman" panose="02020603050405020304" pitchFamily="18" charset="0"/>
              </a:rPr>
              <a:t> </a:t>
            </a:r>
            <a:r>
              <a:rPr lang="en-US" sz="2933" dirty="0" err="1">
                <a:solidFill>
                  <a:srgbClr val="FF0000"/>
                </a:solidFill>
                <a:latin typeface="Times New Roman" panose="02020603050405020304" pitchFamily="18" charset="0"/>
                <a:cs typeface="Times New Roman" panose="02020603050405020304" pitchFamily="18" charset="0"/>
              </a:rPr>
              <a:t>dẫn</a:t>
            </a:r>
            <a:r>
              <a:rPr lang="en-US" sz="2933" dirty="0">
                <a:solidFill>
                  <a:srgbClr val="FF0000"/>
                </a:solidFill>
                <a:latin typeface="Times New Roman" panose="02020603050405020304" pitchFamily="18" charset="0"/>
                <a:cs typeface="Times New Roman" panose="02020603050405020304" pitchFamily="18" charset="0"/>
              </a:rPr>
              <a:t> </a:t>
            </a:r>
            <a:r>
              <a:rPr lang="en-US" sz="2933" dirty="0" err="1">
                <a:solidFill>
                  <a:srgbClr val="FF0000"/>
                </a:solidFill>
                <a:latin typeface="Times New Roman" panose="02020603050405020304" pitchFamily="18" charset="0"/>
                <a:cs typeface="Times New Roman" panose="02020603050405020304" pitchFamily="18" charset="0"/>
              </a:rPr>
              <a:t>đến</a:t>
            </a:r>
            <a:r>
              <a:rPr lang="en-US" sz="2933" dirty="0">
                <a:solidFill>
                  <a:srgbClr val="FF0000"/>
                </a:solidFill>
                <a:latin typeface="Times New Roman" panose="02020603050405020304" pitchFamily="18" charset="0"/>
                <a:cs typeface="Times New Roman" panose="02020603050405020304" pitchFamily="18" charset="0"/>
              </a:rPr>
              <a:t> </a:t>
            </a:r>
            <a:r>
              <a:rPr lang="en-US" sz="2933" dirty="0" err="1">
                <a:solidFill>
                  <a:srgbClr val="FF0000"/>
                </a:solidFill>
                <a:latin typeface="Times New Roman" panose="02020603050405020304" pitchFamily="18" charset="0"/>
                <a:cs typeface="Times New Roman" panose="02020603050405020304" pitchFamily="18" charset="0"/>
              </a:rPr>
              <a:t>các</a:t>
            </a:r>
            <a:r>
              <a:rPr lang="en-US" sz="2933" dirty="0">
                <a:solidFill>
                  <a:srgbClr val="FF0000"/>
                </a:solidFill>
                <a:latin typeface="Times New Roman" panose="02020603050405020304" pitchFamily="18" charset="0"/>
                <a:cs typeface="Times New Roman" panose="02020603050405020304" pitchFamily="18" charset="0"/>
              </a:rPr>
              <a:t> </a:t>
            </a:r>
            <a:r>
              <a:rPr lang="en-US" sz="2933" dirty="0" err="1">
                <a:solidFill>
                  <a:srgbClr val="FF0000"/>
                </a:solidFill>
                <a:latin typeface="Times New Roman" panose="02020603050405020304" pitchFamily="18" charset="0"/>
                <a:cs typeface="Times New Roman" panose="02020603050405020304" pitchFamily="18" charset="0"/>
              </a:rPr>
              <a:t>cuộc</a:t>
            </a:r>
            <a:r>
              <a:rPr lang="en-US" sz="2933" dirty="0">
                <a:solidFill>
                  <a:srgbClr val="FF0000"/>
                </a:solidFill>
                <a:latin typeface="Times New Roman" panose="02020603050405020304" pitchFamily="18" charset="0"/>
                <a:cs typeface="Times New Roman" panose="02020603050405020304" pitchFamily="18" charset="0"/>
              </a:rPr>
              <a:t> </a:t>
            </a:r>
            <a:r>
              <a:rPr lang="en-US" sz="2933" dirty="0" err="1">
                <a:solidFill>
                  <a:srgbClr val="FF0000"/>
                </a:solidFill>
                <a:latin typeface="Times New Roman" panose="02020603050405020304" pitchFamily="18" charset="0"/>
                <a:cs typeface="Times New Roman" panose="02020603050405020304" pitchFamily="18" charset="0"/>
              </a:rPr>
              <a:t>chiến</a:t>
            </a:r>
            <a:r>
              <a:rPr lang="en-US" sz="2933" dirty="0">
                <a:solidFill>
                  <a:srgbClr val="FF0000"/>
                </a:solidFill>
                <a:latin typeface="Times New Roman" panose="02020603050405020304" pitchFamily="18" charset="0"/>
                <a:cs typeface="Times New Roman" panose="02020603050405020304" pitchFamily="18" charset="0"/>
              </a:rPr>
              <a:t> </a:t>
            </a:r>
            <a:r>
              <a:rPr lang="en-US" sz="2933" dirty="0" err="1">
                <a:solidFill>
                  <a:srgbClr val="FF0000"/>
                </a:solidFill>
                <a:latin typeface="Times New Roman" panose="02020603050405020304" pitchFamily="18" charset="0"/>
                <a:cs typeface="Times New Roman" panose="02020603050405020304" pitchFamily="18" charset="0"/>
              </a:rPr>
              <a:t>tranh</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nhiều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trai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tráng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phải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ra</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trận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Đặng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Trần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Côn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cảm</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động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trước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nỗi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khổ</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đau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mất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mát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của</a:t>
            </a:r>
            <a:r>
              <a:rPr lang="en-US" sz="2933" dirty="0">
                <a:latin typeface="Times New Roman" panose="02020603050405020304" pitchFamily="18" charset="0"/>
                <a:cs typeface="Times New Roman" panose="02020603050405020304" pitchFamily="18" charset="0"/>
              </a:rPr>
              <a:t> con </a:t>
            </a:r>
            <a:r>
              <a:rPr lang="en-US" sz="2933" dirty="0" err="1">
                <a:latin typeface="Times New Roman" panose="02020603050405020304" pitchFamily="18" charset="0"/>
                <a:cs typeface="Times New Roman" panose="02020603050405020304" pitchFamily="18" charset="0"/>
              </a:rPr>
              <a:t>người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nhất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là</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những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người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vợ</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lính</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trong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chiến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tranh</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đã</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viết</a:t>
            </a:r>
            <a:r>
              <a:rPr lang="en-US" sz="2933" dirty="0">
                <a:latin typeface="Times New Roman" panose="02020603050405020304" pitchFamily="18" charset="0"/>
                <a:cs typeface="Times New Roman" panose="02020603050405020304" pitchFamily="18" charset="0"/>
              </a:rPr>
              <a:t> “Chinh </a:t>
            </a:r>
            <a:r>
              <a:rPr lang="en-US" sz="2933" dirty="0" err="1">
                <a:latin typeface="Times New Roman" panose="02020603050405020304" pitchFamily="18" charset="0"/>
                <a:cs typeface="Times New Roman" panose="02020603050405020304" pitchFamily="18" charset="0"/>
              </a:rPr>
              <a:t>phụ</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ngâm</a:t>
            </a:r>
            <a:r>
              <a:rPr lang="en-US" sz="2933" dirty="0">
                <a:latin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2307835343"/>
      </p:ext>
    </p:extLst>
  </p:cSld>
  <p:clrMapOvr>
    <a:masterClrMapping/>
  </p:clrMapOvr>
  <mc:AlternateContent xmlns:mc="http://schemas.openxmlformats.org/markup-compatibility/2006" xmlns:p14="http://schemas.microsoft.com/office/powerpoint/2010/main">
    <mc:Choice Requires="p14">
      <p:transition spd="slow" p14:dur="2000" advTm="50199"/>
    </mc:Choice>
    <mc:Fallback xmlns="">
      <p:transition spd="slow" advTm="5019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par>
                                <p:cTn id="18" presetID="16" presetClass="entr" presetSubtype="21"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9"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66ADF42F-89C8-413C-EFD1-6F9CEB9D476E}"/>
              </a:ext>
            </a:extLst>
          </p:cNvPr>
          <p:cNvSpPr txBox="1">
            <a:spLocks/>
          </p:cNvSpPr>
          <p:nvPr/>
        </p:nvSpPr>
        <p:spPr>
          <a:xfrm>
            <a:off x="960000" y="365512"/>
            <a:ext cx="10272000" cy="7636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933" b="1" dirty="0">
                <a:latin typeface="Times New Roman" panose="02020603050405020304" pitchFamily="18" charset="0"/>
                <a:cs typeface="Times New Roman" panose="02020603050405020304" pitchFamily="18" charset="0"/>
              </a:rPr>
              <a:t>2. </a:t>
            </a:r>
            <a:r>
              <a:rPr lang="en-US" sz="2933" b="1" dirty="0" err="1">
                <a:latin typeface="Times New Roman" panose="02020603050405020304" pitchFamily="18" charset="0"/>
                <a:cs typeface="Times New Roman" panose="02020603050405020304" pitchFamily="18" charset="0"/>
              </a:rPr>
              <a:t>Tìm</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hiểu</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chung</a:t>
            </a:r>
            <a:endParaRPr lang="en-US" sz="2933" b="1"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19A817A8-6DB9-12B5-E308-C58E209FE9D7}"/>
              </a:ext>
            </a:extLst>
          </p:cNvPr>
          <p:cNvSpPr/>
          <p:nvPr/>
        </p:nvSpPr>
        <p:spPr>
          <a:xfrm>
            <a:off x="891163" y="1102541"/>
            <a:ext cx="9041407" cy="7579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933"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b. </a:t>
            </a:r>
            <a:r>
              <a:rPr lang="en-US" sz="2933"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2933"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phẩm</a:t>
            </a:r>
            <a:endParaRPr lang="en-US" sz="2933"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C0752ADB-8842-A893-FB4E-9151433997D6}"/>
              </a:ext>
            </a:extLst>
          </p:cNvPr>
          <p:cNvSpPr txBox="1"/>
          <p:nvPr/>
        </p:nvSpPr>
        <p:spPr>
          <a:xfrm>
            <a:off x="1320800" y="2221742"/>
            <a:ext cx="9194800" cy="543675"/>
          </a:xfrm>
          <a:prstGeom prst="rect">
            <a:avLst/>
          </a:prstGeom>
          <a:noFill/>
        </p:spPr>
        <p:txBody>
          <a:bodyPr wrap="square" rtlCol="0">
            <a:spAutoFit/>
          </a:bodyPr>
          <a:lstStyle/>
          <a:p>
            <a:pPr algn="just"/>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Tác</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phẩm</a:t>
            </a:r>
            <a:r>
              <a:rPr lang="en-US" sz="2933" b="1" dirty="0">
                <a:solidFill>
                  <a:srgbClr val="FF0000"/>
                </a:solidFill>
                <a:latin typeface="Times New Roman" panose="02020603050405020304" pitchFamily="18" charset="0"/>
                <a:cs typeface="Times New Roman" panose="02020603050405020304" pitchFamily="18" charset="0"/>
              </a:rPr>
              <a:t> “Chinh </a:t>
            </a:r>
            <a:r>
              <a:rPr lang="en-US" sz="2933" b="1" dirty="0" err="1">
                <a:solidFill>
                  <a:srgbClr val="FF0000"/>
                </a:solidFill>
                <a:latin typeface="Times New Roman" panose="02020603050405020304" pitchFamily="18" charset="0"/>
                <a:cs typeface="Times New Roman" panose="02020603050405020304" pitchFamily="18" charset="0"/>
              </a:rPr>
              <a:t>phụ</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ngâm</a:t>
            </a:r>
            <a:r>
              <a:rPr lang="en-US" sz="2933" b="1" dirty="0">
                <a:solidFill>
                  <a:srgbClr val="FF0000"/>
                </a:solidFill>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26E95A5D-6392-E5C1-C83A-01C517456D78}"/>
              </a:ext>
            </a:extLst>
          </p:cNvPr>
          <p:cNvSpPr txBox="1"/>
          <p:nvPr/>
        </p:nvSpPr>
        <p:spPr>
          <a:xfrm>
            <a:off x="2540000" y="2971800"/>
            <a:ext cx="5994400" cy="543675"/>
          </a:xfrm>
          <a:prstGeom prst="rect">
            <a:avLst/>
          </a:prstGeom>
          <a:noFill/>
        </p:spPr>
        <p:txBody>
          <a:bodyPr wrap="square" rtlCol="0">
            <a:spAutoFit/>
          </a:bodyPr>
          <a:lstStyle/>
          <a:p>
            <a:pPr algn="just"/>
            <a:r>
              <a:rPr lang="en-US" sz="2933" dirty="0">
                <a:solidFill>
                  <a:srgbClr val="FF0000"/>
                </a:solidFill>
                <a:latin typeface="Times New Roman" panose="02020603050405020304" pitchFamily="18" charset="0"/>
                <a:cs typeface="Times New Roman" panose="02020603050405020304" pitchFamily="18" charset="0"/>
              </a:rPr>
              <a:t>Nhan </a:t>
            </a:r>
            <a:r>
              <a:rPr lang="en-US" sz="2933" dirty="0" err="1">
                <a:solidFill>
                  <a:srgbClr val="FF0000"/>
                </a:solidFill>
                <a:latin typeface="Times New Roman" panose="02020603050405020304" pitchFamily="18" charset="0"/>
                <a:cs typeface="Times New Roman" panose="02020603050405020304" pitchFamily="18" charset="0"/>
              </a:rPr>
              <a:t>đề</a:t>
            </a:r>
            <a:endParaRPr lang="en-US" sz="2933" dirty="0">
              <a:solidFill>
                <a:srgbClr val="FF0000"/>
              </a:solidFill>
              <a:latin typeface="Times New Roman" panose="02020603050405020304" pitchFamily="18" charset="0"/>
              <a:cs typeface="Times New Roman" panose="02020603050405020304" pitchFamily="18" charset="0"/>
            </a:endParaRPr>
          </a:p>
        </p:txBody>
      </p:sp>
      <p:sp>
        <p:nvSpPr>
          <p:cNvPr id="10" name="Freeform 7">
            <a:extLst>
              <a:ext uri="{FF2B5EF4-FFF2-40B4-BE49-F238E27FC236}">
                <a16:creationId xmlns:a16="http://schemas.microsoft.com/office/drawing/2014/main" id="{6BE2161A-2F2A-37F3-88B8-CFD0E0604364}"/>
              </a:ext>
            </a:extLst>
          </p:cNvPr>
          <p:cNvSpPr/>
          <p:nvPr/>
        </p:nvSpPr>
        <p:spPr>
          <a:xfrm>
            <a:off x="1727200" y="2971800"/>
            <a:ext cx="717844" cy="710367"/>
          </a:xfrm>
          <a:custGeom>
            <a:avLst/>
            <a:gdLst/>
            <a:ahLst/>
            <a:cxnLst/>
            <a:rect l="l" t="t" r="r" b="b"/>
            <a:pathLst>
              <a:path w="2949580" h="2918855">
                <a:moveTo>
                  <a:pt x="0" y="0"/>
                </a:moveTo>
                <a:lnTo>
                  <a:pt x="2949579" y="0"/>
                </a:lnTo>
                <a:lnTo>
                  <a:pt x="2949579" y="2918855"/>
                </a:lnTo>
                <a:lnTo>
                  <a:pt x="0" y="2918855"/>
                </a:lnTo>
                <a:lnTo>
                  <a:pt x="0" y="0"/>
                </a:lnTo>
                <a:close/>
              </a:path>
            </a:pathLst>
          </a:custGeom>
          <a:blipFill>
            <a:blip r:embed="rId4"/>
            <a:stretch>
              <a:fillRect/>
            </a:stretch>
          </a:blipFill>
        </p:spPr>
      </p:sp>
      <p:sp>
        <p:nvSpPr>
          <p:cNvPr id="11" name="TextBox 10">
            <a:extLst>
              <a:ext uri="{FF2B5EF4-FFF2-40B4-BE49-F238E27FC236}">
                <a16:creationId xmlns:a16="http://schemas.microsoft.com/office/drawing/2014/main" id="{18F3183F-22E7-2165-27AA-57C79DDBB612}"/>
              </a:ext>
            </a:extLst>
          </p:cNvPr>
          <p:cNvSpPr txBox="1"/>
          <p:nvPr/>
        </p:nvSpPr>
        <p:spPr>
          <a:xfrm>
            <a:off x="2743200" y="3682167"/>
            <a:ext cx="8488800" cy="995016"/>
          </a:xfrm>
          <a:prstGeom prst="rect">
            <a:avLst/>
          </a:prstGeom>
          <a:noFill/>
        </p:spPr>
        <p:txBody>
          <a:bodyPr wrap="square" rtlCol="0">
            <a:spAutoFit/>
          </a:bodyPr>
          <a:lstStyle/>
          <a:p>
            <a:pPr algn="just"/>
            <a:r>
              <a:rPr lang="en-US" sz="2933" dirty="0">
                <a:latin typeface="Times New Roman" panose="02020603050405020304" pitchFamily="18" charset="0"/>
                <a:cs typeface="Times New Roman" panose="02020603050405020304" pitchFamily="18" charset="0"/>
              </a:rPr>
              <a:t>“Chinh </a:t>
            </a:r>
            <a:r>
              <a:rPr lang="en-US" sz="2933" dirty="0" err="1">
                <a:latin typeface="Times New Roman" panose="02020603050405020304" pitchFamily="18" charset="0"/>
                <a:cs typeface="Times New Roman" panose="02020603050405020304" pitchFamily="18" charset="0"/>
              </a:rPr>
              <a:t>phụ</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ngâm</a:t>
            </a:r>
            <a:r>
              <a:rPr lang="en-US" sz="2933" dirty="0">
                <a:latin typeface="Times New Roman" panose="02020603050405020304" pitchFamily="18" charset="0"/>
                <a:cs typeface="Times New Roman" panose="02020603050405020304" pitchFamily="18" charset="0"/>
              </a:rPr>
              <a:t>”/”Chinh </a:t>
            </a:r>
            <a:r>
              <a:rPr lang="en-US" sz="2933" dirty="0" err="1">
                <a:latin typeface="Times New Roman" panose="02020603050405020304" pitchFamily="18" charset="0"/>
                <a:cs typeface="Times New Roman" panose="02020603050405020304" pitchFamily="18" charset="0"/>
              </a:rPr>
              <a:t>phụ</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ngâm</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khúc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Khúc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ngâm</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của</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người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phụ</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nữ</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có</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chồng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ra</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trận</a:t>
            </a:r>
            <a:r>
              <a:rPr lang="en-US" sz="2933" dirty="0">
                <a:latin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488488473"/>
      </p:ext>
    </p:extLst>
  </p:cSld>
  <p:clrMapOvr>
    <a:masterClrMapping/>
  </p:clrMapOvr>
  <mc:AlternateContent xmlns:mc="http://schemas.openxmlformats.org/markup-compatibility/2006" xmlns:p14="http://schemas.microsoft.com/office/powerpoint/2010/main">
    <mc:Choice Requires="p14">
      <p:transition spd="slow" p14:dur="2000" advTm="22283"/>
    </mc:Choice>
    <mc:Fallback xmlns="">
      <p:transition spd="slow" advTm="2228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66ADF42F-89C8-413C-EFD1-6F9CEB9D476E}"/>
              </a:ext>
            </a:extLst>
          </p:cNvPr>
          <p:cNvSpPr txBox="1">
            <a:spLocks/>
          </p:cNvSpPr>
          <p:nvPr/>
        </p:nvSpPr>
        <p:spPr>
          <a:xfrm>
            <a:off x="960000" y="365512"/>
            <a:ext cx="10272000" cy="7636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933" b="1" dirty="0">
                <a:latin typeface="Times New Roman" panose="02020603050405020304" pitchFamily="18" charset="0"/>
                <a:cs typeface="Times New Roman" panose="02020603050405020304" pitchFamily="18" charset="0"/>
              </a:rPr>
              <a:t>2. </a:t>
            </a:r>
            <a:r>
              <a:rPr lang="en-US" sz="2933" b="1" dirty="0" err="1">
                <a:latin typeface="Times New Roman" panose="02020603050405020304" pitchFamily="18" charset="0"/>
                <a:cs typeface="Times New Roman" panose="02020603050405020304" pitchFamily="18" charset="0"/>
              </a:rPr>
              <a:t>Tìm</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hiểu</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chung</a:t>
            </a:r>
            <a:endParaRPr lang="en-US" sz="2933" b="1"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19A817A8-6DB9-12B5-E308-C58E209FE9D7}"/>
              </a:ext>
            </a:extLst>
          </p:cNvPr>
          <p:cNvSpPr/>
          <p:nvPr/>
        </p:nvSpPr>
        <p:spPr>
          <a:xfrm>
            <a:off x="891163" y="1102541"/>
            <a:ext cx="9041407" cy="7579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933"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b. </a:t>
            </a:r>
            <a:r>
              <a:rPr lang="en-US" sz="2933"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2933"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phẩm</a:t>
            </a:r>
            <a:endParaRPr lang="en-US" sz="2933"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C0752ADB-8842-A893-FB4E-9151433997D6}"/>
              </a:ext>
            </a:extLst>
          </p:cNvPr>
          <p:cNvSpPr txBox="1"/>
          <p:nvPr/>
        </p:nvSpPr>
        <p:spPr>
          <a:xfrm>
            <a:off x="1320800" y="2221742"/>
            <a:ext cx="9194800" cy="543675"/>
          </a:xfrm>
          <a:prstGeom prst="rect">
            <a:avLst/>
          </a:prstGeom>
          <a:noFill/>
        </p:spPr>
        <p:txBody>
          <a:bodyPr wrap="square" rtlCol="0">
            <a:spAutoFit/>
          </a:bodyPr>
          <a:lstStyle/>
          <a:p>
            <a:pPr algn="just"/>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Tác</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phẩm</a:t>
            </a:r>
            <a:r>
              <a:rPr lang="en-US" sz="2933" b="1" dirty="0">
                <a:solidFill>
                  <a:srgbClr val="FF0000"/>
                </a:solidFill>
                <a:latin typeface="Times New Roman" panose="02020603050405020304" pitchFamily="18" charset="0"/>
                <a:cs typeface="Times New Roman" panose="02020603050405020304" pitchFamily="18" charset="0"/>
              </a:rPr>
              <a:t> “Chinh </a:t>
            </a:r>
            <a:r>
              <a:rPr lang="en-US" sz="2933" b="1" dirty="0" err="1">
                <a:solidFill>
                  <a:srgbClr val="FF0000"/>
                </a:solidFill>
                <a:latin typeface="Times New Roman" panose="02020603050405020304" pitchFamily="18" charset="0"/>
                <a:cs typeface="Times New Roman" panose="02020603050405020304" pitchFamily="18" charset="0"/>
              </a:rPr>
              <a:t>phụ</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ngâm</a:t>
            </a:r>
            <a:r>
              <a:rPr lang="en-US" sz="2933" b="1" dirty="0">
                <a:solidFill>
                  <a:srgbClr val="FF0000"/>
                </a:solidFill>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26E95A5D-6392-E5C1-C83A-01C517456D78}"/>
              </a:ext>
            </a:extLst>
          </p:cNvPr>
          <p:cNvSpPr txBox="1"/>
          <p:nvPr/>
        </p:nvSpPr>
        <p:spPr>
          <a:xfrm>
            <a:off x="2540000" y="2971800"/>
            <a:ext cx="1524000" cy="543675"/>
          </a:xfrm>
          <a:prstGeom prst="rect">
            <a:avLst/>
          </a:prstGeom>
          <a:noFill/>
        </p:spPr>
        <p:txBody>
          <a:bodyPr wrap="square" rtlCol="0">
            <a:spAutoFit/>
          </a:bodyPr>
          <a:lstStyle/>
          <a:p>
            <a:pPr algn="just"/>
            <a:r>
              <a:rPr lang="en-US" sz="2933" dirty="0" err="1">
                <a:solidFill>
                  <a:srgbClr val="FF0000"/>
                </a:solidFill>
                <a:latin typeface="Times New Roman" panose="02020603050405020304" pitchFamily="18" charset="0"/>
                <a:cs typeface="Times New Roman" panose="02020603050405020304" pitchFamily="18" charset="0"/>
              </a:rPr>
              <a:t>Thể</a:t>
            </a:r>
            <a:r>
              <a:rPr lang="en-US" sz="2933" dirty="0">
                <a:solidFill>
                  <a:srgbClr val="FF0000"/>
                </a:solidFill>
                <a:latin typeface="Times New Roman" panose="02020603050405020304" pitchFamily="18" charset="0"/>
                <a:cs typeface="Times New Roman" panose="02020603050405020304" pitchFamily="18" charset="0"/>
              </a:rPr>
              <a:t> </a:t>
            </a:r>
            <a:r>
              <a:rPr lang="en-US" sz="2933" dirty="0" err="1">
                <a:solidFill>
                  <a:srgbClr val="FF0000"/>
                </a:solidFill>
                <a:latin typeface="Times New Roman" panose="02020603050405020304" pitchFamily="18" charset="0"/>
                <a:cs typeface="Times New Roman" panose="02020603050405020304" pitchFamily="18" charset="0"/>
              </a:rPr>
              <a:t>loại</a:t>
            </a:r>
            <a:r>
              <a:rPr lang="en-US" sz="2933" dirty="0">
                <a:solidFill>
                  <a:srgbClr val="FF0000"/>
                </a:solidFill>
                <a:latin typeface="Times New Roman" panose="02020603050405020304" pitchFamily="18" charset="0"/>
                <a:cs typeface="Times New Roman" panose="02020603050405020304" pitchFamily="18" charset="0"/>
              </a:rPr>
              <a:t>: </a:t>
            </a:r>
          </a:p>
        </p:txBody>
      </p:sp>
      <p:sp>
        <p:nvSpPr>
          <p:cNvPr id="10" name="Freeform 7">
            <a:extLst>
              <a:ext uri="{FF2B5EF4-FFF2-40B4-BE49-F238E27FC236}">
                <a16:creationId xmlns:a16="http://schemas.microsoft.com/office/drawing/2014/main" id="{6BE2161A-2F2A-37F3-88B8-CFD0E0604364}"/>
              </a:ext>
            </a:extLst>
          </p:cNvPr>
          <p:cNvSpPr/>
          <p:nvPr/>
        </p:nvSpPr>
        <p:spPr>
          <a:xfrm>
            <a:off x="1727200" y="2971800"/>
            <a:ext cx="717844" cy="710367"/>
          </a:xfrm>
          <a:custGeom>
            <a:avLst/>
            <a:gdLst/>
            <a:ahLst/>
            <a:cxnLst/>
            <a:rect l="l" t="t" r="r" b="b"/>
            <a:pathLst>
              <a:path w="2949580" h="2918855">
                <a:moveTo>
                  <a:pt x="0" y="0"/>
                </a:moveTo>
                <a:lnTo>
                  <a:pt x="2949579" y="0"/>
                </a:lnTo>
                <a:lnTo>
                  <a:pt x="2949579" y="2918855"/>
                </a:lnTo>
                <a:lnTo>
                  <a:pt x="0" y="2918855"/>
                </a:lnTo>
                <a:lnTo>
                  <a:pt x="0" y="0"/>
                </a:lnTo>
                <a:close/>
              </a:path>
            </a:pathLst>
          </a:custGeom>
          <a:blipFill>
            <a:blip r:embed="rId4"/>
            <a:stretch>
              <a:fillRect/>
            </a:stretch>
          </a:blipFill>
        </p:spPr>
      </p:sp>
      <p:sp>
        <p:nvSpPr>
          <p:cNvPr id="5" name="TextBox 4">
            <a:extLst>
              <a:ext uri="{FF2B5EF4-FFF2-40B4-BE49-F238E27FC236}">
                <a16:creationId xmlns:a16="http://schemas.microsoft.com/office/drawing/2014/main" id="{ECAA026E-8412-9200-253F-261788548077}"/>
              </a:ext>
            </a:extLst>
          </p:cNvPr>
          <p:cNvSpPr txBox="1"/>
          <p:nvPr/>
        </p:nvSpPr>
        <p:spPr>
          <a:xfrm>
            <a:off x="4368800" y="3618471"/>
            <a:ext cx="7066400" cy="995016"/>
          </a:xfrm>
          <a:prstGeom prst="rect">
            <a:avLst/>
          </a:prstGeom>
          <a:noFill/>
        </p:spPr>
        <p:txBody>
          <a:bodyPr wrap="square" rtlCol="0">
            <a:spAutoFit/>
          </a:bodyPr>
          <a:lstStyle/>
          <a:p>
            <a:pPr algn="just"/>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Nguyên</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tác</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chữ</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Hán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thể</a:t>
            </a:r>
            <a:r>
              <a:rPr lang="en-US" sz="2933"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trường</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đoản</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cú</a:t>
            </a:r>
            <a:endParaRPr lang="en-US" sz="2933" b="1" dirty="0">
              <a:latin typeface="Times New Roman" panose="02020603050405020304" pitchFamily="18" charset="0"/>
              <a:cs typeface="Times New Roman" panose="02020603050405020304" pitchFamily="18" charset="0"/>
            </a:endParaRPr>
          </a:p>
          <a:p>
            <a:pPr algn="just"/>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Bản</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dịch</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Nôm</a:t>
            </a:r>
            <a:r>
              <a:rPr lang="en-US" sz="2933" b="1"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thể</a:t>
            </a:r>
            <a:r>
              <a:rPr lang="en-US" sz="2933" dirty="0">
                <a:latin typeface="Times New Roman" panose="02020603050405020304" pitchFamily="18" charset="0"/>
                <a:cs typeface="Times New Roman" panose="02020603050405020304" pitchFamily="18" charset="0"/>
              </a:rPr>
              <a:t> </a:t>
            </a:r>
            <a:r>
              <a:rPr lang="en-US" sz="2933" b="1" dirty="0">
                <a:latin typeface="Times New Roman" panose="02020603050405020304" pitchFamily="18" charset="0"/>
                <a:cs typeface="Times New Roman" panose="02020603050405020304" pitchFamily="18" charset="0"/>
              </a:rPr>
              <a:t>song </a:t>
            </a:r>
            <a:r>
              <a:rPr lang="en-US" sz="2933" b="1" dirty="0" err="1">
                <a:latin typeface="Times New Roman" panose="02020603050405020304" pitchFamily="18" charset="0"/>
                <a:cs typeface="Times New Roman" panose="02020603050405020304" pitchFamily="18" charset="0"/>
              </a:rPr>
              <a:t>thất</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lục</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bát</a:t>
            </a:r>
            <a:endParaRPr lang="en-US" sz="2933"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865316E6-94D9-6B36-37C0-425244210C98}"/>
              </a:ext>
            </a:extLst>
          </p:cNvPr>
          <p:cNvSpPr txBox="1"/>
          <p:nvPr/>
        </p:nvSpPr>
        <p:spPr>
          <a:xfrm>
            <a:off x="2634956" y="4879502"/>
            <a:ext cx="5994400" cy="543675"/>
          </a:xfrm>
          <a:prstGeom prst="rect">
            <a:avLst/>
          </a:prstGeom>
          <a:noFill/>
        </p:spPr>
        <p:txBody>
          <a:bodyPr wrap="square" rtlCol="0">
            <a:spAutoFit/>
          </a:bodyPr>
          <a:lstStyle/>
          <a:p>
            <a:pPr algn="just"/>
            <a:r>
              <a:rPr lang="en-US" sz="2933" dirty="0">
                <a:latin typeface="Times New Roman" panose="02020603050405020304" pitchFamily="18" charset="0"/>
                <a:cs typeface="Times New Roman" panose="02020603050405020304" pitchFamily="18" charset="0"/>
              </a:rPr>
              <a:t>Dung </a:t>
            </a:r>
            <a:r>
              <a:rPr lang="en-US" sz="2933" dirty="0" err="1">
                <a:latin typeface="Times New Roman" panose="02020603050405020304" pitchFamily="18" charset="0"/>
                <a:cs typeface="Times New Roman" panose="02020603050405020304" pitchFamily="18" charset="0"/>
              </a:rPr>
              <a:t>lượng</a:t>
            </a:r>
            <a:endParaRPr lang="en-US" sz="2933" dirty="0">
              <a:latin typeface="Times New Roman" panose="02020603050405020304" pitchFamily="18" charset="0"/>
              <a:cs typeface="Times New Roman" panose="02020603050405020304" pitchFamily="18" charset="0"/>
            </a:endParaRPr>
          </a:p>
        </p:txBody>
      </p:sp>
      <p:sp>
        <p:nvSpPr>
          <p:cNvPr id="12" name="Freeform 7">
            <a:extLst>
              <a:ext uri="{FF2B5EF4-FFF2-40B4-BE49-F238E27FC236}">
                <a16:creationId xmlns:a16="http://schemas.microsoft.com/office/drawing/2014/main" id="{2F21C012-ED0B-6170-F8B7-6879A3374CEA}"/>
              </a:ext>
            </a:extLst>
          </p:cNvPr>
          <p:cNvSpPr/>
          <p:nvPr/>
        </p:nvSpPr>
        <p:spPr>
          <a:xfrm>
            <a:off x="1727200" y="4834009"/>
            <a:ext cx="717844" cy="710367"/>
          </a:xfrm>
          <a:custGeom>
            <a:avLst/>
            <a:gdLst/>
            <a:ahLst/>
            <a:cxnLst/>
            <a:rect l="l" t="t" r="r" b="b"/>
            <a:pathLst>
              <a:path w="2949580" h="2918855">
                <a:moveTo>
                  <a:pt x="0" y="0"/>
                </a:moveTo>
                <a:lnTo>
                  <a:pt x="2949579" y="0"/>
                </a:lnTo>
                <a:lnTo>
                  <a:pt x="2949579" y="2918855"/>
                </a:lnTo>
                <a:lnTo>
                  <a:pt x="0" y="2918855"/>
                </a:lnTo>
                <a:lnTo>
                  <a:pt x="0" y="0"/>
                </a:lnTo>
                <a:close/>
              </a:path>
            </a:pathLst>
          </a:custGeom>
          <a:blipFill>
            <a:blip r:embed="rId4"/>
            <a:stretch>
              <a:fillRect/>
            </a:stretch>
          </a:blipFill>
        </p:spPr>
      </p:sp>
      <p:sp>
        <p:nvSpPr>
          <p:cNvPr id="13" name="TextBox 12">
            <a:extLst>
              <a:ext uri="{FF2B5EF4-FFF2-40B4-BE49-F238E27FC236}">
                <a16:creationId xmlns:a16="http://schemas.microsoft.com/office/drawing/2014/main" id="{FDF396A2-31C2-7B94-1DF4-4ED8FDEE21CD}"/>
              </a:ext>
            </a:extLst>
          </p:cNvPr>
          <p:cNvSpPr txBox="1"/>
          <p:nvPr/>
        </p:nvSpPr>
        <p:spPr>
          <a:xfrm>
            <a:off x="2946400" y="5563433"/>
            <a:ext cx="8488800" cy="995016"/>
          </a:xfrm>
          <a:prstGeom prst="rect">
            <a:avLst/>
          </a:prstGeom>
          <a:noFill/>
        </p:spPr>
        <p:txBody>
          <a:bodyPr wrap="square" rtlCol="0">
            <a:spAutoFit/>
          </a:bodyPr>
          <a:lstStyle/>
          <a:p>
            <a:pPr algn="just"/>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Nguyên</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tác</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chữ</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Hán</a:t>
            </a:r>
            <a:r>
              <a:rPr lang="en-US" sz="2933" dirty="0">
                <a:latin typeface="Times New Roman" panose="02020603050405020304" pitchFamily="18" charset="0"/>
                <a:cs typeface="Times New Roman" panose="02020603050405020304" pitchFamily="18" charset="0"/>
              </a:rPr>
              <a:t>: 478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thơ</a:t>
            </a:r>
            <a:endParaRPr lang="en-US" sz="2933" b="1" dirty="0">
              <a:latin typeface="Times New Roman" panose="02020603050405020304" pitchFamily="18" charset="0"/>
              <a:cs typeface="Times New Roman" panose="02020603050405020304" pitchFamily="18" charset="0"/>
            </a:endParaRPr>
          </a:p>
          <a:p>
            <a:pPr algn="just"/>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Bản</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dịch</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Nôm</a:t>
            </a:r>
            <a:r>
              <a:rPr lang="en-US" sz="2933" b="1" dirty="0">
                <a:latin typeface="Times New Roman" panose="02020603050405020304" pitchFamily="18" charset="0"/>
                <a:cs typeface="Times New Roman" panose="02020603050405020304" pitchFamily="18" charset="0"/>
              </a:rPr>
              <a:t>: </a:t>
            </a:r>
            <a:r>
              <a:rPr lang="en-US" sz="2933" dirty="0">
                <a:latin typeface="Times New Roman" panose="02020603050405020304" pitchFamily="18" charset="0"/>
                <a:cs typeface="Times New Roman" panose="02020603050405020304" pitchFamily="18" charset="0"/>
              </a:rPr>
              <a:t>408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thơ</a:t>
            </a:r>
            <a:endParaRPr lang="en-US" sz="2933" b="1"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B29194D4-B383-9474-38D6-3AD9E7BDA586}"/>
              </a:ext>
            </a:extLst>
          </p:cNvPr>
          <p:cNvSpPr txBox="1"/>
          <p:nvPr/>
        </p:nvSpPr>
        <p:spPr>
          <a:xfrm>
            <a:off x="4216400" y="2997478"/>
            <a:ext cx="3606800" cy="543675"/>
          </a:xfrm>
          <a:prstGeom prst="rect">
            <a:avLst/>
          </a:prstGeom>
          <a:noFill/>
        </p:spPr>
        <p:txBody>
          <a:bodyPr wrap="square" rtlCol="0">
            <a:spAutoFit/>
          </a:bodyPr>
          <a:lstStyle/>
          <a:p>
            <a:pPr algn="just"/>
            <a:r>
              <a:rPr lang="en-US" sz="2933" dirty="0" err="1">
                <a:solidFill>
                  <a:srgbClr val="FF0000"/>
                </a:solidFill>
                <a:latin typeface="Times New Roman" panose="02020603050405020304" pitchFamily="18" charset="0"/>
                <a:cs typeface="Times New Roman" panose="02020603050405020304" pitchFamily="18" charset="0"/>
              </a:rPr>
              <a:t>Ngâm</a:t>
            </a:r>
            <a:r>
              <a:rPr lang="en-US" sz="2933" dirty="0">
                <a:solidFill>
                  <a:srgbClr val="FF0000"/>
                </a:solidFill>
                <a:latin typeface="Times New Roman" panose="02020603050405020304" pitchFamily="18" charset="0"/>
                <a:cs typeface="Times New Roman" panose="02020603050405020304" pitchFamily="18" charset="0"/>
              </a:rPr>
              <a:t>/</a:t>
            </a:r>
            <a:r>
              <a:rPr lang="en-US" sz="2933" dirty="0" err="1">
                <a:solidFill>
                  <a:srgbClr val="FF0000"/>
                </a:solidFill>
                <a:latin typeface="Times New Roman" panose="02020603050405020304" pitchFamily="18" charset="0"/>
                <a:cs typeface="Times New Roman" panose="02020603050405020304" pitchFamily="18" charset="0"/>
              </a:rPr>
              <a:t>ngâm</a:t>
            </a:r>
            <a:r>
              <a:rPr lang="en-US" sz="2933" dirty="0">
                <a:solidFill>
                  <a:srgbClr val="FF0000"/>
                </a:solidFill>
                <a:latin typeface="Times New Roman" panose="02020603050405020304" pitchFamily="18" charset="0"/>
                <a:cs typeface="Times New Roman" panose="02020603050405020304" pitchFamily="18" charset="0"/>
              </a:rPr>
              <a:t> </a:t>
            </a:r>
            <a:r>
              <a:rPr lang="en-US" sz="2933" dirty="0" err="1">
                <a:solidFill>
                  <a:srgbClr val="FF0000"/>
                </a:solidFill>
                <a:latin typeface="Times New Roman" panose="02020603050405020304" pitchFamily="18" charset="0"/>
                <a:cs typeface="Times New Roman" panose="02020603050405020304" pitchFamily="18" charset="0"/>
              </a:rPr>
              <a:t>khúc</a:t>
            </a:r>
            <a:endParaRPr lang="en-US" sz="2933" dirty="0">
              <a:solidFill>
                <a:srgbClr val="FF0000"/>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38CA6B42-FD2E-C720-DBF6-C0AFEB7DAC16}"/>
              </a:ext>
            </a:extLst>
          </p:cNvPr>
          <p:cNvSpPr txBox="1"/>
          <p:nvPr/>
        </p:nvSpPr>
        <p:spPr>
          <a:xfrm>
            <a:off x="2540000" y="3773214"/>
            <a:ext cx="1524000" cy="543675"/>
          </a:xfrm>
          <a:prstGeom prst="rect">
            <a:avLst/>
          </a:prstGeom>
          <a:noFill/>
        </p:spPr>
        <p:txBody>
          <a:bodyPr wrap="square" rtlCol="0">
            <a:spAutoFit/>
          </a:bodyPr>
          <a:lstStyle/>
          <a:p>
            <a:pPr algn="just"/>
            <a:r>
              <a:rPr lang="en-US" sz="2933" dirty="0" err="1">
                <a:solidFill>
                  <a:srgbClr val="FF0000"/>
                </a:solidFill>
                <a:latin typeface="Times New Roman" panose="02020603050405020304" pitchFamily="18" charset="0"/>
                <a:cs typeface="Times New Roman" panose="02020603050405020304" pitchFamily="18" charset="0"/>
              </a:rPr>
              <a:t>Thể</a:t>
            </a:r>
            <a:r>
              <a:rPr lang="en-US" sz="2933" dirty="0">
                <a:solidFill>
                  <a:srgbClr val="FF0000"/>
                </a:solidFill>
                <a:latin typeface="Times New Roman" panose="02020603050405020304" pitchFamily="18" charset="0"/>
                <a:cs typeface="Times New Roman" panose="02020603050405020304" pitchFamily="18" charset="0"/>
              </a:rPr>
              <a:t> </a:t>
            </a:r>
            <a:r>
              <a:rPr lang="en-US" sz="2933" dirty="0" err="1">
                <a:solidFill>
                  <a:srgbClr val="FF0000"/>
                </a:solidFill>
                <a:latin typeface="Times New Roman" panose="02020603050405020304" pitchFamily="18" charset="0"/>
                <a:cs typeface="Times New Roman" panose="02020603050405020304" pitchFamily="18" charset="0"/>
              </a:rPr>
              <a:t>thơ</a:t>
            </a:r>
            <a:r>
              <a:rPr lang="en-US" sz="2933" dirty="0">
                <a:solidFill>
                  <a:srgbClr val="FF0000"/>
                </a:solidFill>
                <a:latin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1530834565"/>
      </p:ext>
    </p:extLst>
  </p:cSld>
  <p:clrMapOvr>
    <a:masterClrMapping/>
  </p:clrMapOvr>
  <mc:AlternateContent xmlns:mc="http://schemas.openxmlformats.org/markup-compatibility/2006" xmlns:p14="http://schemas.microsoft.com/office/powerpoint/2010/main">
    <mc:Choice Requires="p14">
      <p:transition spd="slow" p14:dur="2000" advTm="45370"/>
    </mc:Choice>
    <mc:Fallback xmlns="">
      <p:transition spd="slow" advTm="4537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par>
                                <p:cTn id="29" presetID="16" presetClass="entr" presetSubtype="21"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P spid="6" grpId="0"/>
      <p:bldP spid="13" grpId="0"/>
      <p:bldP spid="11"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66ADF42F-89C8-413C-EFD1-6F9CEB9D476E}"/>
              </a:ext>
            </a:extLst>
          </p:cNvPr>
          <p:cNvSpPr txBox="1">
            <a:spLocks/>
          </p:cNvSpPr>
          <p:nvPr/>
        </p:nvSpPr>
        <p:spPr>
          <a:xfrm>
            <a:off x="960000" y="365512"/>
            <a:ext cx="10272000" cy="7636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933" b="1" dirty="0">
                <a:latin typeface="Times New Roman" panose="02020603050405020304" pitchFamily="18" charset="0"/>
                <a:cs typeface="Times New Roman" panose="02020603050405020304" pitchFamily="18" charset="0"/>
              </a:rPr>
              <a:t>2. </a:t>
            </a:r>
            <a:r>
              <a:rPr lang="en-US" sz="2933" b="1" dirty="0" err="1">
                <a:latin typeface="Times New Roman" panose="02020603050405020304" pitchFamily="18" charset="0"/>
                <a:cs typeface="Times New Roman" panose="02020603050405020304" pitchFamily="18" charset="0"/>
              </a:rPr>
              <a:t>Tìm</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hiểu</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chung</a:t>
            </a:r>
            <a:endParaRPr lang="en-US" sz="2933" b="1"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19A817A8-6DB9-12B5-E308-C58E209FE9D7}"/>
              </a:ext>
            </a:extLst>
          </p:cNvPr>
          <p:cNvSpPr/>
          <p:nvPr/>
        </p:nvSpPr>
        <p:spPr>
          <a:xfrm>
            <a:off x="891163" y="1102541"/>
            <a:ext cx="9041407" cy="7579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933"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b. </a:t>
            </a:r>
            <a:r>
              <a:rPr lang="en-US" sz="2933"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2933"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phẩm</a:t>
            </a:r>
            <a:endParaRPr lang="en-US" sz="2933"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C0752ADB-8842-A893-FB4E-9151433997D6}"/>
              </a:ext>
            </a:extLst>
          </p:cNvPr>
          <p:cNvSpPr txBox="1"/>
          <p:nvPr/>
        </p:nvSpPr>
        <p:spPr>
          <a:xfrm>
            <a:off x="1320800" y="2221742"/>
            <a:ext cx="9194800" cy="543675"/>
          </a:xfrm>
          <a:prstGeom prst="rect">
            <a:avLst/>
          </a:prstGeom>
          <a:noFill/>
        </p:spPr>
        <p:txBody>
          <a:bodyPr wrap="square" rtlCol="0">
            <a:spAutoFit/>
          </a:bodyPr>
          <a:lstStyle/>
          <a:p>
            <a:pPr algn="just"/>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Đoạn</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trích</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Buổi</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tiễn</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đưa</a:t>
            </a:r>
            <a:r>
              <a:rPr lang="en-US" sz="2933" b="1" dirty="0">
                <a:solidFill>
                  <a:srgbClr val="FF0000"/>
                </a:solidFill>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26E95A5D-6392-E5C1-C83A-01C517456D78}"/>
              </a:ext>
            </a:extLst>
          </p:cNvPr>
          <p:cNvSpPr txBox="1"/>
          <p:nvPr/>
        </p:nvSpPr>
        <p:spPr>
          <a:xfrm>
            <a:off x="2540000" y="2971800"/>
            <a:ext cx="5994400" cy="543675"/>
          </a:xfrm>
          <a:prstGeom prst="rect">
            <a:avLst/>
          </a:prstGeom>
          <a:noFill/>
        </p:spPr>
        <p:txBody>
          <a:bodyPr wrap="square" rtlCol="0">
            <a:spAutoFit/>
          </a:bodyPr>
          <a:lstStyle/>
          <a:p>
            <a:pPr algn="just"/>
            <a:r>
              <a:rPr lang="en-US" sz="2933" b="1" dirty="0" err="1">
                <a:solidFill>
                  <a:srgbClr val="FF0000"/>
                </a:solidFill>
                <a:latin typeface="Times New Roman" panose="02020603050405020304" pitchFamily="18" charset="0"/>
                <a:cs typeface="Times New Roman" panose="02020603050405020304" pitchFamily="18" charset="0"/>
              </a:rPr>
              <a:t>Vị</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trí</a:t>
            </a:r>
            <a:endParaRPr lang="en-US" sz="2933" b="1" dirty="0">
              <a:solidFill>
                <a:srgbClr val="FF0000"/>
              </a:solidFill>
              <a:latin typeface="Times New Roman" panose="02020603050405020304" pitchFamily="18" charset="0"/>
              <a:cs typeface="Times New Roman" panose="02020603050405020304" pitchFamily="18" charset="0"/>
            </a:endParaRPr>
          </a:p>
        </p:txBody>
      </p:sp>
      <p:sp>
        <p:nvSpPr>
          <p:cNvPr id="10" name="Freeform 7">
            <a:extLst>
              <a:ext uri="{FF2B5EF4-FFF2-40B4-BE49-F238E27FC236}">
                <a16:creationId xmlns:a16="http://schemas.microsoft.com/office/drawing/2014/main" id="{6BE2161A-2F2A-37F3-88B8-CFD0E0604364}"/>
              </a:ext>
            </a:extLst>
          </p:cNvPr>
          <p:cNvSpPr/>
          <p:nvPr/>
        </p:nvSpPr>
        <p:spPr>
          <a:xfrm>
            <a:off x="1727200" y="2971800"/>
            <a:ext cx="717844" cy="710367"/>
          </a:xfrm>
          <a:custGeom>
            <a:avLst/>
            <a:gdLst/>
            <a:ahLst/>
            <a:cxnLst/>
            <a:rect l="l" t="t" r="r" b="b"/>
            <a:pathLst>
              <a:path w="2949580" h="2918855">
                <a:moveTo>
                  <a:pt x="0" y="0"/>
                </a:moveTo>
                <a:lnTo>
                  <a:pt x="2949579" y="0"/>
                </a:lnTo>
                <a:lnTo>
                  <a:pt x="2949579" y="2918855"/>
                </a:lnTo>
                <a:lnTo>
                  <a:pt x="0" y="2918855"/>
                </a:lnTo>
                <a:lnTo>
                  <a:pt x="0" y="0"/>
                </a:lnTo>
                <a:close/>
              </a:path>
            </a:pathLst>
          </a:custGeom>
          <a:blipFill>
            <a:blip r:embed="rId4"/>
            <a:stretch>
              <a:fillRect/>
            </a:stretch>
          </a:blipFill>
        </p:spPr>
      </p:sp>
      <p:sp>
        <p:nvSpPr>
          <p:cNvPr id="11" name="TextBox 10">
            <a:extLst>
              <a:ext uri="{FF2B5EF4-FFF2-40B4-BE49-F238E27FC236}">
                <a16:creationId xmlns:a16="http://schemas.microsoft.com/office/drawing/2014/main" id="{18F3183F-22E7-2165-27AA-57C79DDBB612}"/>
              </a:ext>
            </a:extLst>
          </p:cNvPr>
          <p:cNvSpPr txBox="1"/>
          <p:nvPr/>
        </p:nvSpPr>
        <p:spPr>
          <a:xfrm>
            <a:off x="2743200" y="3682167"/>
            <a:ext cx="8488800" cy="543675"/>
          </a:xfrm>
          <a:prstGeom prst="rect">
            <a:avLst/>
          </a:prstGeom>
          <a:noFill/>
        </p:spPr>
        <p:txBody>
          <a:bodyPr wrap="square" rtlCol="0">
            <a:spAutoFit/>
          </a:bodyPr>
          <a:lstStyle/>
          <a:p>
            <a:pPr algn="just"/>
            <a:r>
              <a:rPr lang="en-US" sz="2933" dirty="0" err="1">
                <a:solidFill>
                  <a:srgbClr val="FF0000"/>
                </a:solidFill>
                <a:latin typeface="Times New Roman" panose="02020603050405020304" pitchFamily="18" charset="0"/>
                <a:cs typeface="Times New Roman" panose="02020603050405020304" pitchFamily="18" charset="0"/>
              </a:rPr>
              <a:t>gồm</a:t>
            </a:r>
            <a:r>
              <a:rPr lang="en-US" sz="2933" dirty="0">
                <a:solidFill>
                  <a:srgbClr val="FF0000"/>
                </a:solidFill>
                <a:latin typeface="Times New Roman" panose="02020603050405020304" pitchFamily="18" charset="0"/>
                <a:cs typeface="Times New Roman" panose="02020603050405020304" pitchFamily="18" charset="0"/>
              </a:rPr>
              <a:t> 24 </a:t>
            </a:r>
            <a:r>
              <a:rPr lang="en-US" sz="2933" dirty="0" err="1">
                <a:solidFill>
                  <a:srgbClr val="FF0000"/>
                </a:solidFill>
                <a:latin typeface="Times New Roman" panose="02020603050405020304" pitchFamily="18" charset="0"/>
                <a:cs typeface="Times New Roman" panose="02020603050405020304" pitchFamily="18" charset="0"/>
              </a:rPr>
              <a:t>câu</a:t>
            </a:r>
            <a:r>
              <a:rPr lang="en-US" sz="2933" dirty="0">
                <a:solidFill>
                  <a:srgbClr val="FF0000"/>
                </a:solidFill>
                <a:latin typeface="Times New Roman" panose="02020603050405020304" pitchFamily="18" charset="0"/>
                <a:cs typeface="Times New Roman" panose="02020603050405020304" pitchFamily="18" charset="0"/>
              </a:rPr>
              <a:t> </a:t>
            </a:r>
            <a:r>
              <a:rPr lang="en-US" sz="2933" dirty="0" err="1">
                <a:solidFill>
                  <a:srgbClr val="FF0000"/>
                </a:solidFill>
                <a:latin typeface="Times New Roman" panose="02020603050405020304" pitchFamily="18" charset="0"/>
                <a:cs typeface="Times New Roman" panose="02020603050405020304" pitchFamily="18" charset="0"/>
              </a:rPr>
              <a:t>thơ</a:t>
            </a:r>
            <a:r>
              <a:rPr lang="en-US" sz="2933" dirty="0">
                <a:solidFill>
                  <a:srgbClr val="FF0000"/>
                </a:solidFill>
                <a:latin typeface="Times New Roman" panose="02020603050405020304" pitchFamily="18" charset="0"/>
                <a:cs typeface="Times New Roman" panose="02020603050405020304" pitchFamily="18" charset="0"/>
              </a:rPr>
              <a:t> </a:t>
            </a:r>
          </a:p>
        </p:txBody>
      </p:sp>
      <p:sp>
        <p:nvSpPr>
          <p:cNvPr id="14" name="TextBox 13">
            <a:extLst>
              <a:ext uri="{FF2B5EF4-FFF2-40B4-BE49-F238E27FC236}">
                <a16:creationId xmlns:a16="http://schemas.microsoft.com/office/drawing/2014/main" id="{A08694D3-51FB-2003-B057-5376459B3E25}"/>
              </a:ext>
            </a:extLst>
          </p:cNvPr>
          <p:cNvSpPr txBox="1"/>
          <p:nvPr/>
        </p:nvSpPr>
        <p:spPr>
          <a:xfrm>
            <a:off x="2532743" y="4440815"/>
            <a:ext cx="5994400" cy="543675"/>
          </a:xfrm>
          <a:prstGeom prst="rect">
            <a:avLst/>
          </a:prstGeom>
          <a:noFill/>
        </p:spPr>
        <p:txBody>
          <a:bodyPr wrap="square" rtlCol="0">
            <a:spAutoFit/>
          </a:bodyPr>
          <a:lstStyle/>
          <a:p>
            <a:pPr algn="just"/>
            <a:r>
              <a:rPr lang="en-US" sz="2933" b="1" dirty="0" err="1">
                <a:solidFill>
                  <a:srgbClr val="FF0000"/>
                </a:solidFill>
                <a:latin typeface="Times New Roman" panose="02020603050405020304" pitchFamily="18" charset="0"/>
                <a:cs typeface="Times New Roman" panose="02020603050405020304" pitchFamily="18" charset="0"/>
              </a:rPr>
              <a:t>Nội</a:t>
            </a:r>
            <a:r>
              <a:rPr lang="en-US" sz="2933" b="1" dirty="0">
                <a:solidFill>
                  <a:srgbClr val="FF0000"/>
                </a:solidFill>
                <a:latin typeface="Times New Roman" panose="02020603050405020304" pitchFamily="18" charset="0"/>
                <a:cs typeface="Times New Roman" panose="02020603050405020304" pitchFamily="18" charset="0"/>
              </a:rPr>
              <a:t> dung </a:t>
            </a:r>
            <a:r>
              <a:rPr lang="en-US" sz="2933" b="1" dirty="0" err="1">
                <a:solidFill>
                  <a:srgbClr val="FF0000"/>
                </a:solidFill>
                <a:latin typeface="Times New Roman" panose="02020603050405020304" pitchFamily="18" charset="0"/>
                <a:cs typeface="Times New Roman" panose="02020603050405020304" pitchFamily="18" charset="0"/>
              </a:rPr>
              <a:t>đoạn</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trích</a:t>
            </a:r>
            <a:endParaRPr lang="en-US" sz="2933" b="1" dirty="0">
              <a:solidFill>
                <a:srgbClr val="FF0000"/>
              </a:solidFill>
              <a:latin typeface="Times New Roman" panose="02020603050405020304" pitchFamily="18" charset="0"/>
              <a:cs typeface="Times New Roman" panose="02020603050405020304" pitchFamily="18" charset="0"/>
            </a:endParaRPr>
          </a:p>
        </p:txBody>
      </p:sp>
      <p:sp>
        <p:nvSpPr>
          <p:cNvPr id="15" name="Freeform 7">
            <a:extLst>
              <a:ext uri="{FF2B5EF4-FFF2-40B4-BE49-F238E27FC236}">
                <a16:creationId xmlns:a16="http://schemas.microsoft.com/office/drawing/2014/main" id="{57A2466F-B6BE-2750-C09E-1ACC2E4B28C4}"/>
              </a:ext>
            </a:extLst>
          </p:cNvPr>
          <p:cNvSpPr/>
          <p:nvPr/>
        </p:nvSpPr>
        <p:spPr>
          <a:xfrm>
            <a:off x="1719943" y="4440815"/>
            <a:ext cx="717844" cy="710367"/>
          </a:xfrm>
          <a:custGeom>
            <a:avLst/>
            <a:gdLst/>
            <a:ahLst/>
            <a:cxnLst/>
            <a:rect l="l" t="t" r="r" b="b"/>
            <a:pathLst>
              <a:path w="2949580" h="2918855">
                <a:moveTo>
                  <a:pt x="0" y="0"/>
                </a:moveTo>
                <a:lnTo>
                  <a:pt x="2949579" y="0"/>
                </a:lnTo>
                <a:lnTo>
                  <a:pt x="2949579" y="2918855"/>
                </a:lnTo>
                <a:lnTo>
                  <a:pt x="0" y="2918855"/>
                </a:lnTo>
                <a:lnTo>
                  <a:pt x="0" y="0"/>
                </a:lnTo>
                <a:close/>
              </a:path>
            </a:pathLst>
          </a:custGeom>
          <a:blipFill>
            <a:blip r:embed="rId4"/>
            <a:stretch>
              <a:fillRect/>
            </a:stretch>
          </a:blipFill>
        </p:spPr>
      </p:sp>
      <p:sp>
        <p:nvSpPr>
          <p:cNvPr id="16" name="TextBox 15">
            <a:extLst>
              <a:ext uri="{FF2B5EF4-FFF2-40B4-BE49-F238E27FC236}">
                <a16:creationId xmlns:a16="http://schemas.microsoft.com/office/drawing/2014/main" id="{768E3517-3B00-79A7-1794-04B09450CF85}"/>
              </a:ext>
            </a:extLst>
          </p:cNvPr>
          <p:cNvSpPr txBox="1"/>
          <p:nvPr/>
        </p:nvSpPr>
        <p:spPr>
          <a:xfrm>
            <a:off x="2540000" y="5142592"/>
            <a:ext cx="8488800" cy="995016"/>
          </a:xfrm>
          <a:prstGeom prst="rect">
            <a:avLst/>
          </a:prstGeom>
          <a:noFill/>
        </p:spPr>
        <p:txBody>
          <a:bodyPr wrap="square" rtlCol="0">
            <a:spAutoFit/>
          </a:bodyPr>
          <a:lstStyle/>
          <a:p>
            <a:pPr algn="just"/>
            <a:r>
              <a:rPr lang="en-US" sz="2933" dirty="0" err="1">
                <a:solidFill>
                  <a:srgbClr val="FF0000"/>
                </a:solidFill>
                <a:latin typeface="Times New Roman" panose="02020603050405020304" pitchFamily="18" charset="0"/>
                <a:cs typeface="Times New Roman" panose="02020603050405020304" pitchFamily="18" charset="0"/>
              </a:rPr>
              <a:t>Thể</a:t>
            </a:r>
            <a:r>
              <a:rPr lang="en-US" sz="2933" dirty="0">
                <a:solidFill>
                  <a:srgbClr val="FF0000"/>
                </a:solidFill>
                <a:latin typeface="Times New Roman" panose="02020603050405020304" pitchFamily="18" charset="0"/>
                <a:cs typeface="Times New Roman" panose="02020603050405020304" pitchFamily="18" charset="0"/>
              </a:rPr>
              <a:t> </a:t>
            </a:r>
            <a:r>
              <a:rPr lang="en-US" sz="2933" dirty="0" err="1">
                <a:solidFill>
                  <a:srgbClr val="FF0000"/>
                </a:solidFill>
                <a:latin typeface="Times New Roman" panose="02020603050405020304" pitchFamily="18" charset="0"/>
                <a:cs typeface="Times New Roman" panose="02020603050405020304" pitchFamily="18" charset="0"/>
              </a:rPr>
              <a:t>hiện</a:t>
            </a:r>
            <a:r>
              <a:rPr lang="en-US" sz="2933" dirty="0">
                <a:solidFill>
                  <a:srgbClr val="FF0000"/>
                </a:solidFill>
                <a:latin typeface="Times New Roman" panose="02020603050405020304" pitchFamily="18" charset="0"/>
                <a:cs typeface="Times New Roman" panose="02020603050405020304" pitchFamily="18" charset="0"/>
              </a:rPr>
              <a:t> </a:t>
            </a:r>
            <a:r>
              <a:rPr lang="en-US" sz="2933" dirty="0" err="1">
                <a:solidFill>
                  <a:srgbClr val="FF0000"/>
                </a:solidFill>
                <a:latin typeface="Times New Roman" panose="02020603050405020304" pitchFamily="18" charset="0"/>
                <a:cs typeface="Times New Roman" panose="02020603050405020304" pitchFamily="18" charset="0"/>
              </a:rPr>
              <a:t>những</a:t>
            </a:r>
            <a:r>
              <a:rPr lang="en-US" sz="2933" dirty="0">
                <a:solidFill>
                  <a:srgbClr val="FF0000"/>
                </a:solidFill>
                <a:latin typeface="Times New Roman" panose="02020603050405020304" pitchFamily="18" charset="0"/>
                <a:cs typeface="Times New Roman" panose="02020603050405020304" pitchFamily="18" charset="0"/>
              </a:rPr>
              <a:t> </a:t>
            </a:r>
            <a:r>
              <a:rPr lang="en-US" sz="2933" dirty="0" err="1">
                <a:solidFill>
                  <a:srgbClr val="FF0000"/>
                </a:solidFill>
                <a:latin typeface="Times New Roman" panose="02020603050405020304" pitchFamily="18" charset="0"/>
                <a:cs typeface="Times New Roman" panose="02020603050405020304" pitchFamily="18" charset="0"/>
              </a:rPr>
              <a:t>tình</a:t>
            </a:r>
            <a:r>
              <a:rPr lang="en-US" sz="2933" dirty="0">
                <a:solidFill>
                  <a:srgbClr val="FF0000"/>
                </a:solidFill>
                <a:latin typeface="Times New Roman" panose="02020603050405020304" pitchFamily="18" charset="0"/>
                <a:cs typeface="Times New Roman" panose="02020603050405020304" pitchFamily="18" charset="0"/>
              </a:rPr>
              <a:t> </a:t>
            </a:r>
            <a:r>
              <a:rPr lang="en-US" sz="2933" dirty="0" err="1">
                <a:solidFill>
                  <a:srgbClr val="FF0000"/>
                </a:solidFill>
                <a:latin typeface="Times New Roman" panose="02020603050405020304" pitchFamily="18" charset="0"/>
                <a:cs typeface="Times New Roman" panose="02020603050405020304" pitchFamily="18" charset="0"/>
              </a:rPr>
              <a:t>cảm</a:t>
            </a:r>
            <a:r>
              <a:rPr lang="en-US" sz="2933" dirty="0">
                <a:solidFill>
                  <a:srgbClr val="FF0000"/>
                </a:solidFill>
                <a:latin typeface="Times New Roman" panose="02020603050405020304" pitchFamily="18" charset="0"/>
                <a:cs typeface="Times New Roman" panose="02020603050405020304" pitchFamily="18" charset="0"/>
              </a:rPr>
              <a:t> </a:t>
            </a:r>
            <a:r>
              <a:rPr lang="en-US" sz="2933" dirty="0" err="1">
                <a:solidFill>
                  <a:srgbClr val="FF0000"/>
                </a:solidFill>
                <a:latin typeface="Times New Roman" panose="02020603050405020304" pitchFamily="18" charset="0"/>
                <a:cs typeface="Times New Roman" panose="02020603050405020304" pitchFamily="18" charset="0"/>
              </a:rPr>
              <a:t>đầy</a:t>
            </a:r>
            <a:r>
              <a:rPr lang="en-US" sz="2933" dirty="0">
                <a:solidFill>
                  <a:srgbClr val="FF0000"/>
                </a:solidFill>
                <a:latin typeface="Times New Roman" panose="02020603050405020304" pitchFamily="18" charset="0"/>
                <a:cs typeface="Times New Roman" panose="02020603050405020304" pitchFamily="18" charset="0"/>
              </a:rPr>
              <a:t> </a:t>
            </a:r>
            <a:r>
              <a:rPr lang="en-US" sz="2933" dirty="0" err="1">
                <a:solidFill>
                  <a:srgbClr val="FF0000"/>
                </a:solidFill>
                <a:latin typeface="Times New Roman" panose="02020603050405020304" pitchFamily="18" charset="0"/>
                <a:cs typeface="Times New Roman" panose="02020603050405020304" pitchFamily="18" charset="0"/>
              </a:rPr>
              <a:t>lưu</a:t>
            </a:r>
            <a:r>
              <a:rPr lang="en-US" sz="2933" dirty="0">
                <a:solidFill>
                  <a:srgbClr val="FF0000"/>
                </a:solidFill>
                <a:latin typeface="Times New Roman" panose="02020603050405020304" pitchFamily="18" charset="0"/>
                <a:cs typeface="Times New Roman" panose="02020603050405020304" pitchFamily="18" charset="0"/>
              </a:rPr>
              <a:t> </a:t>
            </a:r>
            <a:r>
              <a:rPr lang="en-US" sz="2933" dirty="0" err="1">
                <a:solidFill>
                  <a:srgbClr val="FF0000"/>
                </a:solidFill>
                <a:latin typeface="Times New Roman" panose="02020603050405020304" pitchFamily="18" charset="0"/>
                <a:cs typeface="Times New Roman" panose="02020603050405020304" pitchFamily="18" charset="0"/>
              </a:rPr>
              <a:t>luyến</a:t>
            </a:r>
            <a:r>
              <a:rPr lang="en-US" sz="2933" dirty="0">
                <a:solidFill>
                  <a:srgbClr val="FF0000"/>
                </a:solidFill>
                <a:latin typeface="Times New Roman" panose="02020603050405020304" pitchFamily="18" charset="0"/>
                <a:cs typeface="Times New Roman" panose="02020603050405020304" pitchFamily="18" charset="0"/>
              </a:rPr>
              <a:t> </a:t>
            </a:r>
            <a:r>
              <a:rPr lang="en-US" sz="2933" dirty="0" err="1">
                <a:solidFill>
                  <a:srgbClr val="FF0000"/>
                </a:solidFill>
                <a:latin typeface="Times New Roman" panose="02020603050405020304" pitchFamily="18" charset="0"/>
                <a:cs typeface="Times New Roman" panose="02020603050405020304" pitchFamily="18" charset="0"/>
              </a:rPr>
              <a:t>của</a:t>
            </a:r>
            <a:r>
              <a:rPr lang="en-US" sz="2933" dirty="0">
                <a:solidFill>
                  <a:srgbClr val="FF0000"/>
                </a:solidFill>
                <a:latin typeface="Times New Roman" panose="02020603050405020304" pitchFamily="18" charset="0"/>
                <a:cs typeface="Times New Roman" panose="02020603050405020304" pitchFamily="18" charset="0"/>
              </a:rPr>
              <a:t> </a:t>
            </a:r>
            <a:r>
              <a:rPr lang="en-US" sz="2933" dirty="0" err="1">
                <a:solidFill>
                  <a:srgbClr val="FF0000"/>
                </a:solidFill>
                <a:latin typeface="Times New Roman" panose="02020603050405020304" pitchFamily="18" charset="0"/>
                <a:cs typeface="Times New Roman" panose="02020603050405020304" pitchFamily="18" charset="0"/>
              </a:rPr>
              <a:t>người</a:t>
            </a:r>
            <a:r>
              <a:rPr lang="en-US" sz="2933" dirty="0">
                <a:solidFill>
                  <a:srgbClr val="FF0000"/>
                </a:solidFill>
                <a:latin typeface="Times New Roman" panose="02020603050405020304" pitchFamily="18" charset="0"/>
                <a:cs typeface="Times New Roman" panose="02020603050405020304" pitchFamily="18" charset="0"/>
              </a:rPr>
              <a:t> </a:t>
            </a:r>
            <a:r>
              <a:rPr lang="en-US" sz="2933" dirty="0" err="1">
                <a:solidFill>
                  <a:srgbClr val="FF0000"/>
                </a:solidFill>
                <a:latin typeface="Times New Roman" panose="02020603050405020304" pitchFamily="18" charset="0"/>
                <a:cs typeface="Times New Roman" panose="02020603050405020304" pitchFamily="18" charset="0"/>
              </a:rPr>
              <a:t>chinh</a:t>
            </a:r>
            <a:r>
              <a:rPr lang="en-US" sz="2933" dirty="0">
                <a:solidFill>
                  <a:srgbClr val="FF0000"/>
                </a:solidFill>
                <a:latin typeface="Times New Roman" panose="02020603050405020304" pitchFamily="18" charset="0"/>
                <a:cs typeface="Times New Roman" panose="02020603050405020304" pitchFamily="18" charset="0"/>
              </a:rPr>
              <a:t> </a:t>
            </a:r>
            <a:r>
              <a:rPr lang="en-US" sz="2933" dirty="0" err="1">
                <a:solidFill>
                  <a:srgbClr val="FF0000"/>
                </a:solidFill>
                <a:latin typeface="Times New Roman" panose="02020603050405020304" pitchFamily="18" charset="0"/>
                <a:cs typeface="Times New Roman" panose="02020603050405020304" pitchFamily="18" charset="0"/>
              </a:rPr>
              <a:t>phu</a:t>
            </a:r>
            <a:r>
              <a:rPr lang="en-US" sz="2933" dirty="0">
                <a:solidFill>
                  <a:srgbClr val="FF0000"/>
                </a:solidFill>
                <a:latin typeface="Times New Roman" panose="02020603050405020304" pitchFamily="18" charset="0"/>
                <a:cs typeface="Times New Roman" panose="02020603050405020304" pitchFamily="18" charset="0"/>
              </a:rPr>
              <a:t> </a:t>
            </a:r>
            <a:r>
              <a:rPr lang="en-US" sz="2933" dirty="0" err="1">
                <a:solidFill>
                  <a:srgbClr val="FF0000"/>
                </a:solidFill>
                <a:latin typeface="Times New Roman" panose="02020603050405020304" pitchFamily="18" charset="0"/>
                <a:cs typeface="Times New Roman" panose="02020603050405020304" pitchFamily="18" charset="0"/>
              </a:rPr>
              <a:t>và</a:t>
            </a:r>
            <a:r>
              <a:rPr lang="en-US" sz="2933" dirty="0">
                <a:solidFill>
                  <a:srgbClr val="FF0000"/>
                </a:solidFill>
                <a:latin typeface="Times New Roman" panose="02020603050405020304" pitchFamily="18" charset="0"/>
                <a:cs typeface="Times New Roman" panose="02020603050405020304" pitchFamily="18" charset="0"/>
              </a:rPr>
              <a:t> </a:t>
            </a:r>
            <a:r>
              <a:rPr lang="en-US" sz="2933" dirty="0" err="1">
                <a:solidFill>
                  <a:srgbClr val="FF0000"/>
                </a:solidFill>
                <a:latin typeface="Times New Roman" panose="02020603050405020304" pitchFamily="18" charset="0"/>
                <a:cs typeface="Times New Roman" panose="02020603050405020304" pitchFamily="18" charset="0"/>
              </a:rPr>
              <a:t>người</a:t>
            </a:r>
            <a:r>
              <a:rPr lang="en-US" sz="2933" dirty="0">
                <a:solidFill>
                  <a:srgbClr val="FF0000"/>
                </a:solidFill>
                <a:latin typeface="Times New Roman" panose="02020603050405020304" pitchFamily="18" charset="0"/>
                <a:cs typeface="Times New Roman" panose="02020603050405020304" pitchFamily="18" charset="0"/>
              </a:rPr>
              <a:t> </a:t>
            </a:r>
            <a:r>
              <a:rPr lang="en-US" sz="2933" dirty="0" err="1">
                <a:solidFill>
                  <a:srgbClr val="FF0000"/>
                </a:solidFill>
                <a:latin typeface="Times New Roman" panose="02020603050405020304" pitchFamily="18" charset="0"/>
                <a:cs typeface="Times New Roman" panose="02020603050405020304" pitchFamily="18" charset="0"/>
              </a:rPr>
              <a:t>chinh</a:t>
            </a:r>
            <a:r>
              <a:rPr lang="en-US" sz="2933" dirty="0">
                <a:solidFill>
                  <a:srgbClr val="FF0000"/>
                </a:solidFill>
                <a:latin typeface="Times New Roman" panose="02020603050405020304" pitchFamily="18" charset="0"/>
                <a:cs typeface="Times New Roman" panose="02020603050405020304" pitchFamily="18" charset="0"/>
              </a:rPr>
              <a:t> </a:t>
            </a:r>
            <a:r>
              <a:rPr lang="en-US" sz="2933" dirty="0" err="1">
                <a:solidFill>
                  <a:srgbClr val="FF0000"/>
                </a:solidFill>
                <a:latin typeface="Times New Roman" panose="02020603050405020304" pitchFamily="18" charset="0"/>
                <a:cs typeface="Times New Roman" panose="02020603050405020304" pitchFamily="18" charset="0"/>
              </a:rPr>
              <a:t>phụ</a:t>
            </a:r>
            <a:r>
              <a:rPr lang="en-US" sz="2933" dirty="0">
                <a:solidFill>
                  <a:srgbClr val="FF0000"/>
                </a:solidFill>
                <a:latin typeface="Times New Roman" panose="02020603050405020304" pitchFamily="18" charset="0"/>
                <a:cs typeface="Times New Roman" panose="02020603050405020304" pitchFamily="18" charset="0"/>
              </a:rPr>
              <a:t> </a:t>
            </a:r>
            <a:r>
              <a:rPr lang="en-US" sz="2933" dirty="0" err="1">
                <a:solidFill>
                  <a:srgbClr val="FF0000"/>
                </a:solidFill>
                <a:latin typeface="Times New Roman" panose="02020603050405020304" pitchFamily="18" charset="0"/>
                <a:cs typeface="Times New Roman" panose="02020603050405020304" pitchFamily="18" charset="0"/>
              </a:rPr>
              <a:t>lúc</a:t>
            </a:r>
            <a:r>
              <a:rPr lang="en-US" sz="2933" dirty="0">
                <a:solidFill>
                  <a:srgbClr val="FF0000"/>
                </a:solidFill>
                <a:latin typeface="Times New Roman" panose="02020603050405020304" pitchFamily="18" charset="0"/>
                <a:cs typeface="Times New Roman" panose="02020603050405020304" pitchFamily="18" charset="0"/>
              </a:rPr>
              <a:t> chia </a:t>
            </a:r>
            <a:r>
              <a:rPr lang="en-US" sz="2933" dirty="0" err="1">
                <a:solidFill>
                  <a:srgbClr val="FF0000"/>
                </a:solidFill>
                <a:latin typeface="Times New Roman" panose="02020603050405020304" pitchFamily="18" charset="0"/>
                <a:cs typeface="Times New Roman" panose="02020603050405020304" pitchFamily="18" charset="0"/>
              </a:rPr>
              <a:t>tay</a:t>
            </a:r>
            <a:r>
              <a:rPr lang="en-US" sz="2933" dirty="0">
                <a:solidFill>
                  <a:srgbClr val="FF0000"/>
                </a:solidFill>
                <a:latin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3062174056"/>
      </p:ext>
    </p:extLst>
  </p:cSld>
  <p:clrMapOvr>
    <a:masterClrMapping/>
  </p:clrMapOvr>
  <mc:AlternateContent xmlns:mc="http://schemas.openxmlformats.org/markup-compatibility/2006" xmlns:p14="http://schemas.microsoft.com/office/powerpoint/2010/main">
    <mc:Choice Requires="p14">
      <p:transition spd="slow" p14:dur="2000" advTm="19784"/>
    </mc:Choice>
    <mc:Fallback xmlns="">
      <p:transition spd="slow" advTm="1978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1" grpId="0"/>
      <p:bldP spid="14" grpId="0"/>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66ADF42F-89C8-413C-EFD1-6F9CEB9D476E}"/>
              </a:ext>
            </a:extLst>
          </p:cNvPr>
          <p:cNvSpPr txBox="1">
            <a:spLocks/>
          </p:cNvSpPr>
          <p:nvPr/>
        </p:nvSpPr>
        <p:spPr>
          <a:xfrm>
            <a:off x="960000" y="365512"/>
            <a:ext cx="10272000" cy="7636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933" b="1" dirty="0">
                <a:latin typeface="Times New Roman" panose="02020603050405020304" pitchFamily="18" charset="0"/>
                <a:cs typeface="Times New Roman" panose="02020603050405020304" pitchFamily="18" charset="0"/>
              </a:rPr>
              <a:t>2. </a:t>
            </a:r>
            <a:r>
              <a:rPr lang="en-US" sz="2933" b="1" dirty="0" err="1">
                <a:latin typeface="Times New Roman" panose="02020603050405020304" pitchFamily="18" charset="0"/>
                <a:cs typeface="Times New Roman" panose="02020603050405020304" pitchFamily="18" charset="0"/>
              </a:rPr>
              <a:t>Tìm</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hiểu</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chung</a:t>
            </a:r>
            <a:endParaRPr lang="en-US" sz="2933" b="1"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19A817A8-6DB9-12B5-E308-C58E209FE9D7}"/>
              </a:ext>
            </a:extLst>
          </p:cNvPr>
          <p:cNvSpPr/>
          <p:nvPr/>
        </p:nvSpPr>
        <p:spPr>
          <a:xfrm>
            <a:off x="891163" y="1102541"/>
            <a:ext cx="9041407" cy="7579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933"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b. </a:t>
            </a:r>
            <a:r>
              <a:rPr lang="en-US" sz="2933"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2933"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phẩm</a:t>
            </a:r>
            <a:endParaRPr lang="en-US" sz="2933"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C0752ADB-8842-A893-FB4E-9151433997D6}"/>
              </a:ext>
            </a:extLst>
          </p:cNvPr>
          <p:cNvSpPr txBox="1"/>
          <p:nvPr/>
        </p:nvSpPr>
        <p:spPr>
          <a:xfrm>
            <a:off x="1320800" y="2221742"/>
            <a:ext cx="9194800" cy="543675"/>
          </a:xfrm>
          <a:prstGeom prst="rect">
            <a:avLst/>
          </a:prstGeom>
          <a:noFill/>
        </p:spPr>
        <p:txBody>
          <a:bodyPr wrap="square" rtlCol="0">
            <a:spAutoFit/>
          </a:bodyPr>
          <a:lstStyle/>
          <a:p>
            <a:pPr algn="just"/>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Đoạn</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trích</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Buổi</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tiễn</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đưa</a:t>
            </a:r>
            <a:r>
              <a:rPr lang="en-US" sz="2933" b="1" dirty="0">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26E95A5D-6392-E5C1-C83A-01C517456D78}"/>
              </a:ext>
            </a:extLst>
          </p:cNvPr>
          <p:cNvSpPr txBox="1"/>
          <p:nvPr/>
        </p:nvSpPr>
        <p:spPr>
          <a:xfrm>
            <a:off x="2540000" y="2971800"/>
            <a:ext cx="5994400" cy="543675"/>
          </a:xfrm>
          <a:prstGeom prst="rect">
            <a:avLst/>
          </a:prstGeom>
          <a:noFill/>
        </p:spPr>
        <p:txBody>
          <a:bodyPr wrap="square" rtlCol="0">
            <a:spAutoFit/>
          </a:bodyPr>
          <a:lstStyle/>
          <a:p>
            <a:pPr algn="just"/>
            <a:r>
              <a:rPr lang="en-US" sz="2933" b="1" dirty="0" err="1">
                <a:solidFill>
                  <a:srgbClr val="FF0000"/>
                </a:solidFill>
                <a:latin typeface="Times New Roman" panose="02020603050405020304" pitchFamily="18" charset="0"/>
                <a:cs typeface="Times New Roman" panose="02020603050405020304" pitchFamily="18" charset="0"/>
              </a:rPr>
              <a:t>Bố</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cục</a:t>
            </a:r>
            <a:endParaRPr lang="en-US" sz="2933" b="1" dirty="0">
              <a:solidFill>
                <a:srgbClr val="FF0000"/>
              </a:solidFill>
              <a:latin typeface="Times New Roman" panose="02020603050405020304" pitchFamily="18" charset="0"/>
              <a:cs typeface="Times New Roman" panose="02020603050405020304" pitchFamily="18" charset="0"/>
            </a:endParaRPr>
          </a:p>
        </p:txBody>
      </p:sp>
      <p:sp>
        <p:nvSpPr>
          <p:cNvPr id="10" name="Freeform 7">
            <a:extLst>
              <a:ext uri="{FF2B5EF4-FFF2-40B4-BE49-F238E27FC236}">
                <a16:creationId xmlns:a16="http://schemas.microsoft.com/office/drawing/2014/main" id="{6BE2161A-2F2A-37F3-88B8-CFD0E0604364}"/>
              </a:ext>
            </a:extLst>
          </p:cNvPr>
          <p:cNvSpPr/>
          <p:nvPr/>
        </p:nvSpPr>
        <p:spPr>
          <a:xfrm>
            <a:off x="1727200" y="2971800"/>
            <a:ext cx="717844" cy="710367"/>
          </a:xfrm>
          <a:custGeom>
            <a:avLst/>
            <a:gdLst/>
            <a:ahLst/>
            <a:cxnLst/>
            <a:rect l="l" t="t" r="r" b="b"/>
            <a:pathLst>
              <a:path w="2949580" h="2918855">
                <a:moveTo>
                  <a:pt x="0" y="0"/>
                </a:moveTo>
                <a:lnTo>
                  <a:pt x="2949579" y="0"/>
                </a:lnTo>
                <a:lnTo>
                  <a:pt x="2949579" y="2918855"/>
                </a:lnTo>
                <a:lnTo>
                  <a:pt x="0" y="2918855"/>
                </a:lnTo>
                <a:lnTo>
                  <a:pt x="0" y="0"/>
                </a:lnTo>
                <a:close/>
              </a:path>
            </a:pathLst>
          </a:custGeom>
          <a:blipFill>
            <a:blip r:embed="rId4"/>
            <a:stretch>
              <a:fillRect/>
            </a:stretch>
          </a:blipFill>
        </p:spPr>
        <p:txBody>
          <a:bodyPr/>
          <a:lstStyle/>
          <a:p>
            <a:endParaRPr lang="en-US" sz="1200" dirty="0"/>
          </a:p>
        </p:txBody>
      </p:sp>
      <p:sp>
        <p:nvSpPr>
          <p:cNvPr id="11" name="TextBox 10">
            <a:extLst>
              <a:ext uri="{FF2B5EF4-FFF2-40B4-BE49-F238E27FC236}">
                <a16:creationId xmlns:a16="http://schemas.microsoft.com/office/drawing/2014/main" id="{18F3183F-22E7-2165-27AA-57C79DDBB612}"/>
              </a:ext>
            </a:extLst>
          </p:cNvPr>
          <p:cNvSpPr txBox="1"/>
          <p:nvPr/>
        </p:nvSpPr>
        <p:spPr>
          <a:xfrm>
            <a:off x="508000" y="3919265"/>
            <a:ext cx="11374000" cy="995016"/>
          </a:xfrm>
          <a:prstGeom prst="rect">
            <a:avLst/>
          </a:prstGeom>
          <a:noFill/>
        </p:spPr>
        <p:txBody>
          <a:bodyPr wrap="square" rtlCol="0">
            <a:spAutoFit/>
          </a:bodyPr>
          <a:lstStyle/>
          <a:p>
            <a:pPr algn="just"/>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1: 12 </a:t>
            </a:r>
            <a:r>
              <a:rPr lang="en-US" sz="2933"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trạng</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chinh</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phụ</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cảnh</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biệt</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li</a:t>
            </a:r>
            <a:endPar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Phầ</a:t>
            </a: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n 2:12 </a:t>
            </a:r>
            <a:r>
              <a:rPr lang="en-US" sz="2933"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cuối</a:t>
            </a: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trạng</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chinh</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phụ</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lúc</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chia li</a:t>
            </a:r>
            <a:endParaRPr lang="en-US" sz="2933"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15803842"/>
      </p:ext>
    </p:extLst>
  </p:cSld>
  <p:clrMapOvr>
    <a:masterClrMapping/>
  </p:clrMapOvr>
  <mc:AlternateContent xmlns:mc="http://schemas.openxmlformats.org/markup-compatibility/2006" xmlns:p14="http://schemas.microsoft.com/office/powerpoint/2010/main">
    <mc:Choice Requires="p14">
      <p:transition spd="slow" p14:dur="2000" advTm="30878"/>
    </mc:Choice>
    <mc:Fallback xmlns="">
      <p:transition spd="slow" advTm="3087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B9A217-F309-8776-30B5-24A8DCF668C4}"/>
              </a:ext>
            </a:extLst>
          </p:cNvPr>
          <p:cNvSpPr txBox="1"/>
          <p:nvPr/>
        </p:nvSpPr>
        <p:spPr>
          <a:xfrm>
            <a:off x="276267" y="103909"/>
            <a:ext cx="7548088" cy="769441"/>
          </a:xfrm>
          <a:prstGeom prst="rect">
            <a:avLst/>
          </a:prstGeom>
          <a:noFill/>
        </p:spPr>
        <p:txBody>
          <a:bodyPr wrap="square" rtlCol="0">
            <a:spAutoFit/>
          </a:bodyPr>
          <a:lstStyle/>
          <a:p>
            <a:pPr algn="ctr"/>
            <a:r>
              <a:rPr lang="en-US" sz="4400" dirty="0">
                <a:solidFill>
                  <a:srgbClr val="FF0000"/>
                </a:solidFill>
                <a:latin typeface="Times New Roman" panose="02020603050405020304" pitchFamily="18" charset="0"/>
                <a:cs typeface="Times New Roman" panose="02020603050405020304" pitchFamily="18" charset="0"/>
              </a:rPr>
              <a:t>II. Khám phá văn bản</a:t>
            </a:r>
          </a:p>
        </p:txBody>
      </p:sp>
      <p:sp>
        <p:nvSpPr>
          <p:cNvPr id="4" name="TextBox 3">
            <a:extLst>
              <a:ext uri="{FF2B5EF4-FFF2-40B4-BE49-F238E27FC236}">
                <a16:creationId xmlns:a16="http://schemas.microsoft.com/office/drawing/2014/main" id="{B5B9A217-F309-8776-30B5-24A8DCF668C4}"/>
              </a:ext>
            </a:extLst>
          </p:cNvPr>
          <p:cNvSpPr txBox="1"/>
          <p:nvPr/>
        </p:nvSpPr>
        <p:spPr>
          <a:xfrm>
            <a:off x="1143000" y="1063869"/>
            <a:ext cx="9736281" cy="1446550"/>
          </a:xfrm>
          <a:prstGeom prst="rect">
            <a:avLst/>
          </a:prstGeom>
          <a:noFill/>
        </p:spPr>
        <p:txBody>
          <a:bodyPr wrap="square" rtlCol="0">
            <a:spAutoFit/>
          </a:bodyPr>
          <a:lstStyle/>
          <a:p>
            <a:r>
              <a:rPr lang="en-US" sz="4400" dirty="0">
                <a:solidFill>
                  <a:srgbClr val="FF0000"/>
                </a:solidFill>
                <a:latin typeface="Times New Roman" panose="02020603050405020304" pitchFamily="18" charset="0"/>
                <a:cs typeface="Times New Roman" panose="02020603050405020304" pitchFamily="18" charset="0"/>
              </a:rPr>
              <a:t>1.Đặc điểm của thể thơ song thất lục bát </a:t>
            </a:r>
          </a:p>
          <a:p>
            <a:r>
              <a:rPr lang="en-US" sz="4400" dirty="0" err="1">
                <a:solidFill>
                  <a:srgbClr val="FF0000"/>
                </a:solidFill>
                <a:latin typeface="Times New Roman" panose="02020603050405020304" pitchFamily="18" charset="0"/>
                <a:cs typeface="Times New Roman" panose="02020603050405020304" pitchFamily="18" charset="0"/>
              </a:rPr>
              <a:t>thể</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hiện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trong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đoạn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trích</a:t>
            </a:r>
            <a:endParaRPr lang="en-US" sz="4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51829849"/>
      </p:ext>
    </p:extLst>
  </p:cSld>
  <p:clrMapOvr>
    <a:masterClrMapping/>
  </p:clrMapOvr>
  <p:transition spd="slow" advTm="7457">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75C11E3-5C91-766F-A68B-09446B60A55D}"/>
              </a:ext>
            </a:extLst>
          </p:cNvPr>
          <p:cNvPicPr>
            <a:picLocks noChangeAspect="1"/>
          </p:cNvPicPr>
          <p:nvPr/>
        </p:nvPicPr>
        <p:blipFill>
          <a:blip r:embed="rId4">
            <a:lum bright="70000" contrast="-70000"/>
            <a:extLst>
              <a:ext uri="{BEBA8EAE-BF5A-486C-A8C5-ECC9F3942E4B}">
                <a14:imgProps xmlns:a14="http://schemas.microsoft.com/office/drawing/2010/main">
                  <a14:imgLayer r:embed="rId5">
                    <a14:imgEffect>
                      <a14:colorTemperature colorTemp="4700"/>
                    </a14:imgEffect>
                  </a14:imgLayer>
                </a14:imgProps>
              </a:ext>
            </a:extLst>
          </a:blip>
          <a:stretch>
            <a:fillRect/>
          </a:stretch>
        </p:blipFill>
        <p:spPr>
          <a:xfrm>
            <a:off x="2148758" y="2138016"/>
            <a:ext cx="7132483" cy="3815109"/>
          </a:xfrm>
          <a:prstGeom prst="rect">
            <a:avLst/>
          </a:prstGeom>
        </p:spPr>
      </p:pic>
      <p:sp>
        <p:nvSpPr>
          <p:cNvPr id="6" name="TextBox 5">
            <a:extLst>
              <a:ext uri="{FF2B5EF4-FFF2-40B4-BE49-F238E27FC236}">
                <a16:creationId xmlns:a16="http://schemas.microsoft.com/office/drawing/2014/main" id="{AF62FBA3-BEF7-BC6E-18CE-2C8DF71DEA8B}"/>
              </a:ext>
            </a:extLst>
          </p:cNvPr>
          <p:cNvSpPr txBox="1"/>
          <p:nvPr/>
        </p:nvSpPr>
        <p:spPr>
          <a:xfrm>
            <a:off x="1117600" y="353119"/>
            <a:ext cx="9194800" cy="543675"/>
          </a:xfrm>
          <a:prstGeom prst="rect">
            <a:avLst/>
          </a:prstGeom>
          <a:noFill/>
        </p:spPr>
        <p:txBody>
          <a:bodyPr wrap="square" rtlCol="0">
            <a:spAutoFit/>
          </a:bodyPr>
          <a:lstStyle/>
          <a:p>
            <a:pPr algn="just"/>
            <a:r>
              <a:rPr lang="en-US" sz="2933" b="1" dirty="0">
                <a:solidFill>
                  <a:srgbClr val="FF0000"/>
                </a:solidFill>
                <a:latin typeface="Times New Roman" panose="02020603050405020304" pitchFamily="18" charset="0"/>
                <a:cs typeface="Times New Roman" panose="02020603050405020304" pitchFamily="18" charset="0"/>
              </a:rPr>
              <a:t>a. </a:t>
            </a:r>
            <a:r>
              <a:rPr lang="en-US" sz="2933" b="1" dirty="0" err="1">
                <a:solidFill>
                  <a:srgbClr val="FF0000"/>
                </a:solidFill>
                <a:latin typeface="Times New Roman" panose="02020603050405020304" pitchFamily="18" charset="0"/>
                <a:cs typeface="Times New Roman" panose="02020603050405020304" pitchFamily="18" charset="0"/>
              </a:rPr>
              <a:t>Số</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tiếng</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trong</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mỗi</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câu</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thơ</a:t>
            </a:r>
            <a:endParaRPr lang="en-US" sz="2933" b="1" dirty="0">
              <a:solidFill>
                <a:srgbClr val="FF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A5C89FBA-58E8-1988-5401-01A12FFBA71B}"/>
              </a:ext>
            </a:extLst>
          </p:cNvPr>
          <p:cNvSpPr txBox="1"/>
          <p:nvPr/>
        </p:nvSpPr>
        <p:spPr>
          <a:xfrm>
            <a:off x="1422400" y="1143000"/>
            <a:ext cx="10109200" cy="995016"/>
          </a:xfrm>
          <a:prstGeom prst="rect">
            <a:avLst/>
          </a:prstGeom>
          <a:noFill/>
        </p:spPr>
        <p:txBody>
          <a:bodyPr wrap="square">
            <a:spAutoFit/>
          </a:bodyPr>
          <a:lstStyle/>
          <a:p>
            <a:pPr algn="just"/>
            <a:r>
              <a:rPr lang="en-US" sz="2933" dirty="0" err="1">
                <a:latin typeface="Times New Roman" panose="02020603050405020304" pitchFamily="18" charset="0"/>
                <a:cs typeface="Times New Roman" panose="02020603050405020304" pitchFamily="18" charset="0"/>
              </a:rPr>
              <a:t>Tuân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thủ</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mô</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hình</a:t>
            </a:r>
            <a:r>
              <a:rPr lang="en-US" sz="2933" dirty="0">
                <a:latin typeface="Times New Roman" panose="02020603050405020304" pitchFamily="18" charset="0"/>
                <a:cs typeface="Times New Roman" panose="02020603050405020304" pitchFamily="18" charset="0"/>
              </a:rPr>
              <a:t> song </a:t>
            </a:r>
            <a:r>
              <a:rPr lang="en-US" sz="2933" dirty="0" err="1">
                <a:latin typeface="Times New Roman" panose="02020603050405020304" pitchFamily="18" charset="0"/>
                <a:cs typeface="Times New Roman" panose="02020603050405020304" pitchFamily="18" charset="0"/>
              </a:rPr>
              <a:t>thất</a:t>
            </a:r>
            <a:r>
              <a:rPr lang="en-US" sz="2933" dirty="0">
                <a:latin typeface="Times New Roman" panose="02020603050405020304" pitchFamily="18" charset="0"/>
                <a:cs typeface="Times New Roman" panose="02020603050405020304" pitchFamily="18" charset="0"/>
              </a:rPr>
              <a:t> (2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7 </a:t>
            </a:r>
            <a:r>
              <a:rPr lang="en-US" sz="2933" dirty="0" err="1">
                <a:latin typeface="Times New Roman" panose="02020603050405020304" pitchFamily="18" charset="0"/>
                <a:cs typeface="Times New Roman" panose="02020603050405020304" pitchFamily="18" charset="0"/>
              </a:rPr>
              <a:t>tiếng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lục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bát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một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6 </a:t>
            </a:r>
            <a:r>
              <a:rPr lang="en-US" sz="2933" dirty="0" err="1">
                <a:latin typeface="Times New Roman" panose="02020603050405020304" pitchFamily="18" charset="0"/>
                <a:cs typeface="Times New Roman" panose="02020603050405020304" pitchFamily="18" charset="0"/>
              </a:rPr>
              <a:t>tiếng</a:t>
            </a:r>
            <a:r>
              <a:rPr lang="en-US" sz="2933" dirty="0">
                <a:latin typeface="Times New Roman" panose="02020603050405020304" pitchFamily="18" charset="0"/>
                <a:cs typeface="Times New Roman" panose="02020603050405020304" pitchFamily="18" charset="0"/>
              </a:rPr>
              <a:t> 1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8 </a:t>
            </a:r>
            <a:r>
              <a:rPr lang="en-US" sz="2933" dirty="0" err="1">
                <a:latin typeface="Times New Roman" panose="02020603050405020304" pitchFamily="18" charset="0"/>
                <a:cs typeface="Times New Roman" panose="02020603050405020304" pitchFamily="18" charset="0"/>
              </a:rPr>
              <a:t>tiếng</a:t>
            </a:r>
            <a:r>
              <a:rPr lang="en-US" sz="2933" dirty="0">
                <a:latin typeface="Times New Roman" panose="02020603050405020304" pitchFamily="18" charset="0"/>
                <a:cs typeface="Times New Roman" panose="02020603050405020304" pitchFamily="18" charset="0"/>
              </a:rPr>
              <a:t>)</a:t>
            </a:r>
          </a:p>
        </p:txBody>
      </p:sp>
      <p:sp>
        <p:nvSpPr>
          <p:cNvPr id="11" name="TextBox 10">
            <a:extLst>
              <a:ext uri="{FF2B5EF4-FFF2-40B4-BE49-F238E27FC236}">
                <a16:creationId xmlns:a16="http://schemas.microsoft.com/office/drawing/2014/main" id="{476D7751-F8D3-4E1E-FC7D-EF4A5EC1396E}"/>
              </a:ext>
            </a:extLst>
          </p:cNvPr>
          <p:cNvSpPr txBox="1"/>
          <p:nvPr/>
        </p:nvSpPr>
        <p:spPr>
          <a:xfrm>
            <a:off x="2601418" y="2526462"/>
            <a:ext cx="6756400" cy="2800510"/>
          </a:xfrm>
          <a:prstGeom prst="rect">
            <a:avLst/>
          </a:prstGeom>
          <a:noFill/>
        </p:spPr>
        <p:txBody>
          <a:bodyPr wrap="square" rtlCol="0">
            <a:spAutoFit/>
          </a:bodyPr>
          <a:lstStyle/>
          <a:p>
            <a:pPr algn="ctr">
              <a:lnSpc>
                <a:spcPct val="150000"/>
              </a:lnSpc>
            </a:pPr>
            <a:r>
              <a:rPr lang="en-US" sz="2933" b="1" i="1" dirty="0" err="1">
                <a:latin typeface="Times New Roman" panose="02020603050405020304" pitchFamily="18" charset="0"/>
                <a:cs typeface="Times New Roman" panose="02020603050405020304" pitchFamily="18" charset="0"/>
              </a:rPr>
              <a:t>Tiếng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địch</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thổi</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nghe</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chừng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đồng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vọng</a:t>
            </a:r>
            <a:r>
              <a:rPr lang="en-US" sz="2933" b="1" i="1" dirty="0">
                <a:latin typeface="Times New Roman" panose="02020603050405020304" pitchFamily="18" charset="0"/>
                <a:cs typeface="Times New Roman" panose="02020603050405020304" pitchFamily="18" charset="0"/>
              </a:rPr>
              <a:t>,</a:t>
            </a:r>
          </a:p>
          <a:p>
            <a:pPr algn="ctr">
              <a:lnSpc>
                <a:spcPct val="150000"/>
              </a:lnSpc>
            </a:pPr>
            <a:r>
              <a:rPr lang="en-US" sz="2933" b="1" i="1" dirty="0" err="1">
                <a:latin typeface="Times New Roman" panose="02020603050405020304" pitchFamily="18" charset="0"/>
                <a:cs typeface="Times New Roman" panose="02020603050405020304" pitchFamily="18" charset="0"/>
              </a:rPr>
              <a:t>Hàng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cờ</a:t>
            </a:r>
            <a:r>
              <a:rPr lang="en-US" sz="2933" b="1" i="1" dirty="0">
                <a:latin typeface="Times New Roman" panose="02020603050405020304" pitchFamily="18" charset="0"/>
                <a:cs typeface="Times New Roman" panose="02020603050405020304" pitchFamily="18" charset="0"/>
              </a:rPr>
              <a:t> bay </a:t>
            </a:r>
            <a:r>
              <a:rPr lang="en-US" sz="2933" b="1" i="1" dirty="0" err="1">
                <a:latin typeface="Times New Roman" panose="02020603050405020304" pitchFamily="18" charset="0"/>
                <a:cs typeface="Times New Roman" panose="02020603050405020304" pitchFamily="18" charset="0"/>
              </a:rPr>
              <a:t>trông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bóng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phất</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phơ</a:t>
            </a:r>
            <a:r>
              <a:rPr lang="en-US" sz="2933" b="1" i="1" dirty="0">
                <a:latin typeface="Times New Roman" panose="02020603050405020304" pitchFamily="18" charset="0"/>
                <a:cs typeface="Times New Roman" panose="02020603050405020304" pitchFamily="18" charset="0"/>
              </a:rPr>
              <a:t>.</a:t>
            </a:r>
          </a:p>
          <a:p>
            <a:pPr algn="ctr">
              <a:lnSpc>
                <a:spcPct val="150000"/>
              </a:lnSpc>
            </a:pP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Dấu</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chàng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theo</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lớp</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mây</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đưa</a:t>
            </a:r>
            <a:r>
              <a:rPr lang="en-US" sz="2933" b="1" i="1" dirty="0">
                <a:latin typeface="Times New Roman" panose="02020603050405020304" pitchFamily="18" charset="0"/>
                <a:cs typeface="Times New Roman" panose="02020603050405020304" pitchFamily="18" charset="0"/>
              </a:rPr>
              <a:t>,</a:t>
            </a:r>
          </a:p>
          <a:p>
            <a:pPr algn="ctr">
              <a:lnSpc>
                <a:spcPct val="150000"/>
              </a:lnSpc>
            </a:pPr>
            <a:r>
              <a:rPr lang="en-US" sz="2933" b="1" i="1" dirty="0" err="1">
                <a:latin typeface="Times New Roman" panose="02020603050405020304" pitchFamily="18" charset="0"/>
                <a:cs typeface="Times New Roman" panose="02020603050405020304" pitchFamily="18" charset="0"/>
              </a:rPr>
              <a:t>Thiếp</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nhìn</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rặng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núi</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ngẩn</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ngơ</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nỗi</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nhà</a:t>
            </a:r>
            <a:r>
              <a:rPr lang="en-US" sz="2933" b="1" i="1" dirty="0">
                <a:latin typeface="Times New Roman" panose="020206030504050203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id="{BC21444F-09E4-96EA-0074-EC2A43AE7344}"/>
              </a:ext>
            </a:extLst>
          </p:cNvPr>
          <p:cNvSpPr txBox="1"/>
          <p:nvPr/>
        </p:nvSpPr>
        <p:spPr>
          <a:xfrm>
            <a:off x="10029765" y="2963191"/>
            <a:ext cx="1879600" cy="543675"/>
          </a:xfrm>
          <a:prstGeom prst="rect">
            <a:avLst/>
          </a:prstGeom>
          <a:noFill/>
        </p:spPr>
        <p:txBody>
          <a:bodyPr wrap="square" rtlCol="0">
            <a:spAutoFit/>
          </a:bodyPr>
          <a:lstStyle/>
          <a:p>
            <a:pPr algn="just"/>
            <a:r>
              <a:rPr lang="en-US" sz="2933" dirty="0">
                <a:latin typeface="Times New Roman" panose="02020603050405020304" pitchFamily="18" charset="0"/>
                <a:cs typeface="Times New Roman" panose="02020603050405020304" pitchFamily="18" charset="0"/>
              </a:rPr>
              <a:t>Song </a:t>
            </a:r>
            <a:r>
              <a:rPr lang="en-US" sz="2933" dirty="0" err="1">
                <a:latin typeface="Times New Roman" panose="02020603050405020304" pitchFamily="18" charset="0"/>
                <a:cs typeface="Times New Roman" panose="02020603050405020304" pitchFamily="18" charset="0"/>
              </a:rPr>
              <a:t>thất</a:t>
            </a:r>
            <a:endParaRPr lang="en-US" sz="2933" dirty="0">
              <a:latin typeface="Times New Roman" panose="02020603050405020304" pitchFamily="18" charset="0"/>
              <a:cs typeface="Times New Roman" panose="02020603050405020304" pitchFamily="18" charset="0"/>
            </a:endParaRPr>
          </a:p>
        </p:txBody>
      </p:sp>
      <p:sp>
        <p:nvSpPr>
          <p:cNvPr id="13" name="Right Brace 12">
            <a:extLst>
              <a:ext uri="{FF2B5EF4-FFF2-40B4-BE49-F238E27FC236}">
                <a16:creationId xmlns:a16="http://schemas.microsoft.com/office/drawing/2014/main" id="{0DF07D04-8764-F3BA-8FB0-FA53583D0ACF}"/>
              </a:ext>
            </a:extLst>
          </p:cNvPr>
          <p:cNvSpPr/>
          <p:nvPr/>
        </p:nvSpPr>
        <p:spPr>
          <a:xfrm>
            <a:off x="8755051" y="2660871"/>
            <a:ext cx="1055427" cy="111760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sz="1200"/>
          </a:p>
        </p:txBody>
      </p:sp>
      <p:sp>
        <p:nvSpPr>
          <p:cNvPr id="15" name="Right Brace 14">
            <a:extLst>
              <a:ext uri="{FF2B5EF4-FFF2-40B4-BE49-F238E27FC236}">
                <a16:creationId xmlns:a16="http://schemas.microsoft.com/office/drawing/2014/main" id="{0CDE7243-B37A-9F0A-3153-AADCC2349061}"/>
              </a:ext>
            </a:extLst>
          </p:cNvPr>
          <p:cNvSpPr/>
          <p:nvPr/>
        </p:nvSpPr>
        <p:spPr>
          <a:xfrm rot="10800000">
            <a:off x="1799221" y="4097761"/>
            <a:ext cx="1055427" cy="111760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sz="1200"/>
          </a:p>
        </p:txBody>
      </p:sp>
      <p:sp>
        <p:nvSpPr>
          <p:cNvPr id="16" name="TextBox 15">
            <a:extLst>
              <a:ext uri="{FF2B5EF4-FFF2-40B4-BE49-F238E27FC236}">
                <a16:creationId xmlns:a16="http://schemas.microsoft.com/office/drawing/2014/main" id="{B63768C2-3ED2-07FA-E756-E1035C22A909}"/>
              </a:ext>
            </a:extLst>
          </p:cNvPr>
          <p:cNvSpPr txBox="1"/>
          <p:nvPr/>
        </p:nvSpPr>
        <p:spPr>
          <a:xfrm>
            <a:off x="345751" y="4400080"/>
            <a:ext cx="1879600" cy="543675"/>
          </a:xfrm>
          <a:prstGeom prst="rect">
            <a:avLst/>
          </a:prstGeom>
          <a:noFill/>
        </p:spPr>
        <p:txBody>
          <a:bodyPr wrap="square" rtlCol="0">
            <a:spAutoFit/>
          </a:bodyPr>
          <a:lstStyle/>
          <a:p>
            <a:pPr algn="just"/>
            <a:r>
              <a:rPr lang="en-US" sz="2933" dirty="0" err="1">
                <a:latin typeface="Times New Roman" panose="02020603050405020304" pitchFamily="18" charset="0"/>
                <a:cs typeface="Times New Roman" panose="02020603050405020304" pitchFamily="18" charset="0"/>
              </a:rPr>
              <a:t>Lục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bát</a:t>
            </a:r>
            <a:endParaRPr lang="en-US" sz="2933"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172441245"/>
      </p:ext>
    </p:extLst>
  </p:cSld>
  <p:clrMapOvr>
    <a:masterClrMapping/>
  </p:clrMapOvr>
  <mc:AlternateContent xmlns:mc="http://schemas.openxmlformats.org/markup-compatibility/2006" xmlns:p14="http://schemas.microsoft.com/office/powerpoint/2010/main">
    <mc:Choice Requires="p14">
      <p:transition spd="slow" p14:dur="2000" advTm="14818"/>
    </mc:Choice>
    <mc:Fallback xmlns="">
      <p:transition spd="slow" advTm="1481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animBg="1"/>
      <p:bldP spid="15" grpId="0" animBg="1"/>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75C11E3-5C91-766F-A68B-09446B60A55D}"/>
              </a:ext>
            </a:extLst>
          </p:cNvPr>
          <p:cNvPicPr>
            <a:picLocks noChangeAspect="1"/>
          </p:cNvPicPr>
          <p:nvPr/>
        </p:nvPicPr>
        <p:blipFill>
          <a:blip r:embed="rId4">
            <a:lum bright="70000" contrast="-70000"/>
            <a:extLst>
              <a:ext uri="{BEBA8EAE-BF5A-486C-A8C5-ECC9F3942E4B}">
                <a14:imgProps xmlns:a14="http://schemas.microsoft.com/office/drawing/2010/main">
                  <a14:imgLayer r:embed="rId5">
                    <a14:imgEffect>
                      <a14:colorTemperature colorTemp="4700"/>
                    </a14:imgEffect>
                  </a14:imgLayer>
                </a14:imgProps>
              </a:ext>
            </a:extLst>
          </a:blip>
          <a:stretch>
            <a:fillRect/>
          </a:stretch>
        </p:blipFill>
        <p:spPr>
          <a:xfrm>
            <a:off x="457201" y="1227560"/>
            <a:ext cx="7132483" cy="3436656"/>
          </a:xfrm>
          <a:prstGeom prst="rect">
            <a:avLst/>
          </a:prstGeom>
        </p:spPr>
      </p:pic>
      <p:sp>
        <p:nvSpPr>
          <p:cNvPr id="6" name="TextBox 5">
            <a:extLst>
              <a:ext uri="{FF2B5EF4-FFF2-40B4-BE49-F238E27FC236}">
                <a16:creationId xmlns:a16="http://schemas.microsoft.com/office/drawing/2014/main" id="{AF62FBA3-BEF7-BC6E-18CE-2C8DF71DEA8B}"/>
              </a:ext>
            </a:extLst>
          </p:cNvPr>
          <p:cNvSpPr txBox="1"/>
          <p:nvPr/>
        </p:nvSpPr>
        <p:spPr>
          <a:xfrm>
            <a:off x="1117600" y="353119"/>
            <a:ext cx="9194800" cy="543675"/>
          </a:xfrm>
          <a:prstGeom prst="rect">
            <a:avLst/>
          </a:prstGeom>
          <a:noFill/>
        </p:spPr>
        <p:txBody>
          <a:bodyPr wrap="square" rtlCol="0">
            <a:spAutoFit/>
          </a:bodyPr>
          <a:lstStyle/>
          <a:p>
            <a:pPr algn="just"/>
            <a:r>
              <a:rPr lang="en-US" sz="2933" b="1" dirty="0">
                <a:solidFill>
                  <a:srgbClr val="FF0000"/>
                </a:solidFill>
                <a:latin typeface="Times New Roman" panose="02020603050405020304" pitchFamily="18" charset="0"/>
                <a:cs typeface="Times New Roman" panose="02020603050405020304" pitchFamily="18" charset="0"/>
              </a:rPr>
              <a:t>b. </a:t>
            </a:r>
            <a:r>
              <a:rPr lang="en-US" sz="2933" b="1" dirty="0" err="1">
                <a:solidFill>
                  <a:srgbClr val="FF0000"/>
                </a:solidFill>
                <a:latin typeface="Times New Roman" panose="02020603050405020304" pitchFamily="18" charset="0"/>
                <a:cs typeface="Times New Roman" panose="02020603050405020304" pitchFamily="18" charset="0"/>
              </a:rPr>
              <a:t>Về</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vần</a:t>
            </a:r>
            <a:endParaRPr lang="en-US" sz="2933" b="1" dirty="0">
              <a:solidFill>
                <a:srgbClr val="FF000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476D7751-F8D3-4E1E-FC7D-EF4A5EC1396E}"/>
              </a:ext>
            </a:extLst>
          </p:cNvPr>
          <p:cNvSpPr txBox="1"/>
          <p:nvPr/>
        </p:nvSpPr>
        <p:spPr>
          <a:xfrm>
            <a:off x="645241" y="1567301"/>
            <a:ext cx="6756400" cy="2800510"/>
          </a:xfrm>
          <a:prstGeom prst="rect">
            <a:avLst/>
          </a:prstGeom>
          <a:noFill/>
        </p:spPr>
        <p:txBody>
          <a:bodyPr wrap="square" rtlCol="0">
            <a:spAutoFit/>
          </a:bodyPr>
          <a:lstStyle/>
          <a:p>
            <a:pPr algn="ctr">
              <a:lnSpc>
                <a:spcPct val="150000"/>
              </a:lnSpc>
            </a:pPr>
            <a:r>
              <a:rPr lang="en-US" sz="2933" b="1" i="1" dirty="0" err="1">
                <a:latin typeface="Times New Roman" panose="02020603050405020304" pitchFamily="18" charset="0"/>
                <a:cs typeface="Times New Roman" panose="02020603050405020304" pitchFamily="18" charset="0"/>
              </a:rPr>
              <a:t>Tiếng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địch</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thổi</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nghe</a:t>
            </a:r>
            <a:r>
              <a:rPr lang="en-US" sz="2933" b="1" i="1" dirty="0">
                <a:latin typeface="Times New Roman" panose="02020603050405020304" pitchFamily="18" charset="0"/>
                <a:cs typeface="Times New Roman" panose="02020603050405020304" pitchFamily="18" charset="0"/>
              </a:rPr>
              <a:t> </a:t>
            </a:r>
            <a:r>
              <a:rPr lang="en-US" sz="2933" b="1" i="1" dirty="0" err="1">
                <a:solidFill>
                  <a:srgbClr val="FF0000"/>
                </a:solidFill>
                <a:latin typeface="Times New Roman" panose="02020603050405020304" pitchFamily="18" charset="0"/>
                <a:cs typeface="Times New Roman" panose="02020603050405020304" pitchFamily="18" charset="0"/>
              </a:rPr>
              <a:t>chừng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đồng</a:t>
            </a:r>
            <a:r>
              <a:rPr lang="en-US" sz="2933" b="1" i="1" dirty="0">
                <a:latin typeface="Times New Roman" panose="02020603050405020304" pitchFamily="18" charset="0"/>
                <a:cs typeface="Times New Roman" panose="02020603050405020304" pitchFamily="18" charset="0"/>
              </a:rPr>
              <a:t> </a:t>
            </a:r>
            <a:r>
              <a:rPr lang="en-US" sz="2933" b="1" i="1" dirty="0" err="1">
                <a:solidFill>
                  <a:srgbClr val="FF0000"/>
                </a:solidFill>
                <a:latin typeface="Times New Roman" panose="02020603050405020304" pitchFamily="18" charset="0"/>
                <a:cs typeface="Times New Roman" panose="02020603050405020304" pitchFamily="18" charset="0"/>
              </a:rPr>
              <a:t>vọng</a:t>
            </a:r>
            <a:r>
              <a:rPr lang="en-US" sz="2933" b="1" i="1" dirty="0">
                <a:solidFill>
                  <a:srgbClr val="FF0000"/>
                </a:solidFill>
                <a:latin typeface="Times New Roman" panose="02020603050405020304" pitchFamily="18" charset="0"/>
                <a:cs typeface="Times New Roman" panose="02020603050405020304" pitchFamily="18" charset="0"/>
              </a:rPr>
              <a:t>,</a:t>
            </a:r>
          </a:p>
          <a:p>
            <a:pPr algn="ctr">
              <a:lnSpc>
                <a:spcPct val="150000"/>
              </a:lnSpc>
            </a:pPr>
            <a:r>
              <a:rPr lang="en-US" sz="2933" b="1" i="1" dirty="0" err="1">
                <a:latin typeface="Times New Roman" panose="02020603050405020304" pitchFamily="18" charset="0"/>
                <a:cs typeface="Times New Roman" panose="02020603050405020304" pitchFamily="18" charset="0"/>
              </a:rPr>
              <a:t>Hàng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cờ</a:t>
            </a:r>
            <a:r>
              <a:rPr lang="en-US" sz="2933" b="1" i="1" dirty="0">
                <a:latin typeface="Times New Roman" panose="02020603050405020304" pitchFamily="18" charset="0"/>
                <a:cs typeface="Times New Roman" panose="02020603050405020304" pitchFamily="18" charset="0"/>
              </a:rPr>
              <a:t> bay </a:t>
            </a:r>
            <a:r>
              <a:rPr lang="en-US" sz="2933" b="1" i="1" dirty="0" err="1">
                <a:latin typeface="Times New Roman" panose="02020603050405020304" pitchFamily="18" charset="0"/>
                <a:cs typeface="Times New Roman" panose="02020603050405020304" pitchFamily="18" charset="0"/>
              </a:rPr>
              <a:t>trông</a:t>
            </a:r>
            <a:r>
              <a:rPr lang="en-US" sz="2933" b="1" i="1" dirty="0">
                <a:latin typeface="Times New Roman" panose="02020603050405020304" pitchFamily="18" charset="0"/>
                <a:cs typeface="Times New Roman" panose="02020603050405020304" pitchFamily="18" charset="0"/>
              </a:rPr>
              <a:t> </a:t>
            </a:r>
            <a:r>
              <a:rPr lang="en-US" sz="2933" b="1" i="1" dirty="0" err="1">
                <a:solidFill>
                  <a:srgbClr val="FF0000"/>
                </a:solidFill>
                <a:latin typeface="Times New Roman" panose="02020603050405020304" pitchFamily="18" charset="0"/>
                <a:cs typeface="Times New Roman" panose="02020603050405020304" pitchFamily="18" charset="0"/>
              </a:rPr>
              <a:t>bóng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phất</a:t>
            </a:r>
            <a:r>
              <a:rPr lang="en-US" sz="2933" b="1" i="1" dirty="0">
                <a:latin typeface="Times New Roman" panose="02020603050405020304" pitchFamily="18" charset="0"/>
                <a:cs typeface="Times New Roman" panose="02020603050405020304" pitchFamily="18" charset="0"/>
              </a:rPr>
              <a:t> </a:t>
            </a:r>
            <a:r>
              <a:rPr lang="en-US" sz="2933" b="1" i="1" dirty="0" err="1">
                <a:solidFill>
                  <a:srgbClr val="FF0000"/>
                </a:solidFill>
                <a:latin typeface="Times New Roman" panose="02020603050405020304" pitchFamily="18" charset="0"/>
                <a:cs typeface="Times New Roman" panose="02020603050405020304" pitchFamily="18" charset="0"/>
              </a:rPr>
              <a:t>phơ</a:t>
            </a:r>
            <a:r>
              <a:rPr lang="en-US" sz="2933" b="1" i="1" dirty="0">
                <a:latin typeface="Times New Roman" panose="02020603050405020304" pitchFamily="18" charset="0"/>
                <a:cs typeface="Times New Roman" panose="02020603050405020304" pitchFamily="18" charset="0"/>
              </a:rPr>
              <a:t>.</a:t>
            </a:r>
          </a:p>
          <a:p>
            <a:pPr algn="ctr">
              <a:lnSpc>
                <a:spcPct val="150000"/>
              </a:lnSpc>
            </a:pP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Dấu</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chàng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theo</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lớp</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mây</a:t>
            </a:r>
            <a:r>
              <a:rPr lang="en-US" sz="2933" b="1" i="1" dirty="0">
                <a:latin typeface="Times New Roman" panose="02020603050405020304" pitchFamily="18" charset="0"/>
                <a:cs typeface="Times New Roman" panose="02020603050405020304" pitchFamily="18" charset="0"/>
              </a:rPr>
              <a:t> </a:t>
            </a:r>
            <a:r>
              <a:rPr lang="en-US" sz="2933" b="1" i="1" dirty="0" err="1">
                <a:solidFill>
                  <a:srgbClr val="FF0000"/>
                </a:solidFill>
                <a:latin typeface="Times New Roman" panose="02020603050405020304" pitchFamily="18" charset="0"/>
                <a:cs typeface="Times New Roman" panose="02020603050405020304" pitchFamily="18" charset="0"/>
              </a:rPr>
              <a:t>đưa</a:t>
            </a:r>
            <a:r>
              <a:rPr lang="en-US" sz="2933" b="1" i="1" dirty="0">
                <a:solidFill>
                  <a:srgbClr val="FF0000"/>
                </a:solidFill>
                <a:latin typeface="Times New Roman" panose="02020603050405020304" pitchFamily="18" charset="0"/>
                <a:cs typeface="Times New Roman" panose="02020603050405020304" pitchFamily="18" charset="0"/>
              </a:rPr>
              <a:t>,</a:t>
            </a:r>
          </a:p>
          <a:p>
            <a:pPr algn="ctr">
              <a:lnSpc>
                <a:spcPct val="150000"/>
              </a:lnSpc>
            </a:pPr>
            <a:r>
              <a:rPr lang="en-US" sz="2933" b="1" i="1" dirty="0" err="1">
                <a:latin typeface="Times New Roman" panose="02020603050405020304" pitchFamily="18" charset="0"/>
                <a:cs typeface="Times New Roman" panose="02020603050405020304" pitchFamily="18" charset="0"/>
              </a:rPr>
              <a:t>Thiếp</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nhìn</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rặng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núi</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ngẩn</a:t>
            </a:r>
            <a:r>
              <a:rPr lang="en-US" sz="2933" b="1" i="1" dirty="0">
                <a:latin typeface="Times New Roman" panose="02020603050405020304" pitchFamily="18" charset="0"/>
                <a:cs typeface="Times New Roman" panose="02020603050405020304" pitchFamily="18" charset="0"/>
              </a:rPr>
              <a:t> </a:t>
            </a:r>
            <a:r>
              <a:rPr lang="en-US" sz="2933" b="1" i="1" dirty="0" err="1">
                <a:solidFill>
                  <a:srgbClr val="FF0000"/>
                </a:solidFill>
                <a:latin typeface="Times New Roman" panose="02020603050405020304" pitchFamily="18" charset="0"/>
                <a:cs typeface="Times New Roman" panose="02020603050405020304" pitchFamily="18" charset="0"/>
              </a:rPr>
              <a:t>ngơ</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nỗi</a:t>
            </a:r>
            <a:r>
              <a:rPr lang="en-US" sz="2933" b="1" i="1" dirty="0">
                <a:latin typeface="Times New Roman" panose="02020603050405020304" pitchFamily="18" charset="0"/>
                <a:cs typeface="Times New Roman" panose="02020603050405020304" pitchFamily="18" charset="0"/>
              </a:rPr>
              <a:t> </a:t>
            </a:r>
            <a:r>
              <a:rPr lang="en-US" sz="2933" b="1" i="1" dirty="0" err="1">
                <a:solidFill>
                  <a:srgbClr val="FF0000"/>
                </a:solidFill>
                <a:latin typeface="Times New Roman" panose="02020603050405020304" pitchFamily="18" charset="0"/>
                <a:cs typeface="Times New Roman" panose="02020603050405020304" pitchFamily="18" charset="0"/>
              </a:rPr>
              <a:t>nhà</a:t>
            </a:r>
            <a:r>
              <a:rPr lang="en-US" sz="2933" b="1" i="1" dirty="0">
                <a:solidFill>
                  <a:srgbClr val="FF0000"/>
                </a:solidFill>
                <a:latin typeface="Times New Roman" panose="020206030504050203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id="{BC21444F-09E4-96EA-0074-EC2A43AE7344}"/>
              </a:ext>
            </a:extLst>
          </p:cNvPr>
          <p:cNvSpPr txBox="1"/>
          <p:nvPr/>
        </p:nvSpPr>
        <p:spPr>
          <a:xfrm>
            <a:off x="8077201" y="1569893"/>
            <a:ext cx="3804675" cy="995016"/>
          </a:xfrm>
          <a:prstGeom prst="rect">
            <a:avLst/>
          </a:prstGeom>
          <a:noFill/>
        </p:spPr>
        <p:txBody>
          <a:bodyPr wrap="square" rtlCol="0">
            <a:spAutoFit/>
          </a:bodyPr>
          <a:lstStyle/>
          <a:p>
            <a:pPr algn="just"/>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Vần</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lưng</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yêu</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vận</a:t>
            </a:r>
            <a:r>
              <a:rPr lang="en-US" sz="2933" b="1" dirty="0">
                <a:solidFill>
                  <a:srgbClr val="FF0000"/>
                </a:solidFill>
                <a:latin typeface="Times New Roman" panose="02020603050405020304" pitchFamily="18" charset="0"/>
                <a:cs typeface="Times New Roman" panose="02020603050405020304" pitchFamily="18" charset="0"/>
              </a:rPr>
              <a:t>):</a:t>
            </a:r>
          </a:p>
          <a:p>
            <a:pPr algn="just"/>
            <a:r>
              <a:rPr lang="en-US" sz="2933" i="1" dirty="0" err="1">
                <a:latin typeface="Times New Roman" panose="02020603050405020304" pitchFamily="18" charset="0"/>
                <a:cs typeface="Times New Roman" panose="02020603050405020304" pitchFamily="18" charset="0"/>
              </a:rPr>
              <a:t>chừng</a:t>
            </a:r>
            <a:r>
              <a:rPr lang="en-US" sz="2933" i="1" dirty="0">
                <a:latin typeface="Times New Roman" panose="02020603050405020304" pitchFamily="18" charset="0"/>
                <a:cs typeface="Times New Roman" panose="02020603050405020304" pitchFamily="18" charset="0"/>
              </a:rPr>
              <a:t>, </a:t>
            </a:r>
            <a:r>
              <a:rPr lang="en-US" sz="2933" i="1" dirty="0" err="1">
                <a:latin typeface="Times New Roman" panose="02020603050405020304" pitchFamily="18" charset="0"/>
                <a:cs typeface="Times New Roman" panose="02020603050405020304" pitchFamily="18" charset="0"/>
              </a:rPr>
              <a:t>bóng</a:t>
            </a:r>
            <a:r>
              <a:rPr lang="en-US" sz="2933" i="1" dirty="0">
                <a:latin typeface="Times New Roman" panose="02020603050405020304" pitchFamily="18" charset="0"/>
                <a:cs typeface="Times New Roman" panose="02020603050405020304" pitchFamily="18" charset="0"/>
              </a:rPr>
              <a:t>, </a:t>
            </a:r>
            <a:r>
              <a:rPr lang="en-US" sz="2933" i="1" dirty="0" err="1">
                <a:latin typeface="Times New Roman" panose="02020603050405020304" pitchFamily="18" charset="0"/>
                <a:cs typeface="Times New Roman" panose="02020603050405020304" pitchFamily="18" charset="0"/>
              </a:rPr>
              <a:t>ngơ</a:t>
            </a:r>
            <a:r>
              <a:rPr lang="en-US" sz="2933" i="1" dirty="0">
                <a:latin typeface="Times New Roman" panose="02020603050405020304" pitchFamily="18" charset="0"/>
                <a:cs typeface="Times New Roman" panose="02020603050405020304" pitchFamily="18" charset="0"/>
              </a:rPr>
              <a:t> </a:t>
            </a:r>
            <a:r>
              <a:rPr lang="en-US" sz="2933" b="1" dirty="0">
                <a:latin typeface="Times New Roman" panose="02020603050405020304" pitchFamily="18" charset="0"/>
                <a:cs typeface="Times New Roman" panose="02020603050405020304" pitchFamily="18" charset="0"/>
              </a:rPr>
              <a:t> </a:t>
            </a:r>
          </a:p>
        </p:txBody>
      </p:sp>
      <p:sp>
        <p:nvSpPr>
          <p:cNvPr id="2" name="TextBox 1">
            <a:extLst>
              <a:ext uri="{FF2B5EF4-FFF2-40B4-BE49-F238E27FC236}">
                <a16:creationId xmlns:a16="http://schemas.microsoft.com/office/drawing/2014/main" id="{49633196-30E9-3F7D-1877-43682C495499}"/>
              </a:ext>
            </a:extLst>
          </p:cNvPr>
          <p:cNvSpPr txBox="1"/>
          <p:nvPr/>
        </p:nvSpPr>
        <p:spPr>
          <a:xfrm>
            <a:off x="8078882" y="3217858"/>
            <a:ext cx="3804675" cy="1446358"/>
          </a:xfrm>
          <a:prstGeom prst="rect">
            <a:avLst/>
          </a:prstGeom>
          <a:noFill/>
        </p:spPr>
        <p:txBody>
          <a:bodyPr wrap="square" rtlCol="0">
            <a:spAutoFit/>
          </a:bodyPr>
          <a:lstStyle/>
          <a:p>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Vần</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chân</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cước</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vận</a:t>
            </a:r>
            <a:r>
              <a:rPr lang="en-US" sz="2933" b="1" dirty="0">
                <a:solidFill>
                  <a:srgbClr val="FF0000"/>
                </a:solidFill>
                <a:latin typeface="Times New Roman" panose="02020603050405020304" pitchFamily="18" charset="0"/>
                <a:cs typeface="Times New Roman" panose="02020603050405020304" pitchFamily="18" charset="0"/>
              </a:rPr>
              <a:t>):</a:t>
            </a:r>
          </a:p>
          <a:p>
            <a:pPr algn="just"/>
            <a:r>
              <a:rPr lang="en-US" sz="2933" i="1" dirty="0" err="1">
                <a:latin typeface="Times New Roman" panose="02020603050405020304" pitchFamily="18" charset="0"/>
                <a:cs typeface="Times New Roman" panose="02020603050405020304" pitchFamily="18" charset="0"/>
              </a:rPr>
              <a:t>vọng</a:t>
            </a:r>
            <a:r>
              <a:rPr lang="en-US" sz="2933" i="1" dirty="0">
                <a:latin typeface="Times New Roman" panose="02020603050405020304" pitchFamily="18" charset="0"/>
                <a:cs typeface="Times New Roman" panose="02020603050405020304" pitchFamily="18" charset="0"/>
              </a:rPr>
              <a:t>, </a:t>
            </a:r>
            <a:r>
              <a:rPr lang="en-US" sz="2933" i="1" dirty="0" err="1">
                <a:latin typeface="Times New Roman" panose="02020603050405020304" pitchFamily="18" charset="0"/>
                <a:cs typeface="Times New Roman" panose="02020603050405020304" pitchFamily="18" charset="0"/>
              </a:rPr>
              <a:t>phơ</a:t>
            </a:r>
            <a:r>
              <a:rPr lang="en-US" sz="2933" i="1" dirty="0">
                <a:latin typeface="Times New Roman" panose="02020603050405020304" pitchFamily="18" charset="0"/>
                <a:cs typeface="Times New Roman" panose="02020603050405020304" pitchFamily="18" charset="0"/>
              </a:rPr>
              <a:t>, </a:t>
            </a:r>
            <a:r>
              <a:rPr lang="en-US" sz="2933" i="1" dirty="0" err="1">
                <a:latin typeface="Times New Roman" panose="02020603050405020304" pitchFamily="18" charset="0"/>
                <a:cs typeface="Times New Roman" panose="02020603050405020304" pitchFamily="18" charset="0"/>
              </a:rPr>
              <a:t>đưa</a:t>
            </a:r>
            <a:r>
              <a:rPr lang="en-US" sz="2933" i="1" dirty="0">
                <a:latin typeface="Times New Roman" panose="02020603050405020304" pitchFamily="18" charset="0"/>
                <a:cs typeface="Times New Roman" panose="02020603050405020304" pitchFamily="18" charset="0"/>
              </a:rPr>
              <a:t>, </a:t>
            </a:r>
            <a:r>
              <a:rPr lang="en-US" sz="2933" i="1" dirty="0" err="1">
                <a:latin typeface="Times New Roman" panose="02020603050405020304" pitchFamily="18" charset="0"/>
                <a:cs typeface="Times New Roman" panose="02020603050405020304" pitchFamily="18" charset="0"/>
              </a:rPr>
              <a:t>nhà</a:t>
            </a:r>
            <a:endParaRPr lang="en-US" sz="2933" b="1"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240130784"/>
      </p:ext>
    </p:extLst>
  </p:cSld>
  <p:clrMapOvr>
    <a:masterClrMapping/>
  </p:clrMapOvr>
  <mc:AlternateContent xmlns:mc="http://schemas.openxmlformats.org/markup-compatibility/2006" xmlns:p14="http://schemas.microsoft.com/office/powerpoint/2010/main">
    <mc:Choice Requires="p14">
      <p:transition spd="slow" p14:dur="2000" advTm="34982"/>
    </mc:Choice>
    <mc:Fallback xmlns="">
      <p:transition spd="slow" advTm="34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75C11E3-5C91-766F-A68B-09446B60A55D}"/>
              </a:ext>
            </a:extLst>
          </p:cNvPr>
          <p:cNvPicPr>
            <a:picLocks noChangeAspect="1"/>
          </p:cNvPicPr>
          <p:nvPr/>
        </p:nvPicPr>
        <p:blipFill>
          <a:blip r:embed="rId4">
            <a:lum bright="70000" contrast="-70000"/>
            <a:extLst>
              <a:ext uri="{BEBA8EAE-BF5A-486C-A8C5-ECC9F3942E4B}">
                <a14:imgProps xmlns:a14="http://schemas.microsoft.com/office/drawing/2010/main">
                  <a14:imgLayer r:embed="rId5">
                    <a14:imgEffect>
                      <a14:colorTemperature colorTemp="4700"/>
                    </a14:imgEffect>
                  </a14:imgLayer>
                </a14:imgProps>
              </a:ext>
            </a:extLst>
          </a:blip>
          <a:stretch>
            <a:fillRect/>
          </a:stretch>
        </p:blipFill>
        <p:spPr>
          <a:xfrm>
            <a:off x="457201" y="1227560"/>
            <a:ext cx="7132483" cy="6858000"/>
          </a:xfrm>
          <a:prstGeom prst="rect">
            <a:avLst/>
          </a:prstGeom>
        </p:spPr>
      </p:pic>
      <p:sp>
        <p:nvSpPr>
          <p:cNvPr id="6" name="TextBox 5">
            <a:extLst>
              <a:ext uri="{FF2B5EF4-FFF2-40B4-BE49-F238E27FC236}">
                <a16:creationId xmlns:a16="http://schemas.microsoft.com/office/drawing/2014/main" id="{AF62FBA3-BEF7-BC6E-18CE-2C8DF71DEA8B}"/>
              </a:ext>
            </a:extLst>
          </p:cNvPr>
          <p:cNvSpPr txBox="1"/>
          <p:nvPr/>
        </p:nvSpPr>
        <p:spPr>
          <a:xfrm>
            <a:off x="1117600" y="353119"/>
            <a:ext cx="9194800" cy="543675"/>
          </a:xfrm>
          <a:prstGeom prst="rect">
            <a:avLst/>
          </a:prstGeom>
          <a:noFill/>
        </p:spPr>
        <p:txBody>
          <a:bodyPr wrap="square" rtlCol="0">
            <a:spAutoFit/>
          </a:bodyPr>
          <a:lstStyle/>
          <a:p>
            <a:pPr algn="just"/>
            <a:r>
              <a:rPr lang="en-US" sz="2933" b="1" dirty="0">
                <a:latin typeface="Times New Roman" panose="02020603050405020304" pitchFamily="18" charset="0"/>
                <a:cs typeface="Times New Roman" panose="02020603050405020304" pitchFamily="18" charset="0"/>
              </a:rPr>
              <a:t>c</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Về</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thanh</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điệu</a:t>
            </a:r>
            <a:endParaRPr lang="en-US" sz="2933" b="1" dirty="0">
              <a:solidFill>
                <a:srgbClr val="FF000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476D7751-F8D3-4E1E-FC7D-EF4A5EC1396E}"/>
              </a:ext>
            </a:extLst>
          </p:cNvPr>
          <p:cNvSpPr txBox="1"/>
          <p:nvPr/>
        </p:nvSpPr>
        <p:spPr>
          <a:xfrm>
            <a:off x="645241" y="1567301"/>
            <a:ext cx="6756400" cy="4605876"/>
          </a:xfrm>
          <a:prstGeom prst="rect">
            <a:avLst/>
          </a:prstGeom>
          <a:noFill/>
        </p:spPr>
        <p:txBody>
          <a:bodyPr wrap="square" rtlCol="0">
            <a:spAutoFit/>
          </a:bodyPr>
          <a:lstStyle/>
          <a:p>
            <a:pPr algn="ctr">
              <a:lnSpc>
                <a:spcPct val="250000"/>
              </a:lnSpc>
            </a:pPr>
            <a:r>
              <a:rPr lang="en-US" sz="2933" b="1" i="1" dirty="0" err="1">
                <a:latin typeface="Times New Roman" panose="02020603050405020304" pitchFamily="18" charset="0"/>
                <a:cs typeface="Times New Roman" panose="02020603050405020304" pitchFamily="18" charset="0"/>
              </a:rPr>
              <a:t>Tiếng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địch</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thổi</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nghe</a:t>
            </a:r>
            <a:r>
              <a:rPr lang="en-US" sz="2933" b="1" i="1" dirty="0">
                <a:latin typeface="Times New Roman" panose="02020603050405020304" pitchFamily="18" charset="0"/>
                <a:cs typeface="Times New Roman" panose="02020603050405020304" pitchFamily="18" charset="0"/>
              </a:rPr>
              <a:t> </a:t>
            </a:r>
            <a:r>
              <a:rPr lang="en-US" sz="2933" b="1" i="1" dirty="0" err="1">
                <a:solidFill>
                  <a:srgbClr val="FF0000"/>
                </a:solidFill>
                <a:latin typeface="Times New Roman" panose="02020603050405020304" pitchFamily="18" charset="0"/>
                <a:cs typeface="Times New Roman" panose="02020603050405020304" pitchFamily="18" charset="0"/>
              </a:rPr>
              <a:t>chừng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đồng</a:t>
            </a:r>
            <a:r>
              <a:rPr lang="en-US" sz="2933" b="1" i="1" dirty="0">
                <a:latin typeface="Times New Roman" panose="02020603050405020304" pitchFamily="18" charset="0"/>
                <a:cs typeface="Times New Roman" panose="02020603050405020304" pitchFamily="18" charset="0"/>
              </a:rPr>
              <a:t> </a:t>
            </a:r>
            <a:r>
              <a:rPr lang="en-US" sz="2933" b="1" i="1" dirty="0" err="1">
                <a:solidFill>
                  <a:srgbClr val="FF0000"/>
                </a:solidFill>
                <a:latin typeface="Times New Roman" panose="02020603050405020304" pitchFamily="18" charset="0"/>
                <a:cs typeface="Times New Roman" panose="02020603050405020304" pitchFamily="18" charset="0"/>
              </a:rPr>
              <a:t>vọng</a:t>
            </a:r>
            <a:r>
              <a:rPr lang="en-US" sz="2933" b="1" i="1" dirty="0">
                <a:solidFill>
                  <a:srgbClr val="FF0000"/>
                </a:solidFill>
                <a:latin typeface="Times New Roman" panose="02020603050405020304" pitchFamily="18" charset="0"/>
                <a:cs typeface="Times New Roman" panose="02020603050405020304" pitchFamily="18" charset="0"/>
              </a:rPr>
              <a:t>,</a:t>
            </a:r>
          </a:p>
          <a:p>
            <a:pPr algn="ctr">
              <a:lnSpc>
                <a:spcPct val="250000"/>
              </a:lnSpc>
            </a:pPr>
            <a:r>
              <a:rPr lang="en-US" sz="2933" b="1" i="1" dirty="0" err="1">
                <a:latin typeface="Times New Roman" panose="02020603050405020304" pitchFamily="18" charset="0"/>
                <a:cs typeface="Times New Roman" panose="02020603050405020304" pitchFamily="18" charset="0"/>
              </a:rPr>
              <a:t>Hàng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cờ</a:t>
            </a:r>
            <a:r>
              <a:rPr lang="en-US" sz="2933" b="1" i="1" dirty="0">
                <a:latin typeface="Times New Roman" panose="02020603050405020304" pitchFamily="18" charset="0"/>
                <a:cs typeface="Times New Roman" panose="02020603050405020304" pitchFamily="18" charset="0"/>
              </a:rPr>
              <a:t> </a:t>
            </a:r>
            <a:r>
              <a:rPr lang="en-US" sz="2933" b="1" i="1" dirty="0">
                <a:solidFill>
                  <a:srgbClr val="FF0000"/>
                </a:solidFill>
                <a:latin typeface="Times New Roman" panose="02020603050405020304" pitchFamily="18" charset="0"/>
                <a:cs typeface="Times New Roman" panose="02020603050405020304" pitchFamily="18" charset="0"/>
              </a:rPr>
              <a:t>bay </a:t>
            </a:r>
            <a:r>
              <a:rPr lang="en-US" sz="2933" b="1" i="1" dirty="0" err="1">
                <a:latin typeface="Times New Roman" panose="02020603050405020304" pitchFamily="18" charset="0"/>
                <a:cs typeface="Times New Roman" panose="02020603050405020304" pitchFamily="18" charset="0"/>
              </a:rPr>
              <a:t>trông</a:t>
            </a:r>
            <a:r>
              <a:rPr lang="en-US" sz="2933" b="1" i="1" dirty="0">
                <a:latin typeface="Times New Roman" panose="02020603050405020304" pitchFamily="18" charset="0"/>
                <a:cs typeface="Times New Roman" panose="02020603050405020304" pitchFamily="18" charset="0"/>
              </a:rPr>
              <a:t> </a:t>
            </a:r>
            <a:r>
              <a:rPr lang="en-US" sz="2933" b="1" i="1" dirty="0" err="1">
                <a:solidFill>
                  <a:srgbClr val="FF0000"/>
                </a:solidFill>
                <a:latin typeface="Times New Roman" panose="02020603050405020304" pitchFamily="18" charset="0"/>
                <a:cs typeface="Times New Roman" panose="02020603050405020304" pitchFamily="18" charset="0"/>
              </a:rPr>
              <a:t>bóng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phất</a:t>
            </a:r>
            <a:r>
              <a:rPr lang="en-US" sz="2933" b="1" i="1" dirty="0">
                <a:latin typeface="Times New Roman" panose="02020603050405020304" pitchFamily="18" charset="0"/>
                <a:cs typeface="Times New Roman" panose="02020603050405020304" pitchFamily="18" charset="0"/>
              </a:rPr>
              <a:t> </a:t>
            </a:r>
            <a:r>
              <a:rPr lang="en-US" sz="2933" b="1" i="1" dirty="0" err="1">
                <a:solidFill>
                  <a:srgbClr val="FF0000"/>
                </a:solidFill>
                <a:latin typeface="Times New Roman" panose="02020603050405020304" pitchFamily="18" charset="0"/>
                <a:cs typeface="Times New Roman" panose="02020603050405020304" pitchFamily="18" charset="0"/>
              </a:rPr>
              <a:t>phơ</a:t>
            </a:r>
            <a:r>
              <a:rPr lang="en-US" sz="2933" b="1" i="1" dirty="0">
                <a:latin typeface="Times New Roman" panose="02020603050405020304" pitchFamily="18" charset="0"/>
                <a:cs typeface="Times New Roman" panose="02020603050405020304" pitchFamily="18" charset="0"/>
              </a:rPr>
              <a:t>.</a:t>
            </a:r>
          </a:p>
          <a:p>
            <a:pPr algn="ctr">
              <a:lnSpc>
                <a:spcPct val="250000"/>
              </a:lnSpc>
            </a:pP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Dấu</a:t>
            </a:r>
            <a:r>
              <a:rPr lang="en-US" sz="2933" b="1" i="1" dirty="0">
                <a:latin typeface="Times New Roman" panose="02020603050405020304" pitchFamily="18" charset="0"/>
                <a:cs typeface="Times New Roman" panose="02020603050405020304" pitchFamily="18" charset="0"/>
              </a:rPr>
              <a:t> </a:t>
            </a:r>
            <a:r>
              <a:rPr lang="en-US" sz="2933" b="1" i="1" dirty="0" err="1">
                <a:solidFill>
                  <a:srgbClr val="FF0000"/>
                </a:solidFill>
                <a:latin typeface="Times New Roman" panose="02020603050405020304" pitchFamily="18" charset="0"/>
                <a:cs typeface="Times New Roman" panose="02020603050405020304" pitchFamily="18" charset="0"/>
              </a:rPr>
              <a:t>chàng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theo</a:t>
            </a:r>
            <a:r>
              <a:rPr lang="en-US" sz="2933" b="1" i="1" dirty="0">
                <a:latin typeface="Times New Roman" panose="02020603050405020304" pitchFamily="18" charset="0"/>
                <a:cs typeface="Times New Roman" panose="02020603050405020304" pitchFamily="18" charset="0"/>
              </a:rPr>
              <a:t> </a:t>
            </a:r>
            <a:r>
              <a:rPr lang="en-US" sz="2933" b="1" i="1" dirty="0" err="1">
                <a:solidFill>
                  <a:srgbClr val="FF0000"/>
                </a:solidFill>
                <a:latin typeface="Times New Roman" panose="02020603050405020304" pitchFamily="18" charset="0"/>
                <a:cs typeface="Times New Roman" panose="02020603050405020304" pitchFamily="18" charset="0"/>
              </a:rPr>
              <a:t>lớp</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mây</a:t>
            </a:r>
            <a:r>
              <a:rPr lang="en-US" sz="2933" b="1" i="1" dirty="0">
                <a:latin typeface="Times New Roman" panose="02020603050405020304" pitchFamily="18" charset="0"/>
                <a:cs typeface="Times New Roman" panose="02020603050405020304" pitchFamily="18" charset="0"/>
              </a:rPr>
              <a:t> </a:t>
            </a:r>
            <a:r>
              <a:rPr lang="en-US" sz="2933" b="1" i="1" dirty="0" err="1">
                <a:solidFill>
                  <a:srgbClr val="FF0000"/>
                </a:solidFill>
                <a:latin typeface="Times New Roman" panose="02020603050405020304" pitchFamily="18" charset="0"/>
                <a:cs typeface="Times New Roman" panose="02020603050405020304" pitchFamily="18" charset="0"/>
              </a:rPr>
              <a:t>đưa</a:t>
            </a:r>
            <a:r>
              <a:rPr lang="en-US" sz="2933" b="1" i="1" dirty="0">
                <a:solidFill>
                  <a:srgbClr val="FF0000"/>
                </a:solidFill>
                <a:latin typeface="Times New Roman" panose="02020603050405020304" pitchFamily="18" charset="0"/>
                <a:cs typeface="Times New Roman" panose="02020603050405020304" pitchFamily="18" charset="0"/>
              </a:rPr>
              <a:t>,</a:t>
            </a:r>
          </a:p>
          <a:p>
            <a:pPr algn="ctr">
              <a:lnSpc>
                <a:spcPct val="250000"/>
              </a:lnSpc>
            </a:pPr>
            <a:r>
              <a:rPr lang="en-US" sz="2933" b="1" i="1" dirty="0" err="1">
                <a:latin typeface="Times New Roman" panose="02020603050405020304" pitchFamily="18" charset="0"/>
                <a:cs typeface="Times New Roman" panose="02020603050405020304" pitchFamily="18" charset="0"/>
              </a:rPr>
              <a:t>Thiếp</a:t>
            </a:r>
            <a:r>
              <a:rPr lang="en-US" sz="2933" b="1" i="1" dirty="0">
                <a:latin typeface="Times New Roman" panose="02020603050405020304" pitchFamily="18" charset="0"/>
                <a:cs typeface="Times New Roman" panose="02020603050405020304" pitchFamily="18" charset="0"/>
              </a:rPr>
              <a:t> </a:t>
            </a:r>
            <a:r>
              <a:rPr lang="en-US" sz="2933" b="1" i="1" dirty="0" err="1">
                <a:solidFill>
                  <a:srgbClr val="FF0000"/>
                </a:solidFill>
                <a:latin typeface="Times New Roman" panose="02020603050405020304" pitchFamily="18" charset="0"/>
                <a:cs typeface="Times New Roman" panose="02020603050405020304" pitchFamily="18" charset="0"/>
              </a:rPr>
              <a:t>nhìn</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rặng</a:t>
            </a:r>
            <a:r>
              <a:rPr lang="en-US" sz="2933" b="1" i="1" dirty="0">
                <a:latin typeface="Times New Roman" panose="02020603050405020304" pitchFamily="18" charset="0"/>
                <a:cs typeface="Times New Roman" panose="02020603050405020304" pitchFamily="18" charset="0"/>
              </a:rPr>
              <a:t> </a:t>
            </a:r>
            <a:r>
              <a:rPr lang="en-US" sz="2933" b="1" i="1" dirty="0" err="1">
                <a:solidFill>
                  <a:srgbClr val="FF0000"/>
                </a:solidFill>
                <a:latin typeface="Times New Roman" panose="02020603050405020304" pitchFamily="18" charset="0"/>
                <a:cs typeface="Times New Roman" panose="02020603050405020304" pitchFamily="18" charset="0"/>
              </a:rPr>
              <a:t>núi</a:t>
            </a:r>
            <a:r>
              <a:rPr lang="en-US" sz="2933" b="1" i="1" dirty="0">
                <a:solidFill>
                  <a:srgbClr val="FF0000"/>
                </a:solidFill>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ngẩn</a:t>
            </a:r>
            <a:r>
              <a:rPr lang="en-US" sz="2933" b="1" i="1" dirty="0">
                <a:latin typeface="Times New Roman" panose="02020603050405020304" pitchFamily="18" charset="0"/>
                <a:cs typeface="Times New Roman" panose="02020603050405020304" pitchFamily="18" charset="0"/>
              </a:rPr>
              <a:t> </a:t>
            </a:r>
            <a:r>
              <a:rPr lang="en-US" sz="2933" b="1" i="1" dirty="0" err="1">
                <a:solidFill>
                  <a:srgbClr val="FF0000"/>
                </a:solidFill>
                <a:latin typeface="Times New Roman" panose="02020603050405020304" pitchFamily="18" charset="0"/>
                <a:cs typeface="Times New Roman" panose="02020603050405020304" pitchFamily="18" charset="0"/>
              </a:rPr>
              <a:t>ngơ</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nỗi</a:t>
            </a:r>
            <a:r>
              <a:rPr lang="en-US" sz="2933" b="1" i="1" dirty="0">
                <a:latin typeface="Times New Roman" panose="02020603050405020304" pitchFamily="18" charset="0"/>
                <a:cs typeface="Times New Roman" panose="02020603050405020304" pitchFamily="18" charset="0"/>
              </a:rPr>
              <a:t> </a:t>
            </a:r>
            <a:r>
              <a:rPr lang="en-US" sz="2933" b="1" i="1" dirty="0" err="1">
                <a:solidFill>
                  <a:srgbClr val="FF0000"/>
                </a:solidFill>
                <a:latin typeface="Times New Roman" panose="02020603050405020304" pitchFamily="18" charset="0"/>
                <a:cs typeface="Times New Roman" panose="02020603050405020304" pitchFamily="18" charset="0"/>
              </a:rPr>
              <a:t>nhà</a:t>
            </a:r>
            <a:r>
              <a:rPr lang="en-US" sz="2933" b="1" i="1" dirty="0">
                <a:solidFill>
                  <a:srgbClr val="FF0000"/>
                </a:solidFill>
                <a:latin typeface="Times New Roman" panose="020206030504050203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id="{BC21444F-09E4-96EA-0074-EC2A43AE7344}"/>
              </a:ext>
            </a:extLst>
          </p:cNvPr>
          <p:cNvSpPr txBox="1"/>
          <p:nvPr/>
        </p:nvSpPr>
        <p:spPr>
          <a:xfrm>
            <a:off x="7949823" y="2070337"/>
            <a:ext cx="3804675" cy="1897699"/>
          </a:xfrm>
          <a:prstGeom prst="rect">
            <a:avLst/>
          </a:prstGeom>
          <a:noFill/>
        </p:spPr>
        <p:txBody>
          <a:bodyPr wrap="square" rtlCol="0">
            <a:spAutoFit/>
          </a:bodyPr>
          <a:lstStyle/>
          <a:p>
            <a:pPr algn="just"/>
            <a:r>
              <a:rPr lang="en-US" sz="2933" dirty="0" err="1">
                <a:latin typeface="Times New Roman" panose="02020603050405020304" pitchFamily="18" charset="0"/>
                <a:cs typeface="Times New Roman" panose="02020603050405020304" pitchFamily="18" charset="0"/>
              </a:rPr>
              <a:t>Tuân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thủ</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thanh</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bằng</a:t>
            </a:r>
            <a:r>
              <a:rPr lang="en-US" sz="2933" dirty="0">
                <a:latin typeface="Times New Roman" panose="02020603050405020304" pitchFamily="18" charset="0"/>
                <a:cs typeface="Times New Roman" panose="02020603050405020304" pitchFamily="18" charset="0"/>
              </a:rPr>
              <a:t> (B) – </a:t>
            </a:r>
            <a:r>
              <a:rPr lang="en-US" sz="2933" dirty="0" err="1">
                <a:latin typeface="Times New Roman" panose="02020603050405020304" pitchFamily="18" charset="0"/>
                <a:cs typeface="Times New Roman" panose="02020603050405020304" pitchFamily="18" charset="0"/>
              </a:rPr>
              <a:t>trắc</a:t>
            </a:r>
            <a:r>
              <a:rPr lang="en-US" sz="2933" dirty="0">
                <a:latin typeface="Times New Roman" panose="02020603050405020304" pitchFamily="18" charset="0"/>
                <a:cs typeface="Times New Roman" panose="02020603050405020304" pitchFamily="18" charset="0"/>
              </a:rPr>
              <a:t> (T) </a:t>
            </a:r>
            <a:r>
              <a:rPr lang="en-US" sz="2933" dirty="0" err="1">
                <a:latin typeface="Times New Roman" panose="02020603050405020304" pitchFamily="18" charset="0"/>
                <a:cs typeface="Times New Roman" panose="02020603050405020304" pitchFamily="18" charset="0"/>
              </a:rPr>
              <a:t>của</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các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tiếng</a:t>
            </a:r>
            <a:r>
              <a:rPr lang="en-US" sz="2933" dirty="0">
                <a:latin typeface="Times New Roman" panose="02020603050405020304" pitchFamily="18" charset="0"/>
                <a:cs typeface="Times New Roman" panose="02020603050405020304" pitchFamily="18" charset="0"/>
              </a:rPr>
              <a:t> ở </a:t>
            </a:r>
            <a:r>
              <a:rPr lang="en-US" sz="2933" dirty="0" err="1">
                <a:latin typeface="Times New Roman" panose="02020603050405020304" pitchFamily="18" charset="0"/>
                <a:cs typeface="Times New Roman" panose="02020603050405020304" pitchFamily="18" charset="0"/>
              </a:rPr>
              <a:t>một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số</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vị</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trí</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trong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thơ</a:t>
            </a:r>
            <a:r>
              <a:rPr lang="en-US" sz="2933" dirty="0">
                <a:latin typeface="Times New Roman" panose="02020603050405020304" pitchFamily="18" charset="0"/>
                <a:cs typeface="Times New Roman" panose="02020603050405020304" pitchFamily="18" charset="0"/>
              </a:rPr>
              <a:t> </a:t>
            </a:r>
            <a:endParaRPr lang="en-US" sz="2933" dirty="0"/>
          </a:p>
        </p:txBody>
      </p:sp>
      <p:sp>
        <p:nvSpPr>
          <p:cNvPr id="5" name="TextBox 4">
            <a:extLst>
              <a:ext uri="{FF2B5EF4-FFF2-40B4-BE49-F238E27FC236}">
                <a16:creationId xmlns:a16="http://schemas.microsoft.com/office/drawing/2014/main" id="{6C087A06-C4F2-8C83-E255-B5235EFAE61F}"/>
              </a:ext>
            </a:extLst>
          </p:cNvPr>
          <p:cNvSpPr txBox="1"/>
          <p:nvPr/>
        </p:nvSpPr>
        <p:spPr>
          <a:xfrm>
            <a:off x="739263" y="2112325"/>
            <a:ext cx="6756400" cy="4605876"/>
          </a:xfrm>
          <a:prstGeom prst="rect">
            <a:avLst/>
          </a:prstGeom>
          <a:noFill/>
        </p:spPr>
        <p:txBody>
          <a:bodyPr wrap="square" rtlCol="0">
            <a:spAutoFit/>
          </a:bodyPr>
          <a:lstStyle/>
          <a:p>
            <a:pPr algn="just">
              <a:lnSpc>
                <a:spcPct val="250000"/>
              </a:lnSpc>
            </a:pPr>
            <a:r>
              <a:rPr lang="en-US" sz="2933" b="1" dirty="0">
                <a:solidFill>
                  <a:srgbClr val="002060"/>
                </a:solidFill>
                <a:latin typeface="Times New Roman" panose="02020603050405020304" pitchFamily="18" charset="0"/>
                <a:cs typeface="Times New Roman" panose="02020603050405020304" pitchFamily="18" charset="0"/>
              </a:rPr>
              <a:t>                                       B                 T</a:t>
            </a:r>
          </a:p>
          <a:p>
            <a:pPr algn="just">
              <a:lnSpc>
                <a:spcPct val="250000"/>
              </a:lnSpc>
            </a:pPr>
            <a:r>
              <a:rPr lang="en-US" sz="2933" b="1" dirty="0">
                <a:solidFill>
                  <a:srgbClr val="002060"/>
                </a:solidFill>
                <a:latin typeface="Times New Roman" panose="02020603050405020304" pitchFamily="18" charset="0"/>
                <a:cs typeface="Times New Roman" panose="02020603050405020304" pitchFamily="18" charset="0"/>
              </a:rPr>
              <a:t>                       B                T              B</a:t>
            </a:r>
          </a:p>
          <a:p>
            <a:pPr algn="just">
              <a:lnSpc>
                <a:spcPct val="250000"/>
              </a:lnSpc>
            </a:pPr>
            <a:r>
              <a:rPr lang="en-US" sz="2933" b="1" dirty="0">
                <a:solidFill>
                  <a:srgbClr val="002060"/>
                </a:solidFill>
                <a:latin typeface="Times New Roman" panose="02020603050405020304" pitchFamily="18" charset="0"/>
                <a:cs typeface="Times New Roman" panose="02020603050405020304" pitchFamily="18" charset="0"/>
              </a:rPr>
              <a:t>                         B              T             B</a:t>
            </a:r>
          </a:p>
          <a:p>
            <a:pPr algn="just">
              <a:lnSpc>
                <a:spcPct val="250000"/>
              </a:lnSpc>
            </a:pPr>
            <a:r>
              <a:rPr lang="en-US" sz="2933" b="1" dirty="0">
                <a:solidFill>
                  <a:srgbClr val="002060"/>
                </a:solidFill>
                <a:latin typeface="Times New Roman" panose="02020603050405020304" pitchFamily="18" charset="0"/>
                <a:cs typeface="Times New Roman" panose="02020603050405020304" pitchFamily="18" charset="0"/>
              </a:rPr>
              <a:t>              B               T              B             </a:t>
            </a:r>
            <a:r>
              <a:rPr lang="en-US" sz="2933" b="1" dirty="0" err="1">
                <a:solidFill>
                  <a:srgbClr val="002060"/>
                </a:solidFill>
                <a:latin typeface="Times New Roman" panose="02020603050405020304" pitchFamily="18" charset="0"/>
                <a:cs typeface="Times New Roman" panose="02020603050405020304" pitchFamily="18" charset="0"/>
              </a:rPr>
              <a:t>B</a:t>
            </a:r>
            <a:r>
              <a:rPr lang="en-US" sz="2933" b="1" dirty="0">
                <a:solidFill>
                  <a:srgbClr val="002060"/>
                </a:solidFill>
                <a:latin typeface="Times New Roman" panose="02020603050405020304" pitchFamily="18" charset="0"/>
                <a:cs typeface="Times New Roman" panose="02020603050405020304" pitchFamily="18" charset="0"/>
              </a:rPr>
              <a:t>                       </a:t>
            </a:r>
          </a:p>
        </p:txBody>
      </p:sp>
    </p:spTree>
    <p:custDataLst>
      <p:tags r:id="rId1"/>
    </p:custDataLst>
    <p:extLst>
      <p:ext uri="{BB962C8B-B14F-4D97-AF65-F5344CB8AC3E}">
        <p14:creationId xmlns:p14="http://schemas.microsoft.com/office/powerpoint/2010/main" val="3252303782"/>
      </p:ext>
    </p:extLst>
  </p:cSld>
  <p:clrMapOvr>
    <a:masterClrMapping/>
  </p:clrMapOvr>
  <mc:AlternateContent xmlns:mc="http://schemas.openxmlformats.org/markup-compatibility/2006" xmlns:p14="http://schemas.microsoft.com/office/powerpoint/2010/main">
    <mc:Choice Requires="p14">
      <p:transition spd="slow" p14:dur="2000" advTm="22100"/>
    </mc:Choice>
    <mc:Fallback xmlns="">
      <p:transition spd="slow" advTm="221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75C11E3-5C91-766F-A68B-09446B60A55D}"/>
              </a:ext>
            </a:extLst>
          </p:cNvPr>
          <p:cNvPicPr>
            <a:picLocks noChangeAspect="1"/>
          </p:cNvPicPr>
          <p:nvPr/>
        </p:nvPicPr>
        <p:blipFill>
          <a:blip r:embed="rId4">
            <a:lum bright="70000" contrast="-70000"/>
            <a:extLst>
              <a:ext uri="{BEBA8EAE-BF5A-486C-A8C5-ECC9F3942E4B}">
                <a14:imgProps xmlns:a14="http://schemas.microsoft.com/office/drawing/2010/main">
                  <a14:imgLayer r:embed="rId5">
                    <a14:imgEffect>
                      <a14:colorTemperature colorTemp="4700"/>
                    </a14:imgEffect>
                  </a14:imgLayer>
                </a14:imgProps>
              </a:ext>
            </a:extLst>
          </a:blip>
          <a:stretch>
            <a:fillRect/>
          </a:stretch>
        </p:blipFill>
        <p:spPr>
          <a:xfrm>
            <a:off x="457201" y="1227560"/>
            <a:ext cx="7132483" cy="6858000"/>
          </a:xfrm>
          <a:prstGeom prst="rect">
            <a:avLst/>
          </a:prstGeom>
        </p:spPr>
      </p:pic>
      <p:sp>
        <p:nvSpPr>
          <p:cNvPr id="6" name="TextBox 5">
            <a:extLst>
              <a:ext uri="{FF2B5EF4-FFF2-40B4-BE49-F238E27FC236}">
                <a16:creationId xmlns:a16="http://schemas.microsoft.com/office/drawing/2014/main" id="{AF62FBA3-BEF7-BC6E-18CE-2C8DF71DEA8B}"/>
              </a:ext>
            </a:extLst>
          </p:cNvPr>
          <p:cNvSpPr txBox="1"/>
          <p:nvPr/>
        </p:nvSpPr>
        <p:spPr>
          <a:xfrm>
            <a:off x="1117600" y="353119"/>
            <a:ext cx="9194800" cy="543675"/>
          </a:xfrm>
          <a:prstGeom prst="rect">
            <a:avLst/>
          </a:prstGeom>
          <a:noFill/>
        </p:spPr>
        <p:txBody>
          <a:bodyPr wrap="square" rtlCol="0">
            <a:spAutoFit/>
          </a:bodyPr>
          <a:lstStyle/>
          <a:p>
            <a:pPr algn="just"/>
            <a:r>
              <a:rPr lang="en-US" sz="2933" b="1" dirty="0">
                <a:solidFill>
                  <a:srgbClr val="FF0000"/>
                </a:solidFill>
                <a:latin typeface="Times New Roman" panose="02020603050405020304" pitchFamily="18" charset="0"/>
                <a:cs typeface="Times New Roman" panose="02020603050405020304" pitchFamily="18" charset="0"/>
              </a:rPr>
              <a:t>d. </a:t>
            </a:r>
            <a:r>
              <a:rPr lang="en-US" sz="2933" b="1" dirty="0" err="1">
                <a:solidFill>
                  <a:srgbClr val="FF0000"/>
                </a:solidFill>
                <a:latin typeface="Times New Roman" panose="02020603050405020304" pitchFamily="18" charset="0"/>
                <a:cs typeface="Times New Roman" panose="02020603050405020304" pitchFamily="18" charset="0"/>
              </a:rPr>
              <a:t>Về</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nhịp</a:t>
            </a:r>
            <a:endParaRPr lang="en-US" sz="2933" b="1" dirty="0">
              <a:solidFill>
                <a:srgbClr val="FF000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476D7751-F8D3-4E1E-FC7D-EF4A5EC1396E}"/>
              </a:ext>
            </a:extLst>
          </p:cNvPr>
          <p:cNvSpPr txBox="1"/>
          <p:nvPr/>
        </p:nvSpPr>
        <p:spPr>
          <a:xfrm>
            <a:off x="645241" y="1567301"/>
            <a:ext cx="6756400" cy="4605876"/>
          </a:xfrm>
          <a:prstGeom prst="rect">
            <a:avLst/>
          </a:prstGeom>
          <a:noFill/>
        </p:spPr>
        <p:txBody>
          <a:bodyPr wrap="square" rtlCol="0">
            <a:spAutoFit/>
          </a:bodyPr>
          <a:lstStyle/>
          <a:p>
            <a:pPr algn="ctr">
              <a:lnSpc>
                <a:spcPct val="250000"/>
              </a:lnSpc>
            </a:pPr>
            <a:r>
              <a:rPr lang="en-US" sz="2933" b="1" i="1" dirty="0" err="1">
                <a:latin typeface="Times New Roman" panose="02020603050405020304" pitchFamily="18" charset="0"/>
                <a:cs typeface="Times New Roman" panose="02020603050405020304" pitchFamily="18" charset="0"/>
              </a:rPr>
              <a:t>Tiếng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địch</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thổi</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nghe</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chừng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đồng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vọng</a:t>
            </a:r>
            <a:r>
              <a:rPr lang="en-US" sz="2933" b="1" i="1" dirty="0">
                <a:latin typeface="Times New Roman" panose="02020603050405020304" pitchFamily="18" charset="0"/>
                <a:cs typeface="Times New Roman" panose="02020603050405020304" pitchFamily="18" charset="0"/>
              </a:rPr>
              <a:t>,</a:t>
            </a:r>
          </a:p>
          <a:p>
            <a:pPr algn="ctr">
              <a:lnSpc>
                <a:spcPct val="250000"/>
              </a:lnSpc>
            </a:pPr>
            <a:r>
              <a:rPr lang="en-US" sz="2933" b="1" i="1" dirty="0" err="1">
                <a:latin typeface="Times New Roman" panose="02020603050405020304" pitchFamily="18" charset="0"/>
                <a:cs typeface="Times New Roman" panose="02020603050405020304" pitchFamily="18" charset="0"/>
              </a:rPr>
              <a:t>Hàng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cờ</a:t>
            </a:r>
            <a:r>
              <a:rPr lang="en-US" sz="2933" b="1" i="1" dirty="0">
                <a:latin typeface="Times New Roman" panose="02020603050405020304" pitchFamily="18" charset="0"/>
                <a:cs typeface="Times New Roman" panose="02020603050405020304" pitchFamily="18" charset="0"/>
              </a:rPr>
              <a:t> bay </a:t>
            </a:r>
            <a:r>
              <a:rPr lang="en-US" sz="2933" b="1" i="1" dirty="0" err="1">
                <a:latin typeface="Times New Roman" panose="02020603050405020304" pitchFamily="18" charset="0"/>
                <a:cs typeface="Times New Roman" panose="02020603050405020304" pitchFamily="18" charset="0"/>
              </a:rPr>
              <a:t>trông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bóng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phất</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phơ</a:t>
            </a:r>
            <a:r>
              <a:rPr lang="en-US" sz="2933" b="1" i="1" dirty="0">
                <a:latin typeface="Times New Roman" panose="02020603050405020304" pitchFamily="18" charset="0"/>
                <a:cs typeface="Times New Roman" panose="02020603050405020304" pitchFamily="18" charset="0"/>
              </a:rPr>
              <a:t>.</a:t>
            </a:r>
          </a:p>
          <a:p>
            <a:pPr algn="ctr">
              <a:lnSpc>
                <a:spcPct val="250000"/>
              </a:lnSpc>
            </a:pP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Dấu</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chàng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theo</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lớp</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mây</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đưa</a:t>
            </a:r>
            <a:r>
              <a:rPr lang="en-US" sz="2933" b="1" i="1" dirty="0">
                <a:latin typeface="Times New Roman" panose="02020603050405020304" pitchFamily="18" charset="0"/>
                <a:cs typeface="Times New Roman" panose="02020603050405020304" pitchFamily="18" charset="0"/>
              </a:rPr>
              <a:t>,</a:t>
            </a:r>
          </a:p>
          <a:p>
            <a:pPr algn="ctr">
              <a:lnSpc>
                <a:spcPct val="250000"/>
              </a:lnSpc>
            </a:pPr>
            <a:r>
              <a:rPr lang="en-US" sz="2933" b="1" i="1" dirty="0" err="1">
                <a:latin typeface="Times New Roman" panose="02020603050405020304" pitchFamily="18" charset="0"/>
                <a:cs typeface="Times New Roman" panose="02020603050405020304" pitchFamily="18" charset="0"/>
              </a:rPr>
              <a:t>Thiếp</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nhìn</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rặng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núi</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ngẩn</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ngơ</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nỗi</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nhà</a:t>
            </a:r>
            <a:r>
              <a:rPr lang="en-US" sz="2933" b="1" i="1" dirty="0">
                <a:latin typeface="Times New Roman" panose="020206030504050203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id="{BC21444F-09E4-96EA-0074-EC2A43AE7344}"/>
              </a:ext>
            </a:extLst>
          </p:cNvPr>
          <p:cNvSpPr txBox="1"/>
          <p:nvPr/>
        </p:nvSpPr>
        <p:spPr>
          <a:xfrm>
            <a:off x="7949823" y="2070338"/>
            <a:ext cx="3804675" cy="1897699"/>
          </a:xfrm>
          <a:prstGeom prst="rect">
            <a:avLst/>
          </a:prstGeom>
          <a:noFill/>
        </p:spPr>
        <p:txBody>
          <a:bodyPr wrap="square" rtlCol="0">
            <a:spAutoFit/>
          </a:bodyPr>
          <a:lstStyle/>
          <a:p>
            <a:pPr algn="just"/>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Cặp</a:t>
            </a:r>
            <a:r>
              <a:rPr lang="en-US" sz="2933" b="1" dirty="0">
                <a:latin typeface="Times New Roman" panose="02020603050405020304" pitchFamily="18" charset="0"/>
                <a:cs typeface="Times New Roman" panose="02020603050405020304" pitchFamily="18" charset="0"/>
              </a:rPr>
              <a:t> song </a:t>
            </a:r>
            <a:r>
              <a:rPr lang="en-US" sz="2933" b="1" dirty="0" err="1">
                <a:latin typeface="Times New Roman" panose="02020603050405020304" pitchFamily="18" charset="0"/>
                <a:cs typeface="Times New Roman" panose="02020603050405020304" pitchFamily="18" charset="0"/>
              </a:rPr>
              <a:t>thất</a:t>
            </a:r>
            <a:r>
              <a:rPr lang="en-US" sz="2933" b="1"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lẻ</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trước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chẵn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sau</a:t>
            </a:r>
            <a:r>
              <a:rPr lang="en-US" sz="2933" dirty="0">
                <a:latin typeface="Times New Roman" panose="02020603050405020304" pitchFamily="18" charset="0"/>
                <a:cs typeface="Times New Roman" panose="02020603050405020304" pitchFamily="18" charset="0"/>
              </a:rPr>
              <a:t> </a:t>
            </a:r>
            <a:r>
              <a:rPr lang="en-US" sz="2933" b="1" dirty="0">
                <a:latin typeface="Times New Roman" panose="02020603050405020304" pitchFamily="18" charset="0"/>
                <a:cs typeface="Times New Roman" panose="02020603050405020304" pitchFamily="18" charset="0"/>
              </a:rPr>
              <a:t> (3/4)</a:t>
            </a:r>
          </a:p>
          <a:p>
            <a:pPr algn="just"/>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Cặp</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lục</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bát</a:t>
            </a:r>
            <a:r>
              <a:rPr lang="en-US" sz="2933" b="1"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theo</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thể</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lục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bát</a:t>
            </a:r>
            <a:r>
              <a:rPr lang="en-US" sz="2933" dirty="0">
                <a:latin typeface="Times New Roman" panose="02020603050405020304" pitchFamily="18" charset="0"/>
                <a:cs typeface="Times New Roman" panose="02020603050405020304" pitchFamily="18" charset="0"/>
              </a:rPr>
              <a:t> </a:t>
            </a:r>
            <a:r>
              <a:rPr lang="en-US" sz="2933" b="1" dirty="0">
                <a:latin typeface="Times New Roman" panose="02020603050405020304" pitchFamily="18" charset="0"/>
                <a:cs typeface="Times New Roman" panose="02020603050405020304" pitchFamily="18" charset="0"/>
              </a:rPr>
              <a:t>(2/4), (4/4)</a:t>
            </a:r>
            <a:endParaRPr lang="en-US" sz="2933"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5B4CDC2A-5EEE-512C-80FC-BD56393580F8}"/>
              </a:ext>
            </a:extLst>
          </p:cNvPr>
          <p:cNvPicPr>
            <a:picLocks noChangeAspect="1"/>
          </p:cNvPicPr>
          <p:nvPr/>
        </p:nvPicPr>
        <p:blipFill>
          <a:blip r:embed="rId6"/>
          <a:stretch>
            <a:fillRect/>
          </a:stretch>
        </p:blipFill>
        <p:spPr>
          <a:xfrm>
            <a:off x="2794001" y="1623282"/>
            <a:ext cx="1119707" cy="1595452"/>
          </a:xfrm>
          <a:prstGeom prst="rect">
            <a:avLst/>
          </a:prstGeom>
        </p:spPr>
      </p:pic>
      <p:pic>
        <p:nvPicPr>
          <p:cNvPr id="8" name="Picture 7">
            <a:extLst>
              <a:ext uri="{FF2B5EF4-FFF2-40B4-BE49-F238E27FC236}">
                <a16:creationId xmlns:a16="http://schemas.microsoft.com/office/drawing/2014/main" id="{631869A6-270F-2B33-95C8-D009A21ED344}"/>
              </a:ext>
            </a:extLst>
          </p:cNvPr>
          <p:cNvPicPr>
            <a:picLocks noChangeAspect="1"/>
          </p:cNvPicPr>
          <p:nvPr/>
        </p:nvPicPr>
        <p:blipFill>
          <a:blip r:embed="rId6"/>
          <a:stretch>
            <a:fillRect/>
          </a:stretch>
        </p:blipFill>
        <p:spPr>
          <a:xfrm>
            <a:off x="2794001" y="2691576"/>
            <a:ext cx="1119707" cy="1595452"/>
          </a:xfrm>
          <a:prstGeom prst="rect">
            <a:avLst/>
          </a:prstGeom>
        </p:spPr>
      </p:pic>
      <p:pic>
        <p:nvPicPr>
          <p:cNvPr id="9" name="Picture 8">
            <a:extLst>
              <a:ext uri="{FF2B5EF4-FFF2-40B4-BE49-F238E27FC236}">
                <a16:creationId xmlns:a16="http://schemas.microsoft.com/office/drawing/2014/main" id="{AB8BA6D0-B8A1-0084-C81D-EA3F7BA4088E}"/>
              </a:ext>
            </a:extLst>
          </p:cNvPr>
          <p:cNvPicPr>
            <a:picLocks noChangeAspect="1"/>
          </p:cNvPicPr>
          <p:nvPr/>
        </p:nvPicPr>
        <p:blipFill>
          <a:blip r:embed="rId6"/>
          <a:stretch>
            <a:fillRect/>
          </a:stretch>
        </p:blipFill>
        <p:spPr>
          <a:xfrm>
            <a:off x="3249093" y="3829043"/>
            <a:ext cx="1119707" cy="1595452"/>
          </a:xfrm>
          <a:prstGeom prst="rect">
            <a:avLst/>
          </a:prstGeom>
        </p:spPr>
      </p:pic>
      <p:pic>
        <p:nvPicPr>
          <p:cNvPr id="10" name="Picture 9">
            <a:extLst>
              <a:ext uri="{FF2B5EF4-FFF2-40B4-BE49-F238E27FC236}">
                <a16:creationId xmlns:a16="http://schemas.microsoft.com/office/drawing/2014/main" id="{601EE953-5CDF-5E36-79C2-BF745D44F204}"/>
              </a:ext>
            </a:extLst>
          </p:cNvPr>
          <p:cNvPicPr>
            <a:picLocks noChangeAspect="1"/>
          </p:cNvPicPr>
          <p:nvPr/>
        </p:nvPicPr>
        <p:blipFill>
          <a:blip r:embed="rId6"/>
          <a:stretch>
            <a:fillRect/>
          </a:stretch>
        </p:blipFill>
        <p:spPr>
          <a:xfrm>
            <a:off x="3606801" y="4922253"/>
            <a:ext cx="1119707" cy="1595452"/>
          </a:xfrm>
          <a:prstGeom prst="rect">
            <a:avLst/>
          </a:prstGeom>
        </p:spPr>
      </p:pic>
    </p:spTree>
    <p:custDataLst>
      <p:tags r:id="rId1"/>
    </p:custDataLst>
    <p:extLst>
      <p:ext uri="{BB962C8B-B14F-4D97-AF65-F5344CB8AC3E}">
        <p14:creationId xmlns:p14="http://schemas.microsoft.com/office/powerpoint/2010/main" val="2375750201"/>
      </p:ext>
    </p:extLst>
  </p:cSld>
  <p:clrMapOvr>
    <a:masterClrMapping/>
  </p:clrMapOvr>
  <mc:AlternateContent xmlns:mc="http://schemas.openxmlformats.org/markup-compatibility/2006" xmlns:p14="http://schemas.microsoft.com/office/powerpoint/2010/main">
    <mc:Choice Requires="p14">
      <p:transition spd="slow" p14:dur="2000" advTm="19803"/>
    </mc:Choice>
    <mc:Fallback xmlns="">
      <p:transition spd="slow" advTm="1980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animEffect transition="in" filter="barn(inVertical)">
                                      <p:cBhvr>
                                        <p:cTn id="35" dur="500"/>
                                        <p:tgtEl>
                                          <p:spTgt spid="12">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2">
                                            <p:txEl>
                                              <p:pRg st="1" end="1"/>
                                            </p:txEl>
                                          </p:spTgt>
                                        </p:tgtEl>
                                        <p:attrNameLst>
                                          <p:attrName>style.visibility</p:attrName>
                                        </p:attrNameLst>
                                      </p:cBhvr>
                                      <p:to>
                                        <p:strVal val="visible"/>
                                      </p:to>
                                    </p:set>
                                    <p:animEffect transition="in" filter="barn(inVertical)">
                                      <p:cBhvr>
                                        <p:cTn id="40"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8">
            <a:extLst>
              <a:ext uri="{FF2B5EF4-FFF2-40B4-BE49-F238E27FC236}">
                <a16:creationId xmlns:a16="http://schemas.microsoft.com/office/drawing/2014/main" id="{CDEF2B04-8A31-FCC1-91B5-3BDD43E5726A}"/>
              </a:ext>
            </a:extLst>
          </p:cNvPr>
          <p:cNvSpPr txBox="1"/>
          <p:nvPr/>
        </p:nvSpPr>
        <p:spPr>
          <a:xfrm>
            <a:off x="1002146" y="807027"/>
            <a:ext cx="10084954" cy="1436291"/>
          </a:xfrm>
          <a:prstGeom prst="rect">
            <a:avLst/>
          </a:prstGeom>
        </p:spPr>
        <p:txBody>
          <a:bodyPr wrap="square" lIns="0" tIns="0" rIns="0" bIns="0" rtlCol="0" anchor="t">
            <a:spAutoFit/>
          </a:bodyPr>
          <a:lstStyle/>
          <a:p>
            <a:pPr algn="ctr">
              <a:lnSpc>
                <a:spcPts val="11201"/>
              </a:lnSpc>
              <a:spcBef>
                <a:spcPct val="0"/>
              </a:spcBef>
            </a:pPr>
            <a:r>
              <a:rPr lang="en-US" sz="6400" dirty="0">
                <a:solidFill>
                  <a:srgbClr val="0A1F30"/>
                </a:solidFill>
                <a:latin typeface="Times New Roman" panose="02020603050405020304" pitchFamily="18" charset="0"/>
                <a:cs typeface="Times New Roman" panose="02020603050405020304" pitchFamily="18" charset="0"/>
              </a:rPr>
              <a:t>Tri thức ngữ văn</a:t>
            </a:r>
          </a:p>
        </p:txBody>
      </p:sp>
      <p:sp>
        <p:nvSpPr>
          <p:cNvPr id="6" name="TextBox 5">
            <a:extLst>
              <a:ext uri="{FF2B5EF4-FFF2-40B4-BE49-F238E27FC236}">
                <a16:creationId xmlns:a16="http://schemas.microsoft.com/office/drawing/2014/main" id="{BACCD4C2-DA01-1EFB-562D-CA72783AE3D9}"/>
              </a:ext>
            </a:extLst>
          </p:cNvPr>
          <p:cNvSpPr txBox="1"/>
          <p:nvPr/>
        </p:nvSpPr>
        <p:spPr>
          <a:xfrm>
            <a:off x="5279736" y="2243318"/>
            <a:ext cx="5181600" cy="1734064"/>
          </a:xfrm>
          <a:prstGeom prst="rect">
            <a:avLst/>
          </a:prstGeom>
          <a:noFill/>
        </p:spPr>
        <p:txBody>
          <a:bodyPr wrap="square" rtlCol="0">
            <a:spAutoFit/>
          </a:bodyPr>
          <a:lstStyle/>
          <a:p>
            <a:r>
              <a:rPr lang="en-US" sz="5334" dirty="0" err="1">
                <a:solidFill>
                  <a:srgbClr val="FF0000"/>
                </a:solidFill>
                <a:latin typeface="#9Slide05 IcielSanelma" pitchFamily="2" charset="0"/>
                <a:cs typeface="Times New Roman" panose="02020603050405020304" pitchFamily="18" charset="0"/>
              </a:rPr>
              <a:t>Thơ</a:t>
            </a:r>
            <a:r>
              <a:rPr lang="en-US" sz="5334" dirty="0">
                <a:solidFill>
                  <a:srgbClr val="FF0000"/>
                </a:solidFill>
                <a:latin typeface="#9Slide05 IcielSanelma" pitchFamily="2" charset="0"/>
                <a:cs typeface="Times New Roman" panose="02020603050405020304" pitchFamily="18" charset="0"/>
              </a:rPr>
              <a:t> song </a:t>
            </a:r>
            <a:r>
              <a:rPr lang="en-US" sz="5334" dirty="0" err="1">
                <a:solidFill>
                  <a:srgbClr val="FF0000"/>
                </a:solidFill>
                <a:latin typeface="#9Slide05 IcielSanelma" pitchFamily="2" charset="0"/>
                <a:cs typeface="Times New Roman" panose="02020603050405020304" pitchFamily="18" charset="0"/>
              </a:rPr>
              <a:t>thất</a:t>
            </a:r>
            <a:r>
              <a:rPr lang="en-US" sz="5334" dirty="0">
                <a:solidFill>
                  <a:srgbClr val="FF0000"/>
                </a:solidFill>
                <a:latin typeface="#9Slide05 IcielSanelma" pitchFamily="2" charset="0"/>
                <a:cs typeface="Times New Roman" panose="02020603050405020304" pitchFamily="18" charset="0"/>
              </a:rPr>
              <a:t> </a:t>
            </a:r>
            <a:r>
              <a:rPr lang="en-US" sz="5334" dirty="0" err="1">
                <a:solidFill>
                  <a:srgbClr val="FF0000"/>
                </a:solidFill>
                <a:latin typeface="#9Slide05 IcielSanelma" pitchFamily="2" charset="0"/>
                <a:cs typeface="Times New Roman" panose="02020603050405020304" pitchFamily="18" charset="0"/>
              </a:rPr>
              <a:t>lục</a:t>
            </a:r>
            <a:r>
              <a:rPr lang="en-US" sz="5334" dirty="0">
                <a:solidFill>
                  <a:srgbClr val="FF0000"/>
                </a:solidFill>
                <a:latin typeface="#9Slide05 IcielSanelma" pitchFamily="2" charset="0"/>
                <a:cs typeface="Times New Roman" panose="02020603050405020304" pitchFamily="18" charset="0"/>
              </a:rPr>
              <a:t> </a:t>
            </a:r>
            <a:r>
              <a:rPr lang="en-US" sz="5334" dirty="0" err="1">
                <a:solidFill>
                  <a:srgbClr val="FF0000"/>
                </a:solidFill>
                <a:latin typeface="#9Slide05 IcielSanelma" pitchFamily="2" charset="0"/>
                <a:cs typeface="Times New Roman" panose="02020603050405020304" pitchFamily="18" charset="0"/>
              </a:rPr>
              <a:t>bát</a:t>
            </a:r>
            <a:endParaRPr lang="en-US" sz="5334" dirty="0">
              <a:solidFill>
                <a:srgbClr val="FF0000"/>
              </a:solidFill>
              <a:latin typeface="#9Slide05 IcielSanelma" pitchFamily="2" charset="0"/>
              <a:cs typeface="Times New Roman" panose="02020603050405020304" pitchFamily="18" charset="0"/>
            </a:endParaRPr>
          </a:p>
        </p:txBody>
      </p:sp>
    </p:spTree>
    <p:extLst>
      <p:ext uri="{BB962C8B-B14F-4D97-AF65-F5344CB8AC3E}">
        <p14:creationId xmlns:p14="http://schemas.microsoft.com/office/powerpoint/2010/main" val="3044138623"/>
      </p:ext>
    </p:extLst>
  </p:cSld>
  <p:clrMapOvr>
    <a:masterClrMapping/>
  </p:clrMapOvr>
  <p:transition spd="slow" advTm="11779">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162ED6D-E064-58E7-D761-E0F4B53E8F3A}"/>
              </a:ext>
            </a:extLst>
          </p:cNvPr>
          <p:cNvGrpSpPr/>
          <p:nvPr/>
        </p:nvGrpSpPr>
        <p:grpSpPr>
          <a:xfrm>
            <a:off x="0" y="-45720"/>
            <a:ext cx="12192000" cy="1318260"/>
            <a:chOff x="0" y="-68580"/>
            <a:chExt cx="18288000" cy="1977390"/>
          </a:xfrm>
        </p:grpSpPr>
        <p:pic>
          <p:nvPicPr>
            <p:cNvPr id="4" name="Picture 3">
              <a:extLst>
                <a:ext uri="{FF2B5EF4-FFF2-40B4-BE49-F238E27FC236}">
                  <a16:creationId xmlns:a16="http://schemas.microsoft.com/office/drawing/2014/main" id="{B6D40D1B-4AD3-7E43-E40D-673AED617FC4}"/>
                </a:ext>
              </a:extLst>
            </p:cNvPr>
            <p:cNvPicPr>
              <a:picLocks noChangeAspect="1"/>
            </p:cNvPicPr>
            <p:nvPr/>
          </p:nvPicPr>
          <p:blipFill>
            <a:blip r:embed="rId4">
              <a:duotone>
                <a:schemeClr val="accent6">
                  <a:shade val="45000"/>
                  <a:satMod val="135000"/>
                </a:schemeClr>
                <a:prstClr val="white"/>
              </a:duotone>
            </a:blip>
            <a:stretch>
              <a:fillRect/>
            </a:stretch>
          </p:blipFill>
          <p:spPr>
            <a:xfrm>
              <a:off x="0" y="-68580"/>
              <a:ext cx="18288000" cy="1977390"/>
            </a:xfrm>
            <a:prstGeom prst="rect">
              <a:avLst/>
            </a:prstGeom>
          </p:spPr>
        </p:pic>
        <p:sp>
          <p:nvSpPr>
            <p:cNvPr id="3" name="TextBox 2">
              <a:extLst>
                <a:ext uri="{FF2B5EF4-FFF2-40B4-BE49-F238E27FC236}">
                  <a16:creationId xmlns:a16="http://schemas.microsoft.com/office/drawing/2014/main" id="{D8AC92AF-E8BD-E093-A855-22FC94318DA2}"/>
                </a:ext>
              </a:extLst>
            </p:cNvPr>
            <p:cNvSpPr txBox="1"/>
            <p:nvPr/>
          </p:nvSpPr>
          <p:spPr>
            <a:xfrm>
              <a:off x="1066800" y="419100"/>
              <a:ext cx="16383000" cy="815513"/>
            </a:xfrm>
            <a:prstGeom prst="rect">
              <a:avLst/>
            </a:prstGeom>
            <a:noFill/>
          </p:spPr>
          <p:txBody>
            <a:bodyPr wrap="square">
              <a:spAutoFit/>
            </a:bodyPr>
            <a:lstStyle/>
            <a:p>
              <a:pPr algn="ctr" defTabSz="609630">
                <a:defRPr/>
              </a:pPr>
              <a:r>
                <a:rPr lang="en-US" sz="2933" b="1" dirty="0" err="1">
                  <a:latin typeface="Times New Roman" panose="02020603050405020304" pitchFamily="18" charset="0"/>
                  <a:cs typeface="Times New Roman" panose="02020603050405020304" pitchFamily="18" charset="0"/>
                </a:rPr>
                <a:t>Sự</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khác</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biệt</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giữa</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thể</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thơ</a:t>
              </a:r>
              <a:r>
                <a:rPr lang="en-US" sz="2933" b="1" dirty="0">
                  <a:latin typeface="Times New Roman" panose="02020603050405020304" pitchFamily="18" charset="0"/>
                  <a:cs typeface="Times New Roman" panose="02020603050405020304" pitchFamily="18" charset="0"/>
                </a:rPr>
                <a:t> song </a:t>
              </a:r>
              <a:r>
                <a:rPr lang="en-US" sz="2933" b="1" dirty="0" err="1">
                  <a:latin typeface="Times New Roman" panose="02020603050405020304" pitchFamily="18" charset="0"/>
                  <a:cs typeface="Times New Roman" panose="02020603050405020304" pitchFamily="18" charset="0"/>
                </a:rPr>
                <a:t>thất</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lục</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bát</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và</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thể</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thơ</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lục</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bát</a:t>
              </a:r>
              <a:endParaRPr lang="en-US" sz="2933" b="1" dirty="0">
                <a:latin typeface="Times New Roman" panose="02020603050405020304" pitchFamily="18" charset="0"/>
                <a:cs typeface="Times New Roman" panose="02020603050405020304" pitchFamily="18" charset="0"/>
              </a:endParaRPr>
            </a:p>
          </p:txBody>
        </p:sp>
      </p:grpSp>
      <p:sp>
        <p:nvSpPr>
          <p:cNvPr id="6" name="TextBox 5">
            <a:extLst>
              <a:ext uri="{FF2B5EF4-FFF2-40B4-BE49-F238E27FC236}">
                <a16:creationId xmlns:a16="http://schemas.microsoft.com/office/drawing/2014/main" id="{54069D54-C038-E2AC-278C-505C05DE7918}"/>
              </a:ext>
            </a:extLst>
          </p:cNvPr>
          <p:cNvSpPr txBox="1"/>
          <p:nvPr/>
        </p:nvSpPr>
        <p:spPr>
          <a:xfrm>
            <a:off x="355600" y="1701800"/>
            <a:ext cx="3556000" cy="2349041"/>
          </a:xfrm>
          <a:prstGeom prst="rect">
            <a:avLst/>
          </a:prstGeom>
          <a:noFill/>
        </p:spPr>
        <p:txBody>
          <a:bodyPr wrap="square" rtlCol="0">
            <a:spAutoFit/>
          </a:bodyPr>
          <a:lstStyle/>
          <a:p>
            <a:pPr algn="just"/>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Thơ</a:t>
            </a:r>
            <a:r>
              <a:rPr lang="en-US" sz="2933" dirty="0">
                <a:latin typeface="Times New Roman" panose="02020603050405020304" pitchFamily="18" charset="0"/>
                <a:cs typeface="Times New Roman" panose="02020603050405020304" pitchFamily="18" charset="0"/>
              </a:rPr>
              <a:t> song </a:t>
            </a:r>
            <a:r>
              <a:rPr lang="en-US" sz="2933" dirty="0" err="1">
                <a:latin typeface="Times New Roman" panose="02020603050405020304" pitchFamily="18" charset="0"/>
                <a:cs typeface="Times New Roman" panose="02020603050405020304" pitchFamily="18" charset="0"/>
              </a:rPr>
              <a:t>thất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lục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bát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được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thể</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hiện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bằng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các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thơ</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dài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ngắn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phong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phú</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hơn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thơ</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lục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bát</a:t>
            </a:r>
            <a:endParaRPr lang="en-US" sz="2933"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325FBE8E-B265-4BAD-899C-05391FB464A1}"/>
              </a:ext>
            </a:extLst>
          </p:cNvPr>
          <p:cNvSpPr txBox="1"/>
          <p:nvPr/>
        </p:nvSpPr>
        <p:spPr>
          <a:xfrm>
            <a:off x="4165600" y="1701800"/>
            <a:ext cx="4216400" cy="5057090"/>
          </a:xfrm>
          <a:prstGeom prst="rect">
            <a:avLst/>
          </a:prstGeom>
          <a:noFill/>
        </p:spPr>
        <p:txBody>
          <a:bodyPr wrap="square" rtlCol="0">
            <a:spAutoFit/>
          </a:bodyPr>
          <a:lstStyle/>
          <a:p>
            <a:pPr algn="just"/>
            <a:r>
              <a:rPr lang="en-US" sz="2933" dirty="0">
                <a:latin typeface="Times New Roman" panose="02020603050405020304" pitchFamily="18" charset="0"/>
                <a:cs typeface="Times New Roman" panose="02020603050405020304" pitchFamily="18" charset="0"/>
              </a:rPr>
              <a:t>+ Do </a:t>
            </a:r>
            <a:r>
              <a:rPr lang="en-US" sz="2933" dirty="0" err="1">
                <a:latin typeface="Times New Roman" panose="02020603050405020304" pitchFamily="18" charset="0"/>
                <a:cs typeface="Times New Roman" panose="02020603050405020304" pitchFamily="18" charset="0"/>
              </a:rPr>
              <a:t>cặp</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song </a:t>
            </a:r>
            <a:r>
              <a:rPr lang="en-US" sz="2933" dirty="0" err="1">
                <a:latin typeface="Times New Roman" panose="02020603050405020304" pitchFamily="18" charset="0"/>
                <a:cs typeface="Times New Roman" panose="02020603050405020304" pitchFamily="18" charset="0"/>
              </a:rPr>
              <a:t>thất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đan</a:t>
            </a:r>
            <a:r>
              <a:rPr lang="en-US" sz="2933" dirty="0">
                <a:latin typeface="Times New Roman" panose="02020603050405020304" pitchFamily="18" charset="0"/>
                <a:cs typeface="Times New Roman" panose="02020603050405020304" pitchFamily="18" charset="0"/>
              </a:rPr>
              <a:t> xen </a:t>
            </a:r>
            <a:r>
              <a:rPr lang="en-US" sz="2933" dirty="0" err="1">
                <a:latin typeface="Times New Roman" panose="02020603050405020304" pitchFamily="18" charset="0"/>
                <a:cs typeface="Times New Roman" panose="02020603050405020304" pitchFamily="18" charset="0"/>
              </a:rPr>
              <a:t>cặp</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lục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bát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vần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chân</a:t>
            </a:r>
            <a:r>
              <a:rPr lang="en-US" sz="2933" dirty="0">
                <a:latin typeface="Times New Roman" panose="02020603050405020304" pitchFamily="18" charset="0"/>
                <a:cs typeface="Times New Roman" panose="02020603050405020304" pitchFamily="18" charset="0"/>
              </a:rPr>
              <a:t> ở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lục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sẽ</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hiệp</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với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vần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chân</a:t>
            </a:r>
            <a:r>
              <a:rPr lang="en-US" sz="2933" dirty="0">
                <a:latin typeface="Times New Roman" panose="02020603050405020304" pitchFamily="18" charset="0"/>
                <a:cs typeface="Times New Roman" panose="02020603050405020304" pitchFamily="18" charset="0"/>
              </a:rPr>
              <a:t> ở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thất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thay</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vì</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bát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trong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thơ</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lục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bát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liền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trước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nó</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vần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chân</a:t>
            </a:r>
            <a:r>
              <a:rPr lang="en-US" sz="2933" dirty="0">
                <a:latin typeface="Times New Roman" panose="02020603050405020304" pitchFamily="18" charset="0"/>
                <a:cs typeface="Times New Roman" panose="02020603050405020304" pitchFamily="18" charset="0"/>
              </a:rPr>
              <a:t> ở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bát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sẽ</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hiệp</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vần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với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vần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lưng</a:t>
            </a:r>
            <a:r>
              <a:rPr lang="en-US" sz="2933" dirty="0">
                <a:latin typeface="Times New Roman" panose="02020603050405020304" pitchFamily="18" charset="0"/>
                <a:cs typeface="Times New Roman" panose="02020603050405020304" pitchFamily="18" charset="0"/>
              </a:rPr>
              <a:t> ở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thất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thay</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vì</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hiệp</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với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vần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chân</a:t>
            </a:r>
            <a:r>
              <a:rPr lang="en-US" sz="2933" dirty="0">
                <a:latin typeface="Times New Roman" panose="02020603050405020304" pitchFamily="18" charset="0"/>
                <a:cs typeface="Times New Roman" panose="02020603050405020304" pitchFamily="18" charset="0"/>
              </a:rPr>
              <a:t> ở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lục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trong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thơ</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lục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bát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liền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sau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nó</a:t>
            </a:r>
            <a:r>
              <a:rPr lang="en-US" sz="2933" dirty="0">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D891BC0D-EA93-DDF4-5025-F8AD9272FE98}"/>
              </a:ext>
            </a:extLst>
          </p:cNvPr>
          <p:cNvSpPr txBox="1"/>
          <p:nvPr/>
        </p:nvSpPr>
        <p:spPr>
          <a:xfrm>
            <a:off x="8636000" y="1701800"/>
            <a:ext cx="3200400" cy="2800382"/>
          </a:xfrm>
          <a:prstGeom prst="rect">
            <a:avLst/>
          </a:prstGeom>
          <a:noFill/>
        </p:spPr>
        <p:txBody>
          <a:bodyPr wrap="square" rtlCol="0">
            <a:spAutoFit/>
          </a:bodyPr>
          <a:lstStyle/>
          <a:p>
            <a:pPr algn="just"/>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Có</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cách</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ngắt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nhịp</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linh</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hoạt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hơn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nhịp</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chẵn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kết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hợp</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nhịp</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lẻ</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trong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một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thơ</a:t>
            </a:r>
            <a:r>
              <a:rPr lang="en-US" sz="2933" dirty="0">
                <a:latin typeface="Times New Roman" panose="02020603050405020304" pitchFamily="18" charset="0"/>
                <a:cs typeface="Times New Roman" panose="02020603050405020304" pitchFamily="18" charset="0"/>
              </a:rPr>
              <a:t>) so </a:t>
            </a:r>
            <a:r>
              <a:rPr lang="en-US" sz="2933" dirty="0" err="1">
                <a:latin typeface="Times New Roman" panose="02020603050405020304" pitchFamily="18" charset="0"/>
                <a:cs typeface="Times New Roman" panose="02020603050405020304" pitchFamily="18" charset="0"/>
              </a:rPr>
              <a:t>với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thơ</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lục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bát</a:t>
            </a:r>
            <a:r>
              <a:rPr lang="en-US" sz="2933" dirty="0">
                <a:latin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1666140663"/>
      </p:ext>
    </p:extLst>
  </p:cSld>
  <p:clrMapOvr>
    <a:masterClrMapping/>
  </p:clrMapOvr>
  <mc:AlternateContent xmlns:mc="http://schemas.openxmlformats.org/markup-compatibility/2006" xmlns:p14="http://schemas.microsoft.com/office/powerpoint/2010/main">
    <mc:Choice Requires="p14">
      <p:transition spd="slow" p14:dur="2000" advTm="41312"/>
    </mc:Choice>
    <mc:Fallback xmlns="">
      <p:transition spd="slow" advTm="4131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4CDC05C-B018-5E79-F72F-C2FA35A3A254}"/>
              </a:ext>
            </a:extLst>
          </p:cNvPr>
          <p:cNvPicPr>
            <a:picLocks noChangeAspect="1"/>
          </p:cNvPicPr>
          <p:nvPr/>
        </p:nvPicPr>
        <p:blipFill>
          <a:blip r:embed="rId4">
            <a:lum bright="70000" contrast="-70000"/>
            <a:extLst>
              <a:ext uri="{BEBA8EAE-BF5A-486C-A8C5-ECC9F3942E4B}">
                <a14:imgProps xmlns:a14="http://schemas.microsoft.com/office/drawing/2010/main">
                  <a14:imgLayer r:embed="rId5">
                    <a14:imgEffect>
                      <a14:colorTemperature colorTemp="4700"/>
                    </a14:imgEffect>
                  </a14:imgLayer>
                </a14:imgProps>
              </a:ext>
            </a:extLst>
          </a:blip>
          <a:stretch>
            <a:fillRect/>
          </a:stretch>
        </p:blipFill>
        <p:spPr>
          <a:xfrm>
            <a:off x="2443317" y="2649458"/>
            <a:ext cx="7132483" cy="6858000"/>
          </a:xfrm>
          <a:prstGeom prst="rect">
            <a:avLst/>
          </a:prstGeom>
        </p:spPr>
      </p:pic>
      <p:sp>
        <p:nvSpPr>
          <p:cNvPr id="2" name="TextBox 1">
            <a:extLst>
              <a:ext uri="{FF2B5EF4-FFF2-40B4-BE49-F238E27FC236}">
                <a16:creationId xmlns:a16="http://schemas.microsoft.com/office/drawing/2014/main" id="{B5B9A217-F309-8776-30B5-24A8DCF668C4}"/>
              </a:ext>
            </a:extLst>
          </p:cNvPr>
          <p:cNvSpPr txBox="1"/>
          <p:nvPr/>
        </p:nvSpPr>
        <p:spPr>
          <a:xfrm>
            <a:off x="1168400" y="1447800"/>
            <a:ext cx="10363200" cy="995016"/>
          </a:xfrm>
          <a:prstGeom prst="rect">
            <a:avLst/>
          </a:prstGeom>
          <a:noFill/>
        </p:spPr>
        <p:txBody>
          <a:bodyPr wrap="square" rtlCol="0">
            <a:spAutoFit/>
          </a:bodyPr>
          <a:lstStyle/>
          <a:p>
            <a:pPr algn="just"/>
            <a:r>
              <a:rPr lang="en-US" sz="2933" dirty="0" err="1">
                <a:latin typeface="Times New Roman" panose="02020603050405020304" pitchFamily="18" charset="0"/>
                <a:cs typeface="Times New Roman" panose="02020603050405020304" pitchFamily="18" charset="0"/>
              </a:rPr>
              <a:t>Đề</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xuất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phương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án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ngắt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nhịp</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bốn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thơ</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sau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và</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cho</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biết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tác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dụng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của</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cách</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ngắt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nhịp</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đó</a:t>
            </a:r>
            <a:r>
              <a:rPr lang="en-US" sz="2933" dirty="0">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id="{CEA95FE8-CC49-DF3D-88A1-51A7F94F5940}"/>
              </a:ext>
            </a:extLst>
          </p:cNvPr>
          <p:cNvSpPr txBox="1"/>
          <p:nvPr/>
        </p:nvSpPr>
        <p:spPr>
          <a:xfrm>
            <a:off x="1320800" y="533400"/>
            <a:ext cx="10363200" cy="707886"/>
          </a:xfrm>
          <a:prstGeom prst="rect">
            <a:avLst/>
          </a:prstGeom>
          <a:noFill/>
        </p:spPr>
        <p:txBody>
          <a:bodyPr wrap="square" rtlCol="0">
            <a:spAutoFit/>
          </a:bodyPr>
          <a:lstStyle/>
          <a:p>
            <a:pPr algn="ctr"/>
            <a:r>
              <a:rPr lang="en-US" sz="4000" b="1" dirty="0" err="1">
                <a:solidFill>
                  <a:srgbClr val="C00000"/>
                </a:solidFill>
                <a:latin typeface="Times New Roman" panose="02020603050405020304" pitchFamily="18" charset="0"/>
                <a:cs typeface="Times New Roman" panose="02020603050405020304" pitchFamily="18" charset="0"/>
              </a:rPr>
              <a:t>Hoạt</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động</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nhóm</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bàn</a:t>
            </a:r>
            <a:r>
              <a:rPr lang="en-US" sz="4000" b="1" dirty="0">
                <a:solidFill>
                  <a:srgbClr val="C00000"/>
                </a:solidFill>
                <a:latin typeface="Times New Roman" panose="02020603050405020304" pitchFamily="18" charset="0"/>
                <a:cs typeface="Times New Roman" panose="02020603050405020304" pitchFamily="18" charset="0"/>
              </a:rPr>
              <a:t> </a:t>
            </a:r>
          </a:p>
        </p:txBody>
      </p:sp>
      <p:sp>
        <p:nvSpPr>
          <p:cNvPr id="5" name="TextBox 4">
            <a:extLst>
              <a:ext uri="{FF2B5EF4-FFF2-40B4-BE49-F238E27FC236}">
                <a16:creationId xmlns:a16="http://schemas.microsoft.com/office/drawing/2014/main" id="{93407B0F-9D16-A20F-B887-23CF8EF61939}"/>
              </a:ext>
            </a:extLst>
          </p:cNvPr>
          <p:cNvSpPr txBox="1"/>
          <p:nvPr/>
        </p:nvSpPr>
        <p:spPr>
          <a:xfrm>
            <a:off x="2616200" y="2971800"/>
            <a:ext cx="6959600" cy="2800510"/>
          </a:xfrm>
          <a:prstGeom prst="rect">
            <a:avLst/>
          </a:prstGeom>
          <a:noFill/>
        </p:spPr>
        <p:txBody>
          <a:bodyPr wrap="square">
            <a:spAutoFit/>
          </a:bodyPr>
          <a:lstStyle/>
          <a:p>
            <a:pPr algn="ctr">
              <a:lnSpc>
                <a:spcPct val="150000"/>
              </a:lnSpc>
            </a:pPr>
            <a:r>
              <a:rPr lang="en-US" sz="2933" i="1" dirty="0" err="1">
                <a:latin typeface="Times New Roman" panose="02020603050405020304" pitchFamily="18" charset="0"/>
                <a:ea typeface="Cambria" panose="02040503050406030204" pitchFamily="18" charset="0"/>
                <a:cs typeface="Times New Roman" panose="02020603050405020304" pitchFamily="18" charset="0"/>
              </a:rPr>
              <a:t>Ngòi</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đầu</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cầu</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nước</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trong</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như</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lọc</a:t>
            </a:r>
            <a:r>
              <a:rPr lang="en-US" sz="2933" i="1" dirty="0">
                <a:latin typeface="Times New Roman" panose="02020603050405020304" pitchFamily="18" charset="0"/>
                <a:ea typeface="Cambria" panose="02040503050406030204" pitchFamily="18" charset="0"/>
                <a:cs typeface="Times New Roman" panose="02020603050405020304" pitchFamily="18" charset="0"/>
              </a:rPr>
              <a:t>,</a:t>
            </a:r>
          </a:p>
          <a:p>
            <a:pPr algn="ctr">
              <a:lnSpc>
                <a:spcPct val="150000"/>
              </a:lnSpc>
            </a:pPr>
            <a:r>
              <a:rPr lang="en-US" sz="2933" i="1" dirty="0" err="1">
                <a:latin typeface="Times New Roman" panose="02020603050405020304" pitchFamily="18" charset="0"/>
                <a:ea typeface="Cambria" panose="02040503050406030204" pitchFamily="18" charset="0"/>
                <a:cs typeface="Times New Roman" panose="02020603050405020304" pitchFamily="18" charset="0"/>
              </a:rPr>
              <a:t>Đường</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bên</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cầu</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cỏ</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mọc</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còn</a:t>
            </a:r>
            <a:r>
              <a:rPr lang="en-US" sz="2933" i="1" dirty="0">
                <a:latin typeface="Times New Roman" panose="02020603050405020304" pitchFamily="18" charset="0"/>
                <a:ea typeface="Cambria" panose="02040503050406030204" pitchFamily="18" charset="0"/>
                <a:cs typeface="Times New Roman" panose="02020603050405020304" pitchFamily="18" charset="0"/>
              </a:rPr>
              <a:t> non.</a:t>
            </a:r>
          </a:p>
          <a:p>
            <a:pPr algn="ctr">
              <a:lnSpc>
                <a:spcPct val="150000"/>
              </a:lnSpc>
            </a:pP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Đưa</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chàng</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lòng</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dằng</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dặc</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buồn</a:t>
            </a:r>
            <a:r>
              <a:rPr lang="en-US" sz="2933" i="1" dirty="0">
                <a:latin typeface="Times New Roman" panose="02020603050405020304" pitchFamily="18" charset="0"/>
                <a:ea typeface="Cambria" panose="02040503050406030204" pitchFamily="18" charset="0"/>
                <a:cs typeface="Times New Roman" panose="02020603050405020304" pitchFamily="18" charset="0"/>
              </a:rPr>
              <a:t>,</a:t>
            </a:r>
          </a:p>
          <a:p>
            <a:pPr algn="ctr">
              <a:lnSpc>
                <a:spcPct val="150000"/>
              </a:lnSpc>
            </a:pPr>
            <a:r>
              <a:rPr lang="en-US" sz="2933" i="1" dirty="0" err="1">
                <a:latin typeface="Times New Roman" panose="02020603050405020304" pitchFamily="18" charset="0"/>
                <a:ea typeface="Cambria" panose="02040503050406030204" pitchFamily="18" charset="0"/>
                <a:cs typeface="Times New Roman" panose="02020603050405020304" pitchFamily="18" charset="0"/>
              </a:rPr>
              <a:t>Bộ</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khôn</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bằng</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ngựa</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thủy</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khôn</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bằng</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thuyền</a:t>
            </a:r>
            <a:r>
              <a:rPr lang="en-US" sz="2933" i="1" dirty="0">
                <a:latin typeface="Times New Roman" panose="02020603050405020304" pitchFamily="18" charset="0"/>
                <a:ea typeface="Cambria" panose="020405030504060302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2457166953"/>
      </p:ext>
    </p:extLst>
  </p:cSld>
  <p:clrMapOvr>
    <a:masterClrMapping/>
  </p:clrMapOvr>
  <mc:AlternateContent xmlns:mc="http://schemas.openxmlformats.org/markup-compatibility/2006" xmlns:p14="http://schemas.microsoft.com/office/powerpoint/2010/main">
    <mc:Choice Requires="p14">
      <p:transition spd="slow" p14:dur="2000" advTm="26308"/>
    </mc:Choice>
    <mc:Fallback xmlns="">
      <p:transition spd="slow" advTm="2630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4CDC05C-B018-5E79-F72F-C2FA35A3A254}"/>
              </a:ext>
            </a:extLst>
          </p:cNvPr>
          <p:cNvPicPr>
            <a:picLocks noChangeAspect="1"/>
          </p:cNvPicPr>
          <p:nvPr/>
        </p:nvPicPr>
        <p:blipFill>
          <a:blip r:embed="rId4">
            <a:lum bright="70000" contrast="-70000"/>
            <a:extLst>
              <a:ext uri="{BEBA8EAE-BF5A-486C-A8C5-ECC9F3942E4B}">
                <a14:imgProps xmlns:a14="http://schemas.microsoft.com/office/drawing/2010/main">
                  <a14:imgLayer r:embed="rId5">
                    <a14:imgEffect>
                      <a14:colorTemperature colorTemp="4700"/>
                    </a14:imgEffect>
                  </a14:imgLayer>
                </a14:imgProps>
              </a:ext>
            </a:extLst>
          </a:blip>
          <a:stretch>
            <a:fillRect/>
          </a:stretch>
        </p:blipFill>
        <p:spPr>
          <a:xfrm>
            <a:off x="203201" y="1600200"/>
            <a:ext cx="7132483" cy="6858000"/>
          </a:xfrm>
          <a:prstGeom prst="rect">
            <a:avLst/>
          </a:prstGeom>
        </p:spPr>
      </p:pic>
      <p:sp>
        <p:nvSpPr>
          <p:cNvPr id="5" name="TextBox 4">
            <a:extLst>
              <a:ext uri="{FF2B5EF4-FFF2-40B4-BE49-F238E27FC236}">
                <a16:creationId xmlns:a16="http://schemas.microsoft.com/office/drawing/2014/main" id="{93407B0F-9D16-A20F-B887-23CF8EF61939}"/>
              </a:ext>
            </a:extLst>
          </p:cNvPr>
          <p:cNvSpPr txBox="1"/>
          <p:nvPr/>
        </p:nvSpPr>
        <p:spPr>
          <a:xfrm>
            <a:off x="376083" y="1922542"/>
            <a:ext cx="6959600" cy="2800510"/>
          </a:xfrm>
          <a:prstGeom prst="rect">
            <a:avLst/>
          </a:prstGeom>
          <a:noFill/>
        </p:spPr>
        <p:txBody>
          <a:bodyPr wrap="square">
            <a:spAutoFit/>
          </a:bodyPr>
          <a:lstStyle/>
          <a:p>
            <a:pPr algn="ctr">
              <a:lnSpc>
                <a:spcPct val="150000"/>
              </a:lnSpc>
            </a:pPr>
            <a:r>
              <a:rPr lang="en-US" sz="2933" i="1" dirty="0" err="1">
                <a:latin typeface="Times New Roman" panose="02020603050405020304" pitchFamily="18" charset="0"/>
                <a:ea typeface="Cambria" panose="02040503050406030204" pitchFamily="18" charset="0"/>
                <a:cs typeface="Times New Roman" panose="02020603050405020304" pitchFamily="18" charset="0"/>
              </a:rPr>
              <a:t>Ngòi</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đầu</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cầu</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nước</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trong</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như</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lọc</a:t>
            </a:r>
            <a:r>
              <a:rPr lang="en-US" sz="2933" i="1" dirty="0">
                <a:latin typeface="Times New Roman" panose="02020603050405020304" pitchFamily="18" charset="0"/>
                <a:ea typeface="Cambria" panose="02040503050406030204" pitchFamily="18" charset="0"/>
                <a:cs typeface="Times New Roman" panose="02020603050405020304" pitchFamily="18" charset="0"/>
              </a:rPr>
              <a:t>,</a:t>
            </a:r>
          </a:p>
          <a:p>
            <a:pPr algn="ctr">
              <a:lnSpc>
                <a:spcPct val="150000"/>
              </a:lnSpc>
            </a:pPr>
            <a:r>
              <a:rPr lang="en-US" sz="2933" i="1" dirty="0" err="1">
                <a:latin typeface="Times New Roman" panose="02020603050405020304" pitchFamily="18" charset="0"/>
                <a:ea typeface="Cambria" panose="02040503050406030204" pitchFamily="18" charset="0"/>
                <a:cs typeface="Times New Roman" panose="02020603050405020304" pitchFamily="18" charset="0"/>
              </a:rPr>
              <a:t>Đường</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bên</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cầu</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cỏ</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mọc</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còn</a:t>
            </a:r>
            <a:r>
              <a:rPr lang="en-US" sz="2933" i="1" dirty="0">
                <a:latin typeface="Times New Roman" panose="02020603050405020304" pitchFamily="18" charset="0"/>
                <a:ea typeface="Cambria" panose="02040503050406030204" pitchFamily="18" charset="0"/>
                <a:cs typeface="Times New Roman" panose="02020603050405020304" pitchFamily="18" charset="0"/>
              </a:rPr>
              <a:t> non.</a:t>
            </a:r>
          </a:p>
          <a:p>
            <a:pPr algn="ctr">
              <a:lnSpc>
                <a:spcPct val="150000"/>
              </a:lnSpc>
            </a:pP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Đưa</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chàng</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lòng</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dằng</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dặc</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buồn</a:t>
            </a:r>
            <a:r>
              <a:rPr lang="en-US" sz="2933" i="1" dirty="0">
                <a:latin typeface="Times New Roman" panose="02020603050405020304" pitchFamily="18" charset="0"/>
                <a:ea typeface="Cambria" panose="02040503050406030204" pitchFamily="18" charset="0"/>
                <a:cs typeface="Times New Roman" panose="02020603050405020304" pitchFamily="18" charset="0"/>
              </a:rPr>
              <a:t>,</a:t>
            </a:r>
          </a:p>
          <a:p>
            <a:pPr algn="ctr">
              <a:lnSpc>
                <a:spcPct val="150000"/>
              </a:lnSpc>
            </a:pPr>
            <a:r>
              <a:rPr lang="en-US" sz="2933" i="1" dirty="0" err="1">
                <a:latin typeface="Times New Roman" panose="02020603050405020304" pitchFamily="18" charset="0"/>
                <a:ea typeface="Cambria" panose="02040503050406030204" pitchFamily="18" charset="0"/>
                <a:cs typeface="Times New Roman" panose="02020603050405020304" pitchFamily="18" charset="0"/>
              </a:rPr>
              <a:t>Bộ</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khôn</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bằng</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ngựa</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thủy</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khôn</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bằng</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thuyền</a:t>
            </a:r>
            <a:r>
              <a:rPr lang="en-US" sz="2933" i="1" dirty="0">
                <a:latin typeface="Times New Roman" panose="02020603050405020304" pitchFamily="18" charset="0"/>
                <a:ea typeface="Cambria" panose="02040503050406030204" pitchFamily="18" charset="0"/>
                <a:cs typeface="Times New Roman" panose="02020603050405020304" pitchFamily="18" charset="0"/>
              </a:rPr>
              <a:t>.</a:t>
            </a:r>
          </a:p>
        </p:txBody>
      </p:sp>
      <p:pic>
        <p:nvPicPr>
          <p:cNvPr id="4" name="Picture 3">
            <a:extLst>
              <a:ext uri="{FF2B5EF4-FFF2-40B4-BE49-F238E27FC236}">
                <a16:creationId xmlns:a16="http://schemas.microsoft.com/office/drawing/2014/main" id="{04EA7A0C-DDF0-651C-301D-BCE3FA183675}"/>
              </a:ext>
            </a:extLst>
          </p:cNvPr>
          <p:cNvPicPr>
            <a:picLocks noChangeAspect="1"/>
          </p:cNvPicPr>
          <p:nvPr/>
        </p:nvPicPr>
        <p:blipFill>
          <a:blip r:embed="rId6"/>
          <a:stretch>
            <a:fillRect/>
          </a:stretch>
        </p:blipFill>
        <p:spPr>
          <a:xfrm>
            <a:off x="2794001" y="1671539"/>
            <a:ext cx="1119707" cy="1595452"/>
          </a:xfrm>
          <a:prstGeom prst="rect">
            <a:avLst/>
          </a:prstGeom>
        </p:spPr>
      </p:pic>
      <p:sp>
        <p:nvSpPr>
          <p:cNvPr id="7" name="TextBox 6">
            <a:extLst>
              <a:ext uri="{FF2B5EF4-FFF2-40B4-BE49-F238E27FC236}">
                <a16:creationId xmlns:a16="http://schemas.microsoft.com/office/drawing/2014/main" id="{1172E9E2-E493-5B46-1077-A81B230F4B75}"/>
              </a:ext>
            </a:extLst>
          </p:cNvPr>
          <p:cNvSpPr txBox="1"/>
          <p:nvPr/>
        </p:nvSpPr>
        <p:spPr>
          <a:xfrm>
            <a:off x="609600" y="683320"/>
            <a:ext cx="10363200" cy="543675"/>
          </a:xfrm>
          <a:prstGeom prst="rect">
            <a:avLst/>
          </a:prstGeom>
          <a:noFill/>
        </p:spPr>
        <p:txBody>
          <a:bodyPr wrap="square" rtlCol="0">
            <a:spAutoFit/>
          </a:bodyPr>
          <a:lstStyle/>
          <a:p>
            <a:pPr algn="just"/>
            <a:r>
              <a:rPr lang="en-US" sz="2933" b="1" dirty="0" err="1">
                <a:latin typeface="Times New Roman" panose="02020603050405020304" pitchFamily="18" charset="0"/>
                <a:cs typeface="Times New Roman" panose="02020603050405020304" pitchFamily="18" charset="0"/>
              </a:rPr>
              <a:t>Gợi</a:t>
            </a:r>
            <a:r>
              <a:rPr lang="en-US" sz="2933" b="1" dirty="0">
                <a:latin typeface="Times New Roman" panose="02020603050405020304" pitchFamily="18" charset="0"/>
                <a:cs typeface="Times New Roman" panose="02020603050405020304" pitchFamily="18" charset="0"/>
              </a:rPr>
              <a:t> ý </a:t>
            </a:r>
            <a:r>
              <a:rPr lang="en-US" sz="2933" b="1" dirty="0" err="1">
                <a:latin typeface="Times New Roman" panose="02020603050405020304" pitchFamily="18" charset="0"/>
                <a:cs typeface="Times New Roman" panose="02020603050405020304" pitchFamily="18" charset="0"/>
              </a:rPr>
              <a:t>phương</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án</a:t>
            </a:r>
            <a:r>
              <a:rPr lang="en-US" sz="2933" b="1" dirty="0">
                <a:latin typeface="Times New Roman" panose="02020603050405020304" pitchFamily="18" charset="0"/>
                <a:cs typeface="Times New Roman" panose="02020603050405020304" pitchFamily="18" charset="0"/>
              </a:rPr>
              <a:t> 1</a:t>
            </a:r>
          </a:p>
        </p:txBody>
      </p:sp>
      <p:pic>
        <p:nvPicPr>
          <p:cNvPr id="8" name="Picture 7">
            <a:extLst>
              <a:ext uri="{FF2B5EF4-FFF2-40B4-BE49-F238E27FC236}">
                <a16:creationId xmlns:a16="http://schemas.microsoft.com/office/drawing/2014/main" id="{FBFA4E61-0409-0BA1-9B8C-77350CC664B8}"/>
              </a:ext>
            </a:extLst>
          </p:cNvPr>
          <p:cNvPicPr>
            <a:picLocks noChangeAspect="1"/>
          </p:cNvPicPr>
          <p:nvPr/>
        </p:nvPicPr>
        <p:blipFill>
          <a:blip r:embed="rId6"/>
          <a:stretch>
            <a:fillRect/>
          </a:stretch>
        </p:blipFill>
        <p:spPr>
          <a:xfrm>
            <a:off x="3249093" y="2311400"/>
            <a:ext cx="1119707" cy="1595452"/>
          </a:xfrm>
          <a:prstGeom prst="rect">
            <a:avLst/>
          </a:prstGeom>
        </p:spPr>
      </p:pic>
      <p:pic>
        <p:nvPicPr>
          <p:cNvPr id="9" name="Picture 8">
            <a:extLst>
              <a:ext uri="{FF2B5EF4-FFF2-40B4-BE49-F238E27FC236}">
                <a16:creationId xmlns:a16="http://schemas.microsoft.com/office/drawing/2014/main" id="{05D01AEA-6C15-7C5A-397E-F807C90E794D}"/>
              </a:ext>
            </a:extLst>
          </p:cNvPr>
          <p:cNvPicPr>
            <a:picLocks noChangeAspect="1"/>
          </p:cNvPicPr>
          <p:nvPr/>
        </p:nvPicPr>
        <p:blipFill>
          <a:blip r:embed="rId6"/>
          <a:stretch>
            <a:fillRect/>
          </a:stretch>
        </p:blipFill>
        <p:spPr>
          <a:xfrm>
            <a:off x="3045892" y="2992339"/>
            <a:ext cx="1119707" cy="1595452"/>
          </a:xfrm>
          <a:prstGeom prst="rect">
            <a:avLst/>
          </a:prstGeom>
        </p:spPr>
      </p:pic>
      <p:pic>
        <p:nvPicPr>
          <p:cNvPr id="10" name="Picture 9">
            <a:extLst>
              <a:ext uri="{FF2B5EF4-FFF2-40B4-BE49-F238E27FC236}">
                <a16:creationId xmlns:a16="http://schemas.microsoft.com/office/drawing/2014/main" id="{11776E26-0FBD-2834-2599-EAF73DEC9CBD}"/>
              </a:ext>
            </a:extLst>
          </p:cNvPr>
          <p:cNvPicPr>
            <a:picLocks noChangeAspect="1"/>
          </p:cNvPicPr>
          <p:nvPr/>
        </p:nvPicPr>
        <p:blipFill>
          <a:blip r:embed="rId6"/>
          <a:stretch>
            <a:fillRect/>
          </a:stretch>
        </p:blipFill>
        <p:spPr>
          <a:xfrm>
            <a:off x="3045893" y="3632200"/>
            <a:ext cx="1119707" cy="1595452"/>
          </a:xfrm>
          <a:prstGeom prst="rect">
            <a:avLst/>
          </a:prstGeom>
        </p:spPr>
      </p:pic>
      <p:sp>
        <p:nvSpPr>
          <p:cNvPr id="2" name="TextBox 1">
            <a:extLst>
              <a:ext uri="{FF2B5EF4-FFF2-40B4-BE49-F238E27FC236}">
                <a16:creationId xmlns:a16="http://schemas.microsoft.com/office/drawing/2014/main" id="{D94D2AD6-819B-0572-3A41-FF50F1B030D2}"/>
              </a:ext>
            </a:extLst>
          </p:cNvPr>
          <p:cNvSpPr txBox="1"/>
          <p:nvPr/>
        </p:nvSpPr>
        <p:spPr>
          <a:xfrm>
            <a:off x="7643879" y="1922542"/>
            <a:ext cx="4318000" cy="2800382"/>
          </a:xfrm>
          <a:prstGeom prst="rect">
            <a:avLst/>
          </a:prstGeom>
          <a:noFill/>
        </p:spPr>
        <p:txBody>
          <a:bodyPr wrap="square" rtlCol="0">
            <a:spAutoFit/>
          </a:bodyPr>
          <a:lstStyle/>
          <a:p>
            <a:pPr algn="just"/>
            <a:r>
              <a:rPr lang="en-US" sz="2933" dirty="0" err="1">
                <a:latin typeface="Times New Roman" panose="02020603050405020304" pitchFamily="18" charset="0"/>
                <a:cs typeface="Times New Roman" panose="02020603050405020304" pitchFamily="18" charset="0"/>
              </a:rPr>
              <a:t>Đảm</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bảo</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được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tính</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liên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kết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của</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từ</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cụm</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từ</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tạo</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nhịp</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điệu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đều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đặn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dàn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trải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đem</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lại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cảm</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xúc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về</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một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nỗi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buồn</a:t>
            </a:r>
            <a:r>
              <a:rPr lang="en-US" sz="2933" dirty="0">
                <a:latin typeface="Times New Roman" panose="02020603050405020304" pitchFamily="18" charset="0"/>
                <a:cs typeface="Times New Roman" panose="02020603050405020304" pitchFamily="18" charset="0"/>
              </a:rPr>
              <a:t> man </a:t>
            </a:r>
            <a:r>
              <a:rPr lang="en-US" sz="2933" dirty="0" err="1">
                <a:latin typeface="Times New Roman" panose="02020603050405020304" pitchFamily="18" charset="0"/>
                <a:cs typeface="Times New Roman" panose="02020603050405020304" pitchFamily="18" charset="0"/>
              </a:rPr>
              <a:t>mác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mênh</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mang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của</a:t>
            </a:r>
            <a:r>
              <a:rPr lang="en-US" sz="2933" dirty="0">
                <a:latin typeface="Times New Roman" panose="02020603050405020304" pitchFamily="18" charset="0"/>
                <a:cs typeface="Times New Roman" panose="02020603050405020304" pitchFamily="18" charset="0"/>
              </a:rPr>
              <a:t> con </a:t>
            </a:r>
            <a:r>
              <a:rPr lang="en-US" sz="2933" dirty="0" err="1">
                <a:latin typeface="Times New Roman" panose="02020603050405020304" pitchFamily="18" charset="0"/>
                <a:cs typeface="Times New Roman" panose="02020603050405020304" pitchFamily="18" charset="0"/>
              </a:rPr>
              <a:t>người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và</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cảnh</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vật</a:t>
            </a:r>
            <a:r>
              <a:rPr lang="en-US" sz="2933" dirty="0">
                <a:latin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3860307817"/>
      </p:ext>
    </p:extLst>
  </p:cSld>
  <p:clrMapOvr>
    <a:masterClrMapping/>
  </p:clrMapOvr>
  <mc:AlternateContent xmlns:mc="http://schemas.openxmlformats.org/markup-compatibility/2006" xmlns:p14="http://schemas.microsoft.com/office/powerpoint/2010/main">
    <mc:Choice Requires="p14">
      <p:transition spd="slow" p14:dur="2000" advTm="12343"/>
    </mc:Choice>
    <mc:Fallback xmlns="">
      <p:transition spd="slow" advTm="1234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animEffect transition="in" filter="barn(inVertical)">
                                      <p:cBhvr>
                                        <p:cTn id="2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4CDC05C-B018-5E79-F72F-C2FA35A3A254}"/>
              </a:ext>
            </a:extLst>
          </p:cNvPr>
          <p:cNvPicPr>
            <a:picLocks noChangeAspect="1"/>
          </p:cNvPicPr>
          <p:nvPr/>
        </p:nvPicPr>
        <p:blipFill>
          <a:blip r:embed="rId4">
            <a:lum bright="70000" contrast="-70000"/>
            <a:extLst>
              <a:ext uri="{BEBA8EAE-BF5A-486C-A8C5-ECC9F3942E4B}">
                <a14:imgProps xmlns:a14="http://schemas.microsoft.com/office/drawing/2010/main">
                  <a14:imgLayer r:embed="rId5">
                    <a14:imgEffect>
                      <a14:colorTemperature colorTemp="4700"/>
                    </a14:imgEffect>
                  </a14:imgLayer>
                </a14:imgProps>
              </a:ext>
            </a:extLst>
          </a:blip>
          <a:stretch>
            <a:fillRect/>
          </a:stretch>
        </p:blipFill>
        <p:spPr>
          <a:xfrm>
            <a:off x="203201" y="1600200"/>
            <a:ext cx="7132483" cy="6858000"/>
          </a:xfrm>
          <a:prstGeom prst="rect">
            <a:avLst/>
          </a:prstGeom>
        </p:spPr>
      </p:pic>
      <p:sp>
        <p:nvSpPr>
          <p:cNvPr id="5" name="TextBox 4">
            <a:extLst>
              <a:ext uri="{FF2B5EF4-FFF2-40B4-BE49-F238E27FC236}">
                <a16:creationId xmlns:a16="http://schemas.microsoft.com/office/drawing/2014/main" id="{93407B0F-9D16-A20F-B887-23CF8EF61939}"/>
              </a:ext>
            </a:extLst>
          </p:cNvPr>
          <p:cNvSpPr txBox="1"/>
          <p:nvPr/>
        </p:nvSpPr>
        <p:spPr>
          <a:xfrm>
            <a:off x="376083" y="1922542"/>
            <a:ext cx="6959600" cy="2800510"/>
          </a:xfrm>
          <a:prstGeom prst="rect">
            <a:avLst/>
          </a:prstGeom>
          <a:noFill/>
        </p:spPr>
        <p:txBody>
          <a:bodyPr wrap="square">
            <a:spAutoFit/>
          </a:bodyPr>
          <a:lstStyle/>
          <a:p>
            <a:pPr algn="ctr">
              <a:lnSpc>
                <a:spcPct val="150000"/>
              </a:lnSpc>
            </a:pPr>
            <a:r>
              <a:rPr lang="en-US" sz="2933" i="1" dirty="0" err="1">
                <a:latin typeface="Times New Roman" panose="02020603050405020304" pitchFamily="18" charset="0"/>
                <a:ea typeface="Cambria" panose="02040503050406030204" pitchFamily="18" charset="0"/>
                <a:cs typeface="Times New Roman" panose="02020603050405020304" pitchFamily="18" charset="0"/>
              </a:rPr>
              <a:t>Ngòi</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đầu</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cầu</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nước</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trong</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như</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lọc</a:t>
            </a:r>
            <a:r>
              <a:rPr lang="en-US" sz="2933" i="1" dirty="0">
                <a:latin typeface="Times New Roman" panose="02020603050405020304" pitchFamily="18" charset="0"/>
                <a:ea typeface="Cambria" panose="02040503050406030204" pitchFamily="18" charset="0"/>
                <a:cs typeface="Times New Roman" panose="02020603050405020304" pitchFamily="18" charset="0"/>
              </a:rPr>
              <a:t>,</a:t>
            </a:r>
          </a:p>
          <a:p>
            <a:pPr algn="ctr">
              <a:lnSpc>
                <a:spcPct val="150000"/>
              </a:lnSpc>
            </a:pPr>
            <a:r>
              <a:rPr lang="en-US" sz="2933" i="1" dirty="0" err="1">
                <a:latin typeface="Times New Roman" panose="02020603050405020304" pitchFamily="18" charset="0"/>
                <a:ea typeface="Cambria" panose="02040503050406030204" pitchFamily="18" charset="0"/>
                <a:cs typeface="Times New Roman" panose="02020603050405020304" pitchFamily="18" charset="0"/>
              </a:rPr>
              <a:t>Đường</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bên</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cầu</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cỏ</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mọc</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còn</a:t>
            </a:r>
            <a:r>
              <a:rPr lang="en-US" sz="2933" i="1" dirty="0">
                <a:latin typeface="Times New Roman" panose="02020603050405020304" pitchFamily="18" charset="0"/>
                <a:ea typeface="Cambria" panose="02040503050406030204" pitchFamily="18" charset="0"/>
                <a:cs typeface="Times New Roman" panose="02020603050405020304" pitchFamily="18" charset="0"/>
              </a:rPr>
              <a:t> non.</a:t>
            </a:r>
          </a:p>
          <a:p>
            <a:pPr algn="ctr">
              <a:lnSpc>
                <a:spcPct val="150000"/>
              </a:lnSpc>
            </a:pP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Đưa</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chàng</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lòng</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dằng</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dặc</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buồn</a:t>
            </a:r>
            <a:r>
              <a:rPr lang="en-US" sz="2933" i="1" dirty="0">
                <a:latin typeface="Times New Roman" panose="02020603050405020304" pitchFamily="18" charset="0"/>
                <a:ea typeface="Cambria" panose="02040503050406030204" pitchFamily="18" charset="0"/>
                <a:cs typeface="Times New Roman" panose="02020603050405020304" pitchFamily="18" charset="0"/>
              </a:rPr>
              <a:t>,</a:t>
            </a:r>
          </a:p>
          <a:p>
            <a:pPr algn="ctr">
              <a:lnSpc>
                <a:spcPct val="150000"/>
              </a:lnSpc>
            </a:pPr>
            <a:r>
              <a:rPr lang="en-US" sz="2933" i="1" dirty="0" err="1">
                <a:latin typeface="Times New Roman" panose="02020603050405020304" pitchFamily="18" charset="0"/>
                <a:ea typeface="Cambria" panose="02040503050406030204" pitchFamily="18" charset="0"/>
                <a:cs typeface="Times New Roman" panose="02020603050405020304" pitchFamily="18" charset="0"/>
              </a:rPr>
              <a:t>Bộ</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khôn</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bằng</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ngựa</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thủy</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khôn</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bằng</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thuyền</a:t>
            </a:r>
            <a:r>
              <a:rPr lang="en-US" sz="2933" i="1" dirty="0">
                <a:latin typeface="Times New Roman" panose="02020603050405020304" pitchFamily="18" charset="0"/>
                <a:ea typeface="Cambria" panose="02040503050406030204" pitchFamily="18" charset="0"/>
                <a:cs typeface="Times New Roman" panose="02020603050405020304" pitchFamily="18" charset="0"/>
              </a:rPr>
              <a:t>.</a:t>
            </a:r>
          </a:p>
        </p:txBody>
      </p:sp>
      <p:pic>
        <p:nvPicPr>
          <p:cNvPr id="4" name="Picture 3">
            <a:extLst>
              <a:ext uri="{FF2B5EF4-FFF2-40B4-BE49-F238E27FC236}">
                <a16:creationId xmlns:a16="http://schemas.microsoft.com/office/drawing/2014/main" id="{04EA7A0C-DDF0-651C-301D-BCE3FA183675}"/>
              </a:ext>
            </a:extLst>
          </p:cNvPr>
          <p:cNvPicPr>
            <a:picLocks noChangeAspect="1"/>
          </p:cNvPicPr>
          <p:nvPr/>
        </p:nvPicPr>
        <p:blipFill>
          <a:blip r:embed="rId6"/>
          <a:stretch>
            <a:fillRect/>
          </a:stretch>
        </p:blipFill>
        <p:spPr>
          <a:xfrm>
            <a:off x="2813628" y="1671539"/>
            <a:ext cx="1119707" cy="1595452"/>
          </a:xfrm>
          <a:prstGeom prst="rect">
            <a:avLst/>
          </a:prstGeom>
        </p:spPr>
      </p:pic>
      <p:sp>
        <p:nvSpPr>
          <p:cNvPr id="7" name="TextBox 6">
            <a:extLst>
              <a:ext uri="{FF2B5EF4-FFF2-40B4-BE49-F238E27FC236}">
                <a16:creationId xmlns:a16="http://schemas.microsoft.com/office/drawing/2014/main" id="{1172E9E2-E493-5B46-1077-A81B230F4B75}"/>
              </a:ext>
            </a:extLst>
          </p:cNvPr>
          <p:cNvSpPr txBox="1"/>
          <p:nvPr/>
        </p:nvSpPr>
        <p:spPr>
          <a:xfrm>
            <a:off x="609600" y="683320"/>
            <a:ext cx="10363200" cy="543675"/>
          </a:xfrm>
          <a:prstGeom prst="rect">
            <a:avLst/>
          </a:prstGeom>
          <a:noFill/>
        </p:spPr>
        <p:txBody>
          <a:bodyPr wrap="square" rtlCol="0">
            <a:spAutoFit/>
          </a:bodyPr>
          <a:lstStyle/>
          <a:p>
            <a:pPr algn="just"/>
            <a:r>
              <a:rPr lang="en-US" sz="2933" b="1" dirty="0" err="1">
                <a:latin typeface="Times New Roman" panose="02020603050405020304" pitchFamily="18" charset="0"/>
                <a:cs typeface="Times New Roman" panose="02020603050405020304" pitchFamily="18" charset="0"/>
              </a:rPr>
              <a:t>Gợi</a:t>
            </a:r>
            <a:r>
              <a:rPr lang="en-US" sz="2933" b="1" dirty="0">
                <a:latin typeface="Times New Roman" panose="02020603050405020304" pitchFamily="18" charset="0"/>
                <a:cs typeface="Times New Roman" panose="02020603050405020304" pitchFamily="18" charset="0"/>
              </a:rPr>
              <a:t> ý </a:t>
            </a:r>
            <a:r>
              <a:rPr lang="en-US" sz="2933" b="1" dirty="0" err="1">
                <a:latin typeface="Times New Roman" panose="02020603050405020304" pitchFamily="18" charset="0"/>
                <a:cs typeface="Times New Roman" panose="02020603050405020304" pitchFamily="18" charset="0"/>
              </a:rPr>
              <a:t>phương</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án</a:t>
            </a:r>
            <a:r>
              <a:rPr lang="en-US" sz="2933" b="1" dirty="0">
                <a:latin typeface="Times New Roman" panose="02020603050405020304" pitchFamily="18" charset="0"/>
                <a:cs typeface="Times New Roman" panose="02020603050405020304" pitchFamily="18" charset="0"/>
              </a:rPr>
              <a:t> 2</a:t>
            </a:r>
          </a:p>
        </p:txBody>
      </p:sp>
      <p:pic>
        <p:nvPicPr>
          <p:cNvPr id="8" name="Picture 7">
            <a:extLst>
              <a:ext uri="{FF2B5EF4-FFF2-40B4-BE49-F238E27FC236}">
                <a16:creationId xmlns:a16="http://schemas.microsoft.com/office/drawing/2014/main" id="{FBFA4E61-0409-0BA1-9B8C-77350CC664B8}"/>
              </a:ext>
            </a:extLst>
          </p:cNvPr>
          <p:cNvPicPr>
            <a:picLocks noChangeAspect="1"/>
          </p:cNvPicPr>
          <p:nvPr/>
        </p:nvPicPr>
        <p:blipFill>
          <a:blip r:embed="rId6"/>
          <a:stretch>
            <a:fillRect/>
          </a:stretch>
        </p:blipFill>
        <p:spPr>
          <a:xfrm>
            <a:off x="3249093" y="2311400"/>
            <a:ext cx="1119707" cy="1595452"/>
          </a:xfrm>
          <a:prstGeom prst="rect">
            <a:avLst/>
          </a:prstGeom>
        </p:spPr>
      </p:pic>
      <p:pic>
        <p:nvPicPr>
          <p:cNvPr id="9" name="Picture 8">
            <a:extLst>
              <a:ext uri="{FF2B5EF4-FFF2-40B4-BE49-F238E27FC236}">
                <a16:creationId xmlns:a16="http://schemas.microsoft.com/office/drawing/2014/main" id="{05D01AEA-6C15-7C5A-397E-F807C90E794D}"/>
              </a:ext>
            </a:extLst>
          </p:cNvPr>
          <p:cNvPicPr>
            <a:picLocks noChangeAspect="1"/>
          </p:cNvPicPr>
          <p:nvPr/>
        </p:nvPicPr>
        <p:blipFill>
          <a:blip r:embed="rId6"/>
          <a:stretch>
            <a:fillRect/>
          </a:stretch>
        </p:blipFill>
        <p:spPr>
          <a:xfrm>
            <a:off x="2898711" y="2971800"/>
            <a:ext cx="1119707" cy="1595452"/>
          </a:xfrm>
          <a:prstGeom prst="rect">
            <a:avLst/>
          </a:prstGeom>
        </p:spPr>
      </p:pic>
      <p:pic>
        <p:nvPicPr>
          <p:cNvPr id="10" name="Picture 9">
            <a:extLst>
              <a:ext uri="{FF2B5EF4-FFF2-40B4-BE49-F238E27FC236}">
                <a16:creationId xmlns:a16="http://schemas.microsoft.com/office/drawing/2014/main" id="{11776E26-0FBD-2834-2599-EAF73DEC9CBD}"/>
              </a:ext>
            </a:extLst>
          </p:cNvPr>
          <p:cNvPicPr>
            <a:picLocks noChangeAspect="1"/>
          </p:cNvPicPr>
          <p:nvPr/>
        </p:nvPicPr>
        <p:blipFill>
          <a:blip r:embed="rId6"/>
          <a:stretch>
            <a:fillRect/>
          </a:stretch>
        </p:blipFill>
        <p:spPr>
          <a:xfrm>
            <a:off x="3045893" y="3632200"/>
            <a:ext cx="1119707" cy="1595452"/>
          </a:xfrm>
          <a:prstGeom prst="rect">
            <a:avLst/>
          </a:prstGeom>
        </p:spPr>
      </p:pic>
      <p:pic>
        <p:nvPicPr>
          <p:cNvPr id="11" name="Picture 10">
            <a:extLst>
              <a:ext uri="{FF2B5EF4-FFF2-40B4-BE49-F238E27FC236}">
                <a16:creationId xmlns:a16="http://schemas.microsoft.com/office/drawing/2014/main" id="{49F343FA-DAD1-7360-06FB-0B318C2AB5B5}"/>
              </a:ext>
            </a:extLst>
          </p:cNvPr>
          <p:cNvPicPr>
            <a:picLocks noChangeAspect="1"/>
          </p:cNvPicPr>
          <p:nvPr/>
        </p:nvPicPr>
        <p:blipFill>
          <a:blip r:embed="rId6"/>
          <a:stretch>
            <a:fillRect/>
          </a:stretch>
        </p:blipFill>
        <p:spPr>
          <a:xfrm>
            <a:off x="3653385" y="1681148"/>
            <a:ext cx="1119707" cy="1595452"/>
          </a:xfrm>
          <a:prstGeom prst="rect">
            <a:avLst/>
          </a:prstGeom>
        </p:spPr>
      </p:pic>
      <p:pic>
        <p:nvPicPr>
          <p:cNvPr id="12" name="Picture 11">
            <a:extLst>
              <a:ext uri="{FF2B5EF4-FFF2-40B4-BE49-F238E27FC236}">
                <a16:creationId xmlns:a16="http://schemas.microsoft.com/office/drawing/2014/main" id="{B63BF13C-C3D8-C768-58D3-189072A33AF7}"/>
              </a:ext>
            </a:extLst>
          </p:cNvPr>
          <p:cNvPicPr>
            <a:picLocks noChangeAspect="1"/>
          </p:cNvPicPr>
          <p:nvPr/>
        </p:nvPicPr>
        <p:blipFill>
          <a:blip r:embed="rId6"/>
          <a:stretch>
            <a:fillRect/>
          </a:stretch>
        </p:blipFill>
        <p:spPr>
          <a:xfrm>
            <a:off x="3653386" y="2343764"/>
            <a:ext cx="1119707" cy="1595452"/>
          </a:xfrm>
          <a:prstGeom prst="rect">
            <a:avLst/>
          </a:prstGeom>
        </p:spPr>
      </p:pic>
      <p:sp>
        <p:nvSpPr>
          <p:cNvPr id="14" name="TextBox 13">
            <a:extLst>
              <a:ext uri="{FF2B5EF4-FFF2-40B4-BE49-F238E27FC236}">
                <a16:creationId xmlns:a16="http://schemas.microsoft.com/office/drawing/2014/main" id="{57363D91-C894-9FDC-E426-E3D26E5921AD}"/>
              </a:ext>
            </a:extLst>
          </p:cNvPr>
          <p:cNvSpPr txBox="1"/>
          <p:nvPr/>
        </p:nvSpPr>
        <p:spPr>
          <a:xfrm>
            <a:off x="7643879" y="1922542"/>
            <a:ext cx="4318000" cy="2800382"/>
          </a:xfrm>
          <a:prstGeom prst="rect">
            <a:avLst/>
          </a:prstGeom>
          <a:noFill/>
        </p:spPr>
        <p:txBody>
          <a:bodyPr wrap="square" rtlCol="0">
            <a:spAutoFit/>
          </a:bodyPr>
          <a:lstStyle/>
          <a:p>
            <a:pPr algn="just"/>
            <a:r>
              <a:rPr lang="en-US" sz="2933" dirty="0" err="1">
                <a:latin typeface="Times New Roman" panose="02020603050405020304" pitchFamily="18" charset="0"/>
                <a:cs typeface="Times New Roman" panose="02020603050405020304" pitchFamily="18" charset="0"/>
              </a:rPr>
              <a:t>Cách</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ngắt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nhịp</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có</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tính</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phá</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cánh</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giúp</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người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đọc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cảm</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nhận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rõ</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hơn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về</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nỗi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buồn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tâm</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sự</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của</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đối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tượng</a:t>
            </a:r>
            <a:r>
              <a:rPr lang="en-US" sz="2933" dirty="0">
                <a:latin typeface="Times New Roman" panose="02020603050405020304" pitchFamily="18" charset="0"/>
                <a:cs typeface="Times New Roman" panose="02020603050405020304" pitchFamily="18" charset="0"/>
              </a:rPr>
              <a:t>, chi </a:t>
            </a:r>
            <a:r>
              <a:rPr lang="en-US" sz="2933" dirty="0" err="1">
                <a:latin typeface="Times New Roman" panose="02020603050405020304" pitchFamily="18" charset="0"/>
                <a:cs typeface="Times New Roman" panose="02020603050405020304" pitchFamily="18" charset="0"/>
              </a:rPr>
              <a:t>tiết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cần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quan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tâm</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nước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cỏ</a:t>
            </a:r>
            <a:r>
              <a:rPr lang="en-US" sz="2933" dirty="0">
                <a:latin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1668284198"/>
      </p:ext>
    </p:extLst>
  </p:cSld>
  <p:clrMapOvr>
    <a:masterClrMapping/>
  </p:clrMapOvr>
  <mc:AlternateContent xmlns:mc="http://schemas.openxmlformats.org/markup-compatibility/2006" xmlns:p14="http://schemas.microsoft.com/office/powerpoint/2010/main">
    <mc:Choice Requires="p14">
      <p:transition spd="slow" p14:dur="2000" advTm="41085"/>
    </mc:Choice>
    <mc:Fallback xmlns="">
      <p:transition spd="slow" advTm="4108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B9A217-F309-8776-30B5-24A8DCF668C4}"/>
              </a:ext>
            </a:extLst>
          </p:cNvPr>
          <p:cNvSpPr txBox="1"/>
          <p:nvPr/>
        </p:nvSpPr>
        <p:spPr>
          <a:xfrm>
            <a:off x="684645" y="330200"/>
            <a:ext cx="9601200" cy="769441"/>
          </a:xfrm>
          <a:prstGeom prst="rect">
            <a:avLst/>
          </a:prstGeom>
          <a:noFill/>
        </p:spPr>
        <p:txBody>
          <a:bodyPr wrap="square" rtlCol="0">
            <a:spAutoFit/>
          </a:bodyPr>
          <a:lstStyle/>
          <a:p>
            <a:pPr algn="ctr"/>
            <a:r>
              <a:rPr lang="en-US" sz="4400" dirty="0">
                <a:solidFill>
                  <a:srgbClr val="FF0000"/>
                </a:solidFill>
                <a:latin typeface="Times New Roman" panose="02020603050405020304" pitchFamily="18" charset="0"/>
                <a:cs typeface="Times New Roman" panose="02020603050405020304" pitchFamily="18" charset="0"/>
              </a:rPr>
              <a:t>2. </a:t>
            </a:r>
            <a:r>
              <a:rPr lang="en-US" sz="4400" dirty="0" err="1">
                <a:solidFill>
                  <a:srgbClr val="FF0000"/>
                </a:solidFill>
                <a:latin typeface="Times New Roman" panose="02020603050405020304" pitchFamily="18" charset="0"/>
                <a:cs typeface="Times New Roman" panose="02020603050405020304" pitchFamily="18" charset="0"/>
              </a:rPr>
              <a:t>Tâm</a:t>
            </a:r>
            <a:r>
              <a:rPr lang="en-US" sz="4400" dirty="0">
                <a:solidFill>
                  <a:srgbClr val="FF0000"/>
                </a:solidFill>
                <a:latin typeface="Times New Roman" panose="02020603050405020304" pitchFamily="18" charset="0"/>
                <a:cs typeface="Times New Roman" panose="02020603050405020304" pitchFamily="18" charset="0"/>
              </a:rPr>
              <a:t> trạng, nỗi niềm của nhân vật</a:t>
            </a:r>
          </a:p>
        </p:txBody>
      </p:sp>
      <p:sp>
        <p:nvSpPr>
          <p:cNvPr id="5" name="TextBox 4">
            <a:extLst>
              <a:ext uri="{FF2B5EF4-FFF2-40B4-BE49-F238E27FC236}">
                <a16:creationId xmlns:a16="http://schemas.microsoft.com/office/drawing/2014/main" id="{1EB7B87E-2D9F-42DC-FE84-C8CFFCF7F6CB}"/>
              </a:ext>
            </a:extLst>
          </p:cNvPr>
          <p:cNvSpPr txBox="1"/>
          <p:nvPr/>
        </p:nvSpPr>
        <p:spPr>
          <a:xfrm>
            <a:off x="1762125" y="1476286"/>
            <a:ext cx="8839200" cy="1815882"/>
          </a:xfrm>
          <a:prstGeom prst="rect">
            <a:avLst/>
          </a:prstGeom>
          <a:noFill/>
        </p:spPr>
        <p:txBody>
          <a:bodyPr wrap="square">
            <a:spAutoFit/>
          </a:bodyPr>
          <a:lstStyle/>
          <a:p>
            <a:r>
              <a:rPr lang="en-US" altLang="en-US" sz="2800" dirty="0">
                <a:solidFill>
                  <a:srgbClr val="0D171F"/>
                </a:solidFill>
                <a:latin typeface="Times New Roman" panose="02020603050405020304" pitchFamily="18" charset="0"/>
                <a:cs typeface="Times New Roman" panose="02020603050405020304" pitchFamily="18" charset="0"/>
              </a:rPr>
              <a:t>* N</a:t>
            </a:r>
            <a:r>
              <a:rPr lang="vi-VN" altLang="en-US" sz="2800" dirty="0">
                <a:solidFill>
                  <a:srgbClr val="0D171F"/>
                </a:solidFill>
                <a:latin typeface="Times New Roman" panose="02020603050405020304" pitchFamily="18" charset="0"/>
                <a:cs typeface="Times New Roman" panose="02020603050405020304" pitchFamily="18" charset="0"/>
              </a:rPr>
              <a:t>hững </a:t>
            </a:r>
            <a:r>
              <a:rPr lang="en-US" altLang="en-US" sz="2800" dirty="0" err="1">
                <a:solidFill>
                  <a:srgbClr val="0D171F"/>
                </a:solidFill>
                <a:latin typeface="Times New Roman" panose="02020603050405020304" pitchFamily="18" charset="0"/>
                <a:cs typeface="Times New Roman" panose="02020603050405020304" pitchFamily="18" charset="0"/>
              </a:rPr>
              <a:t>cung</a:t>
            </a:r>
            <a:r>
              <a:rPr lang="en-US" altLang="en-US" sz="2800" dirty="0">
                <a:solidFill>
                  <a:srgbClr val="0D171F"/>
                </a:solidFill>
                <a:latin typeface="Times New Roman" panose="02020603050405020304" pitchFamily="18" charset="0"/>
                <a:cs typeface="Times New Roman" panose="02020603050405020304" pitchFamily="18" charset="0"/>
              </a:rPr>
              <a:t> </a:t>
            </a:r>
            <a:r>
              <a:rPr lang="vi-VN" altLang="en-US" sz="2800" dirty="0">
                <a:solidFill>
                  <a:srgbClr val="0D171F"/>
                </a:solidFill>
                <a:latin typeface="Times New Roman" panose="02020603050405020304" pitchFamily="18" charset="0"/>
                <a:cs typeface="Times New Roman" panose="02020603050405020304" pitchFamily="18" charset="0"/>
              </a:rPr>
              <a:t>bậc khác </a:t>
            </a:r>
            <a:r>
              <a:rPr lang="en-US" altLang="en-US" sz="2800" dirty="0" err="1">
                <a:solidFill>
                  <a:srgbClr val="0D171F"/>
                </a:solidFill>
                <a:latin typeface="Times New Roman" panose="02020603050405020304" pitchFamily="18" charset="0"/>
                <a:cs typeface="Times New Roman" panose="02020603050405020304" pitchFamily="18" charset="0"/>
              </a:rPr>
              <a:t>nhau</a:t>
            </a:r>
            <a:r>
              <a:rPr lang="en-US" altLang="en-US" sz="2800" dirty="0">
                <a:solidFill>
                  <a:srgbClr val="0D171F"/>
                </a:solidFill>
                <a:latin typeface="Times New Roman" panose="02020603050405020304" pitchFamily="18" charset="0"/>
                <a:cs typeface="Times New Roman" panose="02020603050405020304" pitchFamily="18" charset="0"/>
              </a:rPr>
              <a:t> </a:t>
            </a:r>
            <a:r>
              <a:rPr lang="en-US" altLang="en-US" sz="2800" dirty="0" err="1">
                <a:solidFill>
                  <a:srgbClr val="0D171F"/>
                </a:solidFill>
                <a:latin typeface="Times New Roman" panose="02020603050405020304" pitchFamily="18" charset="0"/>
                <a:cs typeface="Times New Roman" panose="02020603050405020304" pitchFamily="18" charset="0"/>
              </a:rPr>
              <a:t>trong</a:t>
            </a:r>
            <a:r>
              <a:rPr lang="en-US" altLang="en-US" sz="2800" dirty="0">
                <a:solidFill>
                  <a:srgbClr val="0D171F"/>
                </a:solidFill>
                <a:latin typeface="Times New Roman" panose="02020603050405020304" pitchFamily="18" charset="0"/>
                <a:cs typeface="Times New Roman" panose="02020603050405020304" pitchFamily="18" charset="0"/>
              </a:rPr>
              <a:t> </a:t>
            </a:r>
            <a:r>
              <a:rPr lang="vi-VN" altLang="en-US" sz="2800" dirty="0">
                <a:solidFill>
                  <a:srgbClr val="0D171F"/>
                </a:solidFill>
                <a:latin typeface="Times New Roman" panose="02020603050405020304" pitchFamily="18" charset="0"/>
                <a:cs typeface="Times New Roman" panose="02020603050405020304" pitchFamily="18" charset="0"/>
              </a:rPr>
              <a:t>tình cảm của nhân vật người </a:t>
            </a:r>
            <a:r>
              <a:rPr lang="en-US" altLang="en-US" sz="2800" dirty="0" err="1">
                <a:solidFill>
                  <a:srgbClr val="0D171F"/>
                </a:solidFill>
                <a:latin typeface="Times New Roman" panose="02020603050405020304" pitchFamily="18" charset="0"/>
                <a:cs typeface="Times New Roman" panose="02020603050405020304" pitchFamily="18" charset="0"/>
              </a:rPr>
              <a:t>chinh</a:t>
            </a:r>
            <a:r>
              <a:rPr lang="en-US" altLang="en-US" sz="2800" dirty="0">
                <a:solidFill>
                  <a:srgbClr val="0D171F"/>
                </a:solidFill>
                <a:latin typeface="Times New Roman" panose="02020603050405020304" pitchFamily="18" charset="0"/>
                <a:cs typeface="Times New Roman" panose="02020603050405020304" pitchFamily="18" charset="0"/>
              </a:rPr>
              <a:t> </a:t>
            </a:r>
            <a:r>
              <a:rPr lang="vi-VN" altLang="en-US" sz="2800" dirty="0">
                <a:solidFill>
                  <a:srgbClr val="0D171F"/>
                </a:solidFill>
                <a:latin typeface="Times New Roman" panose="02020603050405020304" pitchFamily="18" charset="0"/>
                <a:cs typeface="Times New Roman" panose="02020603050405020304" pitchFamily="18" charset="0"/>
              </a:rPr>
              <a:t>phụ ở </a:t>
            </a:r>
            <a:r>
              <a:rPr lang="en-US" altLang="en-US" sz="2800" dirty="0" err="1">
                <a:solidFill>
                  <a:srgbClr val="0D171F"/>
                </a:solidFill>
                <a:latin typeface="Times New Roman" panose="02020603050405020304" pitchFamily="18" charset="0"/>
                <a:cs typeface="Times New Roman" panose="02020603050405020304" pitchFamily="18" charset="0"/>
              </a:rPr>
              <a:t>hai</a:t>
            </a:r>
            <a:r>
              <a:rPr lang="en-US" altLang="en-US" sz="2800" dirty="0">
                <a:solidFill>
                  <a:srgbClr val="0D171F"/>
                </a:solidFill>
                <a:latin typeface="Times New Roman" panose="02020603050405020304" pitchFamily="18" charset="0"/>
                <a:cs typeface="Times New Roman" panose="02020603050405020304" pitchFamily="18" charset="0"/>
              </a:rPr>
              <a:t> </a:t>
            </a:r>
            <a:r>
              <a:rPr lang="vi-VN" altLang="en-US" sz="2800" dirty="0">
                <a:solidFill>
                  <a:srgbClr val="0D171F"/>
                </a:solidFill>
                <a:latin typeface="Times New Roman" panose="02020603050405020304" pitchFamily="18" charset="0"/>
                <a:cs typeface="Times New Roman" panose="02020603050405020304" pitchFamily="18" charset="0"/>
              </a:rPr>
              <a:t>thời điểm:</a:t>
            </a:r>
            <a:endParaRPr lang="en-US" altLang="en-US" sz="2800" dirty="0">
              <a:solidFill>
                <a:srgbClr val="0D171F"/>
              </a:solidFill>
              <a:latin typeface="Times New Roman" panose="02020603050405020304" pitchFamily="18" charset="0"/>
              <a:cs typeface="Times New Roman" panose="02020603050405020304" pitchFamily="18" charset="0"/>
            </a:endParaRPr>
          </a:p>
          <a:p>
            <a:r>
              <a:rPr lang="en-US" altLang="en-US" sz="2800" dirty="0">
                <a:solidFill>
                  <a:srgbClr val="0D171F"/>
                </a:solidFill>
                <a:latin typeface="Times New Roman" panose="02020603050405020304" pitchFamily="18" charset="0"/>
                <a:cs typeface="Times New Roman" panose="02020603050405020304" pitchFamily="18" charset="0"/>
              </a:rPr>
              <a:t>- </a:t>
            </a:r>
            <a:r>
              <a:rPr lang="vi-VN" altLang="en-US" sz="2800" dirty="0">
                <a:solidFill>
                  <a:srgbClr val="0D171F"/>
                </a:solidFill>
                <a:latin typeface="Times New Roman" panose="02020603050405020304" pitchFamily="18" charset="0"/>
                <a:cs typeface="Times New Roman" panose="02020603050405020304" pitchFamily="18" charset="0"/>
              </a:rPr>
              <a:t>Nỗi niềm người </a:t>
            </a:r>
            <a:r>
              <a:rPr lang="en-US" altLang="en-US" sz="2800" dirty="0" err="1">
                <a:solidFill>
                  <a:srgbClr val="0D171F"/>
                </a:solidFill>
                <a:latin typeface="Times New Roman" panose="02020603050405020304" pitchFamily="18" charset="0"/>
                <a:cs typeface="Times New Roman" panose="02020603050405020304" pitchFamily="18" charset="0"/>
              </a:rPr>
              <a:t>chinh</a:t>
            </a:r>
            <a:r>
              <a:rPr lang="en-US" altLang="en-US" sz="2800" dirty="0">
                <a:solidFill>
                  <a:srgbClr val="0D171F"/>
                </a:solidFill>
                <a:latin typeface="Times New Roman" panose="02020603050405020304" pitchFamily="18" charset="0"/>
                <a:cs typeface="Times New Roman" panose="02020603050405020304" pitchFamily="18" charset="0"/>
              </a:rPr>
              <a:t> </a:t>
            </a:r>
            <a:r>
              <a:rPr lang="vi-VN" altLang="en-US" sz="2800" dirty="0">
                <a:solidFill>
                  <a:srgbClr val="0D171F"/>
                </a:solidFill>
                <a:latin typeface="Times New Roman" panose="02020603050405020304" pitchFamily="18" charset="0"/>
                <a:cs typeface="Times New Roman" panose="02020603050405020304" pitchFamily="18" charset="0"/>
              </a:rPr>
              <a:t>phụ lúc vừa </a:t>
            </a:r>
            <a:r>
              <a:rPr lang="en-US" altLang="en-US" sz="2800" dirty="0">
                <a:solidFill>
                  <a:srgbClr val="0D171F"/>
                </a:solidFill>
                <a:latin typeface="Times New Roman" panose="02020603050405020304" pitchFamily="18" charset="0"/>
                <a:cs typeface="Times New Roman" panose="02020603050405020304" pitchFamily="18" charset="0"/>
              </a:rPr>
              <a:t>chia li </a:t>
            </a:r>
            <a:r>
              <a:rPr lang="vi-VN" altLang="en-US" sz="2800" dirty="0">
                <a:solidFill>
                  <a:srgbClr val="0D171F"/>
                </a:solidFill>
                <a:latin typeface="Times New Roman" panose="02020603050405020304" pitchFamily="18" charset="0"/>
                <a:cs typeface="Times New Roman" panose="02020603050405020304" pitchFamily="18" charset="0"/>
              </a:rPr>
              <a:t>người </a:t>
            </a:r>
            <a:r>
              <a:rPr lang="en-US" altLang="en-US" sz="2800" dirty="0" err="1">
                <a:solidFill>
                  <a:srgbClr val="0D171F"/>
                </a:solidFill>
                <a:latin typeface="Times New Roman" panose="02020603050405020304" pitchFamily="18" charset="0"/>
                <a:cs typeface="Times New Roman" panose="02020603050405020304" pitchFamily="18" charset="0"/>
              </a:rPr>
              <a:t>chinh</a:t>
            </a:r>
            <a:r>
              <a:rPr lang="en-US" altLang="en-US" sz="2800" dirty="0">
                <a:solidFill>
                  <a:srgbClr val="0D171F"/>
                </a:solidFill>
                <a:latin typeface="Times New Roman" panose="02020603050405020304" pitchFamily="18" charset="0"/>
                <a:cs typeface="Times New Roman" panose="02020603050405020304" pitchFamily="18" charset="0"/>
              </a:rPr>
              <a:t> </a:t>
            </a:r>
            <a:r>
              <a:rPr lang="en-US" altLang="en-US" sz="2800" dirty="0" err="1">
                <a:solidFill>
                  <a:srgbClr val="0D171F"/>
                </a:solidFill>
                <a:latin typeface="Times New Roman" panose="02020603050405020304" pitchFamily="18" charset="0"/>
                <a:cs typeface="Times New Roman" panose="02020603050405020304" pitchFamily="18" charset="0"/>
              </a:rPr>
              <a:t>phu</a:t>
            </a:r>
            <a:r>
              <a:rPr lang="en-US" altLang="en-US" sz="2800" dirty="0">
                <a:solidFill>
                  <a:srgbClr val="0D171F"/>
                </a:solidFill>
                <a:latin typeface="Times New Roman" panose="02020603050405020304" pitchFamily="18" charset="0"/>
                <a:cs typeface="Times New Roman" panose="02020603050405020304" pitchFamily="18" charset="0"/>
              </a:rPr>
              <a:t>: </a:t>
            </a:r>
            <a:r>
              <a:rPr lang="vi-VN" altLang="en-US" sz="2800" dirty="0">
                <a:solidFill>
                  <a:srgbClr val="0D171F"/>
                </a:solidFill>
                <a:latin typeface="Times New Roman" panose="02020603050405020304" pitchFamily="18" charset="0"/>
                <a:cs typeface="Times New Roman" panose="02020603050405020304" pitchFamily="18" charset="0"/>
              </a:rPr>
              <a:t>lưu luyến, thoáng buồn.</a:t>
            </a:r>
            <a:endParaRPr lang="en-US" altLang="en-US" sz="2800" dirty="0">
              <a:solidFill>
                <a:srgbClr val="0D171F"/>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F1C1DB14-EEE5-B836-1E70-7014255FD3BF}"/>
              </a:ext>
            </a:extLst>
          </p:cNvPr>
          <p:cNvSpPr txBox="1"/>
          <p:nvPr/>
        </p:nvSpPr>
        <p:spPr>
          <a:xfrm>
            <a:off x="1000125" y="3565833"/>
            <a:ext cx="9858375" cy="2585323"/>
          </a:xfrm>
          <a:prstGeom prst="rect">
            <a:avLst/>
          </a:prstGeom>
          <a:noFill/>
        </p:spPr>
        <p:txBody>
          <a:bodyPr wrap="square">
            <a:spAutoFit/>
          </a:bodyPr>
          <a:lstStyle/>
          <a:p>
            <a:pPr lvl="0" algn="just">
              <a:defRPr/>
            </a:pPr>
            <a:r>
              <a:rPr lang="en-US" sz="2400" b="1" dirty="0" err="1">
                <a:solidFill>
                  <a:srgbClr val="000000"/>
                </a:solidFill>
                <a:latin typeface="Times New Roman" panose="02020603050405020304" pitchFamily="18" charset="0"/>
                <a:cs typeface="Times New Roman" panose="02020603050405020304" pitchFamily="18" charset="0"/>
              </a:rPr>
              <a:t>Nhóm</a:t>
            </a:r>
            <a:r>
              <a:rPr lang="en-US" sz="2400" b="1" dirty="0">
                <a:solidFill>
                  <a:srgbClr val="000000"/>
                </a:solidFill>
                <a:latin typeface="Times New Roman" panose="02020603050405020304" pitchFamily="18" charset="0"/>
                <a:cs typeface="Times New Roman" panose="02020603050405020304" pitchFamily="18" charset="0"/>
              </a:rPr>
              <a:t> 1,2. </a:t>
            </a:r>
            <a:r>
              <a:rPr lang="en-US" sz="2400" dirty="0">
                <a:solidFill>
                  <a:srgbClr val="000000"/>
                </a:solidFill>
                <a:latin typeface="Times New Roman" panose="02020603050405020304" pitchFamily="18" charset="0"/>
                <a:cs typeface="Times New Roman" panose="02020603050405020304" pitchFamily="18" charset="0"/>
              </a:rPr>
              <a:t>Trong </a:t>
            </a:r>
            <a:r>
              <a:rPr lang="en-US" sz="2400" dirty="0" err="1">
                <a:solidFill>
                  <a:srgbClr val="000000"/>
                </a:solidFill>
                <a:latin typeface="Times New Roman" panose="02020603050405020304" pitchFamily="18" charset="0"/>
                <a:cs typeface="Times New Roman" panose="02020603050405020304" pitchFamily="18" charset="0"/>
              </a:rPr>
              <a:t>cảnh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biệt</a:t>
            </a:r>
            <a:r>
              <a:rPr lang="en-US" sz="2400" dirty="0">
                <a:solidFill>
                  <a:srgbClr val="000000"/>
                </a:solidFill>
                <a:latin typeface="Times New Roman" panose="02020603050405020304" pitchFamily="18" charset="0"/>
                <a:cs typeface="Times New Roman" panose="02020603050405020304" pitchFamily="18" charset="0"/>
              </a:rPr>
              <a:t> li, </a:t>
            </a:r>
            <a:r>
              <a:rPr lang="en-US" sz="2400" dirty="0" err="1">
                <a:solidFill>
                  <a:srgbClr val="000000"/>
                </a:solidFill>
                <a:latin typeface="Times New Roman" panose="02020603050405020304" pitchFamily="18" charset="0"/>
                <a:cs typeface="Times New Roman" panose="02020603050405020304" pitchFamily="18" charset="0"/>
              </a:rPr>
              <a:t>tâm</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trạng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cảm</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xúc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người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chinh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phụ</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được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thể</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hiện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như</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thế</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nào</a:t>
            </a:r>
            <a:r>
              <a:rPr lang="en-US" sz="2400" dirty="0">
                <a:solidFill>
                  <a:srgbClr val="000000"/>
                </a:solidFill>
                <a:latin typeface="Times New Roman" panose="02020603050405020304" pitchFamily="18" charset="0"/>
                <a:cs typeface="Times New Roman" panose="02020603050405020304" pitchFamily="18" charset="0"/>
              </a:rPr>
              <a:t>? (12 </a:t>
            </a:r>
            <a:r>
              <a:rPr lang="en-US" sz="2400" dirty="0" err="1">
                <a:solidFill>
                  <a:srgbClr val="000000"/>
                </a:solidFill>
                <a:latin typeface="Times New Roman" panose="02020603050405020304" pitchFamily="18" charset="0"/>
                <a:cs typeface="Times New Roman" panose="02020603050405020304" pitchFamily="18" charset="0"/>
              </a:rPr>
              <a:t>câu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đầu</a:t>
            </a:r>
            <a:r>
              <a:rPr lang="en-US" sz="2400" dirty="0">
                <a:solidFill>
                  <a:srgbClr val="000000"/>
                </a:solidFill>
                <a:latin typeface="Times New Roman" panose="02020603050405020304" pitchFamily="18" charset="0"/>
                <a:cs typeface="Times New Roman" panose="02020603050405020304" pitchFamily="18" charset="0"/>
              </a:rPr>
              <a:t> ) –</a:t>
            </a:r>
            <a:r>
              <a:rPr lang="en-US" sz="2400" dirty="0" err="1">
                <a:solidFill>
                  <a:srgbClr val="000000"/>
                </a:solidFill>
                <a:latin typeface="Times New Roman" panose="02020603050405020304" pitchFamily="18" charset="0"/>
                <a:cs typeface="Times New Roman" panose="02020603050405020304" pitchFamily="18" charset="0"/>
              </a:rPr>
              <a:t>Tìm</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các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từ</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ngữ</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miêu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tả</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khung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cảnh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tâm</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trạng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và</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nhận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xét</a:t>
            </a:r>
            <a:r>
              <a:rPr lang="en-US" sz="2400" dirty="0">
                <a:solidFill>
                  <a:srgbClr val="000000"/>
                </a:solidFill>
                <a:latin typeface="Times New Roman" panose="02020603050405020304" pitchFamily="18" charset="0"/>
                <a:cs typeface="Times New Roman" panose="02020603050405020304" pitchFamily="18" charset="0"/>
              </a:rPr>
              <a:t>.</a:t>
            </a:r>
          </a:p>
          <a:p>
            <a:pPr algn="just">
              <a:defRPr/>
            </a:pPr>
            <a:r>
              <a:rPr lang="en-US" sz="2400" b="1" dirty="0" err="1">
                <a:solidFill>
                  <a:srgbClr val="000000"/>
                </a:solidFill>
                <a:latin typeface="Times New Roman" panose="02020603050405020304" pitchFamily="18" charset="0"/>
                <a:cs typeface="Times New Roman" panose="02020603050405020304" pitchFamily="18" charset="0"/>
              </a:rPr>
              <a:t>Nhóm</a:t>
            </a:r>
            <a:r>
              <a:rPr lang="en-US" sz="2400" b="1" dirty="0">
                <a:solidFill>
                  <a:srgbClr val="000000"/>
                </a:solidFill>
                <a:latin typeface="Times New Roman" panose="02020603050405020304" pitchFamily="18" charset="0"/>
                <a:cs typeface="Times New Roman" panose="02020603050405020304" pitchFamily="18" charset="0"/>
              </a:rPr>
              <a:t> 3,4 </a:t>
            </a:r>
            <a:r>
              <a:rPr lang="en-US" sz="2400" dirty="0">
                <a:solidFill>
                  <a:srgbClr val="000000"/>
                </a:solidFill>
                <a:latin typeface="Times New Roman" panose="02020603050405020304" pitchFamily="18" charset="0"/>
                <a:cs typeface="Times New Roman" panose="02020603050405020304" pitchFamily="18" charset="0"/>
              </a:rPr>
              <a:t>. Trong </a:t>
            </a:r>
            <a:r>
              <a:rPr lang="en-US" sz="2400" dirty="0" err="1">
                <a:solidFill>
                  <a:srgbClr val="000000"/>
                </a:solidFill>
                <a:latin typeface="Times New Roman" panose="02020603050405020304" pitchFamily="18" charset="0"/>
                <a:cs typeface="Times New Roman" panose="02020603050405020304" pitchFamily="18" charset="0"/>
              </a:rPr>
              <a:t>cảnh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biệt</a:t>
            </a:r>
            <a:r>
              <a:rPr lang="en-US" sz="2400" dirty="0">
                <a:solidFill>
                  <a:srgbClr val="000000"/>
                </a:solidFill>
                <a:latin typeface="Times New Roman" panose="02020603050405020304" pitchFamily="18" charset="0"/>
                <a:cs typeface="Times New Roman" panose="02020603050405020304" pitchFamily="18" charset="0"/>
              </a:rPr>
              <a:t> li, </a:t>
            </a:r>
            <a:r>
              <a:rPr lang="en-US" sz="2400" dirty="0" err="1">
                <a:solidFill>
                  <a:srgbClr val="000000"/>
                </a:solidFill>
                <a:latin typeface="Times New Roman" panose="02020603050405020304" pitchFamily="18" charset="0"/>
                <a:cs typeface="Times New Roman" panose="02020603050405020304" pitchFamily="18" charset="0"/>
              </a:rPr>
              <a:t>tâm</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trạng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cảm</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xúc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người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chinh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phụ</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được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thể</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hiện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như</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thế</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nào</a:t>
            </a:r>
            <a:r>
              <a:rPr lang="en-US" sz="2400" dirty="0">
                <a:solidFill>
                  <a:srgbClr val="000000"/>
                </a:solidFill>
                <a:latin typeface="Times New Roman" panose="02020603050405020304" pitchFamily="18" charset="0"/>
                <a:cs typeface="Times New Roman" panose="02020603050405020304" pitchFamily="18" charset="0"/>
              </a:rPr>
              <a:t>? (12 </a:t>
            </a:r>
            <a:r>
              <a:rPr lang="en-US" sz="2400" dirty="0" err="1">
                <a:solidFill>
                  <a:srgbClr val="000000"/>
                </a:solidFill>
                <a:latin typeface="Times New Roman" panose="02020603050405020304" pitchFamily="18" charset="0"/>
                <a:cs typeface="Times New Roman" panose="02020603050405020304" pitchFamily="18" charset="0"/>
              </a:rPr>
              <a:t>câu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cuối</a:t>
            </a:r>
            <a:r>
              <a:rPr lang="en-US" sz="2400" dirty="0">
                <a:solidFill>
                  <a:srgbClr val="000000"/>
                </a:solidFill>
                <a:latin typeface="Times New Roman" panose="02020603050405020304" pitchFamily="18" charset="0"/>
                <a:cs typeface="Times New Roman" panose="02020603050405020304" pitchFamily="18" charset="0"/>
              </a:rPr>
              <a:t>  ) –</a:t>
            </a:r>
            <a:r>
              <a:rPr lang="en-US" sz="2400" dirty="0" err="1">
                <a:solidFill>
                  <a:srgbClr val="000000"/>
                </a:solidFill>
                <a:latin typeface="Times New Roman" panose="02020603050405020304" pitchFamily="18" charset="0"/>
                <a:cs typeface="Times New Roman" panose="02020603050405020304" pitchFamily="18" charset="0"/>
              </a:rPr>
              <a:t>Tìm</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các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từ</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ngữ</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miêu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tả</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khung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cảnh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tâm</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trạng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và</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nhận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xét</a:t>
            </a:r>
            <a:r>
              <a:rPr lang="en-US" sz="2400" dirty="0">
                <a:solidFill>
                  <a:srgbClr val="000000"/>
                </a:solidFill>
                <a:latin typeface="Times New Roman" panose="02020603050405020304" pitchFamily="18" charset="0"/>
                <a:cs typeface="Times New Roman" panose="02020603050405020304" pitchFamily="18" charset="0"/>
              </a:rPr>
              <a:t>.</a:t>
            </a:r>
            <a:endParaRPr lang="en-US" sz="2400" dirty="0"/>
          </a:p>
          <a:p>
            <a:pPr lvl="0" algn="just">
              <a:defRPr/>
            </a:pPr>
            <a:endParaRPr lang="en-US" sz="1800" dirty="0"/>
          </a:p>
        </p:txBody>
      </p:sp>
    </p:spTree>
    <p:extLst>
      <p:ext uri="{BB962C8B-B14F-4D97-AF65-F5344CB8AC3E}">
        <p14:creationId xmlns:p14="http://schemas.microsoft.com/office/powerpoint/2010/main" val="1342431442"/>
      </p:ext>
    </p:extLst>
  </p:cSld>
  <p:clrMapOvr>
    <a:masterClrMapping/>
  </p:clrMapOvr>
  <p:transition spd="slow" advTm="4825">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F75C345-C521-6F01-FC0D-9E8A13AAAEF7}"/>
              </a:ext>
            </a:extLst>
          </p:cNvPr>
          <p:cNvCxnSpPr>
            <a:cxnSpLocks/>
          </p:cNvCxnSpPr>
          <p:nvPr/>
        </p:nvCxnSpPr>
        <p:spPr>
          <a:xfrm>
            <a:off x="5981700" y="1362857"/>
            <a:ext cx="0" cy="4974188"/>
          </a:xfrm>
          <a:prstGeom prst="line">
            <a:avLst/>
          </a:prstGeom>
        </p:spPr>
        <p:style>
          <a:lnRef idx="1">
            <a:schemeClr val="dk1"/>
          </a:lnRef>
          <a:fillRef idx="0">
            <a:schemeClr val="dk1"/>
          </a:fillRef>
          <a:effectRef idx="0">
            <a:schemeClr val="dk1"/>
          </a:effectRef>
          <a:fontRef idx="minor">
            <a:schemeClr val="tx1"/>
          </a:fontRef>
        </p:style>
      </p:cxnSp>
      <p:sp>
        <p:nvSpPr>
          <p:cNvPr id="4" name="TextBox 3">
            <a:extLst>
              <a:ext uri="{FF2B5EF4-FFF2-40B4-BE49-F238E27FC236}">
                <a16:creationId xmlns:a16="http://schemas.microsoft.com/office/drawing/2014/main" id="{139686CA-79E2-A68C-EC14-1FCE1AC64077}"/>
              </a:ext>
            </a:extLst>
          </p:cNvPr>
          <p:cNvSpPr txBox="1"/>
          <p:nvPr/>
        </p:nvSpPr>
        <p:spPr>
          <a:xfrm>
            <a:off x="6483351" y="595243"/>
            <a:ext cx="5130800" cy="543675"/>
          </a:xfrm>
          <a:prstGeom prst="rect">
            <a:avLst/>
          </a:prstGeom>
          <a:noFill/>
        </p:spPr>
        <p:txBody>
          <a:bodyPr wrap="square" rtlCol="0">
            <a:spAutoFit/>
          </a:bodyPr>
          <a:lstStyle/>
          <a:p>
            <a:pPr algn="ctr"/>
            <a:r>
              <a:rPr lang="en-US" sz="2933" b="1" dirty="0" err="1">
                <a:solidFill>
                  <a:srgbClr val="FF0000"/>
                </a:solidFill>
                <a:latin typeface="Times New Roman" panose="02020603050405020304" pitchFamily="18" charset="0"/>
                <a:cs typeface="Times New Roman" panose="02020603050405020304" pitchFamily="18" charset="0"/>
              </a:rPr>
              <a:t>Tâm</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trạng</a:t>
            </a:r>
            <a:r>
              <a:rPr lang="en-US" sz="2933" b="1" dirty="0">
                <a:solidFill>
                  <a:srgbClr val="FF0000"/>
                </a:solidFill>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673239C0-5B21-33A1-1209-EBF1F7DF28E0}"/>
              </a:ext>
            </a:extLst>
          </p:cNvPr>
          <p:cNvSpPr txBox="1"/>
          <p:nvPr/>
        </p:nvSpPr>
        <p:spPr>
          <a:xfrm>
            <a:off x="139703" y="672252"/>
            <a:ext cx="5130800" cy="543675"/>
          </a:xfrm>
          <a:prstGeom prst="rect">
            <a:avLst/>
          </a:prstGeom>
          <a:noFill/>
        </p:spPr>
        <p:txBody>
          <a:bodyPr wrap="square" rtlCol="0">
            <a:spAutoFit/>
          </a:bodyPr>
          <a:lstStyle/>
          <a:p>
            <a:pPr algn="ctr"/>
            <a:r>
              <a:rPr lang="en-US" sz="2933" b="1" dirty="0" err="1">
                <a:solidFill>
                  <a:srgbClr val="FF0000"/>
                </a:solidFill>
                <a:latin typeface="Times New Roman" panose="02020603050405020304" pitchFamily="18" charset="0"/>
                <a:cs typeface="Times New Roman" panose="02020603050405020304" pitchFamily="18" charset="0"/>
              </a:rPr>
              <a:t>Khung</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cảnh</a:t>
            </a:r>
            <a:endParaRPr lang="en-US" sz="2933" b="1" dirty="0">
              <a:solidFill>
                <a:srgbClr val="FF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8BCABCF2-8DA8-CBB6-BD15-9B3A84B5CACC}"/>
              </a:ext>
            </a:extLst>
          </p:cNvPr>
          <p:cNvSpPr txBox="1"/>
          <p:nvPr/>
        </p:nvSpPr>
        <p:spPr>
          <a:xfrm>
            <a:off x="721568" y="126576"/>
            <a:ext cx="8401050" cy="543675"/>
          </a:xfrm>
          <a:prstGeom prst="rect">
            <a:avLst/>
          </a:prstGeom>
          <a:noFill/>
        </p:spPr>
        <p:txBody>
          <a:bodyPr wrap="square" rtlCol="0">
            <a:spAutoFit/>
          </a:bodyPr>
          <a:lstStyle/>
          <a:p>
            <a:r>
              <a:rPr lang="en-US" sz="2933" b="1" dirty="0">
                <a:solidFill>
                  <a:srgbClr val="FF0000"/>
                </a:solidFill>
                <a:latin typeface="Times New Roman" panose="02020603050405020304" pitchFamily="18" charset="0"/>
                <a:cs typeface="Times New Roman" panose="02020603050405020304" pitchFamily="18" charset="0"/>
              </a:rPr>
              <a:t>a. </a:t>
            </a:r>
            <a:r>
              <a:rPr lang="en-US" sz="2933" b="1" dirty="0" err="1">
                <a:solidFill>
                  <a:srgbClr val="FF0000"/>
                </a:solidFill>
                <a:latin typeface="Times New Roman" panose="02020603050405020304" pitchFamily="18" charset="0"/>
                <a:cs typeface="Times New Roman" panose="02020603050405020304" pitchFamily="18" charset="0"/>
              </a:rPr>
              <a:t>Cảnh</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người</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chinh</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phụ</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tiễn</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người</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chinh</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phu</a:t>
            </a:r>
            <a:r>
              <a:rPr lang="en-US" sz="2933" b="1" dirty="0">
                <a:latin typeface="Times New Roman" panose="02020603050405020304" pitchFamily="18" charset="0"/>
                <a:cs typeface="Times New Roman" panose="02020603050405020304" pitchFamily="18" charset="0"/>
              </a:rPr>
              <a:t>. </a:t>
            </a:r>
          </a:p>
        </p:txBody>
      </p:sp>
      <p:sp>
        <p:nvSpPr>
          <p:cNvPr id="9" name="TextBox 8">
            <a:extLst>
              <a:ext uri="{FF2B5EF4-FFF2-40B4-BE49-F238E27FC236}">
                <a16:creationId xmlns:a16="http://schemas.microsoft.com/office/drawing/2014/main" id="{75E4C4D8-894C-CB7F-A4F9-C38A2BD207DB}"/>
              </a:ext>
            </a:extLst>
          </p:cNvPr>
          <p:cNvSpPr txBox="1"/>
          <p:nvPr/>
        </p:nvSpPr>
        <p:spPr>
          <a:xfrm>
            <a:off x="6057896" y="1131469"/>
            <a:ext cx="5829288" cy="4524315"/>
          </a:xfrm>
          <a:prstGeom prst="rect">
            <a:avLst/>
          </a:prstGeom>
          <a:noFill/>
        </p:spPr>
        <p:txBody>
          <a:bodyPr wrap="square">
            <a:spAutoFit/>
          </a:bodyPr>
          <a:lstStyle/>
          <a:p>
            <a:pPr algn="just">
              <a:tabLst>
                <a:tab pos="60116" algn="l"/>
                <a:tab pos="120233" algn="l"/>
              </a:tabLst>
            </a:pP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Cảm xúc được thể hiện trực tiếp: “bùi ngùi, đoạn trườn</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g -&gt;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Xót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xa,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đau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đớn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vô</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cùng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tabLst>
                <a:tab pos="60116" algn="l"/>
                <a:tab pos="120233" algn="l"/>
              </a:tabLst>
            </a:pPr>
            <a:r>
              <a:rPr lang="en-US" altLang="en-US" sz="2400" dirty="0">
                <a:solidFill>
                  <a:srgbClr val="0D171F"/>
                </a:solidFill>
                <a:latin typeface="Times New Roman" panose="02020603050405020304" pitchFamily="18" charset="0"/>
                <a:cs typeface="Times New Roman" panose="02020603050405020304" pitchFamily="18" charset="0"/>
              </a:rPr>
              <a:t>- </a:t>
            </a:r>
            <a:r>
              <a:rPr lang="vi-VN" altLang="en-US" sz="2400" dirty="0">
                <a:solidFill>
                  <a:srgbClr val="0D171F"/>
                </a:solidFill>
                <a:latin typeface="Times New Roman" panose="02020603050405020304" pitchFamily="18" charset="0"/>
                <a:cs typeface="Times New Roman" panose="02020603050405020304" pitchFamily="18" charset="0"/>
              </a:rPr>
              <a:t>“Dấu chàng </a:t>
            </a:r>
            <a:r>
              <a:rPr lang="en-US" altLang="en-US" sz="2400" dirty="0" err="1">
                <a:solidFill>
                  <a:srgbClr val="0D171F"/>
                </a:solidFill>
                <a:latin typeface="Times New Roman" panose="02020603050405020304" pitchFamily="18" charset="0"/>
                <a:cs typeface="Times New Roman" panose="02020603050405020304" pitchFamily="18" charset="0"/>
              </a:rPr>
              <a:t>theo</a:t>
            </a:r>
            <a:r>
              <a:rPr lang="en-US" altLang="en-US" sz="2400" dirty="0">
                <a:solidFill>
                  <a:srgbClr val="0D171F"/>
                </a:solidFill>
                <a:latin typeface="Times New Roman" panose="02020603050405020304" pitchFamily="18" charset="0"/>
                <a:cs typeface="Times New Roman" panose="02020603050405020304" pitchFamily="18" charset="0"/>
              </a:rPr>
              <a:t> </a:t>
            </a:r>
            <a:r>
              <a:rPr lang="vi-VN" altLang="en-US" sz="2400" dirty="0">
                <a:solidFill>
                  <a:srgbClr val="0D171F"/>
                </a:solidFill>
                <a:latin typeface="Times New Roman" panose="02020603050405020304" pitchFamily="18" charset="0"/>
                <a:cs typeface="Times New Roman" panose="02020603050405020304" pitchFamily="18" charset="0"/>
              </a:rPr>
              <a:t>lớp mây đưa </a:t>
            </a:r>
            <a:r>
              <a:rPr lang="en-US" altLang="en-US" sz="2400" dirty="0">
                <a:solidFill>
                  <a:srgbClr val="0D171F"/>
                </a:solidFill>
                <a:latin typeface="Times New Roman" panose="02020603050405020304" pitchFamily="18" charset="0"/>
                <a:cs typeface="Times New Roman" panose="02020603050405020304" pitchFamily="18" charset="0"/>
              </a:rPr>
              <a:t>/ </a:t>
            </a:r>
            <a:r>
              <a:rPr lang="vi-VN" altLang="en-US" sz="2400" dirty="0">
                <a:solidFill>
                  <a:srgbClr val="0D171F"/>
                </a:solidFill>
                <a:latin typeface="Times New Roman" panose="02020603050405020304" pitchFamily="18" charset="0"/>
                <a:cs typeface="Times New Roman" panose="02020603050405020304" pitchFamily="18" charset="0"/>
              </a:rPr>
              <a:t>Thiếp nhìn rặng núi ngẩn ngơ nỗi nhà” miêu tả sự mơ hồ, </a:t>
            </a:r>
            <a:r>
              <a:rPr lang="en-US" altLang="en-US" sz="2400" dirty="0">
                <a:solidFill>
                  <a:srgbClr val="0D171F"/>
                </a:solidFill>
                <a:latin typeface="Times New Roman" panose="02020603050405020304" pitchFamily="18" charset="0"/>
                <a:cs typeface="Times New Roman" panose="02020603050405020304" pitchFamily="18" charset="0"/>
              </a:rPr>
              <a:t>xa </a:t>
            </a:r>
            <a:r>
              <a:rPr lang="vi-VN" altLang="en-US" sz="2400" dirty="0">
                <a:solidFill>
                  <a:srgbClr val="0D171F"/>
                </a:solidFill>
                <a:latin typeface="Times New Roman" panose="02020603050405020304" pitchFamily="18" charset="0"/>
                <a:cs typeface="Times New Roman" panose="02020603050405020304" pitchFamily="18" charset="0"/>
              </a:rPr>
              <a:t>xăm của hình ảnh người chồng đi </a:t>
            </a:r>
            <a:r>
              <a:rPr lang="en-US" altLang="en-US" sz="2400" dirty="0">
                <a:solidFill>
                  <a:srgbClr val="0D171F"/>
                </a:solidFill>
                <a:latin typeface="Times New Roman" panose="02020603050405020304" pitchFamily="18" charset="0"/>
                <a:cs typeface="Times New Roman" panose="02020603050405020304" pitchFamily="18" charset="0"/>
              </a:rPr>
              <a:t>xa, </a:t>
            </a:r>
            <a:r>
              <a:rPr lang="vi-VN" altLang="en-US" sz="2400" dirty="0">
                <a:solidFill>
                  <a:srgbClr val="0D171F"/>
                </a:solidFill>
                <a:latin typeface="Times New Roman" panose="02020603050405020304" pitchFamily="18" charset="0"/>
                <a:cs typeface="Times New Roman" panose="02020603050405020304" pitchFamily="18" charset="0"/>
              </a:rPr>
              <a:t>để lại nỗi nhớ </a:t>
            </a:r>
            <a:r>
              <a:rPr lang="en-US" altLang="en-US" sz="2400" dirty="0" err="1">
                <a:solidFill>
                  <a:srgbClr val="0D171F"/>
                </a:solidFill>
                <a:latin typeface="Times New Roman" panose="02020603050405020304" pitchFamily="18" charset="0"/>
                <a:cs typeface="Times New Roman" panose="02020603050405020304" pitchFamily="18" charset="0"/>
              </a:rPr>
              <a:t>nhung</a:t>
            </a:r>
            <a:r>
              <a:rPr lang="en-US" altLang="en-US" sz="2400" dirty="0">
                <a:solidFill>
                  <a:srgbClr val="0D171F"/>
                </a:solidFill>
                <a:latin typeface="Times New Roman" panose="02020603050405020304" pitchFamily="18" charset="0"/>
                <a:cs typeface="Times New Roman" panose="02020603050405020304" pitchFamily="18" charset="0"/>
              </a:rPr>
              <a:t> </a:t>
            </a:r>
            <a:r>
              <a:rPr lang="vi-VN" altLang="en-US" sz="2400" dirty="0">
                <a:solidFill>
                  <a:srgbClr val="0D171F"/>
                </a:solidFill>
                <a:latin typeface="Times New Roman" panose="02020603050405020304" pitchFamily="18" charset="0"/>
                <a:cs typeface="Times New Roman" panose="02020603050405020304" pitchFamily="18" charset="0"/>
              </a:rPr>
              <a:t>vô bờ </a:t>
            </a:r>
            <a:r>
              <a:rPr lang="en-US" altLang="en-US" sz="2400" dirty="0" err="1">
                <a:solidFill>
                  <a:srgbClr val="0D171F"/>
                </a:solidFill>
                <a:latin typeface="Times New Roman" panose="02020603050405020304" pitchFamily="18" charset="0"/>
                <a:cs typeface="Times New Roman" panose="02020603050405020304" pitchFamily="18" charset="0"/>
              </a:rPr>
              <a:t>trong</a:t>
            </a:r>
            <a:r>
              <a:rPr lang="en-US" altLang="en-US" sz="2400" dirty="0">
                <a:solidFill>
                  <a:srgbClr val="0D171F"/>
                </a:solidFill>
                <a:latin typeface="Times New Roman" panose="02020603050405020304" pitchFamily="18" charset="0"/>
                <a:cs typeface="Times New Roman" panose="02020603050405020304" pitchFamily="18" charset="0"/>
              </a:rPr>
              <a:t> </a:t>
            </a:r>
            <a:r>
              <a:rPr lang="vi-VN" altLang="en-US" sz="2400" dirty="0">
                <a:solidFill>
                  <a:srgbClr val="0D171F"/>
                </a:solidFill>
                <a:latin typeface="Times New Roman" panose="02020603050405020304" pitchFamily="18" charset="0"/>
                <a:cs typeface="Times New Roman" panose="02020603050405020304" pitchFamily="18" charset="0"/>
              </a:rPr>
              <a:t>tâm hồn người ở lại</a:t>
            </a:r>
            <a:endPar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tabLst>
                <a:tab pos="60116" algn="l"/>
                <a:tab pos="120233" algn="l"/>
              </a:tabLst>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=&gt; </a:t>
            </a:r>
            <a:r>
              <a:rPr lang="vi-VN" sz="2400" dirty="0">
                <a:latin typeface="Times New Roman" panose="02020603050405020304" pitchFamily="18" charset="0"/>
                <a:ea typeface="Times New Roman" panose="02020603050405020304" pitchFamily="18" charset="0"/>
                <a:cs typeface="Times New Roman" panose="02020603050405020304" pitchFamily="18" charset="0"/>
              </a:rPr>
              <a:t>Sự ra đi của người chinh phu để lại nỗi đau quá lớn trong lòng người chinh phụ</a:t>
            </a:r>
            <a:r>
              <a:rPr lang="vi-VN" sz="2400"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dirty="0">
              <a:latin typeface="Times New Roman" panose="02020603050405020304" pitchFamily="18" charset="0"/>
              <a:ea typeface="Times New Roman" panose="02020603050405020304" pitchFamily="18" charset="0"/>
              <a:cs typeface="Times New Roman" panose="02020603050405020304" pitchFamily="18" charset="0"/>
            </a:endParaRPr>
          </a:p>
          <a:p>
            <a:pPr algn="just">
              <a:tabLst>
                <a:tab pos="60116" algn="l"/>
                <a:tab pos="120233" algn="l"/>
              </a:tabLst>
            </a:pPr>
            <a:r>
              <a:rPr lang="en-US" altLang="en-US" sz="2400" b="1" dirty="0">
                <a:solidFill>
                  <a:srgbClr val="FF0000"/>
                </a:solidFill>
                <a:latin typeface="Times New Roman" panose="02020603050405020304" pitchFamily="18" charset="0"/>
                <a:cs typeface="Times New Roman" panose="02020603050405020304" pitchFamily="18" charset="0"/>
              </a:rPr>
              <a:t>=&gt; </a:t>
            </a:r>
            <a:r>
              <a:rPr lang="vi-VN" altLang="en-US" sz="2400" b="1" dirty="0">
                <a:solidFill>
                  <a:srgbClr val="FF0000"/>
                </a:solidFill>
                <a:latin typeface="Times New Roman" panose="02020603050405020304" pitchFamily="18" charset="0"/>
                <a:cs typeface="Times New Roman" panose="02020603050405020304" pitchFamily="18" charset="0"/>
              </a:rPr>
              <a:t>Thể hiện sự </a:t>
            </a:r>
            <a:r>
              <a:rPr lang="en-US" altLang="en-US" sz="2400" b="1" dirty="0" err="1">
                <a:solidFill>
                  <a:srgbClr val="FF0000"/>
                </a:solidFill>
                <a:latin typeface="Times New Roman" panose="02020603050405020304" pitchFamily="18" charset="0"/>
                <a:cs typeface="Times New Roman" panose="02020603050405020304" pitchFamily="18" charset="0"/>
              </a:rPr>
              <a:t>xót</a:t>
            </a:r>
            <a:r>
              <a:rPr lang="en-US" altLang="en-US" sz="2400" b="1" dirty="0">
                <a:solidFill>
                  <a:srgbClr val="FF0000"/>
                </a:solidFill>
                <a:latin typeface="Times New Roman" panose="02020603050405020304" pitchFamily="18" charset="0"/>
                <a:cs typeface="Times New Roman" panose="02020603050405020304" pitchFamily="18" charset="0"/>
              </a:rPr>
              <a:t> xa, </a:t>
            </a:r>
            <a:r>
              <a:rPr lang="en-US" altLang="en-US" sz="2400" b="1" dirty="0" err="1">
                <a:solidFill>
                  <a:srgbClr val="FF0000"/>
                </a:solidFill>
                <a:latin typeface="Times New Roman" panose="02020603050405020304" pitchFamily="18" charset="0"/>
                <a:cs typeface="Times New Roman" panose="02020603050405020304" pitchFamily="18" charset="0"/>
              </a:rPr>
              <a:t>đau</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đớn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kèm</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theo</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nỗi</a:t>
            </a:r>
            <a:r>
              <a:rPr lang="en-US" altLang="en-US" sz="2400" b="1" dirty="0">
                <a:solidFill>
                  <a:srgbClr val="FF0000"/>
                </a:solidFill>
                <a:latin typeface="Times New Roman" panose="02020603050405020304" pitchFamily="18" charset="0"/>
                <a:cs typeface="Times New Roman" panose="02020603050405020304" pitchFamily="18" charset="0"/>
              </a:rPr>
              <a:t> </a:t>
            </a:r>
            <a:r>
              <a:rPr lang="vi-VN" altLang="en-US" sz="2400" b="1" dirty="0">
                <a:solidFill>
                  <a:srgbClr val="FF0000"/>
                </a:solidFill>
                <a:latin typeface="Times New Roman" panose="02020603050405020304" pitchFamily="18" charset="0"/>
                <a:cs typeface="Times New Roman" panose="02020603050405020304" pitchFamily="18" charset="0"/>
              </a:rPr>
              <a:t>trông ngóng, đợi chờ, sự luyến tiếc, nhớ thương giữa chàng và thiếp </a:t>
            </a:r>
            <a:r>
              <a:rPr lang="en-US" altLang="en-US" sz="2400" b="1" dirty="0" err="1">
                <a:solidFill>
                  <a:srgbClr val="FF0000"/>
                </a:solidFill>
                <a:latin typeface="Times New Roman" panose="02020603050405020304" pitchFamily="18" charset="0"/>
                <a:cs typeface="Times New Roman" panose="02020603050405020304" pitchFamily="18" charset="0"/>
              </a:rPr>
              <a:t>trong</a:t>
            </a:r>
            <a:r>
              <a:rPr lang="en-US" altLang="en-US" sz="2400" b="1" dirty="0">
                <a:solidFill>
                  <a:srgbClr val="FF0000"/>
                </a:solidFill>
                <a:latin typeface="Times New Roman" panose="02020603050405020304" pitchFamily="18" charset="0"/>
                <a:cs typeface="Times New Roman" panose="02020603050405020304" pitchFamily="18" charset="0"/>
              </a:rPr>
              <a:t> xa </a:t>
            </a:r>
            <a:r>
              <a:rPr lang="vi-VN" altLang="en-US" sz="2400" b="1" dirty="0">
                <a:solidFill>
                  <a:srgbClr val="FF0000"/>
                </a:solidFill>
                <a:latin typeface="Times New Roman" panose="02020603050405020304" pitchFamily="18" charset="0"/>
                <a:cs typeface="Times New Roman" panose="02020603050405020304" pitchFamily="18" charset="0"/>
              </a:rPr>
              <a:t>cách</a:t>
            </a:r>
            <a:r>
              <a:rPr lang="vi-VN" altLang="en-US" sz="2400" dirty="0">
                <a:solidFill>
                  <a:srgbClr val="FF0000"/>
                </a:solidFill>
                <a:latin typeface="Times New Roman" panose="02020603050405020304" pitchFamily="18" charset="0"/>
                <a:cs typeface="Times New Roman" panose="02020603050405020304" pitchFamily="18" charset="0"/>
              </a:rPr>
              <a:t>.</a:t>
            </a:r>
            <a:endParaRPr lang="vi-VN"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EF24CDDB-A01F-8E24-E7CA-B32F90F732C5}"/>
              </a:ext>
            </a:extLst>
          </p:cNvPr>
          <p:cNvSpPr txBox="1"/>
          <p:nvPr/>
        </p:nvSpPr>
        <p:spPr>
          <a:xfrm>
            <a:off x="304816" y="1244600"/>
            <a:ext cx="5553900" cy="5693866"/>
          </a:xfrm>
          <a:prstGeom prst="rect">
            <a:avLst/>
          </a:prstGeom>
          <a:noFill/>
        </p:spPr>
        <p:txBody>
          <a:bodyPr wrap="square">
            <a:spAutoFit/>
          </a:bodyPr>
          <a:lstStyle/>
          <a:p>
            <a:pPr algn="just">
              <a:tabLst>
                <a:tab pos="60116" algn="l"/>
                <a:tab pos="120233" algn="l"/>
              </a:tabLst>
            </a:pPr>
            <a:r>
              <a:rPr lang="vi-VN"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altLang="en-US" sz="2800" dirty="0">
                <a:solidFill>
                  <a:srgbClr val="0D171F"/>
                </a:solidFill>
                <a:latin typeface="Times New Roman" panose="02020603050405020304" pitchFamily="18" charset="0"/>
                <a:cs typeface="Times New Roman" panose="02020603050405020304" pitchFamily="18" charset="0"/>
              </a:rPr>
              <a:t>Hình ảnh “Tiếng nhạc ngựa lần </a:t>
            </a:r>
            <a:r>
              <a:rPr lang="en-US" altLang="en-US" sz="2800" dirty="0" err="1">
                <a:solidFill>
                  <a:srgbClr val="0D171F"/>
                </a:solidFill>
                <a:latin typeface="Times New Roman" panose="02020603050405020304" pitchFamily="18" charset="0"/>
                <a:cs typeface="Times New Roman" panose="02020603050405020304" pitchFamily="18" charset="0"/>
              </a:rPr>
              <a:t>chen</a:t>
            </a:r>
            <a:r>
              <a:rPr lang="en-US" altLang="en-US" sz="2800" dirty="0">
                <a:solidFill>
                  <a:srgbClr val="0D171F"/>
                </a:solidFill>
                <a:latin typeface="Times New Roman" panose="02020603050405020304" pitchFamily="18" charset="0"/>
                <a:cs typeface="Times New Roman" panose="02020603050405020304" pitchFamily="18" charset="0"/>
              </a:rPr>
              <a:t> </a:t>
            </a:r>
            <a:r>
              <a:rPr lang="vi-VN" altLang="en-US" sz="2800" dirty="0">
                <a:solidFill>
                  <a:srgbClr val="0D171F"/>
                </a:solidFill>
                <a:latin typeface="Times New Roman" panose="02020603050405020304" pitchFamily="18" charset="0"/>
                <a:cs typeface="Times New Roman" panose="02020603050405020304" pitchFamily="18" charset="0"/>
              </a:rPr>
              <a:t>tiếng trống” và “Giáp mặt rồi phút bỗng </a:t>
            </a:r>
            <a:r>
              <a:rPr lang="en-US" altLang="en-US" sz="2800" dirty="0">
                <a:solidFill>
                  <a:srgbClr val="0D171F"/>
                </a:solidFill>
                <a:latin typeface="Times New Roman" panose="02020603050405020304" pitchFamily="18" charset="0"/>
                <a:cs typeface="Times New Roman" panose="02020603050405020304" pitchFamily="18" charset="0"/>
              </a:rPr>
              <a:t>chia </a:t>
            </a:r>
            <a:r>
              <a:rPr lang="en-US" altLang="en-US" sz="2800" dirty="0" err="1">
                <a:solidFill>
                  <a:srgbClr val="0D171F"/>
                </a:solidFill>
                <a:latin typeface="Times New Roman" panose="02020603050405020304" pitchFamily="18" charset="0"/>
                <a:cs typeface="Times New Roman" panose="02020603050405020304" pitchFamily="18" charset="0"/>
              </a:rPr>
              <a:t>tay</a:t>
            </a:r>
            <a:r>
              <a:rPr lang="en-US" altLang="en-US" sz="2800" dirty="0">
                <a:solidFill>
                  <a:srgbClr val="0D171F"/>
                </a:solidFill>
                <a:latin typeface="Times New Roman" panose="02020603050405020304" pitchFamily="18" charset="0"/>
                <a:cs typeface="Times New Roman" panose="02020603050405020304" pitchFamily="18" charset="0"/>
              </a:rPr>
              <a:t>”: </a:t>
            </a:r>
            <a:r>
              <a:rPr lang="vi-VN" altLang="en-US" sz="2800" dirty="0">
                <a:solidFill>
                  <a:srgbClr val="FF0000"/>
                </a:solidFill>
                <a:latin typeface="Times New Roman" panose="02020603050405020304" pitchFamily="18" charset="0"/>
                <a:cs typeface="Times New Roman" panose="02020603050405020304" pitchFamily="18" charset="0"/>
              </a:rPr>
              <a:t>âm </a:t>
            </a:r>
            <a:r>
              <a:rPr lang="en-US" altLang="en-US" sz="2800" dirty="0" err="1">
                <a:solidFill>
                  <a:srgbClr val="FF0000"/>
                </a:solidFill>
                <a:latin typeface="Times New Roman" panose="02020603050405020304" pitchFamily="18" charset="0"/>
                <a:cs typeface="Times New Roman" panose="02020603050405020304" pitchFamily="18" charset="0"/>
              </a:rPr>
              <a:t>thanh</a:t>
            </a:r>
            <a:r>
              <a:rPr lang="en-US" altLang="en-US" sz="2800" dirty="0">
                <a:solidFill>
                  <a:srgbClr val="FF0000"/>
                </a:solidFill>
                <a:latin typeface="Times New Roman" panose="02020603050405020304" pitchFamily="18" charset="0"/>
                <a:cs typeface="Times New Roman" panose="02020603050405020304" pitchFamily="18" charset="0"/>
              </a:rPr>
              <a:t> </a:t>
            </a:r>
            <a:r>
              <a:rPr lang="vi-VN" altLang="en-US" sz="2800" dirty="0">
                <a:solidFill>
                  <a:srgbClr val="0D171F"/>
                </a:solidFill>
                <a:latin typeface="Times New Roman" panose="02020603050405020304" pitchFamily="18" charset="0"/>
                <a:cs typeface="Times New Roman" panose="02020603050405020304" pitchFamily="18" charset="0"/>
              </a:rPr>
              <a:t>nhạc ngựa và tiếng trống gợi nên sự hối hả, khẩn trương lúc người </a:t>
            </a:r>
            <a:r>
              <a:rPr lang="en-US" altLang="en-US" sz="2800" dirty="0" err="1">
                <a:solidFill>
                  <a:srgbClr val="0D171F"/>
                </a:solidFill>
                <a:latin typeface="Times New Roman" panose="02020603050405020304" pitchFamily="18" charset="0"/>
                <a:cs typeface="Times New Roman" panose="02020603050405020304" pitchFamily="18" charset="0"/>
              </a:rPr>
              <a:t>chinh</a:t>
            </a:r>
            <a:r>
              <a:rPr lang="en-US" altLang="en-US" sz="2800" dirty="0">
                <a:solidFill>
                  <a:srgbClr val="0D171F"/>
                </a:solidFill>
                <a:latin typeface="Times New Roman" panose="02020603050405020304" pitchFamily="18" charset="0"/>
                <a:cs typeface="Times New Roman" panose="02020603050405020304" pitchFamily="18" charset="0"/>
              </a:rPr>
              <a:t> </a:t>
            </a:r>
            <a:r>
              <a:rPr lang="en-US" altLang="en-US" sz="2800" dirty="0" err="1">
                <a:solidFill>
                  <a:srgbClr val="0D171F"/>
                </a:solidFill>
                <a:latin typeface="Times New Roman" panose="02020603050405020304" pitchFamily="18" charset="0"/>
                <a:cs typeface="Times New Roman" panose="02020603050405020304" pitchFamily="18" charset="0"/>
              </a:rPr>
              <a:t>phu</a:t>
            </a:r>
            <a:r>
              <a:rPr lang="en-US" altLang="en-US" sz="2800" dirty="0">
                <a:solidFill>
                  <a:srgbClr val="0D171F"/>
                </a:solidFill>
                <a:latin typeface="Times New Roman" panose="02020603050405020304" pitchFamily="18" charset="0"/>
                <a:cs typeface="Times New Roman" panose="02020603050405020304" pitchFamily="18" charset="0"/>
              </a:rPr>
              <a:t> </a:t>
            </a:r>
            <a:r>
              <a:rPr lang="vi-VN" altLang="en-US" sz="2800" dirty="0">
                <a:solidFill>
                  <a:srgbClr val="0D171F"/>
                </a:solidFill>
                <a:latin typeface="Times New Roman" panose="02020603050405020304" pitchFamily="18" charset="0"/>
                <a:cs typeface="Times New Roman" panose="02020603050405020304" pitchFamily="18" charset="0"/>
              </a:rPr>
              <a:t>lên đường </a:t>
            </a:r>
            <a:r>
              <a:rPr lang="en-US" altLang="en-US" sz="2800" dirty="0" err="1">
                <a:solidFill>
                  <a:srgbClr val="0D171F"/>
                </a:solidFill>
                <a:latin typeface="Times New Roman" panose="02020603050405020304" pitchFamily="18" charset="0"/>
                <a:cs typeface="Times New Roman" panose="02020603050405020304" pitchFamily="18" charset="0"/>
              </a:rPr>
              <a:t>ra</a:t>
            </a:r>
            <a:r>
              <a:rPr lang="en-US" altLang="en-US" sz="2800" dirty="0">
                <a:solidFill>
                  <a:srgbClr val="0D171F"/>
                </a:solidFill>
                <a:latin typeface="Times New Roman" panose="02020603050405020304" pitchFamily="18" charset="0"/>
                <a:cs typeface="Times New Roman" panose="02020603050405020304" pitchFamily="18" charset="0"/>
              </a:rPr>
              <a:t> </a:t>
            </a:r>
            <a:r>
              <a:rPr lang="vi-VN" altLang="en-US" sz="2800" dirty="0">
                <a:solidFill>
                  <a:srgbClr val="0D171F"/>
                </a:solidFill>
                <a:latin typeface="Times New Roman" panose="02020603050405020304" pitchFamily="18" charset="0"/>
                <a:cs typeface="Times New Roman" panose="02020603050405020304" pitchFamily="18" charset="0"/>
              </a:rPr>
              <a:t>trận, khiến </a:t>
            </a:r>
            <a:r>
              <a:rPr lang="en-US" altLang="en-US" sz="2800" dirty="0" err="1">
                <a:solidFill>
                  <a:srgbClr val="0D171F"/>
                </a:solidFill>
                <a:latin typeface="Times New Roman" panose="02020603050405020304" pitchFamily="18" charset="0"/>
                <a:cs typeface="Times New Roman" panose="02020603050405020304" pitchFamily="18" charset="0"/>
              </a:rPr>
              <a:t>cho</a:t>
            </a:r>
            <a:r>
              <a:rPr lang="en-US" altLang="en-US" sz="2800" dirty="0">
                <a:solidFill>
                  <a:srgbClr val="0D171F"/>
                </a:solidFill>
                <a:latin typeface="Times New Roman" panose="02020603050405020304" pitchFamily="18" charset="0"/>
                <a:cs typeface="Times New Roman" panose="02020603050405020304" pitchFamily="18" charset="0"/>
              </a:rPr>
              <a:t> </a:t>
            </a:r>
            <a:r>
              <a:rPr lang="vi-VN" altLang="en-US" sz="2800" dirty="0">
                <a:solidFill>
                  <a:srgbClr val="0D171F"/>
                </a:solidFill>
                <a:latin typeface="Times New Roman" panose="02020603050405020304" pitchFamily="18" charset="0"/>
                <a:cs typeface="Times New Roman" panose="02020603050405020304" pitchFamily="18" charset="0"/>
              </a:rPr>
              <a:t>khoảnh khắc gặp gỡ trở nên ngắn ngủi, vội vã</a:t>
            </a:r>
            <a:r>
              <a:rPr lang="en-US" altLang="en-US" sz="2800" dirty="0">
                <a:solidFill>
                  <a:srgbClr val="0D171F"/>
                </a:solidFill>
                <a:latin typeface="Times New Roman" panose="02020603050405020304" pitchFamily="18" charset="0"/>
                <a:cs typeface="Times New Roman" panose="02020603050405020304" pitchFamily="18" charset="0"/>
              </a:rPr>
              <a:t>, </a:t>
            </a:r>
            <a:r>
              <a:rPr lang="vi-VN"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không gian </a:t>
            </a:r>
            <a:r>
              <a:rPr lang="vi-VN"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“doanh Liễu, Tràng Dương…”. </a:t>
            </a:r>
            <a:endPar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tabLst>
                <a:tab pos="60116" algn="l"/>
                <a:tab pos="120233" algn="l"/>
              </a:tabLst>
            </a:pP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-&gt; Â</a:t>
            </a:r>
            <a:r>
              <a:rPr lang="vi-VN"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 thanh xáo trộn, xa vắng, không gian xa xôi rộng lớn</a:t>
            </a:r>
            <a:endPar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457200" indent="-457200" algn="just">
              <a:buFont typeface="Wingdings" panose="05000000000000000000" pitchFamily="2" charset="2"/>
              <a:buChar char="è"/>
              <a:tabLst>
                <a:tab pos="60116" algn="l"/>
                <a:tab pos="120233" algn="l"/>
              </a:tabLst>
            </a:pP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Khoảnh</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khắc</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chia li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đau</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đớn</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chóng</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vánh</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2" name="Freeform 5">
            <a:extLst>
              <a:ext uri="{FF2B5EF4-FFF2-40B4-BE49-F238E27FC236}">
                <a16:creationId xmlns:a16="http://schemas.microsoft.com/office/drawing/2014/main" id="{931EBCC8-7A8F-2B2B-4F7B-709D2085BDC0}"/>
              </a:ext>
            </a:extLst>
          </p:cNvPr>
          <p:cNvSpPr/>
          <p:nvPr/>
        </p:nvSpPr>
        <p:spPr>
          <a:xfrm>
            <a:off x="11252199" y="5168645"/>
            <a:ext cx="1879601" cy="1879601"/>
          </a:xfrm>
          <a:custGeom>
            <a:avLst/>
            <a:gdLst/>
            <a:ahLst/>
            <a:cxnLst/>
            <a:rect l="l" t="t" r="r" b="b"/>
            <a:pathLst>
              <a:path w="5778062" h="5778062">
                <a:moveTo>
                  <a:pt x="0" y="0"/>
                </a:moveTo>
                <a:lnTo>
                  <a:pt x="5778062" y="0"/>
                </a:lnTo>
                <a:lnTo>
                  <a:pt x="5778062" y="5778062"/>
                </a:lnTo>
                <a:lnTo>
                  <a:pt x="0" y="5778062"/>
                </a:lnTo>
                <a:lnTo>
                  <a:pt x="0" y="0"/>
                </a:lnTo>
                <a:close/>
              </a:path>
            </a:pathLst>
          </a:custGeom>
          <a:blipFill>
            <a:blip r:embed="rId4"/>
            <a:stretch>
              <a:fillRect/>
            </a:stretch>
          </a:blipFill>
        </p:spPr>
      </p:sp>
      <p:sp>
        <p:nvSpPr>
          <p:cNvPr id="5" name="Freeform 5">
            <a:extLst>
              <a:ext uri="{FF2B5EF4-FFF2-40B4-BE49-F238E27FC236}">
                <a16:creationId xmlns:a16="http://schemas.microsoft.com/office/drawing/2014/main" id="{2B6D0BFF-1554-B295-03CE-CE4EF8767252}"/>
              </a:ext>
            </a:extLst>
          </p:cNvPr>
          <p:cNvSpPr/>
          <p:nvPr/>
        </p:nvSpPr>
        <p:spPr>
          <a:xfrm>
            <a:off x="-137369" y="-127000"/>
            <a:ext cx="858937" cy="2743200"/>
          </a:xfrm>
          <a:custGeom>
            <a:avLst/>
            <a:gdLst/>
            <a:ahLst/>
            <a:cxnLst/>
            <a:rect l="l" t="t" r="r" b="b"/>
            <a:pathLst>
              <a:path w="1288405" h="4114800">
                <a:moveTo>
                  <a:pt x="0" y="0"/>
                </a:moveTo>
                <a:lnTo>
                  <a:pt x="1288405" y="0"/>
                </a:lnTo>
                <a:lnTo>
                  <a:pt x="1288405"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custDataLst>
      <p:tags r:id="rId1"/>
    </p:custDataLst>
    <p:extLst>
      <p:ext uri="{BB962C8B-B14F-4D97-AF65-F5344CB8AC3E}">
        <p14:creationId xmlns:p14="http://schemas.microsoft.com/office/powerpoint/2010/main" val="620948286"/>
      </p:ext>
    </p:extLst>
  </p:cSld>
  <p:clrMapOvr>
    <a:masterClrMapping/>
  </p:clrMapOvr>
  <mc:AlternateContent xmlns:mc="http://schemas.openxmlformats.org/markup-compatibility/2006" xmlns:p14="http://schemas.microsoft.com/office/powerpoint/2010/main">
    <mc:Choice Requires="p14">
      <p:transition spd="slow" p14:dur="2000" advTm="78057"/>
    </mc:Choice>
    <mc:Fallback xmlns="">
      <p:transition spd="slow" advTm="7805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barn(inVertical)">
                                      <p:cBhvr>
                                        <p:cTn id="23" dur="500"/>
                                        <p:tgtEl>
                                          <p:spTgt spid="10">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0">
                                            <p:txEl>
                                              <p:pRg st="1" end="1"/>
                                            </p:txEl>
                                          </p:spTgt>
                                        </p:tgtEl>
                                        <p:attrNameLst>
                                          <p:attrName>style.visibility</p:attrName>
                                        </p:attrNameLst>
                                      </p:cBhvr>
                                      <p:to>
                                        <p:strVal val="visible"/>
                                      </p:to>
                                    </p:set>
                                    <p:animEffect transition="in" filter="barn(inVertical)">
                                      <p:cBhvr>
                                        <p:cTn id="28" dur="500"/>
                                        <p:tgtEl>
                                          <p:spTgt spid="10">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0">
                                            <p:txEl>
                                              <p:pRg st="2" end="2"/>
                                            </p:txEl>
                                          </p:spTgt>
                                        </p:tgtEl>
                                        <p:attrNameLst>
                                          <p:attrName>style.visibility</p:attrName>
                                        </p:attrNameLst>
                                      </p:cBhvr>
                                      <p:to>
                                        <p:strVal val="visible"/>
                                      </p:to>
                                    </p:set>
                                    <p:animEffect transition="in" filter="barn(inVertical)">
                                      <p:cBhvr>
                                        <p:cTn id="33" dur="500"/>
                                        <p:tgtEl>
                                          <p:spTgt spid="10">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9">
                                            <p:txEl>
                                              <p:pRg st="0" end="0"/>
                                            </p:txEl>
                                          </p:spTgt>
                                        </p:tgtEl>
                                        <p:attrNameLst>
                                          <p:attrName>style.visibility</p:attrName>
                                        </p:attrNameLst>
                                      </p:cBhvr>
                                      <p:to>
                                        <p:strVal val="visible"/>
                                      </p:to>
                                    </p:set>
                                    <p:animEffect transition="in" filter="barn(inVertical)">
                                      <p:cBhvr>
                                        <p:cTn id="38" dur="500"/>
                                        <p:tgtEl>
                                          <p:spTgt spid="9">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9">
                                            <p:txEl>
                                              <p:pRg st="1" end="1"/>
                                            </p:txEl>
                                          </p:spTgt>
                                        </p:tgtEl>
                                        <p:attrNameLst>
                                          <p:attrName>style.visibility</p:attrName>
                                        </p:attrNameLst>
                                      </p:cBhvr>
                                      <p:to>
                                        <p:strVal val="visible"/>
                                      </p:to>
                                    </p:set>
                                    <p:animEffect transition="in" filter="barn(inVertical)">
                                      <p:cBhvr>
                                        <p:cTn id="43" dur="500"/>
                                        <p:tgtEl>
                                          <p:spTgt spid="9">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9">
                                            <p:txEl>
                                              <p:pRg st="2" end="2"/>
                                            </p:txEl>
                                          </p:spTgt>
                                        </p:tgtEl>
                                        <p:attrNameLst>
                                          <p:attrName>style.visibility</p:attrName>
                                        </p:attrNameLst>
                                      </p:cBhvr>
                                      <p:to>
                                        <p:strVal val="visible"/>
                                      </p:to>
                                    </p:set>
                                    <p:animEffect transition="in" filter="barn(inVertical)">
                                      <p:cBhvr>
                                        <p:cTn id="48" dur="500"/>
                                        <p:tgtEl>
                                          <p:spTgt spid="9">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9">
                                            <p:txEl>
                                              <p:pRg st="3" end="3"/>
                                            </p:txEl>
                                          </p:spTgt>
                                        </p:tgtEl>
                                        <p:attrNameLst>
                                          <p:attrName>style.visibility</p:attrName>
                                        </p:attrNameLst>
                                      </p:cBhvr>
                                      <p:to>
                                        <p:strVal val="visible"/>
                                      </p:to>
                                    </p:set>
                                    <p:animEffect transition="in" filter="barn(inVertical)">
                                      <p:cBhvr>
                                        <p:cTn id="53"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F75C345-C521-6F01-FC0D-9E8A13AAAEF7}"/>
              </a:ext>
            </a:extLst>
          </p:cNvPr>
          <p:cNvCxnSpPr>
            <a:cxnSpLocks/>
          </p:cNvCxnSpPr>
          <p:nvPr/>
        </p:nvCxnSpPr>
        <p:spPr>
          <a:xfrm>
            <a:off x="5020597" y="1362773"/>
            <a:ext cx="0" cy="4751395"/>
          </a:xfrm>
          <a:prstGeom prst="line">
            <a:avLst/>
          </a:prstGeom>
        </p:spPr>
        <p:style>
          <a:lnRef idx="1">
            <a:schemeClr val="dk1"/>
          </a:lnRef>
          <a:fillRef idx="0">
            <a:schemeClr val="dk1"/>
          </a:fillRef>
          <a:effectRef idx="0">
            <a:schemeClr val="dk1"/>
          </a:effectRef>
          <a:fontRef idx="minor">
            <a:schemeClr val="tx1"/>
          </a:fontRef>
        </p:style>
      </p:cxnSp>
      <p:sp>
        <p:nvSpPr>
          <p:cNvPr id="4" name="TextBox 3">
            <a:extLst>
              <a:ext uri="{FF2B5EF4-FFF2-40B4-BE49-F238E27FC236}">
                <a16:creationId xmlns:a16="http://schemas.microsoft.com/office/drawing/2014/main" id="{139686CA-79E2-A68C-EC14-1FCE1AC64077}"/>
              </a:ext>
            </a:extLst>
          </p:cNvPr>
          <p:cNvSpPr txBox="1"/>
          <p:nvPr/>
        </p:nvSpPr>
        <p:spPr>
          <a:xfrm>
            <a:off x="635002" y="625417"/>
            <a:ext cx="5130800" cy="543675"/>
          </a:xfrm>
          <a:prstGeom prst="rect">
            <a:avLst/>
          </a:prstGeom>
          <a:noFill/>
        </p:spPr>
        <p:txBody>
          <a:bodyPr wrap="square" rtlCol="0">
            <a:spAutoFit/>
          </a:bodyPr>
          <a:lstStyle/>
          <a:p>
            <a:pPr algn="ctr"/>
            <a:r>
              <a:rPr lang="en-US" sz="2933" b="1" dirty="0" err="1">
                <a:solidFill>
                  <a:srgbClr val="FF0000"/>
                </a:solidFill>
                <a:latin typeface="Times New Roman" panose="02020603050405020304" pitchFamily="18" charset="0"/>
                <a:cs typeface="Times New Roman" panose="02020603050405020304" pitchFamily="18" charset="0"/>
              </a:rPr>
              <a:t>Khung</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cảnh</a:t>
            </a:r>
            <a:endParaRPr lang="en-US" sz="2933" b="1" dirty="0">
              <a:solidFill>
                <a:srgbClr val="FF00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673239C0-5B21-33A1-1209-EBF1F7DF28E0}"/>
              </a:ext>
            </a:extLst>
          </p:cNvPr>
          <p:cNvSpPr txBox="1"/>
          <p:nvPr/>
        </p:nvSpPr>
        <p:spPr>
          <a:xfrm>
            <a:off x="6393429" y="453584"/>
            <a:ext cx="5130800" cy="543675"/>
          </a:xfrm>
          <a:prstGeom prst="rect">
            <a:avLst/>
          </a:prstGeom>
          <a:noFill/>
        </p:spPr>
        <p:txBody>
          <a:bodyPr wrap="square" rtlCol="0">
            <a:spAutoFit/>
          </a:bodyPr>
          <a:lstStyle/>
          <a:p>
            <a:pPr algn="ctr"/>
            <a:r>
              <a:rPr lang="en-US" sz="2933" b="1" dirty="0" err="1">
                <a:solidFill>
                  <a:srgbClr val="FF0000"/>
                </a:solidFill>
                <a:latin typeface="Times New Roman" panose="02020603050405020304" pitchFamily="18" charset="0"/>
                <a:cs typeface="Times New Roman" panose="02020603050405020304" pitchFamily="18" charset="0"/>
              </a:rPr>
              <a:t>Tâm</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trạng</a:t>
            </a:r>
            <a:endParaRPr lang="en-US" sz="2933" b="1" dirty="0">
              <a:solidFill>
                <a:srgbClr val="FF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8BCABCF2-8DA8-CBB6-BD15-9B3A84B5CACC}"/>
              </a:ext>
            </a:extLst>
          </p:cNvPr>
          <p:cNvSpPr txBox="1"/>
          <p:nvPr/>
        </p:nvSpPr>
        <p:spPr>
          <a:xfrm>
            <a:off x="348224" y="91131"/>
            <a:ext cx="8323827" cy="543675"/>
          </a:xfrm>
          <a:prstGeom prst="rect">
            <a:avLst/>
          </a:prstGeom>
          <a:noFill/>
        </p:spPr>
        <p:txBody>
          <a:bodyPr wrap="square" rtlCol="0">
            <a:spAutoFit/>
          </a:bodyPr>
          <a:lstStyle/>
          <a:p>
            <a:pPr algn="ctr"/>
            <a:r>
              <a:rPr lang="en-US" sz="2933" b="1" dirty="0">
                <a:solidFill>
                  <a:srgbClr val="FF0000"/>
                </a:solidFill>
                <a:latin typeface="Times New Roman" panose="02020603050405020304" pitchFamily="18" charset="0"/>
                <a:cs typeface="Times New Roman" panose="02020603050405020304" pitchFamily="18" charset="0"/>
              </a:rPr>
              <a:t>b. Sau </a:t>
            </a:r>
            <a:r>
              <a:rPr lang="en-US" sz="2933" b="1" dirty="0" err="1">
                <a:solidFill>
                  <a:srgbClr val="FF0000"/>
                </a:solidFill>
                <a:latin typeface="Times New Roman" panose="02020603050405020304" pitchFamily="18" charset="0"/>
                <a:cs typeface="Times New Roman" panose="02020603050405020304" pitchFamily="18" charset="0"/>
              </a:rPr>
              <a:t>lúc</a:t>
            </a:r>
            <a:r>
              <a:rPr lang="en-US" sz="2933" b="1" dirty="0">
                <a:solidFill>
                  <a:srgbClr val="FF0000"/>
                </a:solidFill>
                <a:latin typeface="Times New Roman" panose="02020603050405020304" pitchFamily="18" charset="0"/>
                <a:cs typeface="Times New Roman" panose="02020603050405020304" pitchFamily="18" charset="0"/>
              </a:rPr>
              <a:t> chia li ( Khi </a:t>
            </a:r>
            <a:r>
              <a:rPr lang="en-US" sz="2933" b="1" dirty="0" err="1">
                <a:solidFill>
                  <a:srgbClr val="FF0000"/>
                </a:solidFill>
                <a:latin typeface="Times New Roman" panose="02020603050405020304" pitchFamily="18" charset="0"/>
                <a:cs typeface="Times New Roman" panose="02020603050405020304" pitchFamily="18" charset="0"/>
              </a:rPr>
              <a:t>một</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mình</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trở</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về</a:t>
            </a:r>
            <a:r>
              <a:rPr lang="en-US" sz="2933" b="1" dirty="0">
                <a:solidFill>
                  <a:srgbClr val="FF0000"/>
                </a:solidFill>
                <a:latin typeface="Times New Roman" panose="02020603050405020304" pitchFamily="18" charset="0"/>
                <a:cs typeface="Times New Roman" panose="02020603050405020304" pitchFamily="18" charset="0"/>
              </a:rPr>
              <a:t> )</a:t>
            </a:r>
          </a:p>
        </p:txBody>
      </p:sp>
      <p:sp>
        <p:nvSpPr>
          <p:cNvPr id="9" name="TextBox 8">
            <a:extLst>
              <a:ext uri="{FF2B5EF4-FFF2-40B4-BE49-F238E27FC236}">
                <a16:creationId xmlns:a16="http://schemas.microsoft.com/office/drawing/2014/main" id="{75E4C4D8-894C-CB7F-A4F9-C38A2BD207DB}"/>
              </a:ext>
            </a:extLst>
          </p:cNvPr>
          <p:cNvSpPr txBox="1"/>
          <p:nvPr/>
        </p:nvSpPr>
        <p:spPr>
          <a:xfrm>
            <a:off x="5020597" y="1362773"/>
            <a:ext cx="7125617" cy="4441729"/>
          </a:xfrm>
          <a:prstGeom prst="rect">
            <a:avLst/>
          </a:prstGeom>
          <a:noFill/>
        </p:spPr>
        <p:txBody>
          <a:bodyPr wrap="square">
            <a:spAutoFit/>
          </a:bodyPr>
          <a:lstStyle/>
          <a:p>
            <a:pPr algn="just">
              <a:tabLst>
                <a:tab pos="60116" algn="l"/>
                <a:tab pos="120233" algn="l"/>
              </a:tabLst>
            </a:pPr>
            <a:r>
              <a:rPr lang="vi-VN"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a:t>
            </a:r>
            <a:r>
              <a:rPr lang="vi-VN" sz="2933"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o lắng bất an </a:t>
            </a:r>
            <a:r>
              <a:rPr lang="vi-VN"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khi nghĩ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chồng</a:t>
            </a:r>
            <a:r>
              <a:rPr lang="vi-VN"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phải đối mặt với hiểm nguy gian khổ</a:t>
            </a:r>
          </a:p>
          <a:p>
            <a:pPr algn="just">
              <a:tabLst>
                <a:tab pos="60116" algn="l"/>
                <a:tab pos="120233" algn="l"/>
              </a:tabLst>
            </a:pPr>
            <a:r>
              <a:rPr lang="vi-VN"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933"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Cô đơn</a:t>
            </a:r>
            <a:r>
              <a:rPr lang="en-US" sz="2933"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trống</a:t>
            </a:r>
            <a:r>
              <a:rPr lang="en-US" sz="2933"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trải</a:t>
            </a:r>
            <a:r>
              <a:rPr lang="en-US" sz="2933"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tuyệt</a:t>
            </a:r>
            <a:r>
              <a:rPr lang="en-US" sz="2933"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vọng</a:t>
            </a:r>
            <a:r>
              <a:rPr lang="vi-VN" sz="2933"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trong căn phòng vắng lặng “buồng cũ chiếu chăn”, cảnh còn mà người đã xa vắng</a:t>
            </a:r>
          </a:p>
          <a:p>
            <a:pPr algn="just">
              <a:tabLst>
                <a:tab pos="60116" algn="l"/>
                <a:tab pos="120233" algn="l"/>
              </a:tabLst>
            </a:pPr>
            <a:r>
              <a:rPr lang="en-US" sz="2933"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-&gt; </a:t>
            </a:r>
            <a:r>
              <a:rPr lang="vi-VN" sz="2933"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Câu hỏi tu từ </a:t>
            </a:r>
            <a:r>
              <a:rPr lang="vi-VN"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“Lòng chàng ý thiếp ai sầu hơn ai?”</a:t>
            </a:r>
            <a:endParaRPr lang="en-US" sz="2933"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tabLst>
                <a:tab pos="60116" algn="l"/>
                <a:tab pos="120233" algn="l"/>
              </a:tabLst>
            </a:pPr>
            <a:r>
              <a:rPr lang="en-US" sz="2933"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&gt; </a:t>
            </a:r>
            <a:r>
              <a:rPr lang="en-US" sz="2933"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2933"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=&gt; </a:t>
            </a:r>
            <a:r>
              <a:rPr lang="vi-VN" sz="2400" dirty="0">
                <a:solidFill>
                  <a:srgbClr val="FF0000"/>
                </a:solidFill>
              </a:rPr>
              <a:t>Nỗi buồn li biệt </a:t>
            </a:r>
            <a:r>
              <a:rPr lang="vi-VN" sz="2400" dirty="0"/>
              <a:t>đã nhân lên, dâng trào, </a:t>
            </a:r>
            <a:r>
              <a:rPr lang="vi-VN" sz="2400" dirty="0">
                <a:solidFill>
                  <a:srgbClr val="FF0000"/>
                </a:solidFill>
              </a:rPr>
              <a:t>trở thành một khối sầu thương, trĩu nặng trong tâm hồn người chinh phụ.</a:t>
            </a:r>
            <a:endPar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EF24CDDB-A01F-8E24-E7CA-B32F90F732C5}"/>
              </a:ext>
            </a:extLst>
          </p:cNvPr>
          <p:cNvSpPr txBox="1"/>
          <p:nvPr/>
        </p:nvSpPr>
        <p:spPr>
          <a:xfrm>
            <a:off x="152403" y="1296073"/>
            <a:ext cx="4718048" cy="3251724"/>
          </a:xfrm>
          <a:prstGeom prst="rect">
            <a:avLst/>
          </a:prstGeom>
          <a:noFill/>
        </p:spPr>
        <p:txBody>
          <a:bodyPr wrap="square">
            <a:spAutoFit/>
          </a:bodyPr>
          <a:lstStyle/>
          <a:p>
            <a:pPr marL="457200" indent="-457200" algn="just">
              <a:buFontTx/>
              <a:buChar char="-"/>
              <a:tabLst>
                <a:tab pos="60116" algn="l"/>
                <a:tab pos="120233" algn="l"/>
              </a:tabLst>
            </a:pPr>
            <a:r>
              <a:rPr lang="vi-VN"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Gắn liền với </a:t>
            </a:r>
            <a:r>
              <a:rPr lang="vi-VN" sz="2933"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không gian xa xôi</a:t>
            </a:r>
            <a:r>
              <a:rPr lang="vi-VN"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933"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cách quê hương ngàn dặm</a:t>
            </a:r>
            <a:r>
              <a:rPr lang="vi-VN"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Tiêu Tương, Hàm Dương…”</a:t>
            </a:r>
            <a:endPar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endParaRPr>
          </a:p>
          <a:p>
            <a:pPr marL="457200" indent="-457200" algn="just">
              <a:buFontTx/>
              <a:buChar char="-"/>
              <a:tabLst>
                <a:tab pos="60116" algn="l"/>
                <a:tab pos="120233" algn="l"/>
              </a:tabLst>
            </a:pP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Mây</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biếc</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núi</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xanh</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ngàn</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dâu</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p>
          <a:p>
            <a:pPr marL="457200" indent="-457200" algn="just">
              <a:buFontTx/>
              <a:buChar char="-"/>
              <a:tabLst>
                <a:tab pos="60116" algn="l"/>
                <a:tab pos="120233" algn="l"/>
              </a:tabLst>
            </a:pPr>
            <a:r>
              <a:rPr lang="en-US" sz="2933"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&gt; </a:t>
            </a:r>
            <a:r>
              <a:rPr lang="en-US" sz="2933"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điệp</a:t>
            </a:r>
            <a:r>
              <a:rPr lang="en-US" sz="2933"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ngữ</a:t>
            </a:r>
            <a:r>
              <a:rPr lang="en-US" sz="2933"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ước</a:t>
            </a:r>
            <a:r>
              <a:rPr lang="en-US" sz="2933"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lệ</a:t>
            </a:r>
            <a:endParaRPr lang="en-US" sz="2933"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61D52683-F4EE-D5DF-88C0-6F9A6E002BF7}"/>
              </a:ext>
            </a:extLst>
          </p:cNvPr>
          <p:cNvSpPr txBox="1"/>
          <p:nvPr/>
        </p:nvSpPr>
        <p:spPr>
          <a:xfrm>
            <a:off x="152403" y="4603857"/>
            <a:ext cx="4346574" cy="995016"/>
          </a:xfrm>
          <a:prstGeom prst="rect">
            <a:avLst/>
          </a:prstGeom>
          <a:noFill/>
        </p:spPr>
        <p:txBody>
          <a:bodyPr wrap="square" rtlCol="0">
            <a:spAutoFit/>
          </a:bodyPr>
          <a:lstStyle/>
          <a:p>
            <a:pPr algn="just"/>
            <a:r>
              <a:rPr lang="en-US" sz="2933"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Nỗi</a:t>
            </a:r>
            <a:r>
              <a:rPr lang="en-US" sz="2933"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sầu</a:t>
            </a:r>
            <a:r>
              <a:rPr lang="en-US" sz="2933"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chia li </a:t>
            </a:r>
            <a:r>
              <a:rPr lang="en-US" sz="2933"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dằng</a:t>
            </a:r>
            <a:r>
              <a:rPr lang="en-US" sz="2933"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dặc</a:t>
            </a:r>
            <a:r>
              <a:rPr lang="en-US" sz="2933"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mức</a:t>
            </a:r>
            <a:r>
              <a:rPr lang="en-US" sz="2933"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độ</a:t>
            </a:r>
            <a:r>
              <a:rPr lang="en-US" sz="2933"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tăng</a:t>
            </a:r>
            <a:r>
              <a:rPr lang="en-US" sz="2933"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dần</a:t>
            </a:r>
            <a:endParaRPr lang="en-US" sz="2933" b="1" dirty="0">
              <a:solidFill>
                <a:srgbClr val="FF000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6CE01F9B-6013-C6FA-CE19-68E37519F917}"/>
              </a:ext>
            </a:extLst>
          </p:cNvPr>
          <p:cNvSpPr txBox="1"/>
          <p:nvPr/>
        </p:nvSpPr>
        <p:spPr>
          <a:xfrm>
            <a:off x="1415845" y="5794095"/>
            <a:ext cx="7742903" cy="830997"/>
          </a:xfrm>
          <a:prstGeom prst="rect">
            <a:avLst/>
          </a:prstGeom>
          <a:noFill/>
        </p:spPr>
        <p:txBody>
          <a:bodyPr wrap="square">
            <a:spAutoFit/>
          </a:bodyPr>
          <a:lstStyle/>
          <a:p>
            <a:pPr algn="just">
              <a:tabLst>
                <a:tab pos="60116" algn="l"/>
                <a:tab pos="120233" algn="l"/>
              </a:tabLst>
            </a:pPr>
            <a:r>
              <a:rPr lang="en-US" sz="2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Tố</a:t>
            </a:r>
            <a:r>
              <a:rPr lang="en-US" sz="2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cáo</a:t>
            </a:r>
            <a:r>
              <a:rPr lang="en-US" sz="2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chiến</a:t>
            </a:r>
            <a:r>
              <a:rPr lang="en-US" sz="2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tranh</a:t>
            </a:r>
            <a:r>
              <a:rPr lang="en-US" sz="2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phi </a:t>
            </a:r>
            <a:r>
              <a:rPr lang="en-US" sz="2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nghĩa</a:t>
            </a:r>
            <a:r>
              <a:rPr lang="en-US" sz="2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2400" b="1" dirty="0">
                <a:solidFill>
                  <a:srgbClr val="FF0000"/>
                </a:solidFill>
                <a:latin typeface="Times New Roman" panose="02020603050405020304" pitchFamily="18" charset="0"/>
                <a:cs typeface="Times New Roman" panose="02020603050405020304" pitchFamily="18" charset="0"/>
              </a:rPr>
              <a:t>niềm khát khao hạnh phúc lứa đôi của người phụ nữ</a:t>
            </a:r>
            <a:endParaRPr lang="vi-VN"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67058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barn(inVertical)">
                                      <p:cBhvr>
                                        <p:cTn id="23" dur="500"/>
                                        <p:tgtEl>
                                          <p:spTgt spid="10">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0">
                                            <p:txEl>
                                              <p:pRg st="1" end="1"/>
                                            </p:txEl>
                                          </p:spTgt>
                                        </p:tgtEl>
                                        <p:attrNameLst>
                                          <p:attrName>style.visibility</p:attrName>
                                        </p:attrNameLst>
                                      </p:cBhvr>
                                      <p:to>
                                        <p:strVal val="visible"/>
                                      </p:to>
                                    </p:set>
                                    <p:animEffect transition="in" filter="barn(inVertical)">
                                      <p:cBhvr>
                                        <p:cTn id="28" dur="500"/>
                                        <p:tgtEl>
                                          <p:spTgt spid="10">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0">
                                            <p:txEl>
                                              <p:pRg st="2" end="2"/>
                                            </p:txEl>
                                          </p:spTgt>
                                        </p:tgtEl>
                                        <p:attrNameLst>
                                          <p:attrName>style.visibility</p:attrName>
                                        </p:attrNameLst>
                                      </p:cBhvr>
                                      <p:to>
                                        <p:strVal val="visible"/>
                                      </p:to>
                                    </p:set>
                                    <p:animEffect transition="in" filter="barn(inVertical)">
                                      <p:cBhvr>
                                        <p:cTn id="33" dur="500"/>
                                        <p:tgtEl>
                                          <p:spTgt spid="10">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
                                            <p:txEl>
                                              <p:pRg st="0" end="0"/>
                                            </p:txEl>
                                          </p:spTgt>
                                        </p:tgtEl>
                                        <p:attrNameLst>
                                          <p:attrName>style.visibility</p:attrName>
                                        </p:attrNameLst>
                                      </p:cBhvr>
                                      <p:to>
                                        <p:strVal val="visible"/>
                                      </p:to>
                                    </p:set>
                                    <p:animEffect transition="in" filter="barn(inVertical)">
                                      <p:cBhvr>
                                        <p:cTn id="38" dur="500"/>
                                        <p:tgtEl>
                                          <p:spTgt spid="2">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9">
                                            <p:txEl>
                                              <p:pRg st="0" end="0"/>
                                            </p:txEl>
                                          </p:spTgt>
                                        </p:tgtEl>
                                        <p:attrNameLst>
                                          <p:attrName>style.visibility</p:attrName>
                                        </p:attrNameLst>
                                      </p:cBhvr>
                                      <p:to>
                                        <p:strVal val="visible"/>
                                      </p:to>
                                    </p:set>
                                    <p:animEffect transition="in" filter="barn(inVertical)">
                                      <p:cBhvr>
                                        <p:cTn id="43" dur="500"/>
                                        <p:tgtEl>
                                          <p:spTgt spid="9">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9">
                                            <p:txEl>
                                              <p:pRg st="1" end="1"/>
                                            </p:txEl>
                                          </p:spTgt>
                                        </p:tgtEl>
                                        <p:attrNameLst>
                                          <p:attrName>style.visibility</p:attrName>
                                        </p:attrNameLst>
                                      </p:cBhvr>
                                      <p:to>
                                        <p:strVal val="visible"/>
                                      </p:to>
                                    </p:set>
                                    <p:animEffect transition="in" filter="barn(inVertical)">
                                      <p:cBhvr>
                                        <p:cTn id="48" dur="500"/>
                                        <p:tgtEl>
                                          <p:spTgt spid="9">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9">
                                            <p:txEl>
                                              <p:pRg st="2" end="2"/>
                                            </p:txEl>
                                          </p:spTgt>
                                        </p:tgtEl>
                                        <p:attrNameLst>
                                          <p:attrName>style.visibility</p:attrName>
                                        </p:attrNameLst>
                                      </p:cBhvr>
                                      <p:to>
                                        <p:strVal val="visible"/>
                                      </p:to>
                                    </p:set>
                                    <p:animEffect transition="in" filter="barn(inVertical)">
                                      <p:cBhvr>
                                        <p:cTn id="53" dur="500"/>
                                        <p:tgtEl>
                                          <p:spTgt spid="9">
                                            <p:txEl>
                                              <p:pRg st="2" end="2"/>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9">
                                            <p:txEl>
                                              <p:pRg st="3" end="3"/>
                                            </p:txEl>
                                          </p:spTgt>
                                        </p:tgtEl>
                                        <p:attrNameLst>
                                          <p:attrName>style.visibility</p:attrName>
                                        </p:attrNameLst>
                                      </p:cBhvr>
                                      <p:to>
                                        <p:strVal val="visible"/>
                                      </p:to>
                                    </p:set>
                                    <p:animEffect transition="in" filter="barn(inVertical)">
                                      <p:cBhvr>
                                        <p:cTn id="58"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B1D3182-35BF-B3D6-4460-FE6E3C9DCF17}"/>
              </a:ext>
            </a:extLst>
          </p:cNvPr>
          <p:cNvPicPr>
            <a:picLocks noChangeAspect="1"/>
          </p:cNvPicPr>
          <p:nvPr/>
        </p:nvPicPr>
        <p:blipFill rotWithShape="1">
          <a:blip r:embed="rId3"/>
          <a:srcRect t="7479" b="3433"/>
          <a:stretch/>
        </p:blipFill>
        <p:spPr>
          <a:xfrm>
            <a:off x="17780" y="-4068"/>
            <a:ext cx="12242800" cy="6353175"/>
          </a:xfrm>
          <a:custGeom>
            <a:avLst/>
            <a:gdLst/>
            <a:ahLst/>
            <a:cxnLst/>
            <a:rect l="l" t="t" r="r" b="b"/>
            <a:pathLst>
              <a:path w="12191999" h="6842601">
                <a:moveTo>
                  <a:pt x="0" y="0"/>
                </a:moveTo>
                <a:lnTo>
                  <a:pt x="12191999" y="0"/>
                </a:lnTo>
                <a:lnTo>
                  <a:pt x="12191999" y="6842601"/>
                </a:lnTo>
                <a:lnTo>
                  <a:pt x="10316981" y="6842601"/>
                </a:lnTo>
                <a:cubicBezTo>
                  <a:pt x="10312796" y="6835189"/>
                  <a:pt x="10163183" y="6730124"/>
                  <a:pt x="10158998" y="6722712"/>
                </a:cubicBezTo>
                <a:cubicBezTo>
                  <a:pt x="10120278" y="6678190"/>
                  <a:pt x="10156462" y="6716223"/>
                  <a:pt x="10090349" y="6671420"/>
                </a:cubicBezTo>
                <a:cubicBezTo>
                  <a:pt x="10043032" y="6655694"/>
                  <a:pt x="9995855" y="6551879"/>
                  <a:pt x="9955425" y="6498018"/>
                </a:cubicBezTo>
                <a:cubicBezTo>
                  <a:pt x="9939618" y="6480021"/>
                  <a:pt x="9915110" y="6461677"/>
                  <a:pt x="9891265" y="6454528"/>
                </a:cubicBezTo>
                <a:cubicBezTo>
                  <a:pt x="9868239" y="6464957"/>
                  <a:pt x="9865423" y="6431640"/>
                  <a:pt x="9848227" y="6426063"/>
                </a:cubicBezTo>
                <a:cubicBezTo>
                  <a:pt x="9838059" y="6433162"/>
                  <a:pt x="9815047" y="6410348"/>
                  <a:pt x="9812354" y="6399604"/>
                </a:cubicBezTo>
                <a:cubicBezTo>
                  <a:pt x="9825285" y="6377997"/>
                  <a:pt x="9725923" y="6372757"/>
                  <a:pt x="9725915" y="6356381"/>
                </a:cubicBezTo>
                <a:cubicBezTo>
                  <a:pt x="9696279" y="6348066"/>
                  <a:pt x="9591199" y="6354143"/>
                  <a:pt x="9575033" y="6325258"/>
                </a:cubicBezTo>
                <a:cubicBezTo>
                  <a:pt x="9516434" y="6303128"/>
                  <a:pt x="9441613" y="6276805"/>
                  <a:pt x="9415626" y="6271777"/>
                </a:cubicBezTo>
                <a:cubicBezTo>
                  <a:pt x="9378293" y="6313495"/>
                  <a:pt x="9281935" y="6171365"/>
                  <a:pt x="9171493" y="6150430"/>
                </a:cubicBezTo>
                <a:cubicBezTo>
                  <a:pt x="9155426" y="6152396"/>
                  <a:pt x="9147439" y="6151015"/>
                  <a:pt x="9146018" y="6139864"/>
                </a:cubicBezTo>
                <a:cubicBezTo>
                  <a:pt x="9112029" y="6132441"/>
                  <a:pt x="9087339" y="6101138"/>
                  <a:pt x="9059635" y="6109957"/>
                </a:cubicBezTo>
                <a:cubicBezTo>
                  <a:pt x="9024424" y="6092144"/>
                  <a:pt x="9043048" y="6078417"/>
                  <a:pt x="9010911" y="6064789"/>
                </a:cubicBezTo>
                <a:lnTo>
                  <a:pt x="8866811" y="6028191"/>
                </a:lnTo>
                <a:cubicBezTo>
                  <a:pt x="8846465" y="6021172"/>
                  <a:pt x="8825221" y="6000527"/>
                  <a:pt x="8804584" y="5994237"/>
                </a:cubicBezTo>
                <a:lnTo>
                  <a:pt x="8783071" y="5990448"/>
                </a:lnTo>
                <a:lnTo>
                  <a:pt x="8770456" y="5978060"/>
                </a:lnTo>
                <a:cubicBezTo>
                  <a:pt x="8764772" y="5975259"/>
                  <a:pt x="8757695" y="5974720"/>
                  <a:pt x="8748297" y="5978070"/>
                </a:cubicBezTo>
                <a:cubicBezTo>
                  <a:pt x="8730344" y="5973495"/>
                  <a:pt x="8679808" y="5955894"/>
                  <a:pt x="8662742" y="5950603"/>
                </a:cubicBezTo>
                <a:lnTo>
                  <a:pt x="8645902" y="5946326"/>
                </a:lnTo>
                <a:lnTo>
                  <a:pt x="8638176" y="5938358"/>
                </a:lnTo>
                <a:cubicBezTo>
                  <a:pt x="8625897" y="5932642"/>
                  <a:pt x="8594811" y="5922073"/>
                  <a:pt x="8572224" y="5912032"/>
                </a:cubicBezTo>
                <a:cubicBezTo>
                  <a:pt x="8553809" y="5897782"/>
                  <a:pt x="8529845" y="5886100"/>
                  <a:pt x="8502655" y="5878114"/>
                </a:cubicBezTo>
                <a:cubicBezTo>
                  <a:pt x="8496990" y="5883034"/>
                  <a:pt x="8489611" y="5872566"/>
                  <a:pt x="8485159" y="5869819"/>
                </a:cubicBezTo>
                <a:cubicBezTo>
                  <a:pt x="8483457" y="5873482"/>
                  <a:pt x="8471232" y="5872664"/>
                  <a:pt x="8468539" y="5868711"/>
                </a:cubicBezTo>
                <a:cubicBezTo>
                  <a:pt x="8389167" y="5836352"/>
                  <a:pt x="8421742" y="5881497"/>
                  <a:pt x="8379810" y="5849376"/>
                </a:cubicBezTo>
                <a:cubicBezTo>
                  <a:pt x="8371729" y="5846373"/>
                  <a:pt x="8364483" y="5846766"/>
                  <a:pt x="8357758" y="5848601"/>
                </a:cubicBezTo>
                <a:lnTo>
                  <a:pt x="8315264" y="5836192"/>
                </a:lnTo>
                <a:cubicBezTo>
                  <a:pt x="8299077" y="5829531"/>
                  <a:pt x="8281671" y="5824011"/>
                  <a:pt x="8263455" y="5819793"/>
                </a:cubicBezTo>
                <a:cubicBezTo>
                  <a:pt x="8257386" y="5826849"/>
                  <a:pt x="8245582" y="5813448"/>
                  <a:pt x="8239287" y="5810141"/>
                </a:cubicBezTo>
                <a:cubicBezTo>
                  <a:pt x="8237965" y="5815186"/>
                  <a:pt x="8222226" y="5815108"/>
                  <a:pt x="8217888" y="5810039"/>
                </a:cubicBezTo>
                <a:cubicBezTo>
                  <a:pt x="8109447" y="5773303"/>
                  <a:pt x="8161302" y="5831037"/>
                  <a:pt x="8100547" y="5791517"/>
                </a:cubicBezTo>
                <a:cubicBezTo>
                  <a:pt x="8089574" y="5788167"/>
                  <a:pt x="8080448" y="5789295"/>
                  <a:pt x="8072316" y="5792309"/>
                </a:cubicBezTo>
                <a:lnTo>
                  <a:pt x="8056967" y="5800648"/>
                </a:lnTo>
                <a:lnTo>
                  <a:pt x="8047885" y="5795270"/>
                </a:lnTo>
                <a:cubicBezTo>
                  <a:pt x="8010204" y="5788738"/>
                  <a:pt x="7996426" y="5797608"/>
                  <a:pt x="7977128" y="5783189"/>
                </a:cubicBezTo>
                <a:cubicBezTo>
                  <a:pt x="7943466" y="5775577"/>
                  <a:pt x="7904823" y="5770953"/>
                  <a:pt x="7874392" y="5763715"/>
                </a:cubicBezTo>
                <a:cubicBezTo>
                  <a:pt x="7860337" y="5743777"/>
                  <a:pt x="7817541" y="5748989"/>
                  <a:pt x="7794543" y="5739759"/>
                </a:cubicBezTo>
                <a:cubicBezTo>
                  <a:pt x="7784688" y="5731467"/>
                  <a:pt x="7776709" y="5729004"/>
                  <a:pt x="7763762" y="5734031"/>
                </a:cubicBezTo>
                <a:cubicBezTo>
                  <a:pt x="7718781" y="5694154"/>
                  <a:pt x="7732231" y="5727368"/>
                  <a:pt x="7685889" y="5707234"/>
                </a:cubicBezTo>
                <a:cubicBezTo>
                  <a:pt x="7646521" y="5687607"/>
                  <a:pt x="7600389" y="5671470"/>
                  <a:pt x="7566744" y="5634586"/>
                </a:cubicBezTo>
                <a:cubicBezTo>
                  <a:pt x="7561306" y="5624813"/>
                  <a:pt x="7543589" y="5618525"/>
                  <a:pt x="7527170" y="5620542"/>
                </a:cubicBezTo>
                <a:cubicBezTo>
                  <a:pt x="7524343" y="5620889"/>
                  <a:pt x="7521664" y="5621475"/>
                  <a:pt x="7519214" y="5622280"/>
                </a:cubicBezTo>
                <a:cubicBezTo>
                  <a:pt x="7500062" y="5596964"/>
                  <a:pt x="7480476" y="5604337"/>
                  <a:pt x="7473157" y="5588143"/>
                </a:cubicBezTo>
                <a:cubicBezTo>
                  <a:pt x="7433415" y="5574859"/>
                  <a:pt x="7395118" y="5582388"/>
                  <a:pt x="7388000" y="5568063"/>
                </a:cubicBezTo>
                <a:cubicBezTo>
                  <a:pt x="7366403" y="5564920"/>
                  <a:pt x="7332262" y="5573848"/>
                  <a:pt x="7320876" y="5557698"/>
                </a:cubicBezTo>
                <a:cubicBezTo>
                  <a:pt x="7314891" y="5568111"/>
                  <a:pt x="7299319" y="5544964"/>
                  <a:pt x="7284480" y="5549820"/>
                </a:cubicBezTo>
                <a:cubicBezTo>
                  <a:pt x="7273570" y="5554430"/>
                  <a:pt x="7266301" y="5548483"/>
                  <a:pt x="7256619" y="5546379"/>
                </a:cubicBezTo>
                <a:cubicBezTo>
                  <a:pt x="7242503" y="5549088"/>
                  <a:pt x="7202543" y="5533379"/>
                  <a:pt x="7193112" y="5525289"/>
                </a:cubicBezTo>
                <a:cubicBezTo>
                  <a:pt x="7172259" y="5499151"/>
                  <a:pt x="7108617" y="5505485"/>
                  <a:pt x="7090943" y="5485177"/>
                </a:cubicBezTo>
                <a:cubicBezTo>
                  <a:pt x="7083637" y="5481419"/>
                  <a:pt x="7076140" y="5479148"/>
                  <a:pt x="7068566" y="5477809"/>
                </a:cubicBezTo>
                <a:lnTo>
                  <a:pt x="7023035" y="5476595"/>
                </a:lnTo>
                <a:lnTo>
                  <a:pt x="7001197" y="5476163"/>
                </a:lnTo>
                <a:cubicBezTo>
                  <a:pt x="7016126" y="5454256"/>
                  <a:pt x="6943549" y="5466815"/>
                  <a:pt x="6967472" y="5451057"/>
                </a:cubicBezTo>
                <a:cubicBezTo>
                  <a:pt x="6931240" y="5443544"/>
                  <a:pt x="6920843" y="5429649"/>
                  <a:pt x="6883334" y="5418880"/>
                </a:cubicBezTo>
                <a:lnTo>
                  <a:pt x="6742417" y="5386446"/>
                </a:lnTo>
                <a:cubicBezTo>
                  <a:pt x="6690532" y="5366095"/>
                  <a:pt x="6665174" y="5364632"/>
                  <a:pt x="6618315" y="5353085"/>
                </a:cubicBezTo>
                <a:cubicBezTo>
                  <a:pt x="6581698" y="5304210"/>
                  <a:pt x="6547395" y="5315779"/>
                  <a:pt x="6521050" y="5283194"/>
                </a:cubicBezTo>
                <a:cubicBezTo>
                  <a:pt x="6469114" y="5268862"/>
                  <a:pt x="6472597" y="5253957"/>
                  <a:pt x="6414460" y="5253832"/>
                </a:cubicBezTo>
                <a:lnTo>
                  <a:pt x="6362535" y="5220502"/>
                </a:lnTo>
                <a:cubicBezTo>
                  <a:pt x="6350866" y="5213881"/>
                  <a:pt x="6347641" y="5215777"/>
                  <a:pt x="6344443" y="5214103"/>
                </a:cubicBezTo>
                <a:lnTo>
                  <a:pt x="6343344" y="5210454"/>
                </a:lnTo>
                <a:lnTo>
                  <a:pt x="6333344" y="5205307"/>
                </a:lnTo>
                <a:lnTo>
                  <a:pt x="6315602" y="5193288"/>
                </a:lnTo>
                <a:lnTo>
                  <a:pt x="6310442" y="5192802"/>
                </a:lnTo>
                <a:lnTo>
                  <a:pt x="6280815" y="5177420"/>
                </a:lnTo>
                <a:lnTo>
                  <a:pt x="6279533" y="5178045"/>
                </a:lnTo>
                <a:cubicBezTo>
                  <a:pt x="6275980" y="5179097"/>
                  <a:pt x="6272084" y="5179212"/>
                  <a:pt x="6267362" y="5177370"/>
                </a:cubicBezTo>
                <a:cubicBezTo>
                  <a:pt x="6261796" y="5192470"/>
                  <a:pt x="6259530" y="5180933"/>
                  <a:pt x="6246095" y="5174167"/>
                </a:cubicBezTo>
                <a:lnTo>
                  <a:pt x="6155252" y="5161201"/>
                </a:lnTo>
                <a:lnTo>
                  <a:pt x="6148525" y="5158442"/>
                </a:lnTo>
                <a:lnTo>
                  <a:pt x="6148187" y="5158573"/>
                </a:lnTo>
                <a:cubicBezTo>
                  <a:pt x="6146292" y="5158370"/>
                  <a:pt x="6143916" y="5157611"/>
                  <a:pt x="6140686" y="5156032"/>
                </a:cubicBezTo>
                <a:lnTo>
                  <a:pt x="6136260" y="5153413"/>
                </a:lnTo>
                <a:lnTo>
                  <a:pt x="6123208" y="5148061"/>
                </a:lnTo>
                <a:lnTo>
                  <a:pt x="6117367" y="5147451"/>
                </a:lnTo>
                <a:lnTo>
                  <a:pt x="5957305" y="5146062"/>
                </a:lnTo>
                <a:cubicBezTo>
                  <a:pt x="5920540" y="5140405"/>
                  <a:pt x="5887096" y="5142015"/>
                  <a:pt x="5857259" y="5132052"/>
                </a:cubicBezTo>
                <a:cubicBezTo>
                  <a:pt x="5843335" y="5135303"/>
                  <a:pt x="5830921" y="5135493"/>
                  <a:pt x="5821375" y="5125606"/>
                </a:cubicBezTo>
                <a:cubicBezTo>
                  <a:pt x="5786501" y="5122615"/>
                  <a:pt x="5775399" y="5132648"/>
                  <a:pt x="5755916" y="5120171"/>
                </a:cubicBezTo>
                <a:cubicBezTo>
                  <a:pt x="5732132" y="5135438"/>
                  <a:pt x="5732735" y="5128211"/>
                  <a:pt x="5725007" y="5121437"/>
                </a:cubicBezTo>
                <a:lnTo>
                  <a:pt x="5723810" y="5120848"/>
                </a:lnTo>
                <a:lnTo>
                  <a:pt x="5720531" y="5123048"/>
                </a:lnTo>
                <a:lnTo>
                  <a:pt x="5714794" y="5123371"/>
                </a:lnTo>
                <a:lnTo>
                  <a:pt x="5700141" y="5120131"/>
                </a:lnTo>
                <a:lnTo>
                  <a:pt x="5694799" y="5118234"/>
                </a:lnTo>
                <a:cubicBezTo>
                  <a:pt x="5691058" y="5117179"/>
                  <a:pt x="5688491" y="5116804"/>
                  <a:pt x="5686627" y="5116903"/>
                </a:cubicBezTo>
                <a:lnTo>
                  <a:pt x="5686371" y="5117086"/>
                </a:lnTo>
                <a:lnTo>
                  <a:pt x="5678818" y="5115416"/>
                </a:lnTo>
                <a:cubicBezTo>
                  <a:pt x="5666199" y="5112102"/>
                  <a:pt x="5654035" y="5108410"/>
                  <a:pt x="5642547" y="5104511"/>
                </a:cubicBezTo>
                <a:cubicBezTo>
                  <a:pt x="5629444" y="5114945"/>
                  <a:pt x="5588783" y="5093343"/>
                  <a:pt x="5587979" y="5116963"/>
                </a:cubicBezTo>
                <a:cubicBezTo>
                  <a:pt x="5572317" y="5112380"/>
                  <a:pt x="5564904" y="5101292"/>
                  <a:pt x="5566635" y="5117158"/>
                </a:cubicBezTo>
                <a:cubicBezTo>
                  <a:pt x="5561375" y="5116079"/>
                  <a:pt x="5557787" y="5116811"/>
                  <a:pt x="5554952" y="5118417"/>
                </a:cubicBezTo>
                <a:lnTo>
                  <a:pt x="5554039" y="5119241"/>
                </a:lnTo>
                <a:lnTo>
                  <a:pt x="5514253" y="5109018"/>
                </a:lnTo>
                <a:lnTo>
                  <a:pt x="5492156" y="5099904"/>
                </a:lnTo>
                <a:lnTo>
                  <a:pt x="5480446" y="5096385"/>
                </a:lnTo>
                <a:lnTo>
                  <a:pt x="5477744" y="5092939"/>
                </a:lnTo>
                <a:cubicBezTo>
                  <a:pt x="5474490" y="5090581"/>
                  <a:pt x="5469391" y="5088951"/>
                  <a:pt x="5460150" y="5088988"/>
                </a:cubicBezTo>
                <a:lnTo>
                  <a:pt x="5457901" y="5089459"/>
                </a:lnTo>
                <a:lnTo>
                  <a:pt x="5444243" y="5082761"/>
                </a:lnTo>
                <a:cubicBezTo>
                  <a:pt x="5439993" y="5080007"/>
                  <a:pt x="5436418" y="5076805"/>
                  <a:pt x="5433825" y="5072992"/>
                </a:cubicBezTo>
                <a:cubicBezTo>
                  <a:pt x="5379442" y="5082090"/>
                  <a:pt x="5336110" y="5058382"/>
                  <a:pt x="5280996" y="5052402"/>
                </a:cubicBezTo>
                <a:cubicBezTo>
                  <a:pt x="5250806" y="5043777"/>
                  <a:pt x="5168599" y="5048109"/>
                  <a:pt x="5161582" y="5019668"/>
                </a:cubicBezTo>
                <a:cubicBezTo>
                  <a:pt x="5121870" y="5011383"/>
                  <a:pt x="5095637" y="5009222"/>
                  <a:pt x="5042717" y="5002692"/>
                </a:cubicBezTo>
                <a:cubicBezTo>
                  <a:pt x="4991136" y="4972487"/>
                  <a:pt x="4902282" y="4979360"/>
                  <a:pt x="4840514" y="4959306"/>
                </a:cubicBezTo>
                <a:cubicBezTo>
                  <a:pt x="4799904" y="4976415"/>
                  <a:pt x="4824087" y="4958371"/>
                  <a:pt x="4786778" y="4956661"/>
                </a:cubicBezTo>
                <a:cubicBezTo>
                  <a:pt x="4801901" y="4937231"/>
                  <a:pt x="4739845" y="4961208"/>
                  <a:pt x="4743741" y="4937104"/>
                </a:cubicBezTo>
                <a:cubicBezTo>
                  <a:pt x="4736829" y="4937557"/>
                  <a:pt x="4730010" y="4938753"/>
                  <a:pt x="4723136" y="4940138"/>
                </a:cubicBezTo>
                <a:lnTo>
                  <a:pt x="4719535" y="4940850"/>
                </a:lnTo>
                <a:lnTo>
                  <a:pt x="4706143" y="4939586"/>
                </a:lnTo>
                <a:lnTo>
                  <a:pt x="4701098" y="4944372"/>
                </a:lnTo>
                <a:lnTo>
                  <a:pt x="4680034" y="4946157"/>
                </a:lnTo>
                <a:cubicBezTo>
                  <a:pt x="4672339" y="4946029"/>
                  <a:pt x="4664292" y="4944964"/>
                  <a:pt x="4655740" y="4942396"/>
                </a:cubicBezTo>
                <a:cubicBezTo>
                  <a:pt x="4636359" y="4929384"/>
                  <a:pt x="4599700" y="4935346"/>
                  <a:pt x="4569298" y="4929596"/>
                </a:cubicBezTo>
                <a:lnTo>
                  <a:pt x="4555977" y="4924356"/>
                </a:lnTo>
                <a:lnTo>
                  <a:pt x="4508949" y="4921648"/>
                </a:lnTo>
                <a:cubicBezTo>
                  <a:pt x="4495668" y="4920437"/>
                  <a:pt x="4482007" y="4918694"/>
                  <a:pt x="4467838" y="4915993"/>
                </a:cubicBezTo>
                <a:lnTo>
                  <a:pt x="4441948" y="4909300"/>
                </a:lnTo>
                <a:lnTo>
                  <a:pt x="4394719" y="4901820"/>
                </a:lnTo>
                <a:lnTo>
                  <a:pt x="4356810" y="4905146"/>
                </a:lnTo>
                <a:lnTo>
                  <a:pt x="4222144" y="4909117"/>
                </a:lnTo>
                <a:cubicBezTo>
                  <a:pt x="4202488" y="4913903"/>
                  <a:pt x="4184742" y="4933491"/>
                  <a:pt x="4160481" y="4923474"/>
                </a:cubicBezTo>
                <a:cubicBezTo>
                  <a:pt x="4165854" y="4934564"/>
                  <a:pt x="4131661" y="4919946"/>
                  <a:pt x="4124879" y="4929303"/>
                </a:cubicBezTo>
                <a:cubicBezTo>
                  <a:pt x="4120895" y="4937086"/>
                  <a:pt x="4109593" y="4934464"/>
                  <a:pt x="4100114" y="4936007"/>
                </a:cubicBezTo>
                <a:cubicBezTo>
                  <a:pt x="4091835" y="4943256"/>
                  <a:pt x="4045978" y="4943549"/>
                  <a:pt x="4030957" y="4939826"/>
                </a:cubicBezTo>
                <a:cubicBezTo>
                  <a:pt x="3989825" y="4924453"/>
                  <a:pt x="3946860" y="4952050"/>
                  <a:pt x="3913764" y="4940618"/>
                </a:cubicBezTo>
                <a:cubicBezTo>
                  <a:pt x="3904534" y="4939906"/>
                  <a:pt x="3896577" y="4940543"/>
                  <a:pt x="3889457" y="4942017"/>
                </a:cubicBezTo>
                <a:lnTo>
                  <a:pt x="3871115" y="4948115"/>
                </a:lnTo>
                <a:lnTo>
                  <a:pt x="3869086" y="4953796"/>
                </a:lnTo>
                <a:lnTo>
                  <a:pt x="3856124" y="4955351"/>
                </a:lnTo>
                <a:lnTo>
                  <a:pt x="3835967" y="4964002"/>
                </a:lnTo>
                <a:cubicBezTo>
                  <a:pt x="3826465" y="4939857"/>
                  <a:pt x="3782586" y="4975947"/>
                  <a:pt x="3785910" y="4953998"/>
                </a:cubicBezTo>
                <a:cubicBezTo>
                  <a:pt x="3750785" y="4960085"/>
                  <a:pt x="3699033" y="4941571"/>
                  <a:pt x="3671085" y="4966563"/>
                </a:cubicBezTo>
                <a:cubicBezTo>
                  <a:pt x="3621255" y="4971431"/>
                  <a:pt x="3562637" y="4982991"/>
                  <a:pt x="3486928" y="4983204"/>
                </a:cubicBezTo>
                <a:cubicBezTo>
                  <a:pt x="3446030" y="4983424"/>
                  <a:pt x="3343460" y="4965124"/>
                  <a:pt x="3280956" y="4963864"/>
                </a:cubicBezTo>
                <a:cubicBezTo>
                  <a:pt x="3227193" y="4969510"/>
                  <a:pt x="3256481" y="4962609"/>
                  <a:pt x="3211563" y="4982704"/>
                </a:cubicBezTo>
                <a:cubicBezTo>
                  <a:pt x="3207119" y="4979549"/>
                  <a:pt x="3170070" y="4977192"/>
                  <a:pt x="3164681" y="4975408"/>
                </a:cubicBezTo>
                <a:lnTo>
                  <a:pt x="3127171" y="4968229"/>
                </a:lnTo>
                <a:lnTo>
                  <a:pt x="3096889" y="4965619"/>
                </a:lnTo>
                <a:cubicBezTo>
                  <a:pt x="3088441" y="4967572"/>
                  <a:pt x="3082883" y="4967054"/>
                  <a:pt x="3078620" y="4965444"/>
                </a:cubicBezTo>
                <a:lnTo>
                  <a:pt x="3074275" y="4962670"/>
                </a:lnTo>
                <a:lnTo>
                  <a:pt x="3036436" y="4957455"/>
                </a:lnTo>
                <a:lnTo>
                  <a:pt x="3031995" y="4958829"/>
                </a:lnTo>
                <a:lnTo>
                  <a:pt x="2994028" y="4956800"/>
                </a:lnTo>
                <a:cubicBezTo>
                  <a:pt x="2992299" y="4958944"/>
                  <a:pt x="2989407" y="4960397"/>
                  <a:pt x="2984001" y="4960444"/>
                </a:cubicBezTo>
                <a:cubicBezTo>
                  <a:pt x="2994191" y="4975446"/>
                  <a:pt x="2981386" y="4966249"/>
                  <a:pt x="2964542" y="4965062"/>
                </a:cubicBezTo>
                <a:cubicBezTo>
                  <a:pt x="2976613" y="4988096"/>
                  <a:pt x="2927627" y="4975618"/>
                  <a:pt x="2921274" y="4988440"/>
                </a:cubicBezTo>
                <a:cubicBezTo>
                  <a:pt x="2908629" y="4987050"/>
                  <a:pt x="2895476" y="4985998"/>
                  <a:pt x="2882111" y="4985411"/>
                </a:cubicBezTo>
                <a:lnTo>
                  <a:pt x="2874282" y="4985361"/>
                </a:lnTo>
                <a:cubicBezTo>
                  <a:pt x="2874237" y="4985437"/>
                  <a:pt x="2874193" y="4985514"/>
                  <a:pt x="2874147" y="4985591"/>
                </a:cubicBezTo>
                <a:cubicBezTo>
                  <a:pt x="2872492" y="4986074"/>
                  <a:pt x="2869935" y="4986243"/>
                  <a:pt x="2865932" y="4985999"/>
                </a:cubicBezTo>
                <a:lnTo>
                  <a:pt x="2860008" y="4985269"/>
                </a:lnTo>
                <a:lnTo>
                  <a:pt x="2844819" y="4985172"/>
                </a:lnTo>
                <a:lnTo>
                  <a:pt x="2839735" y="4986676"/>
                </a:lnTo>
                <a:lnTo>
                  <a:pt x="2837922" y="4989488"/>
                </a:lnTo>
                <a:lnTo>
                  <a:pt x="2836507" y="4989165"/>
                </a:lnTo>
                <a:cubicBezTo>
                  <a:pt x="2825749" y="4984209"/>
                  <a:pt x="2822382" y="4977089"/>
                  <a:pt x="2808859" y="4996804"/>
                </a:cubicBezTo>
                <a:cubicBezTo>
                  <a:pt x="2784233" y="4988767"/>
                  <a:pt x="2779499" y="5000786"/>
                  <a:pt x="2745907" y="5005126"/>
                </a:cubicBezTo>
                <a:cubicBezTo>
                  <a:pt x="2731796" y="4997536"/>
                  <a:pt x="2720518" y="5000295"/>
                  <a:pt x="2709519" y="5006333"/>
                </a:cubicBezTo>
                <a:cubicBezTo>
                  <a:pt x="2676766" y="5002878"/>
                  <a:pt x="2646981" y="5011377"/>
                  <a:pt x="2610212" y="5013529"/>
                </a:cubicBezTo>
                <a:cubicBezTo>
                  <a:pt x="2570359" y="5003730"/>
                  <a:pt x="2550109" y="5021491"/>
                  <a:pt x="2510814" y="5023713"/>
                </a:cubicBezTo>
                <a:cubicBezTo>
                  <a:pt x="2476639" y="5006722"/>
                  <a:pt x="2482834" y="5038639"/>
                  <a:pt x="2462736" y="5045398"/>
                </a:cubicBezTo>
                <a:lnTo>
                  <a:pt x="2457050" y="5046022"/>
                </a:lnTo>
                <a:lnTo>
                  <a:pt x="2442184" y="5043549"/>
                </a:lnTo>
                <a:lnTo>
                  <a:pt x="2436703" y="5041929"/>
                </a:lnTo>
                <a:cubicBezTo>
                  <a:pt x="2432888" y="5041072"/>
                  <a:pt x="2430299" y="5040830"/>
                  <a:pt x="2428451" y="5041027"/>
                </a:cubicBezTo>
                <a:lnTo>
                  <a:pt x="2420551" y="5039949"/>
                </a:lnTo>
                <a:cubicBezTo>
                  <a:pt x="2407700" y="5037296"/>
                  <a:pt x="2395274" y="5034239"/>
                  <a:pt x="2383501" y="5030941"/>
                </a:cubicBezTo>
                <a:cubicBezTo>
                  <a:pt x="2362992" y="5032521"/>
                  <a:pt x="2317884" y="5047662"/>
                  <a:pt x="2297493" y="5049431"/>
                </a:cubicBezTo>
                <a:lnTo>
                  <a:pt x="2261156" y="5041558"/>
                </a:lnTo>
                <a:lnTo>
                  <a:pt x="2200581" y="5024964"/>
                </a:lnTo>
                <a:lnTo>
                  <a:pt x="2198380" y="5025550"/>
                </a:lnTo>
                <a:lnTo>
                  <a:pt x="2116066" y="5019568"/>
                </a:lnTo>
                <a:cubicBezTo>
                  <a:pt x="2111600" y="5017036"/>
                  <a:pt x="2059664" y="5006071"/>
                  <a:pt x="2056754" y="5002394"/>
                </a:cubicBezTo>
                <a:cubicBezTo>
                  <a:pt x="2003393" y="5014336"/>
                  <a:pt x="1998298" y="5008800"/>
                  <a:pt x="1942916" y="5005703"/>
                </a:cubicBezTo>
                <a:cubicBezTo>
                  <a:pt x="1882138" y="4994708"/>
                  <a:pt x="1836966" y="4976630"/>
                  <a:pt x="1796717" y="4970423"/>
                </a:cubicBezTo>
                <a:cubicBezTo>
                  <a:pt x="1724075" y="4959337"/>
                  <a:pt x="1636218" y="4936339"/>
                  <a:pt x="1583222" y="4931235"/>
                </a:cubicBezTo>
                <a:cubicBezTo>
                  <a:pt x="1544265" y="4950469"/>
                  <a:pt x="1556109" y="4927628"/>
                  <a:pt x="1518821" y="4927872"/>
                </a:cubicBezTo>
                <a:cubicBezTo>
                  <a:pt x="1497291" y="4925112"/>
                  <a:pt x="1483221" y="4916728"/>
                  <a:pt x="1471837" y="4914678"/>
                </a:cubicBezTo>
                <a:lnTo>
                  <a:pt x="1450515" y="4915578"/>
                </a:lnTo>
                <a:lnTo>
                  <a:pt x="1437078" y="4915016"/>
                </a:lnTo>
                <a:lnTo>
                  <a:pt x="1432462" y="4920065"/>
                </a:lnTo>
                <a:lnTo>
                  <a:pt x="1411645" y="4922952"/>
                </a:lnTo>
                <a:cubicBezTo>
                  <a:pt x="1384856" y="4920079"/>
                  <a:pt x="1306656" y="4907389"/>
                  <a:pt x="1271729" y="4902828"/>
                </a:cubicBezTo>
                <a:cubicBezTo>
                  <a:pt x="1258697" y="4896954"/>
                  <a:pt x="1213546" y="4890036"/>
                  <a:pt x="1202076" y="4895589"/>
                </a:cubicBezTo>
                <a:cubicBezTo>
                  <a:pt x="1192059" y="4895561"/>
                  <a:pt x="1182171" y="4891311"/>
                  <a:pt x="1174670" y="4898040"/>
                </a:cubicBezTo>
                <a:cubicBezTo>
                  <a:pt x="1163701" y="4905820"/>
                  <a:pt x="1136874" y="4886643"/>
                  <a:pt x="1137035" y="4897965"/>
                </a:cubicBezTo>
                <a:cubicBezTo>
                  <a:pt x="1117838" y="4884693"/>
                  <a:pt x="1091386" y="4900421"/>
                  <a:pt x="1069882" y="4901859"/>
                </a:cubicBezTo>
                <a:cubicBezTo>
                  <a:pt x="1055589" y="4889467"/>
                  <a:pt x="1024570" y="4904705"/>
                  <a:pt x="980935" y="4900090"/>
                </a:cubicBezTo>
                <a:cubicBezTo>
                  <a:pt x="947614" y="4895538"/>
                  <a:pt x="913224" y="4886405"/>
                  <a:pt x="869960" y="4874547"/>
                </a:cubicBezTo>
                <a:cubicBezTo>
                  <a:pt x="819114" y="4845820"/>
                  <a:pt x="768074" y="4839770"/>
                  <a:pt x="721345" y="4828937"/>
                </a:cubicBezTo>
                <a:cubicBezTo>
                  <a:pt x="667944" y="4819060"/>
                  <a:pt x="698286" y="4848426"/>
                  <a:pt x="635428" y="4819153"/>
                </a:cubicBezTo>
                <a:cubicBezTo>
                  <a:pt x="626286" y="4826707"/>
                  <a:pt x="617638" y="4825980"/>
                  <a:pt x="604106" y="4819994"/>
                </a:cubicBezTo>
                <a:cubicBezTo>
                  <a:pt x="583276" y="4822237"/>
                  <a:pt x="539859" y="4835097"/>
                  <a:pt x="510451" y="4832608"/>
                </a:cubicBezTo>
                <a:cubicBezTo>
                  <a:pt x="489781" y="4829929"/>
                  <a:pt x="443867" y="4807857"/>
                  <a:pt x="427656" y="4805062"/>
                </a:cubicBezTo>
                <a:cubicBezTo>
                  <a:pt x="424088" y="4806479"/>
                  <a:pt x="419580" y="4809736"/>
                  <a:pt x="413184" y="4815837"/>
                </a:cubicBezTo>
                <a:cubicBezTo>
                  <a:pt x="387673" y="4805882"/>
                  <a:pt x="379855" y="4817328"/>
                  <a:pt x="341772" y="4818825"/>
                </a:cubicBezTo>
                <a:cubicBezTo>
                  <a:pt x="327795" y="4810179"/>
                  <a:pt x="314729" y="4811964"/>
                  <a:pt x="301266" y="4817000"/>
                </a:cubicBezTo>
                <a:cubicBezTo>
                  <a:pt x="265781" y="4810886"/>
                  <a:pt x="231017" y="4816794"/>
                  <a:pt x="189886" y="4815871"/>
                </a:cubicBezTo>
                <a:cubicBezTo>
                  <a:pt x="147910" y="4802917"/>
                  <a:pt x="121702" y="4818738"/>
                  <a:pt x="77762" y="4817675"/>
                </a:cubicBezTo>
                <a:cubicBezTo>
                  <a:pt x="38733" y="4795315"/>
                  <a:pt x="44308" y="4840244"/>
                  <a:pt x="8164" y="4835320"/>
                </a:cubicBezTo>
                <a:lnTo>
                  <a:pt x="0" y="4832771"/>
                </a:lnTo>
                <a:close/>
              </a:path>
            </a:pathLst>
          </a:custGeom>
        </p:spPr>
      </p:pic>
      <p:sp>
        <p:nvSpPr>
          <p:cNvPr id="2" name="TextBox 1">
            <a:extLst>
              <a:ext uri="{FF2B5EF4-FFF2-40B4-BE49-F238E27FC236}">
                <a16:creationId xmlns:a16="http://schemas.microsoft.com/office/drawing/2014/main" id="{B5B9A217-F309-8776-30B5-24A8DCF668C4}"/>
              </a:ext>
            </a:extLst>
          </p:cNvPr>
          <p:cNvSpPr txBox="1"/>
          <p:nvPr/>
        </p:nvSpPr>
        <p:spPr>
          <a:xfrm>
            <a:off x="6756400" y="2916040"/>
            <a:ext cx="4318000" cy="543675"/>
          </a:xfrm>
          <a:prstGeom prst="rect">
            <a:avLst/>
          </a:prstGeom>
          <a:noFill/>
        </p:spPr>
        <p:txBody>
          <a:bodyPr wrap="square" rtlCol="0">
            <a:spAutoFit/>
          </a:bodyPr>
          <a:lstStyle/>
          <a:p>
            <a:pPr algn="just"/>
            <a:r>
              <a:rPr lang="en-US" sz="2933" dirty="0">
                <a:latin typeface="Times New Roman" panose="02020603050405020304" pitchFamily="18" charset="0"/>
                <a:cs typeface="Times New Roman" panose="02020603050405020304" pitchFamily="18" charset="0"/>
              </a:rPr>
              <a:t>7. </a:t>
            </a:r>
          </a:p>
        </p:txBody>
      </p:sp>
      <p:sp>
        <p:nvSpPr>
          <p:cNvPr id="5" name="TextBox 4">
            <a:extLst>
              <a:ext uri="{FF2B5EF4-FFF2-40B4-BE49-F238E27FC236}">
                <a16:creationId xmlns:a16="http://schemas.microsoft.com/office/drawing/2014/main" id="{9F32F251-EAB2-695E-1DBF-61022A99B61A}"/>
              </a:ext>
            </a:extLst>
          </p:cNvPr>
          <p:cNvSpPr txBox="1"/>
          <p:nvPr/>
        </p:nvSpPr>
        <p:spPr>
          <a:xfrm>
            <a:off x="508000" y="5105400"/>
            <a:ext cx="6654800" cy="1446358"/>
          </a:xfrm>
          <a:prstGeom prst="rect">
            <a:avLst/>
          </a:prstGeom>
          <a:noFill/>
        </p:spPr>
        <p:txBody>
          <a:bodyPr wrap="square">
            <a:spAutoFit/>
          </a:bodyPr>
          <a:lstStyle/>
          <a:p>
            <a:pPr algn="just" defTabSz="609630">
              <a:defRPr/>
            </a:pPr>
            <a:r>
              <a:rPr lang="en-US" sz="2933" b="1" dirty="0" err="1">
                <a:latin typeface="Times New Roman" panose="02020603050405020304" pitchFamily="18" charset="0"/>
                <a:cs typeface="Times New Roman" panose="02020603050405020304" pitchFamily="18" charset="0"/>
              </a:rPr>
              <a:t>Cảm</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xúc</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của</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người</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chinh</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phu</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và</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người</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chinh</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phụ</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trong</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buổi</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tiễn</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đưa</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giúp</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em</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hiểu</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gì</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về</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giá</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trị</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của</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cuộc</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sống</a:t>
            </a:r>
            <a:r>
              <a:rPr lang="en-US" sz="2933"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5823284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776">
        <p15:prstTrans prst="peelOff"/>
      </p:transition>
    </mc:Choice>
    <mc:Fallback xmlns="">
      <p:transition spd="slow" advTm="10776">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55D2D78-65D8-B9A2-EC65-C6C1BA4DB8F0}"/>
              </a:ext>
            </a:extLst>
          </p:cNvPr>
          <p:cNvSpPr txBox="1"/>
          <p:nvPr/>
        </p:nvSpPr>
        <p:spPr>
          <a:xfrm>
            <a:off x="1181100" y="1274713"/>
            <a:ext cx="10020299" cy="3539430"/>
          </a:xfrm>
          <a:prstGeom prst="rect">
            <a:avLst/>
          </a:prstGeom>
          <a:noFill/>
        </p:spPr>
        <p:txBody>
          <a:bodyPr wrap="square">
            <a:spAutoFit/>
          </a:bodyPr>
          <a:lstStyle/>
          <a:p>
            <a:r>
              <a:rPr lang="en-US" sz="3200" dirty="0"/>
              <a:t>    </a:t>
            </a:r>
            <a:r>
              <a:rPr lang="en-US" sz="3200" dirty="0" err="1"/>
              <a:t>Sự</a:t>
            </a:r>
            <a:r>
              <a:rPr lang="en-US" sz="3200" dirty="0"/>
              <a:t> </a:t>
            </a:r>
            <a:r>
              <a:rPr lang="en-US" sz="3200" dirty="0" err="1"/>
              <a:t>lưu</a:t>
            </a:r>
            <a:r>
              <a:rPr lang="en-US" sz="3200" dirty="0"/>
              <a:t> </a:t>
            </a:r>
            <a:r>
              <a:rPr lang="en-US" sz="3200" dirty="0" err="1"/>
              <a:t>luyến</a:t>
            </a:r>
            <a:r>
              <a:rPr lang="en-US" sz="3200" dirty="0"/>
              <a:t>, </a:t>
            </a:r>
            <a:r>
              <a:rPr lang="en-US" sz="3200" dirty="0" err="1"/>
              <a:t>buồn</a:t>
            </a:r>
            <a:r>
              <a:rPr lang="en-US" sz="3200" dirty="0"/>
              <a:t> lo, </a:t>
            </a:r>
            <a:r>
              <a:rPr lang="en-US" sz="3200" dirty="0" err="1"/>
              <a:t>cô</a:t>
            </a:r>
            <a:r>
              <a:rPr lang="en-US" sz="3200" dirty="0"/>
              <a:t> </a:t>
            </a:r>
            <a:r>
              <a:rPr lang="en-US" sz="3200" dirty="0" err="1"/>
              <a:t>đơn</a:t>
            </a:r>
            <a:r>
              <a:rPr lang="en-US" sz="3200" dirty="0"/>
              <a:t>, ... </a:t>
            </a:r>
            <a:r>
              <a:rPr lang="en-US" sz="3200" dirty="0" err="1"/>
              <a:t>của</a:t>
            </a:r>
            <a:r>
              <a:rPr lang="en-US" sz="3200" dirty="0"/>
              <a:t> </a:t>
            </a:r>
            <a:r>
              <a:rPr lang="en-US" sz="3200" dirty="0" err="1"/>
              <a:t>người</a:t>
            </a:r>
            <a:r>
              <a:rPr lang="en-US" sz="3200" dirty="0"/>
              <a:t> </a:t>
            </a:r>
            <a:r>
              <a:rPr lang="en-US" sz="3200" dirty="0" err="1"/>
              <a:t>chinh</a:t>
            </a:r>
            <a:r>
              <a:rPr lang="en-US" sz="3200" dirty="0"/>
              <a:t> </a:t>
            </a:r>
            <a:r>
              <a:rPr lang="en-US" sz="3200" dirty="0" err="1"/>
              <a:t>phụ</a:t>
            </a:r>
            <a:r>
              <a:rPr lang="en-US" sz="3200" dirty="0"/>
              <a:t> </a:t>
            </a:r>
            <a:r>
              <a:rPr lang="en-US" sz="3200" dirty="0" err="1"/>
              <a:t>luôn</a:t>
            </a:r>
            <a:r>
              <a:rPr lang="en-US" sz="3200" dirty="0"/>
              <a:t> </a:t>
            </a:r>
            <a:r>
              <a:rPr lang="en-US" sz="3200" dirty="0" err="1"/>
              <a:t>gắn</a:t>
            </a:r>
            <a:r>
              <a:rPr lang="en-US" sz="3200" dirty="0"/>
              <a:t> </a:t>
            </a:r>
            <a:r>
              <a:rPr lang="en-US" sz="3200" dirty="0" err="1"/>
              <a:t>với</a:t>
            </a:r>
            <a:r>
              <a:rPr lang="en-US" sz="3200" dirty="0"/>
              <a:t> </a:t>
            </a:r>
            <a:r>
              <a:rPr lang="en-US" sz="3200" dirty="0" err="1"/>
              <a:t>những</a:t>
            </a:r>
            <a:r>
              <a:rPr lang="en-US" sz="3200" dirty="0"/>
              <a:t> </a:t>
            </a:r>
            <a:r>
              <a:rPr lang="en-US" sz="3200" dirty="0" err="1"/>
              <a:t>giá</a:t>
            </a:r>
            <a:r>
              <a:rPr lang="en-US" sz="3200" dirty="0"/>
              <a:t> </a:t>
            </a:r>
            <a:r>
              <a:rPr lang="en-US" sz="3200" dirty="0" err="1"/>
              <a:t>trị</a:t>
            </a:r>
            <a:r>
              <a:rPr lang="en-US" sz="3200" dirty="0"/>
              <a:t> </a:t>
            </a:r>
            <a:r>
              <a:rPr lang="en-US" sz="3200" dirty="0" err="1"/>
              <a:t>của</a:t>
            </a:r>
            <a:r>
              <a:rPr lang="en-US" sz="3200" dirty="0"/>
              <a:t> </a:t>
            </a:r>
            <a:r>
              <a:rPr lang="en-US" sz="3200" dirty="0" err="1"/>
              <a:t>cuộc</a:t>
            </a:r>
            <a:r>
              <a:rPr lang="en-US" sz="3200" dirty="0"/>
              <a:t> </a:t>
            </a:r>
            <a:r>
              <a:rPr lang="en-US" sz="3200" dirty="0" err="1"/>
              <a:t>sống</a:t>
            </a:r>
            <a:r>
              <a:rPr lang="en-US" sz="3200" dirty="0"/>
              <a:t> </a:t>
            </a:r>
            <a:r>
              <a:rPr lang="en-US" sz="3200" dirty="0" err="1"/>
              <a:t>mà</a:t>
            </a:r>
            <a:r>
              <a:rPr lang="en-US" sz="3200" dirty="0"/>
              <a:t> </a:t>
            </a:r>
            <a:r>
              <a:rPr lang="en-US" sz="3200" dirty="0" err="1"/>
              <a:t>người</a:t>
            </a:r>
            <a:r>
              <a:rPr lang="en-US" sz="3200" dirty="0"/>
              <a:t> </a:t>
            </a:r>
            <a:r>
              <a:rPr lang="en-US" sz="3200" dirty="0" err="1"/>
              <a:t>chinh</a:t>
            </a:r>
            <a:r>
              <a:rPr lang="en-US" sz="3200" dirty="0"/>
              <a:t> </a:t>
            </a:r>
            <a:r>
              <a:rPr lang="en-US" sz="3200" dirty="0" err="1"/>
              <a:t>phụ</a:t>
            </a:r>
            <a:r>
              <a:rPr lang="en-US" sz="3200" dirty="0"/>
              <a:t> </a:t>
            </a:r>
            <a:r>
              <a:rPr lang="en-US" sz="3200" dirty="0" err="1"/>
              <a:t>theo</a:t>
            </a:r>
            <a:r>
              <a:rPr lang="en-US" sz="3200" dirty="0"/>
              <a:t> </a:t>
            </a:r>
            <a:r>
              <a:rPr lang="en-US" sz="3200" dirty="0" err="1"/>
              <a:t>đuổi</a:t>
            </a:r>
            <a:r>
              <a:rPr lang="en-US" sz="3200" dirty="0"/>
              <a:t>: </a:t>
            </a:r>
            <a:r>
              <a:rPr lang="en-US" sz="3200" dirty="0" err="1"/>
              <a:t>trân</a:t>
            </a:r>
            <a:r>
              <a:rPr lang="en-US" sz="3200" dirty="0"/>
              <a:t> </a:t>
            </a:r>
            <a:r>
              <a:rPr lang="en-US" sz="3200" dirty="0" err="1"/>
              <a:t>trọng</a:t>
            </a:r>
            <a:r>
              <a:rPr lang="en-US" sz="3200" dirty="0"/>
              <a:t> </a:t>
            </a:r>
            <a:r>
              <a:rPr lang="en-US" sz="3200" dirty="0" err="1"/>
              <a:t>lí</a:t>
            </a:r>
            <a:r>
              <a:rPr lang="en-US" sz="3200" dirty="0"/>
              <a:t> </a:t>
            </a:r>
            <a:r>
              <a:rPr lang="en-US" sz="3200" dirty="0" err="1"/>
              <a:t>tưởng</a:t>
            </a:r>
            <a:r>
              <a:rPr lang="en-US" sz="3200" dirty="0"/>
              <a:t> </a:t>
            </a:r>
            <a:r>
              <a:rPr lang="en-US" sz="3200" dirty="0" err="1"/>
              <a:t>công</a:t>
            </a:r>
            <a:r>
              <a:rPr lang="en-US" sz="3200" dirty="0"/>
              <a:t> </a:t>
            </a:r>
            <a:r>
              <a:rPr lang="en-US" sz="3200" dirty="0" err="1"/>
              <a:t>danh</a:t>
            </a:r>
            <a:r>
              <a:rPr lang="en-US" sz="3200" dirty="0"/>
              <a:t>, </a:t>
            </a:r>
            <a:r>
              <a:rPr lang="en-US" sz="3200" dirty="0" err="1"/>
              <a:t>sự</a:t>
            </a:r>
            <a:r>
              <a:rPr lang="en-US" sz="3200" dirty="0"/>
              <a:t> </a:t>
            </a:r>
            <a:r>
              <a:rPr lang="en-US" sz="3200" dirty="0" err="1"/>
              <a:t>nghiệp</a:t>
            </a:r>
            <a:r>
              <a:rPr lang="en-US" sz="3200" dirty="0"/>
              <a:t> </a:t>
            </a:r>
            <a:r>
              <a:rPr lang="en-US" sz="3200" dirty="0" err="1"/>
              <a:t>của</a:t>
            </a:r>
            <a:r>
              <a:rPr lang="en-US" sz="3200" dirty="0"/>
              <a:t> </a:t>
            </a:r>
            <a:r>
              <a:rPr lang="en-US" sz="3200" dirty="0" err="1"/>
              <a:t>chồng</a:t>
            </a:r>
            <a:r>
              <a:rPr lang="en-US" sz="3200" dirty="0"/>
              <a:t>; </a:t>
            </a:r>
            <a:r>
              <a:rPr lang="en-US" sz="3200" dirty="0" err="1"/>
              <a:t>trân</a:t>
            </a:r>
            <a:r>
              <a:rPr lang="en-US" sz="3200" dirty="0"/>
              <a:t> </a:t>
            </a:r>
            <a:r>
              <a:rPr lang="en-US" sz="3200" dirty="0" err="1"/>
              <a:t>quý</a:t>
            </a:r>
            <a:r>
              <a:rPr lang="en-US" sz="3200" dirty="0"/>
              <a:t> </a:t>
            </a:r>
            <a:r>
              <a:rPr lang="en-US" sz="3200" dirty="0" err="1"/>
              <a:t>những</a:t>
            </a:r>
            <a:r>
              <a:rPr lang="en-US" sz="3200" dirty="0"/>
              <a:t> </a:t>
            </a:r>
            <a:r>
              <a:rPr lang="en-US" sz="3200" dirty="0" err="1"/>
              <a:t>tình</a:t>
            </a:r>
            <a:r>
              <a:rPr lang="en-US" sz="3200" dirty="0"/>
              <a:t> </a:t>
            </a:r>
            <a:r>
              <a:rPr lang="en-US" sz="3200" dirty="0" err="1"/>
              <a:t>cảm</a:t>
            </a:r>
            <a:r>
              <a:rPr lang="en-US" sz="3200" dirty="0"/>
              <a:t> </a:t>
            </a:r>
            <a:r>
              <a:rPr lang="en-US" sz="3200" dirty="0" err="1"/>
              <a:t>của</a:t>
            </a:r>
            <a:r>
              <a:rPr lang="en-US" sz="3200" dirty="0"/>
              <a:t> con </a:t>
            </a:r>
            <a:r>
              <a:rPr lang="en-US" sz="3200" dirty="0" err="1"/>
              <a:t>người</a:t>
            </a:r>
            <a:r>
              <a:rPr lang="en-US" sz="3200" dirty="0"/>
              <a:t>, </a:t>
            </a:r>
            <a:r>
              <a:rPr lang="en-US" sz="3200" dirty="0" err="1"/>
              <a:t>trong</a:t>
            </a:r>
            <a:r>
              <a:rPr lang="en-US" sz="3200" dirty="0"/>
              <a:t> </a:t>
            </a:r>
            <a:r>
              <a:rPr lang="en-US" sz="3200" dirty="0" err="1"/>
              <a:t>đó</a:t>
            </a:r>
            <a:r>
              <a:rPr lang="en-US" sz="3200" dirty="0"/>
              <a:t> </a:t>
            </a:r>
            <a:r>
              <a:rPr lang="en-US" sz="3200" dirty="0" err="1"/>
              <a:t>có</a:t>
            </a:r>
            <a:r>
              <a:rPr lang="en-US" sz="3200" dirty="0"/>
              <a:t> </a:t>
            </a:r>
            <a:r>
              <a:rPr lang="en-US" sz="3200" dirty="0" err="1"/>
              <a:t>tình</a:t>
            </a:r>
            <a:r>
              <a:rPr lang="en-US" sz="3200" dirty="0"/>
              <a:t> </a:t>
            </a:r>
            <a:r>
              <a:rPr lang="en-US" sz="3200" dirty="0" err="1"/>
              <a:t>cảm</a:t>
            </a:r>
            <a:r>
              <a:rPr lang="en-US" sz="3200" dirty="0"/>
              <a:t> </a:t>
            </a:r>
            <a:r>
              <a:rPr lang="en-US" sz="3200" dirty="0" err="1"/>
              <a:t>vợ</a:t>
            </a:r>
            <a:r>
              <a:rPr lang="en-US" sz="3200" dirty="0"/>
              <a:t> </a:t>
            </a:r>
            <a:r>
              <a:rPr lang="en-US" sz="3200" dirty="0" err="1"/>
              <a:t>chồng</a:t>
            </a:r>
            <a:r>
              <a:rPr lang="en-US" sz="3200" dirty="0"/>
              <a:t> </a:t>
            </a:r>
            <a:r>
              <a:rPr lang="en-US" sz="3200" dirty="0" err="1"/>
              <a:t>gắn</a:t>
            </a:r>
            <a:r>
              <a:rPr lang="en-US" sz="3200" dirty="0"/>
              <a:t> </a:t>
            </a:r>
            <a:r>
              <a:rPr lang="en-US" sz="3200" dirty="0" err="1"/>
              <a:t>bó</a:t>
            </a:r>
            <a:r>
              <a:rPr lang="en-US" sz="3200" dirty="0"/>
              <a:t> </a:t>
            </a:r>
            <a:r>
              <a:rPr lang="en-US" sz="3200" dirty="0" err="1"/>
              <a:t>tha</a:t>
            </a:r>
            <a:r>
              <a:rPr lang="en-US" sz="3200" dirty="0"/>
              <a:t> </a:t>
            </a:r>
            <a:r>
              <a:rPr lang="en-US" sz="3200" dirty="0" err="1"/>
              <a:t>thiết</a:t>
            </a:r>
            <a:r>
              <a:rPr lang="en-US" sz="3200" dirty="0"/>
              <a:t>; hi </a:t>
            </a:r>
            <a:r>
              <a:rPr lang="en-US" sz="3200" dirty="0" err="1"/>
              <a:t>sinh</a:t>
            </a:r>
            <a:r>
              <a:rPr lang="en-US" sz="3200" dirty="0"/>
              <a:t> </a:t>
            </a:r>
            <a:r>
              <a:rPr lang="en-US" sz="3200" dirty="0" err="1"/>
              <a:t>bản</a:t>
            </a:r>
            <a:r>
              <a:rPr lang="en-US" sz="3200" dirty="0"/>
              <a:t> </a:t>
            </a:r>
            <a:r>
              <a:rPr lang="en-US" sz="3200" dirty="0" err="1"/>
              <a:t>thân</a:t>
            </a:r>
            <a:r>
              <a:rPr lang="en-US" sz="3200" dirty="0"/>
              <a:t> </a:t>
            </a:r>
            <a:r>
              <a:rPr lang="en-US" sz="3200" dirty="0" err="1"/>
              <a:t>để</a:t>
            </a:r>
            <a:r>
              <a:rPr lang="en-US" sz="3200" dirty="0"/>
              <a:t> </a:t>
            </a:r>
            <a:r>
              <a:rPr lang="en-US" sz="3200" dirty="0" err="1"/>
              <a:t>đem</a:t>
            </a:r>
            <a:r>
              <a:rPr lang="en-US" sz="3200" dirty="0"/>
              <a:t> </a:t>
            </a:r>
            <a:r>
              <a:rPr lang="en-US" sz="3200" dirty="0" err="1"/>
              <a:t>lại</a:t>
            </a:r>
            <a:r>
              <a:rPr lang="en-US" sz="3200" dirty="0"/>
              <a:t> </a:t>
            </a:r>
            <a:r>
              <a:rPr lang="en-US" sz="3200" dirty="0" err="1"/>
              <a:t>hạnh</a:t>
            </a:r>
            <a:r>
              <a:rPr lang="en-US" sz="3200" dirty="0"/>
              <a:t> </a:t>
            </a:r>
            <a:r>
              <a:rPr lang="en-US" sz="3200" dirty="0" err="1"/>
              <a:t>phúc</a:t>
            </a:r>
            <a:r>
              <a:rPr lang="en-US" sz="3200" dirty="0"/>
              <a:t> </a:t>
            </a:r>
            <a:r>
              <a:rPr lang="en-US" sz="3200" dirty="0" err="1"/>
              <a:t>cho</a:t>
            </a:r>
            <a:r>
              <a:rPr lang="en-US" sz="3200" dirty="0"/>
              <a:t> </a:t>
            </a:r>
            <a:r>
              <a:rPr lang="en-US" sz="3200" dirty="0" err="1"/>
              <a:t>người</a:t>
            </a:r>
            <a:r>
              <a:rPr lang="en-US" sz="3200" dirty="0"/>
              <a:t> </a:t>
            </a:r>
            <a:r>
              <a:rPr lang="en-US" sz="3200" dirty="0" err="1"/>
              <a:t>khác</a:t>
            </a:r>
            <a:r>
              <a:rPr lang="en-US" sz="3200" dirty="0"/>
              <a:t>, </a:t>
            </a:r>
            <a:r>
              <a:rPr lang="en-US" sz="3200" dirty="0" err="1"/>
              <a:t>trong</a:t>
            </a:r>
            <a:r>
              <a:rPr lang="en-US" sz="3200" dirty="0"/>
              <a:t> </a:t>
            </a:r>
            <a:r>
              <a:rPr lang="en-US" sz="3200" dirty="0" err="1"/>
              <a:t>đó</a:t>
            </a:r>
            <a:r>
              <a:rPr lang="en-US" sz="3200" dirty="0"/>
              <a:t> </a:t>
            </a:r>
            <a:r>
              <a:rPr lang="en-US" sz="3200" dirty="0" err="1"/>
              <a:t>có</a:t>
            </a:r>
            <a:r>
              <a:rPr lang="en-US" sz="3200" dirty="0"/>
              <a:t> </a:t>
            </a:r>
            <a:r>
              <a:rPr lang="en-US" sz="3200" dirty="0" err="1"/>
              <a:t>người</a:t>
            </a:r>
            <a:r>
              <a:rPr lang="en-US" sz="3200" dirty="0"/>
              <a:t> </a:t>
            </a:r>
            <a:r>
              <a:rPr lang="en-US" sz="3200" dirty="0" err="1"/>
              <a:t>mình</a:t>
            </a:r>
            <a:r>
              <a:rPr lang="en-US" sz="3200" dirty="0"/>
              <a:t> </a:t>
            </a:r>
            <a:r>
              <a:rPr lang="en-US" sz="3200" dirty="0" err="1"/>
              <a:t>yêu</a:t>
            </a:r>
            <a:r>
              <a:rPr lang="en-US" sz="3200" dirty="0"/>
              <a:t> </a:t>
            </a:r>
            <a:r>
              <a:rPr lang="en-US" sz="3200" dirty="0" err="1"/>
              <a:t>thương</a:t>
            </a:r>
            <a:r>
              <a:rPr lang="en-US" dirty="0"/>
              <a:t>, </a:t>
            </a:r>
          </a:p>
        </p:txBody>
      </p:sp>
    </p:spTree>
    <p:extLst>
      <p:ext uri="{BB962C8B-B14F-4D97-AF65-F5344CB8AC3E}">
        <p14:creationId xmlns:p14="http://schemas.microsoft.com/office/powerpoint/2010/main" val="858195895"/>
      </p:ext>
    </p:extLst>
  </p:cSld>
  <p:clrMapOvr>
    <a:masterClrMapping/>
  </p:clrMapOvr>
  <mc:AlternateContent xmlns:mc="http://schemas.openxmlformats.org/markup-compatibility/2006" xmlns:p14="http://schemas.microsoft.com/office/powerpoint/2010/main">
    <mc:Choice Requires="p14">
      <p:transition spd="slow" p14:dur="2000" advTm="37600"/>
    </mc:Choice>
    <mc:Fallback xmlns="">
      <p:transition spd="slow" advTm="376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3">
            <a:extLst>
              <a:ext uri="{FF2B5EF4-FFF2-40B4-BE49-F238E27FC236}">
                <a16:creationId xmlns:a16="http://schemas.microsoft.com/office/drawing/2014/main" id="{4E8B74CE-2FB9-5E25-885D-FF73113987BA}"/>
              </a:ext>
            </a:extLst>
          </p:cNvPr>
          <p:cNvGrpSpPr/>
          <p:nvPr/>
        </p:nvGrpSpPr>
        <p:grpSpPr>
          <a:xfrm>
            <a:off x="-151378" y="2731509"/>
            <a:ext cx="12494756" cy="3258071"/>
            <a:chOff x="0" y="0"/>
            <a:chExt cx="4936200" cy="2847514"/>
          </a:xfrm>
        </p:grpSpPr>
        <p:sp>
          <p:nvSpPr>
            <p:cNvPr id="9" name="Freeform 4">
              <a:extLst>
                <a:ext uri="{FF2B5EF4-FFF2-40B4-BE49-F238E27FC236}">
                  <a16:creationId xmlns:a16="http://schemas.microsoft.com/office/drawing/2014/main" id="{8E2B45DB-8FAA-7E8F-0FE8-9CDC932EB380}"/>
                </a:ext>
              </a:extLst>
            </p:cNvPr>
            <p:cNvSpPr/>
            <p:nvPr/>
          </p:nvSpPr>
          <p:spPr>
            <a:xfrm>
              <a:off x="0" y="0"/>
              <a:ext cx="4936200" cy="2847514"/>
            </a:xfrm>
            <a:custGeom>
              <a:avLst/>
              <a:gdLst/>
              <a:ahLst/>
              <a:cxnLst/>
              <a:rect l="l" t="t" r="r" b="b"/>
              <a:pathLst>
                <a:path w="4936200" h="2847514">
                  <a:moveTo>
                    <a:pt x="0" y="0"/>
                  </a:moveTo>
                  <a:lnTo>
                    <a:pt x="4936200" y="0"/>
                  </a:lnTo>
                  <a:lnTo>
                    <a:pt x="4936200" y="2847514"/>
                  </a:lnTo>
                  <a:lnTo>
                    <a:pt x="0" y="2847514"/>
                  </a:lnTo>
                  <a:close/>
                </a:path>
              </a:pathLst>
            </a:custGeom>
            <a:solidFill>
              <a:srgbClr val="613424">
                <a:alpha val="74902"/>
              </a:srgbClr>
            </a:solidFill>
          </p:spPr>
        </p:sp>
        <p:sp>
          <p:nvSpPr>
            <p:cNvPr id="10" name="TextBox 5">
              <a:extLst>
                <a:ext uri="{FF2B5EF4-FFF2-40B4-BE49-F238E27FC236}">
                  <a16:creationId xmlns:a16="http://schemas.microsoft.com/office/drawing/2014/main" id="{901F6EC8-201A-74CC-EE2B-237E500C4269}"/>
                </a:ext>
              </a:extLst>
            </p:cNvPr>
            <p:cNvSpPr txBox="1"/>
            <p:nvPr/>
          </p:nvSpPr>
          <p:spPr>
            <a:xfrm>
              <a:off x="0" y="-38100"/>
              <a:ext cx="4936200" cy="2885614"/>
            </a:xfrm>
            <a:prstGeom prst="rect">
              <a:avLst/>
            </a:prstGeom>
          </p:spPr>
          <p:txBody>
            <a:bodyPr lIns="33867" tIns="33867" rIns="33867" bIns="33867" rtlCol="0" anchor="ctr"/>
            <a:lstStyle/>
            <a:p>
              <a:pPr algn="ctr">
                <a:lnSpc>
                  <a:spcPts val="1773"/>
                </a:lnSpc>
              </a:pPr>
              <a:endParaRPr sz="1200"/>
            </a:p>
          </p:txBody>
        </p:sp>
      </p:grpSp>
      <p:sp>
        <p:nvSpPr>
          <p:cNvPr id="2" name="TextBox 1">
            <a:extLst>
              <a:ext uri="{FF2B5EF4-FFF2-40B4-BE49-F238E27FC236}">
                <a16:creationId xmlns:a16="http://schemas.microsoft.com/office/drawing/2014/main" id="{B5B9A217-F309-8776-30B5-24A8DCF668C4}"/>
              </a:ext>
            </a:extLst>
          </p:cNvPr>
          <p:cNvSpPr txBox="1"/>
          <p:nvPr/>
        </p:nvSpPr>
        <p:spPr>
          <a:xfrm>
            <a:off x="955675" y="485754"/>
            <a:ext cx="9601200" cy="1446550"/>
          </a:xfrm>
          <a:prstGeom prst="rect">
            <a:avLst/>
          </a:prstGeom>
          <a:noFill/>
        </p:spPr>
        <p:txBody>
          <a:bodyPr wrap="square" rtlCol="0">
            <a:spAutoFit/>
          </a:bodyPr>
          <a:lstStyle/>
          <a:p>
            <a:pPr algn="ctr"/>
            <a:r>
              <a:rPr lang="en-US" sz="4400" dirty="0">
                <a:solidFill>
                  <a:srgbClr val="FF0000"/>
                </a:solidFill>
                <a:latin typeface="#9Slide05 FS Blonde Script" panose="03000503000000000000" pitchFamily="65" charset="0"/>
                <a:cs typeface="Times New Roman" panose="02020603050405020304" pitchFamily="18" charset="0"/>
              </a:rPr>
              <a:t>3. </a:t>
            </a:r>
            <a:r>
              <a:rPr lang="en-US" sz="4400" dirty="0" err="1">
                <a:solidFill>
                  <a:srgbClr val="FF0000"/>
                </a:solidFill>
                <a:latin typeface="#9Slide05 FS Blonde Script" panose="03000503000000000000" pitchFamily="65" charset="0"/>
                <a:cs typeface="Times New Roman" panose="02020603050405020304" pitchFamily="18" charset="0"/>
              </a:rPr>
              <a:t>Một</a:t>
            </a:r>
            <a:r>
              <a:rPr lang="en-US" sz="4400" dirty="0">
                <a:solidFill>
                  <a:srgbClr val="FF0000"/>
                </a:solidFill>
                <a:latin typeface="#9Slide05 FS Blonde Script" panose="03000503000000000000" pitchFamily="65" charset="0"/>
                <a:cs typeface="Times New Roman" panose="02020603050405020304" pitchFamily="18" charset="0"/>
              </a:rPr>
              <a:t> </a:t>
            </a:r>
            <a:r>
              <a:rPr lang="en-US" sz="4400" dirty="0" err="1">
                <a:solidFill>
                  <a:srgbClr val="FF0000"/>
                </a:solidFill>
                <a:latin typeface="#9Slide05 FS Blonde Script" panose="03000503000000000000" pitchFamily="65" charset="0"/>
                <a:cs typeface="Times New Roman" panose="02020603050405020304" pitchFamily="18" charset="0"/>
              </a:rPr>
              <a:t>số</a:t>
            </a:r>
            <a:r>
              <a:rPr lang="en-US" sz="4400" dirty="0">
                <a:solidFill>
                  <a:srgbClr val="FF0000"/>
                </a:solidFill>
                <a:latin typeface="#9Slide05 FS Blonde Script" panose="03000503000000000000" pitchFamily="65" charset="0"/>
                <a:cs typeface="Times New Roman" panose="02020603050405020304" pitchFamily="18" charset="0"/>
              </a:rPr>
              <a:t> </a:t>
            </a:r>
            <a:r>
              <a:rPr lang="en-US" sz="4400" dirty="0" err="1">
                <a:solidFill>
                  <a:srgbClr val="FF0000"/>
                </a:solidFill>
                <a:latin typeface="#9Slide05 FS Blonde Script" panose="03000503000000000000" pitchFamily="65" charset="0"/>
                <a:cs typeface="Times New Roman" panose="02020603050405020304" pitchFamily="18" charset="0"/>
              </a:rPr>
              <a:t>đặc</a:t>
            </a:r>
            <a:r>
              <a:rPr lang="en-US" sz="4400" dirty="0">
                <a:solidFill>
                  <a:srgbClr val="FF0000"/>
                </a:solidFill>
                <a:latin typeface="#9Slide05 FS Blonde Script" panose="03000503000000000000" pitchFamily="65" charset="0"/>
                <a:cs typeface="Times New Roman" panose="02020603050405020304" pitchFamily="18" charset="0"/>
              </a:rPr>
              <a:t> </a:t>
            </a:r>
            <a:r>
              <a:rPr lang="en-US" sz="4400" dirty="0" err="1">
                <a:solidFill>
                  <a:srgbClr val="FF0000"/>
                </a:solidFill>
                <a:latin typeface="#9Slide05 FS Blonde Script" panose="03000503000000000000" pitchFamily="65" charset="0"/>
                <a:cs typeface="Times New Roman" panose="02020603050405020304" pitchFamily="18" charset="0"/>
              </a:rPr>
              <a:t>sắc</a:t>
            </a:r>
            <a:r>
              <a:rPr lang="en-US" sz="4400" dirty="0">
                <a:solidFill>
                  <a:srgbClr val="FF0000"/>
                </a:solidFill>
                <a:latin typeface="#9Slide05 FS Blonde Script" panose="03000503000000000000" pitchFamily="65" charset="0"/>
                <a:cs typeface="Times New Roman" panose="02020603050405020304" pitchFamily="18" charset="0"/>
              </a:rPr>
              <a:t> </a:t>
            </a:r>
            <a:r>
              <a:rPr lang="en-US" sz="4400" dirty="0" err="1">
                <a:solidFill>
                  <a:srgbClr val="FF0000"/>
                </a:solidFill>
                <a:latin typeface="#9Slide05 FS Blonde Script" panose="03000503000000000000" pitchFamily="65" charset="0"/>
                <a:cs typeface="Times New Roman" panose="02020603050405020304" pitchFamily="18" charset="0"/>
              </a:rPr>
              <a:t>nghệ</a:t>
            </a:r>
            <a:r>
              <a:rPr lang="en-US" sz="4400" dirty="0">
                <a:solidFill>
                  <a:srgbClr val="FF0000"/>
                </a:solidFill>
                <a:latin typeface="#9Slide05 FS Blonde Script" panose="03000503000000000000" pitchFamily="65" charset="0"/>
                <a:cs typeface="Times New Roman" panose="02020603050405020304" pitchFamily="18" charset="0"/>
              </a:rPr>
              <a:t> </a:t>
            </a:r>
            <a:r>
              <a:rPr lang="en-US" sz="4400" dirty="0" err="1">
                <a:solidFill>
                  <a:srgbClr val="FF0000"/>
                </a:solidFill>
                <a:latin typeface="#9Slide05 FS Blonde Script" panose="03000503000000000000" pitchFamily="65" charset="0"/>
                <a:cs typeface="Times New Roman" panose="02020603050405020304" pitchFamily="18" charset="0"/>
              </a:rPr>
              <a:t>thuật</a:t>
            </a:r>
            <a:endParaRPr lang="en-US" sz="4400" dirty="0">
              <a:solidFill>
                <a:srgbClr val="FF0000"/>
              </a:solidFill>
              <a:latin typeface="#9Slide05 FS Blonde Script" panose="03000503000000000000" pitchFamily="65" charset="0"/>
              <a:cs typeface="Times New Roman" panose="02020603050405020304" pitchFamily="18" charset="0"/>
            </a:endParaRPr>
          </a:p>
          <a:p>
            <a:pPr algn="ctr"/>
            <a:endParaRPr lang="en-US" sz="4400" dirty="0">
              <a:latin typeface="#9Slide05 FS Blonde Script" panose="03000503000000000000" pitchFamily="65" charset="0"/>
              <a:cs typeface="Times New Roman" panose="02020603050405020304" pitchFamily="18" charset="0"/>
            </a:endParaRPr>
          </a:p>
        </p:txBody>
      </p:sp>
      <p:grpSp>
        <p:nvGrpSpPr>
          <p:cNvPr id="13" name="Group 12">
            <a:extLst>
              <a:ext uri="{FF2B5EF4-FFF2-40B4-BE49-F238E27FC236}">
                <a16:creationId xmlns:a16="http://schemas.microsoft.com/office/drawing/2014/main" id="{E57D4A06-4023-1182-456D-12EC870B5EE7}"/>
              </a:ext>
            </a:extLst>
          </p:cNvPr>
          <p:cNvGrpSpPr/>
          <p:nvPr/>
        </p:nvGrpSpPr>
        <p:grpSpPr>
          <a:xfrm>
            <a:off x="-1" y="3606710"/>
            <a:ext cx="12192001" cy="3251290"/>
            <a:chOff x="-1" y="5502593"/>
            <a:chExt cx="18288001" cy="4876935"/>
          </a:xfrm>
        </p:grpSpPr>
        <p:pic>
          <p:nvPicPr>
            <p:cNvPr id="7" name="Picture 6">
              <a:extLst>
                <a:ext uri="{FF2B5EF4-FFF2-40B4-BE49-F238E27FC236}">
                  <a16:creationId xmlns:a16="http://schemas.microsoft.com/office/drawing/2014/main" id="{A6BC3B4A-9B69-85DC-32A7-C4A38719F1A2}"/>
                </a:ext>
              </a:extLst>
            </p:cNvPr>
            <p:cNvPicPr>
              <a:picLocks noChangeAspect="1"/>
            </p:cNvPicPr>
            <p:nvPr/>
          </p:nvPicPr>
          <p:blipFill>
            <a:blip r:embed="rId3"/>
            <a:stretch>
              <a:fillRect/>
            </a:stretch>
          </p:blipFill>
          <p:spPr>
            <a:xfrm>
              <a:off x="0" y="5752664"/>
              <a:ext cx="18288000" cy="4626864"/>
            </a:xfrm>
            <a:prstGeom prst="rect">
              <a:avLst/>
            </a:prstGeom>
          </p:spPr>
        </p:pic>
        <p:grpSp>
          <p:nvGrpSpPr>
            <p:cNvPr id="11" name="Group 12">
              <a:extLst>
                <a:ext uri="{FF2B5EF4-FFF2-40B4-BE49-F238E27FC236}">
                  <a16:creationId xmlns:a16="http://schemas.microsoft.com/office/drawing/2014/main" id="{B135274B-6EEB-D6ED-80C5-70EA85544636}"/>
                </a:ext>
              </a:extLst>
            </p:cNvPr>
            <p:cNvGrpSpPr/>
            <p:nvPr/>
          </p:nvGrpSpPr>
          <p:grpSpPr>
            <a:xfrm rot="-5400000">
              <a:off x="9008468" y="-3505876"/>
              <a:ext cx="271061" cy="18288000"/>
              <a:chOff x="0" y="0"/>
              <a:chExt cx="361415" cy="24384000"/>
            </a:xfrm>
          </p:grpSpPr>
          <p:sp>
            <p:nvSpPr>
              <p:cNvPr id="12" name="AutoShape 13">
                <a:extLst>
                  <a:ext uri="{FF2B5EF4-FFF2-40B4-BE49-F238E27FC236}">
                    <a16:creationId xmlns:a16="http://schemas.microsoft.com/office/drawing/2014/main" id="{199940EA-047E-A9B4-A569-2FD9FC86D72B}"/>
                  </a:ext>
                </a:extLst>
              </p:cNvPr>
              <p:cNvSpPr/>
              <p:nvPr/>
            </p:nvSpPr>
            <p:spPr>
              <a:xfrm>
                <a:off x="0" y="0"/>
                <a:ext cx="361415" cy="24384000"/>
              </a:xfrm>
              <a:prstGeom prst="rect">
                <a:avLst/>
              </a:prstGeom>
              <a:solidFill>
                <a:srgbClr val="E4CEBB"/>
              </a:solidFill>
            </p:spPr>
          </p:sp>
        </p:grpSp>
      </p:grpSp>
    </p:spTree>
    <p:extLst>
      <p:ext uri="{BB962C8B-B14F-4D97-AF65-F5344CB8AC3E}">
        <p14:creationId xmlns:p14="http://schemas.microsoft.com/office/powerpoint/2010/main" val="2491358000"/>
      </p:ext>
    </p:extLst>
  </p:cSld>
  <p:clrMapOvr>
    <a:masterClrMapping/>
  </p:clrMapOvr>
  <p:transition spd="slow" advTm="3206">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CFE206B-4652-7D26-6333-03BC9646364A}"/>
              </a:ext>
            </a:extLst>
          </p:cNvPr>
          <p:cNvPicPr>
            <a:picLocks noChangeAspect="1"/>
          </p:cNvPicPr>
          <p:nvPr/>
        </p:nvPicPr>
        <p:blipFill>
          <a:blip r:embed="rId4">
            <a:duotone>
              <a:schemeClr val="accent6">
                <a:shade val="45000"/>
                <a:satMod val="135000"/>
              </a:schemeClr>
              <a:prstClr val="white"/>
            </a:duotone>
          </a:blip>
          <a:stretch>
            <a:fillRect/>
          </a:stretch>
        </p:blipFill>
        <p:spPr>
          <a:xfrm>
            <a:off x="635000" y="1312682"/>
            <a:ext cx="11027505" cy="1897699"/>
          </a:xfrm>
          <a:prstGeom prst="rect">
            <a:avLst/>
          </a:prstGeom>
        </p:spPr>
      </p:pic>
      <p:sp>
        <p:nvSpPr>
          <p:cNvPr id="2" name="TextBox 1">
            <a:extLst>
              <a:ext uri="{FF2B5EF4-FFF2-40B4-BE49-F238E27FC236}">
                <a16:creationId xmlns:a16="http://schemas.microsoft.com/office/drawing/2014/main" id="{56C3A860-2C4A-EFBC-691B-2EF19E79D0CB}"/>
              </a:ext>
            </a:extLst>
          </p:cNvPr>
          <p:cNvSpPr txBox="1"/>
          <p:nvPr/>
        </p:nvSpPr>
        <p:spPr>
          <a:xfrm>
            <a:off x="762000" y="431800"/>
            <a:ext cx="7213600" cy="543675"/>
          </a:xfrm>
          <a:prstGeom prst="rect">
            <a:avLst/>
          </a:prstGeom>
          <a:noFill/>
        </p:spPr>
        <p:txBody>
          <a:bodyPr wrap="square" rtlCol="0">
            <a:spAutoFit/>
          </a:bodyPr>
          <a:lstStyle/>
          <a:p>
            <a:r>
              <a:rPr lang="en-US" sz="2933" b="1" dirty="0">
                <a:latin typeface="Times New Roman" panose="02020603050405020304" pitchFamily="18" charset="0"/>
                <a:cs typeface="Times New Roman" panose="02020603050405020304" pitchFamily="18" charset="0"/>
              </a:rPr>
              <a:t>1. </a:t>
            </a:r>
            <a:r>
              <a:rPr lang="en-US" sz="2933" b="1" dirty="0" err="1">
                <a:latin typeface="Times New Roman" panose="02020603050405020304" pitchFamily="18" charset="0"/>
                <a:cs typeface="Times New Roman" panose="02020603050405020304" pitchFamily="18" charset="0"/>
              </a:rPr>
              <a:t>Khái</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niệm</a:t>
            </a:r>
            <a:endParaRPr lang="en-US" sz="2933"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73EEE821-6E3B-D8B3-32A2-B447736D9A92}"/>
              </a:ext>
            </a:extLst>
          </p:cNvPr>
          <p:cNvSpPr txBox="1"/>
          <p:nvPr/>
        </p:nvSpPr>
        <p:spPr>
          <a:xfrm>
            <a:off x="833802" y="1312682"/>
            <a:ext cx="10629900" cy="1897699"/>
          </a:xfrm>
          <a:prstGeom prst="rect">
            <a:avLst/>
          </a:prstGeom>
          <a:noFill/>
        </p:spPr>
        <p:txBody>
          <a:bodyPr wrap="square" rtlCol="0">
            <a:spAutoFit/>
          </a:bodyPr>
          <a:lstStyle/>
          <a:p>
            <a:pPr algn="just"/>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Là</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thể</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thơ</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có</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nguồn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gốc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dân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tộc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kết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hợp</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đan</a:t>
            </a:r>
            <a:r>
              <a:rPr lang="en-US" sz="2933" dirty="0">
                <a:latin typeface="Times New Roman" panose="02020603050405020304" pitchFamily="18" charset="0"/>
                <a:cs typeface="Times New Roman" panose="02020603050405020304" pitchFamily="18" charset="0"/>
              </a:rPr>
              <a:t> xen </a:t>
            </a:r>
            <a:r>
              <a:rPr lang="en-US" sz="2933" dirty="0" err="1">
                <a:latin typeface="Times New Roman" panose="02020603050405020304" pitchFamily="18" charset="0"/>
                <a:cs typeface="Times New Roman" panose="02020603050405020304" pitchFamily="18" charset="0"/>
              </a:rPr>
              <a:t>từng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cặp</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7 </a:t>
            </a:r>
            <a:r>
              <a:rPr lang="en-US" sz="2933" dirty="0" err="1">
                <a:latin typeface="Times New Roman" panose="02020603050405020304" pitchFamily="18" charset="0"/>
                <a:cs typeface="Times New Roman" panose="02020603050405020304" pitchFamily="18" charset="0"/>
              </a:rPr>
              <a:t>tiếng</a:t>
            </a:r>
            <a:r>
              <a:rPr lang="en-US" sz="2933" dirty="0">
                <a:latin typeface="Times New Roman" panose="02020603050405020304" pitchFamily="18" charset="0"/>
                <a:cs typeface="Times New Roman" panose="02020603050405020304" pitchFamily="18" charset="0"/>
              </a:rPr>
              <a:t> (song </a:t>
            </a:r>
            <a:r>
              <a:rPr lang="en-US" sz="2933" dirty="0" err="1">
                <a:latin typeface="Times New Roman" panose="02020603050405020304" pitchFamily="18" charset="0"/>
                <a:cs typeface="Times New Roman" panose="02020603050405020304" pitchFamily="18" charset="0"/>
              </a:rPr>
              <a:t>thất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với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từng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cặp</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6 </a:t>
            </a:r>
            <a:r>
              <a:rPr lang="en-US" sz="2933" dirty="0" err="1">
                <a:latin typeface="Times New Roman" panose="02020603050405020304" pitchFamily="18" charset="0"/>
                <a:cs typeface="Times New Roman" panose="02020603050405020304" pitchFamily="18" charset="0"/>
              </a:rPr>
              <a:t>và</a:t>
            </a:r>
            <a:r>
              <a:rPr lang="en-US" sz="2933" dirty="0">
                <a:latin typeface="Times New Roman" panose="02020603050405020304" pitchFamily="18" charset="0"/>
                <a:cs typeface="Times New Roman" panose="02020603050405020304" pitchFamily="18" charset="0"/>
              </a:rPr>
              <a:t> 8 </a:t>
            </a:r>
            <a:r>
              <a:rPr lang="en-US" sz="2933" dirty="0" err="1">
                <a:latin typeface="Times New Roman" panose="02020603050405020304" pitchFamily="18" charset="0"/>
                <a:cs typeface="Times New Roman" panose="02020603050405020304" pitchFamily="18" charset="0"/>
              </a:rPr>
              <a:t>tiếng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lục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bát</a:t>
            </a:r>
            <a:r>
              <a:rPr lang="en-US" sz="2933" dirty="0">
                <a:latin typeface="Times New Roman" panose="02020603050405020304" pitchFamily="18" charset="0"/>
                <a:cs typeface="Times New Roman" panose="02020603050405020304" pitchFamily="18" charset="0"/>
              </a:rPr>
              <a:t>). </a:t>
            </a:r>
          </a:p>
          <a:p>
            <a:pPr algn="just"/>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Có</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thể</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được</a:t>
            </a:r>
            <a:r>
              <a:rPr lang="en-US" sz="2933" dirty="0">
                <a:latin typeface="Times New Roman" panose="02020603050405020304" pitchFamily="18" charset="0"/>
                <a:cs typeface="Times New Roman" panose="02020603050405020304" pitchFamily="18" charset="0"/>
              </a:rPr>
              <a:t> chia </a:t>
            </a:r>
            <a:r>
              <a:rPr lang="en-US" sz="2933" dirty="0" err="1">
                <a:latin typeface="Times New Roman" panose="02020603050405020304" pitchFamily="18" charset="0"/>
                <a:cs typeface="Times New Roman" panose="02020603050405020304" pitchFamily="18" charset="0"/>
              </a:rPr>
              <a:t>khổ</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hoặc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không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số</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thơ</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trong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mỗi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khổ</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cũng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không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cố</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định</a:t>
            </a:r>
            <a:r>
              <a:rPr lang="en-US" sz="2933" dirty="0">
                <a:latin typeface="Times New Roman" panose="02020603050405020304" pitchFamily="18" charset="0"/>
                <a:cs typeface="Times New Roman" panose="02020603050405020304" pitchFamily="18" charset="0"/>
              </a:rPr>
              <a:t>. </a:t>
            </a:r>
          </a:p>
        </p:txBody>
      </p:sp>
    </p:spTree>
    <p:custDataLst>
      <p:tags r:id="rId1"/>
    </p:custDataLst>
    <p:extLst>
      <p:ext uri="{BB962C8B-B14F-4D97-AF65-F5344CB8AC3E}">
        <p14:creationId xmlns:p14="http://schemas.microsoft.com/office/powerpoint/2010/main" val="3913147293"/>
      </p:ext>
    </p:extLst>
  </p:cSld>
  <p:clrMapOvr>
    <a:masterClrMapping/>
  </p:clrMapOvr>
  <mc:AlternateContent xmlns:mc="http://schemas.openxmlformats.org/markup-compatibility/2006" xmlns:p14="http://schemas.microsoft.com/office/powerpoint/2010/main">
    <mc:Choice Requires="p14">
      <p:transition spd="slow" p14:dur="2000" advTm="33288"/>
    </mc:Choice>
    <mc:Fallback xmlns="">
      <p:transition spd="slow" advTm="3328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C1E635-8072-F57A-ADFA-CDFCF09AAD6D}"/>
              </a:ext>
            </a:extLst>
          </p:cNvPr>
          <p:cNvPicPr>
            <a:picLocks noChangeAspect="1"/>
          </p:cNvPicPr>
          <p:nvPr/>
        </p:nvPicPr>
        <p:blipFill>
          <a:blip r:embed="rId4"/>
          <a:stretch>
            <a:fillRect/>
          </a:stretch>
        </p:blipFill>
        <p:spPr>
          <a:xfrm>
            <a:off x="711200" y="0"/>
            <a:ext cx="4810185" cy="6858000"/>
          </a:xfrm>
          <a:prstGeom prst="rect">
            <a:avLst/>
          </a:prstGeom>
        </p:spPr>
      </p:pic>
      <p:pic>
        <p:nvPicPr>
          <p:cNvPr id="7" name="Picture 6">
            <a:extLst>
              <a:ext uri="{FF2B5EF4-FFF2-40B4-BE49-F238E27FC236}">
                <a16:creationId xmlns:a16="http://schemas.microsoft.com/office/drawing/2014/main" id="{CA2C033C-44DF-219F-0BF6-1721395ED98E}"/>
              </a:ext>
            </a:extLst>
          </p:cNvPr>
          <p:cNvPicPr>
            <a:picLocks noChangeAspect="1"/>
          </p:cNvPicPr>
          <p:nvPr/>
        </p:nvPicPr>
        <p:blipFill>
          <a:blip r:embed="rId5"/>
          <a:stretch>
            <a:fillRect/>
          </a:stretch>
        </p:blipFill>
        <p:spPr>
          <a:xfrm>
            <a:off x="6096000" y="0"/>
            <a:ext cx="4800600" cy="6858000"/>
          </a:xfrm>
          <a:prstGeom prst="rect">
            <a:avLst/>
          </a:prstGeom>
        </p:spPr>
      </p:pic>
    </p:spTree>
    <p:custDataLst>
      <p:tags r:id="rId1"/>
    </p:custDataLst>
    <p:extLst>
      <p:ext uri="{BB962C8B-B14F-4D97-AF65-F5344CB8AC3E}">
        <p14:creationId xmlns:p14="http://schemas.microsoft.com/office/powerpoint/2010/main" val="1346889349"/>
      </p:ext>
    </p:extLst>
  </p:cSld>
  <p:clrMapOvr>
    <a:masterClrMapping/>
  </p:clrMapOvr>
  <mc:AlternateContent xmlns:mc="http://schemas.openxmlformats.org/markup-compatibility/2006" xmlns:p14="http://schemas.microsoft.com/office/powerpoint/2010/main">
    <mc:Choice Requires="p14">
      <p:transition spd="slow" p14:dur="2000" advTm="12440"/>
    </mc:Choice>
    <mc:Fallback xmlns="">
      <p:transition spd="slow" advTm="1244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E89A158-4652-1D07-96FD-1FBB8C09987B}"/>
              </a:ext>
            </a:extLst>
          </p:cNvPr>
          <p:cNvPicPr>
            <a:picLocks noChangeAspect="1"/>
          </p:cNvPicPr>
          <p:nvPr/>
        </p:nvPicPr>
        <p:blipFill>
          <a:blip r:embed="rId4">
            <a:lum bright="70000" contrast="-70000"/>
            <a:extLst>
              <a:ext uri="{BEBA8EAE-BF5A-486C-A8C5-ECC9F3942E4B}">
                <a14:imgProps xmlns:a14="http://schemas.microsoft.com/office/drawing/2010/main">
                  <a14:imgLayer r:embed="rId5">
                    <a14:imgEffect>
                      <a14:colorTemperature colorTemp="4700"/>
                    </a14:imgEffect>
                  </a14:imgLayer>
                </a14:imgProps>
              </a:ext>
            </a:extLst>
          </a:blip>
          <a:stretch>
            <a:fillRect/>
          </a:stretch>
        </p:blipFill>
        <p:spPr>
          <a:xfrm>
            <a:off x="1515865" y="2329504"/>
            <a:ext cx="8085335" cy="2516752"/>
          </a:xfrm>
          <a:prstGeom prst="rect">
            <a:avLst/>
          </a:prstGeom>
        </p:spPr>
      </p:pic>
      <p:sp>
        <p:nvSpPr>
          <p:cNvPr id="2" name="TextBox 1">
            <a:extLst>
              <a:ext uri="{FF2B5EF4-FFF2-40B4-BE49-F238E27FC236}">
                <a16:creationId xmlns:a16="http://schemas.microsoft.com/office/drawing/2014/main" id="{180BC8BF-3B58-7884-F00A-79364C7391F9}"/>
              </a:ext>
            </a:extLst>
          </p:cNvPr>
          <p:cNvSpPr txBox="1"/>
          <p:nvPr/>
        </p:nvSpPr>
        <p:spPr>
          <a:xfrm>
            <a:off x="609600" y="395514"/>
            <a:ext cx="10363200" cy="543675"/>
          </a:xfrm>
          <a:prstGeom prst="rect">
            <a:avLst/>
          </a:prstGeom>
          <a:noFill/>
        </p:spPr>
        <p:txBody>
          <a:bodyPr wrap="square" rtlCol="0">
            <a:spAutoFit/>
          </a:bodyPr>
          <a:lstStyle/>
          <a:p>
            <a:pPr algn="just"/>
            <a:r>
              <a:rPr lang="en-US" sz="2933"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 </a:t>
            </a:r>
            <a:r>
              <a:rPr lang="en-US" sz="2933"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Phép</a:t>
            </a:r>
            <a:r>
              <a:rPr lang="en-US" sz="2933"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đối</a:t>
            </a:r>
            <a:r>
              <a:rPr lang="en-US" sz="2933"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endParaRPr lang="en-US" sz="2933" b="1" dirty="0">
              <a:solidFill>
                <a:srgbClr val="FF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CA4C9F46-53D9-E75F-A550-EB490D69A088}"/>
              </a:ext>
            </a:extLst>
          </p:cNvPr>
          <p:cNvSpPr txBox="1"/>
          <p:nvPr/>
        </p:nvSpPr>
        <p:spPr>
          <a:xfrm>
            <a:off x="914400" y="990600"/>
            <a:ext cx="10363200" cy="543675"/>
          </a:xfrm>
          <a:prstGeom prst="rect">
            <a:avLst/>
          </a:prstGeom>
          <a:noFill/>
        </p:spPr>
        <p:txBody>
          <a:bodyPr wrap="square" rtlCol="0">
            <a:spAutoFit/>
          </a:bodyPr>
          <a:lstStyle/>
          <a:p>
            <a:pPr algn="just"/>
            <a:r>
              <a:rPr lang="en-US" sz="2933"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sz="2933"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Đối</a:t>
            </a:r>
            <a:r>
              <a:rPr lang="en-US" sz="2933"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liên</a:t>
            </a:r>
            <a:r>
              <a:rPr lang="en-US" sz="2933"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a:latin typeface="Times New Roman" panose="02020603050405020304" pitchFamily="18" charset="0"/>
                <a:cs typeface="Times New Roman" panose="02020603050405020304" pitchFamily="18" charset="0"/>
                <a:sym typeface="Wingdings" panose="05000000000000000000" pitchFamily="2" charset="2"/>
              </a:rPr>
              <a:t>(</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mỗi</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câu</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thơ</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là</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liên</a:t>
            </a:r>
            <a:r>
              <a:rPr lang="en-US" sz="2933" dirty="0">
                <a:latin typeface="Times New Roman" panose="02020603050405020304" pitchFamily="18" charset="0"/>
                <a:cs typeface="Times New Roman" panose="02020603050405020304" pitchFamily="18" charset="0"/>
                <a:sym typeface="Wingdings" panose="05000000000000000000" pitchFamily="2" charset="2"/>
              </a:rPr>
              <a:t>/</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vế</a:t>
            </a:r>
            <a:r>
              <a:rPr lang="en-US" sz="2933" dirty="0">
                <a:latin typeface="Times New Roman" panose="02020603050405020304" pitchFamily="18" charset="0"/>
                <a:cs typeface="Times New Roman" panose="02020603050405020304" pitchFamily="18" charset="0"/>
                <a:sym typeface="Wingdings" panose="05000000000000000000" pitchFamily="2" charset="2"/>
              </a:rPr>
              <a:t>)</a:t>
            </a:r>
            <a:endParaRPr lang="en-US" sz="2933" b="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FE85A9C5-F06E-03B0-28CD-D2C1544BFA8E}"/>
              </a:ext>
            </a:extLst>
          </p:cNvPr>
          <p:cNvSpPr txBox="1"/>
          <p:nvPr/>
        </p:nvSpPr>
        <p:spPr>
          <a:xfrm>
            <a:off x="3505200" y="2260600"/>
            <a:ext cx="5842000" cy="1897699"/>
          </a:xfrm>
          <a:prstGeom prst="rect">
            <a:avLst/>
          </a:prstGeom>
          <a:noFill/>
        </p:spPr>
        <p:txBody>
          <a:bodyPr wrap="square" rtlCol="0">
            <a:spAutoFit/>
          </a:bodyPr>
          <a:lstStyle/>
          <a:p>
            <a:pPr algn="just">
              <a:lnSpc>
                <a:spcPct val="200000"/>
              </a:lnSpc>
            </a:pP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Chàng</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thì</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đi</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cõi</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xa</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mưa</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gió</a:t>
            </a:r>
            <a:endParaRPr lang="en-US" sz="2933" b="1" i="1" dirty="0">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200000"/>
              </a:lnSpc>
            </a:pP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Thiếp</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thì</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về</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buồng</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cũ</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chiếu</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chăn</a:t>
            </a:r>
            <a:endParaRPr lang="en-US" sz="2933" b="1" i="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5FD92359-92F0-3CF4-5061-BFA51EE131FC}"/>
              </a:ext>
            </a:extLst>
          </p:cNvPr>
          <p:cNvSpPr txBox="1"/>
          <p:nvPr/>
        </p:nvSpPr>
        <p:spPr>
          <a:xfrm>
            <a:off x="1371600" y="1744379"/>
            <a:ext cx="3505200" cy="543675"/>
          </a:xfrm>
          <a:prstGeom prst="rect">
            <a:avLst/>
          </a:prstGeom>
          <a:noFill/>
        </p:spPr>
        <p:txBody>
          <a:bodyPr wrap="square" rtlCol="0">
            <a:spAutoFit/>
          </a:bodyPr>
          <a:lstStyle/>
          <a:p>
            <a:pPr algn="just"/>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Về</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ngữ</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pháp</a:t>
            </a:r>
            <a:endParaRPr lang="en-US" sz="2933"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8EEBCA71-1FBE-DF5B-F1DD-7550AEEA0020}"/>
              </a:ext>
            </a:extLst>
          </p:cNvPr>
          <p:cNvPicPr>
            <a:picLocks noChangeAspect="1"/>
          </p:cNvPicPr>
          <p:nvPr/>
        </p:nvPicPr>
        <p:blipFill>
          <a:blip r:embed="rId6"/>
          <a:stretch>
            <a:fillRect/>
          </a:stretch>
        </p:blipFill>
        <p:spPr>
          <a:xfrm>
            <a:off x="4114801" y="2159000"/>
            <a:ext cx="1119707" cy="1595452"/>
          </a:xfrm>
          <a:prstGeom prst="rect">
            <a:avLst/>
          </a:prstGeom>
        </p:spPr>
      </p:pic>
      <p:pic>
        <p:nvPicPr>
          <p:cNvPr id="8" name="Picture 7">
            <a:extLst>
              <a:ext uri="{FF2B5EF4-FFF2-40B4-BE49-F238E27FC236}">
                <a16:creationId xmlns:a16="http://schemas.microsoft.com/office/drawing/2014/main" id="{91798D9C-364E-9054-1674-643BF64A9B1E}"/>
              </a:ext>
            </a:extLst>
          </p:cNvPr>
          <p:cNvPicPr>
            <a:picLocks noChangeAspect="1"/>
          </p:cNvPicPr>
          <p:nvPr/>
        </p:nvPicPr>
        <p:blipFill>
          <a:blip r:embed="rId6"/>
          <a:stretch>
            <a:fillRect/>
          </a:stretch>
        </p:blipFill>
        <p:spPr>
          <a:xfrm>
            <a:off x="3962401" y="3074631"/>
            <a:ext cx="1119707" cy="1595452"/>
          </a:xfrm>
          <a:prstGeom prst="rect">
            <a:avLst/>
          </a:prstGeom>
        </p:spPr>
      </p:pic>
      <p:sp>
        <p:nvSpPr>
          <p:cNvPr id="9" name="TextBox 8">
            <a:extLst>
              <a:ext uri="{FF2B5EF4-FFF2-40B4-BE49-F238E27FC236}">
                <a16:creationId xmlns:a16="http://schemas.microsoft.com/office/drawing/2014/main" id="{3F822084-DDD5-CB6A-A0E6-235B1A304FE7}"/>
              </a:ext>
            </a:extLst>
          </p:cNvPr>
          <p:cNvSpPr txBox="1"/>
          <p:nvPr/>
        </p:nvSpPr>
        <p:spPr>
          <a:xfrm>
            <a:off x="3733800" y="3022600"/>
            <a:ext cx="762000" cy="543675"/>
          </a:xfrm>
          <a:prstGeom prst="rect">
            <a:avLst/>
          </a:prstGeom>
          <a:noFill/>
        </p:spPr>
        <p:txBody>
          <a:bodyPr wrap="square" rtlCol="0">
            <a:spAutoFit/>
          </a:bodyPr>
          <a:lstStyle/>
          <a:p>
            <a:pPr algn="just"/>
            <a:r>
              <a:rPr lang="en-US" sz="2933"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CN</a:t>
            </a:r>
            <a:endParaRPr lang="en-US" sz="2933" b="1" dirty="0">
              <a:solidFill>
                <a:srgbClr val="FF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AEC14869-299A-A71E-240E-FC40C420B9F2}"/>
              </a:ext>
            </a:extLst>
          </p:cNvPr>
          <p:cNvSpPr txBox="1"/>
          <p:nvPr/>
        </p:nvSpPr>
        <p:spPr>
          <a:xfrm>
            <a:off x="3657600" y="3964862"/>
            <a:ext cx="762000" cy="543675"/>
          </a:xfrm>
          <a:prstGeom prst="rect">
            <a:avLst/>
          </a:prstGeom>
          <a:noFill/>
        </p:spPr>
        <p:txBody>
          <a:bodyPr wrap="square" rtlCol="0">
            <a:spAutoFit/>
          </a:bodyPr>
          <a:lstStyle/>
          <a:p>
            <a:pPr algn="just"/>
            <a:r>
              <a:rPr lang="en-US" sz="2933"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CN</a:t>
            </a:r>
            <a:endParaRPr lang="en-US" sz="2933" b="1" dirty="0">
              <a:solidFill>
                <a:srgbClr val="FF000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95934F4C-2062-58EE-9EA9-817ED70D4866}"/>
              </a:ext>
            </a:extLst>
          </p:cNvPr>
          <p:cNvSpPr txBox="1"/>
          <p:nvPr/>
        </p:nvSpPr>
        <p:spPr>
          <a:xfrm>
            <a:off x="6045200" y="3022600"/>
            <a:ext cx="762000" cy="543675"/>
          </a:xfrm>
          <a:prstGeom prst="rect">
            <a:avLst/>
          </a:prstGeom>
          <a:noFill/>
        </p:spPr>
        <p:txBody>
          <a:bodyPr wrap="square" rtlCol="0">
            <a:spAutoFit/>
          </a:bodyPr>
          <a:lstStyle/>
          <a:p>
            <a:pPr algn="just"/>
            <a:r>
              <a:rPr lang="en-US" sz="2933"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VN</a:t>
            </a:r>
            <a:endParaRPr lang="en-US" sz="2933" b="1" dirty="0">
              <a:solidFill>
                <a:srgbClr val="FF00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82176A1D-6ACC-06AA-8787-B4F446A68048}"/>
              </a:ext>
            </a:extLst>
          </p:cNvPr>
          <p:cNvSpPr txBox="1"/>
          <p:nvPr/>
        </p:nvSpPr>
        <p:spPr>
          <a:xfrm>
            <a:off x="6045200" y="3998852"/>
            <a:ext cx="762000" cy="543675"/>
          </a:xfrm>
          <a:prstGeom prst="rect">
            <a:avLst/>
          </a:prstGeom>
          <a:noFill/>
        </p:spPr>
        <p:txBody>
          <a:bodyPr wrap="square" rtlCol="0">
            <a:spAutoFit/>
          </a:bodyPr>
          <a:lstStyle/>
          <a:p>
            <a:pPr algn="just"/>
            <a:r>
              <a:rPr lang="en-US" sz="2933"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VN</a:t>
            </a:r>
            <a:endParaRPr lang="en-US" sz="2933" b="1" dirty="0">
              <a:solidFill>
                <a:srgbClr val="FF000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88852B7A-2A4B-3F82-796F-E539B123FBAB}"/>
              </a:ext>
            </a:extLst>
          </p:cNvPr>
          <p:cNvSpPr txBox="1"/>
          <p:nvPr/>
        </p:nvSpPr>
        <p:spPr>
          <a:xfrm>
            <a:off x="2032000" y="5205877"/>
            <a:ext cx="8331200" cy="543675"/>
          </a:xfrm>
          <a:prstGeom prst="rect">
            <a:avLst/>
          </a:prstGeom>
          <a:noFill/>
        </p:spPr>
        <p:txBody>
          <a:bodyPr wrap="square" rtlCol="0">
            <a:spAutoFit/>
          </a:bodyPr>
          <a:lstStyle/>
          <a:p>
            <a:pPr algn="just"/>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Sử</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dụng</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cùng</a:t>
            </a:r>
            <a:r>
              <a:rPr lang="en-US" sz="2933" dirty="0">
                <a:latin typeface="Times New Roman" panose="02020603050405020304" pitchFamily="18" charset="0"/>
                <a:cs typeface="Times New Roman" panose="02020603050405020304" pitchFamily="18" charset="0"/>
                <a:sym typeface="Wingdings" panose="05000000000000000000" pitchFamily="2" charset="2"/>
              </a:rPr>
              <a:t> 1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cấu</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trúc</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ngữ</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pháp</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tạo</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hô</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ứng</a:t>
            </a:r>
            <a:endParaRPr lang="en-US" sz="2933"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C6C32874-DFB8-C250-EFCE-29F3DEA2D80A}"/>
              </a:ext>
            </a:extLst>
          </p:cNvPr>
          <p:cNvSpPr txBox="1"/>
          <p:nvPr/>
        </p:nvSpPr>
        <p:spPr>
          <a:xfrm>
            <a:off x="1699693" y="2561671"/>
            <a:ext cx="1576907" cy="543675"/>
          </a:xfrm>
          <a:prstGeom prst="rect">
            <a:avLst/>
          </a:prstGeom>
          <a:noFill/>
        </p:spPr>
        <p:txBody>
          <a:bodyPr wrap="square" rtlCol="0">
            <a:spAutoFit/>
          </a:bodyPr>
          <a:lstStyle/>
          <a:p>
            <a:pPr algn="just"/>
            <a:r>
              <a:rPr lang="en-US" sz="2933" b="1"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Vế</a:t>
            </a:r>
            <a:r>
              <a:rPr lang="en-US" sz="2933"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đối</a:t>
            </a:r>
            <a:r>
              <a:rPr lang="en-US" sz="2933"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1</a:t>
            </a:r>
            <a:endParaRPr lang="en-US" sz="2933" b="1" dirty="0">
              <a:solidFill>
                <a:srgbClr val="0070C0"/>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55BF6702-C5BD-0AAF-7136-35401AC8FD1F}"/>
              </a:ext>
            </a:extLst>
          </p:cNvPr>
          <p:cNvSpPr txBox="1"/>
          <p:nvPr/>
        </p:nvSpPr>
        <p:spPr>
          <a:xfrm>
            <a:off x="1699693" y="3468878"/>
            <a:ext cx="1576907" cy="543675"/>
          </a:xfrm>
          <a:prstGeom prst="rect">
            <a:avLst/>
          </a:prstGeom>
          <a:noFill/>
        </p:spPr>
        <p:txBody>
          <a:bodyPr wrap="square" rtlCol="0">
            <a:spAutoFit/>
          </a:bodyPr>
          <a:lstStyle/>
          <a:p>
            <a:pPr algn="just"/>
            <a:r>
              <a:rPr lang="en-US" sz="2933" b="1"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Vế</a:t>
            </a:r>
            <a:r>
              <a:rPr lang="en-US" sz="2933"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đối</a:t>
            </a:r>
            <a:r>
              <a:rPr lang="en-US" sz="2933"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2</a:t>
            </a:r>
            <a:endParaRPr lang="en-US" sz="2933" b="1" dirty="0">
              <a:solidFill>
                <a:srgbClr val="0070C0"/>
              </a:solidFill>
              <a:latin typeface="Times New Roman" panose="02020603050405020304" pitchFamily="18" charset="0"/>
              <a:cs typeface="Times New Roman" panose="02020603050405020304" pitchFamily="18" charset="0"/>
            </a:endParaRPr>
          </a:p>
        </p:txBody>
      </p:sp>
      <p:sp>
        <p:nvSpPr>
          <p:cNvPr id="6" name="Freeform 10">
            <a:extLst>
              <a:ext uri="{FF2B5EF4-FFF2-40B4-BE49-F238E27FC236}">
                <a16:creationId xmlns:a16="http://schemas.microsoft.com/office/drawing/2014/main" id="{1F9F5597-45A6-BD2A-0DD8-A1B682C172BC}"/>
              </a:ext>
            </a:extLst>
          </p:cNvPr>
          <p:cNvSpPr/>
          <p:nvPr/>
        </p:nvSpPr>
        <p:spPr>
          <a:xfrm>
            <a:off x="8483600" y="215186"/>
            <a:ext cx="4519647" cy="1796559"/>
          </a:xfrm>
          <a:custGeom>
            <a:avLst/>
            <a:gdLst/>
            <a:ahLst/>
            <a:cxnLst/>
            <a:rect l="l" t="t" r="r" b="b"/>
            <a:pathLst>
              <a:path w="6779470" h="2694839">
                <a:moveTo>
                  <a:pt x="0" y="0"/>
                </a:moveTo>
                <a:lnTo>
                  <a:pt x="6779470" y="0"/>
                </a:lnTo>
                <a:lnTo>
                  <a:pt x="6779470" y="2694840"/>
                </a:lnTo>
                <a:lnTo>
                  <a:pt x="0" y="2694840"/>
                </a:lnTo>
                <a:lnTo>
                  <a:pt x="0" y="0"/>
                </a:lnTo>
                <a:close/>
              </a:path>
            </a:pathLst>
          </a:custGeom>
          <a:blipFill>
            <a:blip r:embed="rId7"/>
            <a:stretch>
              <a:fillRect/>
            </a:stretch>
          </a:blipFill>
        </p:spPr>
      </p:sp>
      <p:sp>
        <p:nvSpPr>
          <p:cNvPr id="16" name="Freeform 6">
            <a:extLst>
              <a:ext uri="{FF2B5EF4-FFF2-40B4-BE49-F238E27FC236}">
                <a16:creationId xmlns:a16="http://schemas.microsoft.com/office/drawing/2014/main" id="{B254CFE8-47BE-6B4F-0E20-F6C5F45140E5}"/>
              </a:ext>
            </a:extLst>
          </p:cNvPr>
          <p:cNvSpPr/>
          <p:nvPr/>
        </p:nvSpPr>
        <p:spPr>
          <a:xfrm>
            <a:off x="-1064514" y="3063745"/>
            <a:ext cx="3655314" cy="5486400"/>
          </a:xfrm>
          <a:custGeom>
            <a:avLst/>
            <a:gdLst/>
            <a:ahLst/>
            <a:cxnLst/>
            <a:rect l="l" t="t" r="r" b="b"/>
            <a:pathLst>
              <a:path w="5482971" h="8229600">
                <a:moveTo>
                  <a:pt x="0" y="0"/>
                </a:moveTo>
                <a:lnTo>
                  <a:pt x="5482971" y="0"/>
                </a:lnTo>
                <a:lnTo>
                  <a:pt x="5482971" y="8229600"/>
                </a:lnTo>
                <a:lnTo>
                  <a:pt x="0" y="8229600"/>
                </a:lnTo>
                <a:lnTo>
                  <a:pt x="0" y="0"/>
                </a:lnTo>
                <a:close/>
              </a:path>
            </a:pathLst>
          </a:custGeom>
          <a:blipFill>
            <a:blip r:embed="rId8"/>
            <a:stretch>
              <a:fillRect/>
            </a:stretch>
          </a:blipFill>
        </p:spPr>
      </p:sp>
      <p:sp>
        <p:nvSpPr>
          <p:cNvPr id="17" name="Freeform 4">
            <a:extLst>
              <a:ext uri="{FF2B5EF4-FFF2-40B4-BE49-F238E27FC236}">
                <a16:creationId xmlns:a16="http://schemas.microsoft.com/office/drawing/2014/main" id="{9F62D60A-41CD-C5FD-5DC2-B79FA0E685C8}"/>
              </a:ext>
            </a:extLst>
          </p:cNvPr>
          <p:cNvSpPr/>
          <p:nvPr/>
        </p:nvSpPr>
        <p:spPr>
          <a:xfrm>
            <a:off x="8991600" y="5382049"/>
            <a:ext cx="6079113" cy="5486400"/>
          </a:xfrm>
          <a:custGeom>
            <a:avLst/>
            <a:gdLst/>
            <a:ahLst/>
            <a:cxnLst/>
            <a:rect l="l" t="t" r="r" b="b"/>
            <a:pathLst>
              <a:path w="9118670" h="8229600">
                <a:moveTo>
                  <a:pt x="0" y="0"/>
                </a:moveTo>
                <a:lnTo>
                  <a:pt x="9118670" y="0"/>
                </a:lnTo>
                <a:lnTo>
                  <a:pt x="9118670" y="8229600"/>
                </a:lnTo>
                <a:lnTo>
                  <a:pt x="0" y="8229600"/>
                </a:lnTo>
                <a:lnTo>
                  <a:pt x="0" y="0"/>
                </a:lnTo>
                <a:close/>
              </a:path>
            </a:pathLst>
          </a:custGeom>
          <a:blipFill>
            <a:blip r:embed="rId9"/>
            <a:stretch>
              <a:fillRect/>
            </a:stretch>
          </a:blipFill>
        </p:spPr>
      </p:sp>
    </p:spTree>
    <p:custDataLst>
      <p:tags r:id="rId1"/>
    </p:custDataLst>
    <p:extLst>
      <p:ext uri="{BB962C8B-B14F-4D97-AF65-F5344CB8AC3E}">
        <p14:creationId xmlns:p14="http://schemas.microsoft.com/office/powerpoint/2010/main" val="1922942408"/>
      </p:ext>
    </p:extLst>
  </p:cSld>
  <p:clrMapOvr>
    <a:masterClrMapping/>
  </p:clrMapOvr>
  <mc:AlternateContent xmlns:mc="http://schemas.openxmlformats.org/markup-compatibility/2006" xmlns:p14="http://schemas.microsoft.com/office/powerpoint/2010/main">
    <mc:Choice Requires="p14">
      <p:transition spd="slow" p14:dur="2000" advTm="28915"/>
    </mc:Choice>
    <mc:Fallback xmlns="">
      <p:transition spd="slow" advTm="2891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par>
                                <p:cTn id="23" presetID="16" presetClass="entr" presetSubtype="21"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par>
                                <p:cTn id="37" presetID="16" presetClass="entr" presetSubtype="21" fill="hold"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barn(inVertical)">
                                      <p:cBhvr>
                                        <p:cTn id="39" dur="500"/>
                                        <p:tgtEl>
                                          <p:spTgt spid="7"/>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arn(inVertical)">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barn(inVertical)">
                                      <p:cBhvr>
                                        <p:cTn id="47" dur="500"/>
                                        <p:tgtEl>
                                          <p:spTgt spid="8"/>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barn(inVertical)">
                                      <p:cBhvr>
                                        <p:cTn id="50" dur="500"/>
                                        <p:tgtEl>
                                          <p:spTgt spid="10"/>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barn(inVertical)">
                                      <p:cBhvr>
                                        <p:cTn id="53" dur="500"/>
                                        <p:tgtEl>
                                          <p:spTgt spid="12"/>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13">
                                            <p:txEl>
                                              <p:pRg st="0" end="0"/>
                                            </p:txEl>
                                          </p:spTgt>
                                        </p:tgtEl>
                                        <p:attrNameLst>
                                          <p:attrName>style.visibility</p:attrName>
                                        </p:attrNameLst>
                                      </p:cBhvr>
                                      <p:to>
                                        <p:strVal val="visible"/>
                                      </p:to>
                                    </p:set>
                                    <p:animEffect transition="in" filter="barn(inVertical)">
                                      <p:cBhvr>
                                        <p:cTn id="58"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9" grpId="0"/>
      <p:bldP spid="10" grpId="0"/>
      <p:bldP spid="11" grpId="0"/>
      <p:bldP spid="12" grpId="0"/>
      <p:bldP spid="14" grpId="0"/>
      <p:bldP spid="1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DFAAD91-0015-F267-43E5-7F31B4DF11B9}"/>
              </a:ext>
            </a:extLst>
          </p:cNvPr>
          <p:cNvPicPr>
            <a:picLocks noChangeAspect="1"/>
          </p:cNvPicPr>
          <p:nvPr/>
        </p:nvPicPr>
        <p:blipFill>
          <a:blip r:embed="rId4">
            <a:lum bright="70000" contrast="-70000"/>
            <a:extLst>
              <a:ext uri="{BEBA8EAE-BF5A-486C-A8C5-ECC9F3942E4B}">
                <a14:imgProps xmlns:a14="http://schemas.microsoft.com/office/drawing/2010/main">
                  <a14:imgLayer r:embed="rId5">
                    <a14:imgEffect>
                      <a14:colorTemperature colorTemp="4700"/>
                    </a14:imgEffect>
                  </a14:imgLayer>
                </a14:imgProps>
              </a:ext>
            </a:extLst>
          </a:blip>
          <a:stretch>
            <a:fillRect/>
          </a:stretch>
        </p:blipFill>
        <p:spPr>
          <a:xfrm>
            <a:off x="1515865" y="2537848"/>
            <a:ext cx="8085335" cy="2516752"/>
          </a:xfrm>
          <a:prstGeom prst="rect">
            <a:avLst/>
          </a:prstGeom>
        </p:spPr>
      </p:pic>
      <p:sp>
        <p:nvSpPr>
          <p:cNvPr id="2" name="TextBox 1">
            <a:extLst>
              <a:ext uri="{FF2B5EF4-FFF2-40B4-BE49-F238E27FC236}">
                <a16:creationId xmlns:a16="http://schemas.microsoft.com/office/drawing/2014/main" id="{180BC8BF-3B58-7884-F00A-79364C7391F9}"/>
              </a:ext>
            </a:extLst>
          </p:cNvPr>
          <p:cNvSpPr txBox="1"/>
          <p:nvPr/>
        </p:nvSpPr>
        <p:spPr>
          <a:xfrm>
            <a:off x="609600" y="395514"/>
            <a:ext cx="10363200" cy="543675"/>
          </a:xfrm>
          <a:prstGeom prst="rect">
            <a:avLst/>
          </a:prstGeom>
          <a:noFill/>
        </p:spPr>
        <p:txBody>
          <a:bodyPr wrap="square" rtlCol="0">
            <a:spAutoFit/>
          </a:bodyPr>
          <a:lstStyle/>
          <a:p>
            <a:pPr algn="just"/>
            <a:r>
              <a:rPr lang="en-US" sz="2933" b="1" dirty="0">
                <a:latin typeface="Times New Roman" panose="02020603050405020304" pitchFamily="18" charset="0"/>
                <a:cs typeface="Times New Roman" panose="02020603050405020304" pitchFamily="18" charset="0"/>
                <a:sym typeface="Wingdings" panose="05000000000000000000" pitchFamily="2" charset="2"/>
              </a:rPr>
              <a:t>a.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Phép</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đối</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endParaRPr lang="en-US" sz="2933"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CA4C9F46-53D9-E75F-A550-EB490D69A088}"/>
              </a:ext>
            </a:extLst>
          </p:cNvPr>
          <p:cNvSpPr txBox="1"/>
          <p:nvPr/>
        </p:nvSpPr>
        <p:spPr>
          <a:xfrm>
            <a:off x="914400" y="990600"/>
            <a:ext cx="10363200" cy="543675"/>
          </a:xfrm>
          <a:prstGeom prst="rect">
            <a:avLst/>
          </a:prstGeom>
          <a:noFill/>
        </p:spPr>
        <p:txBody>
          <a:bodyPr wrap="square" rtlCol="0">
            <a:spAutoFit/>
          </a:bodyPr>
          <a:lstStyle/>
          <a:p>
            <a:pPr algn="just"/>
            <a:r>
              <a:rPr lang="en-US" sz="2933" b="1" dirty="0">
                <a:latin typeface="Times New Roman" panose="02020603050405020304" pitchFamily="18" charset="0"/>
                <a:cs typeface="Times New Roman" panose="02020603050405020304" pitchFamily="18" charset="0"/>
                <a:sym typeface="Wingdings" panose="05000000000000000000" pitchFamily="2" charset="2"/>
              </a:rPr>
              <a:t>*</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Đối</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liên</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a:latin typeface="Times New Roman" panose="02020603050405020304" pitchFamily="18" charset="0"/>
                <a:cs typeface="Times New Roman" panose="02020603050405020304" pitchFamily="18" charset="0"/>
                <a:sym typeface="Wingdings" panose="05000000000000000000" pitchFamily="2" charset="2"/>
              </a:rPr>
              <a:t>(</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mỗi</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câu</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thơ</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là</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liên</a:t>
            </a:r>
            <a:r>
              <a:rPr lang="en-US" sz="2933" dirty="0">
                <a:latin typeface="Times New Roman" panose="02020603050405020304" pitchFamily="18" charset="0"/>
                <a:cs typeface="Times New Roman" panose="02020603050405020304" pitchFamily="18" charset="0"/>
                <a:sym typeface="Wingdings" panose="05000000000000000000" pitchFamily="2" charset="2"/>
              </a:rPr>
              <a:t>/</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vế</a:t>
            </a:r>
            <a:r>
              <a:rPr lang="en-US" sz="2933" dirty="0">
                <a:latin typeface="Times New Roman" panose="02020603050405020304" pitchFamily="18" charset="0"/>
                <a:cs typeface="Times New Roman" panose="02020603050405020304" pitchFamily="18" charset="0"/>
                <a:sym typeface="Wingdings" panose="05000000000000000000" pitchFamily="2" charset="2"/>
              </a:rPr>
              <a:t>)</a:t>
            </a:r>
            <a:endParaRPr lang="en-US" sz="2933" b="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FE85A9C5-F06E-03B0-28CD-D2C1544BFA8E}"/>
              </a:ext>
            </a:extLst>
          </p:cNvPr>
          <p:cNvSpPr txBox="1"/>
          <p:nvPr/>
        </p:nvSpPr>
        <p:spPr>
          <a:xfrm>
            <a:off x="3505200" y="2468944"/>
            <a:ext cx="5842000" cy="1897699"/>
          </a:xfrm>
          <a:prstGeom prst="rect">
            <a:avLst/>
          </a:prstGeom>
          <a:noFill/>
        </p:spPr>
        <p:txBody>
          <a:bodyPr wrap="square" rtlCol="0">
            <a:spAutoFit/>
          </a:bodyPr>
          <a:lstStyle/>
          <a:p>
            <a:pPr algn="just">
              <a:lnSpc>
                <a:spcPct val="200000"/>
              </a:lnSpc>
            </a:pP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Chàng</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thì</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đi</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cõi</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xa</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mưa</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gió</a:t>
            </a:r>
            <a:endParaRPr lang="en-US" sz="2933" b="1" i="1" dirty="0">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200000"/>
              </a:lnSpc>
            </a:pP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Thiếp</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thì</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về</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buồng</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cũ</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chiếu</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chăn</a:t>
            </a:r>
            <a:endParaRPr lang="en-US" sz="2933" b="1" i="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5FD92359-92F0-3CF4-5061-BFA51EE131FC}"/>
              </a:ext>
            </a:extLst>
          </p:cNvPr>
          <p:cNvSpPr txBox="1"/>
          <p:nvPr/>
        </p:nvSpPr>
        <p:spPr>
          <a:xfrm>
            <a:off x="1371600" y="1744379"/>
            <a:ext cx="3505200" cy="543675"/>
          </a:xfrm>
          <a:prstGeom prst="rect">
            <a:avLst/>
          </a:prstGeom>
          <a:noFill/>
        </p:spPr>
        <p:txBody>
          <a:bodyPr wrap="square" rtlCol="0">
            <a:spAutoFit/>
          </a:bodyPr>
          <a:lstStyle/>
          <a:p>
            <a:pPr algn="just"/>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Về</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ngắt</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nhịp</a:t>
            </a:r>
            <a:endParaRPr lang="en-US" sz="2933"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8EEBCA71-1FBE-DF5B-F1DD-7550AEEA0020}"/>
              </a:ext>
            </a:extLst>
          </p:cNvPr>
          <p:cNvPicPr>
            <a:picLocks noChangeAspect="1"/>
          </p:cNvPicPr>
          <p:nvPr/>
        </p:nvPicPr>
        <p:blipFill>
          <a:blip r:embed="rId6"/>
          <a:stretch>
            <a:fillRect/>
          </a:stretch>
        </p:blipFill>
        <p:spPr>
          <a:xfrm>
            <a:off x="5013573" y="2333730"/>
            <a:ext cx="1119707" cy="1595452"/>
          </a:xfrm>
          <a:prstGeom prst="rect">
            <a:avLst/>
          </a:prstGeom>
        </p:spPr>
      </p:pic>
      <p:pic>
        <p:nvPicPr>
          <p:cNvPr id="8" name="Picture 7">
            <a:extLst>
              <a:ext uri="{FF2B5EF4-FFF2-40B4-BE49-F238E27FC236}">
                <a16:creationId xmlns:a16="http://schemas.microsoft.com/office/drawing/2014/main" id="{91798D9C-364E-9054-1674-643BF64A9B1E}"/>
              </a:ext>
            </a:extLst>
          </p:cNvPr>
          <p:cNvPicPr>
            <a:picLocks noChangeAspect="1"/>
          </p:cNvPicPr>
          <p:nvPr/>
        </p:nvPicPr>
        <p:blipFill>
          <a:blip r:embed="rId6"/>
          <a:stretch>
            <a:fillRect/>
          </a:stretch>
        </p:blipFill>
        <p:spPr>
          <a:xfrm>
            <a:off x="4876801" y="3250592"/>
            <a:ext cx="1119707" cy="1595452"/>
          </a:xfrm>
          <a:prstGeom prst="rect">
            <a:avLst/>
          </a:prstGeom>
        </p:spPr>
      </p:pic>
      <p:sp>
        <p:nvSpPr>
          <p:cNvPr id="12" name="TextBox 11">
            <a:extLst>
              <a:ext uri="{FF2B5EF4-FFF2-40B4-BE49-F238E27FC236}">
                <a16:creationId xmlns:a16="http://schemas.microsoft.com/office/drawing/2014/main" id="{82176A1D-6ACC-06AA-8787-B4F446A68048}"/>
              </a:ext>
            </a:extLst>
          </p:cNvPr>
          <p:cNvSpPr txBox="1"/>
          <p:nvPr/>
        </p:nvSpPr>
        <p:spPr>
          <a:xfrm>
            <a:off x="9883737" y="3365086"/>
            <a:ext cx="1297567" cy="543675"/>
          </a:xfrm>
          <a:prstGeom prst="rect">
            <a:avLst/>
          </a:prstGeom>
          <a:noFill/>
        </p:spPr>
        <p:txBody>
          <a:bodyPr wrap="square" rtlCol="0">
            <a:spAutoFit/>
          </a:bodyPr>
          <a:lstStyle/>
          <a:p>
            <a:pPr algn="just"/>
            <a:r>
              <a:rPr lang="en-US" sz="2933"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3/2/2</a:t>
            </a:r>
            <a:endParaRPr lang="en-US" sz="2933" b="1" dirty="0">
              <a:solidFill>
                <a:srgbClr val="FF000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88852B7A-2A4B-3F82-796F-E539B123FBAB}"/>
              </a:ext>
            </a:extLst>
          </p:cNvPr>
          <p:cNvSpPr txBox="1"/>
          <p:nvPr/>
        </p:nvSpPr>
        <p:spPr>
          <a:xfrm>
            <a:off x="2260600" y="5334464"/>
            <a:ext cx="8331200" cy="543675"/>
          </a:xfrm>
          <a:prstGeom prst="rect">
            <a:avLst/>
          </a:prstGeom>
          <a:noFill/>
        </p:spPr>
        <p:txBody>
          <a:bodyPr wrap="square" rtlCol="0">
            <a:spAutoFit/>
          </a:bodyPr>
          <a:lstStyle/>
          <a:p>
            <a:pPr algn="just"/>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Lẻ</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trước</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chẵn</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sau</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tạo</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âm</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hưởng</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sóng</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đôi</a:t>
            </a:r>
            <a:endParaRPr lang="en-US" sz="2933"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3E4C720A-C2B5-C356-79A4-CA5C4D075EFB}"/>
              </a:ext>
            </a:extLst>
          </p:cNvPr>
          <p:cNvPicPr>
            <a:picLocks noChangeAspect="1"/>
          </p:cNvPicPr>
          <p:nvPr/>
        </p:nvPicPr>
        <p:blipFill>
          <a:blip r:embed="rId6"/>
          <a:stretch>
            <a:fillRect/>
          </a:stretch>
        </p:blipFill>
        <p:spPr>
          <a:xfrm>
            <a:off x="5994401" y="2342319"/>
            <a:ext cx="1119707" cy="1595452"/>
          </a:xfrm>
          <a:prstGeom prst="rect">
            <a:avLst/>
          </a:prstGeom>
        </p:spPr>
      </p:pic>
      <p:pic>
        <p:nvPicPr>
          <p:cNvPr id="14" name="Picture 13">
            <a:extLst>
              <a:ext uri="{FF2B5EF4-FFF2-40B4-BE49-F238E27FC236}">
                <a16:creationId xmlns:a16="http://schemas.microsoft.com/office/drawing/2014/main" id="{DDBBBB92-EA5B-817C-2982-010339768D54}"/>
              </a:ext>
            </a:extLst>
          </p:cNvPr>
          <p:cNvPicPr>
            <a:picLocks noChangeAspect="1"/>
          </p:cNvPicPr>
          <p:nvPr/>
        </p:nvPicPr>
        <p:blipFill>
          <a:blip r:embed="rId6"/>
          <a:stretch>
            <a:fillRect/>
          </a:stretch>
        </p:blipFill>
        <p:spPr>
          <a:xfrm>
            <a:off x="6385173" y="3266670"/>
            <a:ext cx="1119707" cy="1595452"/>
          </a:xfrm>
          <a:prstGeom prst="rect">
            <a:avLst/>
          </a:prstGeom>
        </p:spPr>
      </p:pic>
      <p:sp>
        <p:nvSpPr>
          <p:cNvPr id="15" name="TextBox 14">
            <a:extLst>
              <a:ext uri="{FF2B5EF4-FFF2-40B4-BE49-F238E27FC236}">
                <a16:creationId xmlns:a16="http://schemas.microsoft.com/office/drawing/2014/main" id="{F3EC4FE2-CD4B-CD6A-4647-CD4502D47582}"/>
              </a:ext>
            </a:extLst>
          </p:cNvPr>
          <p:cNvSpPr txBox="1"/>
          <p:nvPr/>
        </p:nvSpPr>
        <p:spPr>
          <a:xfrm>
            <a:off x="1699693" y="2770015"/>
            <a:ext cx="1576907" cy="543675"/>
          </a:xfrm>
          <a:prstGeom prst="rect">
            <a:avLst/>
          </a:prstGeom>
          <a:noFill/>
        </p:spPr>
        <p:txBody>
          <a:bodyPr wrap="square" rtlCol="0">
            <a:spAutoFit/>
          </a:bodyPr>
          <a:lstStyle/>
          <a:p>
            <a:pPr algn="just"/>
            <a:r>
              <a:rPr lang="en-US" sz="2933" b="1"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Vế</a:t>
            </a:r>
            <a:r>
              <a:rPr lang="en-US" sz="2933"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đối</a:t>
            </a:r>
            <a:r>
              <a:rPr lang="en-US" sz="2933"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1</a:t>
            </a:r>
            <a:endParaRPr lang="en-US" sz="2933" b="1" dirty="0">
              <a:solidFill>
                <a:srgbClr val="0070C0"/>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D5E3D9AC-B0B7-35DF-10F4-E470A19D3093}"/>
              </a:ext>
            </a:extLst>
          </p:cNvPr>
          <p:cNvSpPr txBox="1"/>
          <p:nvPr/>
        </p:nvSpPr>
        <p:spPr>
          <a:xfrm>
            <a:off x="1699693" y="3677222"/>
            <a:ext cx="1576907" cy="543675"/>
          </a:xfrm>
          <a:prstGeom prst="rect">
            <a:avLst/>
          </a:prstGeom>
          <a:noFill/>
        </p:spPr>
        <p:txBody>
          <a:bodyPr wrap="square" rtlCol="0">
            <a:spAutoFit/>
          </a:bodyPr>
          <a:lstStyle/>
          <a:p>
            <a:pPr algn="just"/>
            <a:r>
              <a:rPr lang="en-US" sz="2933" b="1"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Vế</a:t>
            </a:r>
            <a:r>
              <a:rPr lang="en-US" sz="2933"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đối</a:t>
            </a:r>
            <a:r>
              <a:rPr lang="en-US" sz="2933"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2</a:t>
            </a:r>
            <a:endParaRPr lang="en-US" sz="2933" b="1" dirty="0">
              <a:solidFill>
                <a:srgbClr val="0070C0"/>
              </a:solidFill>
              <a:latin typeface="Times New Roman" panose="02020603050405020304" pitchFamily="18" charset="0"/>
              <a:cs typeface="Times New Roman" panose="02020603050405020304" pitchFamily="18" charset="0"/>
            </a:endParaRPr>
          </a:p>
        </p:txBody>
      </p:sp>
      <p:sp>
        <p:nvSpPr>
          <p:cNvPr id="9" name="Freeform 4">
            <a:extLst>
              <a:ext uri="{FF2B5EF4-FFF2-40B4-BE49-F238E27FC236}">
                <a16:creationId xmlns:a16="http://schemas.microsoft.com/office/drawing/2014/main" id="{1F3C79AA-4BCC-9880-916C-D18162E379FB}"/>
              </a:ext>
            </a:extLst>
          </p:cNvPr>
          <p:cNvSpPr/>
          <p:nvPr/>
        </p:nvSpPr>
        <p:spPr>
          <a:xfrm>
            <a:off x="8991600" y="5382049"/>
            <a:ext cx="6079113" cy="5486400"/>
          </a:xfrm>
          <a:custGeom>
            <a:avLst/>
            <a:gdLst/>
            <a:ahLst/>
            <a:cxnLst/>
            <a:rect l="l" t="t" r="r" b="b"/>
            <a:pathLst>
              <a:path w="9118670" h="8229600">
                <a:moveTo>
                  <a:pt x="0" y="0"/>
                </a:moveTo>
                <a:lnTo>
                  <a:pt x="9118670" y="0"/>
                </a:lnTo>
                <a:lnTo>
                  <a:pt x="9118670" y="8229600"/>
                </a:lnTo>
                <a:lnTo>
                  <a:pt x="0" y="8229600"/>
                </a:lnTo>
                <a:lnTo>
                  <a:pt x="0" y="0"/>
                </a:lnTo>
                <a:close/>
              </a:path>
            </a:pathLst>
          </a:custGeom>
          <a:blipFill>
            <a:blip r:embed="rId7"/>
            <a:stretch>
              <a:fillRect/>
            </a:stretch>
          </a:blipFill>
        </p:spPr>
      </p:sp>
    </p:spTree>
    <p:custDataLst>
      <p:tags r:id="rId1"/>
    </p:custDataLst>
    <p:extLst>
      <p:ext uri="{BB962C8B-B14F-4D97-AF65-F5344CB8AC3E}">
        <p14:creationId xmlns:p14="http://schemas.microsoft.com/office/powerpoint/2010/main" val="4036599729"/>
      </p:ext>
    </p:extLst>
  </p:cSld>
  <p:clrMapOvr>
    <a:masterClrMapping/>
  </p:clrMapOvr>
  <mc:AlternateContent xmlns:mc="http://schemas.openxmlformats.org/markup-compatibility/2006" xmlns:p14="http://schemas.microsoft.com/office/powerpoint/2010/main">
    <mc:Choice Requires="p14">
      <p:transition spd="slow" p14:dur="2000" advTm="12963"/>
    </mc:Choice>
    <mc:Fallback xmlns="">
      <p:transition spd="slow" advTm="1296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par>
                                <p:cTn id="27" presetID="16" presetClass="entr" presetSubtype="21"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par>
                                <p:cTn id="33" presetID="16" presetClass="entr" presetSubtype="21"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arn(inVertical)">
                                      <p:cBhvr>
                                        <p:cTn id="35" dur="500"/>
                                        <p:tgtEl>
                                          <p:spTgt spid="6"/>
                                        </p:tgtEl>
                                      </p:cBhvr>
                                    </p:animEffect>
                                  </p:childTnLst>
                                </p:cTn>
                              </p:par>
                              <p:par>
                                <p:cTn id="36" presetID="16" presetClass="entr" presetSubtype="21"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barn(inVertical)">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barn(inVertical)">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2" grpId="0"/>
      <p:bldP spid="13" grpId="0"/>
      <p:bldP spid="15" grpId="0"/>
      <p:bldP spid="1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8E6CC98-81D7-DFE8-E8DF-49F7684EAA2D}"/>
              </a:ext>
            </a:extLst>
          </p:cNvPr>
          <p:cNvPicPr>
            <a:picLocks noChangeAspect="1"/>
          </p:cNvPicPr>
          <p:nvPr/>
        </p:nvPicPr>
        <p:blipFill>
          <a:blip r:embed="rId4">
            <a:lum bright="70000" contrast="-70000"/>
            <a:extLst>
              <a:ext uri="{BEBA8EAE-BF5A-486C-A8C5-ECC9F3942E4B}">
                <a14:imgProps xmlns:a14="http://schemas.microsoft.com/office/drawing/2010/main">
                  <a14:imgLayer r:embed="rId5">
                    <a14:imgEffect>
                      <a14:colorTemperature colorTemp="4700"/>
                    </a14:imgEffect>
                  </a14:imgLayer>
                </a14:imgProps>
              </a:ext>
            </a:extLst>
          </a:blip>
          <a:stretch>
            <a:fillRect/>
          </a:stretch>
        </p:blipFill>
        <p:spPr>
          <a:xfrm>
            <a:off x="1515865" y="2329504"/>
            <a:ext cx="8085335" cy="2877496"/>
          </a:xfrm>
          <a:prstGeom prst="rect">
            <a:avLst/>
          </a:prstGeom>
        </p:spPr>
      </p:pic>
      <p:sp>
        <p:nvSpPr>
          <p:cNvPr id="3" name="TextBox 2">
            <a:extLst>
              <a:ext uri="{FF2B5EF4-FFF2-40B4-BE49-F238E27FC236}">
                <a16:creationId xmlns:a16="http://schemas.microsoft.com/office/drawing/2014/main" id="{CA4C9F46-53D9-E75F-A550-EB490D69A088}"/>
              </a:ext>
            </a:extLst>
          </p:cNvPr>
          <p:cNvSpPr txBox="1"/>
          <p:nvPr/>
        </p:nvSpPr>
        <p:spPr>
          <a:xfrm>
            <a:off x="914400" y="990600"/>
            <a:ext cx="10363200" cy="543675"/>
          </a:xfrm>
          <a:prstGeom prst="rect">
            <a:avLst/>
          </a:prstGeom>
          <a:noFill/>
        </p:spPr>
        <p:txBody>
          <a:bodyPr wrap="square" rtlCol="0">
            <a:spAutoFit/>
          </a:bodyPr>
          <a:lstStyle/>
          <a:p>
            <a:pPr algn="just"/>
            <a:r>
              <a:rPr lang="en-US" sz="2933" b="1" dirty="0">
                <a:latin typeface="Times New Roman" panose="02020603050405020304" pitchFamily="18" charset="0"/>
                <a:cs typeface="Times New Roman" panose="02020603050405020304" pitchFamily="18" charset="0"/>
                <a:sym typeface="Wingdings" panose="05000000000000000000" pitchFamily="2" charset="2"/>
              </a:rPr>
              <a:t>*</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Đối</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liên</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a:latin typeface="Times New Roman" panose="02020603050405020304" pitchFamily="18" charset="0"/>
                <a:cs typeface="Times New Roman" panose="02020603050405020304" pitchFamily="18" charset="0"/>
                <a:sym typeface="Wingdings" panose="05000000000000000000" pitchFamily="2" charset="2"/>
              </a:rPr>
              <a:t>(</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mỗi</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câu</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thơ</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là</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liên</a:t>
            </a:r>
            <a:r>
              <a:rPr lang="en-US" sz="2933" dirty="0">
                <a:latin typeface="Times New Roman" panose="02020603050405020304" pitchFamily="18" charset="0"/>
                <a:cs typeface="Times New Roman" panose="02020603050405020304" pitchFamily="18" charset="0"/>
                <a:sym typeface="Wingdings" panose="05000000000000000000" pitchFamily="2" charset="2"/>
              </a:rPr>
              <a:t>/</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vế</a:t>
            </a:r>
            <a:r>
              <a:rPr lang="en-US" sz="2933" dirty="0">
                <a:latin typeface="Times New Roman" panose="02020603050405020304" pitchFamily="18" charset="0"/>
                <a:cs typeface="Times New Roman" panose="02020603050405020304" pitchFamily="18" charset="0"/>
                <a:sym typeface="Wingdings" panose="05000000000000000000" pitchFamily="2" charset="2"/>
              </a:rPr>
              <a:t>)</a:t>
            </a:r>
            <a:endParaRPr lang="en-US" sz="2933" b="1" dirty="0">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C361F538-9F8C-7E83-E2BB-33A74CC5499C}"/>
              </a:ext>
            </a:extLst>
          </p:cNvPr>
          <p:cNvSpPr txBox="1"/>
          <p:nvPr/>
        </p:nvSpPr>
        <p:spPr>
          <a:xfrm>
            <a:off x="3505200" y="2260600"/>
            <a:ext cx="5842000" cy="1897699"/>
          </a:xfrm>
          <a:prstGeom prst="rect">
            <a:avLst/>
          </a:prstGeom>
          <a:noFill/>
        </p:spPr>
        <p:txBody>
          <a:bodyPr wrap="square" rtlCol="0">
            <a:spAutoFit/>
          </a:bodyPr>
          <a:lstStyle/>
          <a:p>
            <a:pPr algn="just">
              <a:lnSpc>
                <a:spcPct val="200000"/>
              </a:lnSpc>
            </a:pP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Chàng</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thì</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đi</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cõi</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xa</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mưa</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gió</a:t>
            </a:r>
            <a:endParaRPr lang="en-US" sz="2933" b="1" i="1" dirty="0">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200000"/>
              </a:lnSpc>
            </a:pP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Thiếp</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thì</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về</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buồng</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cũ</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chiếu</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chăn</a:t>
            </a:r>
            <a:endParaRPr lang="en-US" sz="2933" b="1" i="1"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180BC8BF-3B58-7884-F00A-79364C7391F9}"/>
              </a:ext>
            </a:extLst>
          </p:cNvPr>
          <p:cNvSpPr txBox="1"/>
          <p:nvPr/>
        </p:nvSpPr>
        <p:spPr>
          <a:xfrm>
            <a:off x="609600" y="395514"/>
            <a:ext cx="10363200" cy="543675"/>
          </a:xfrm>
          <a:prstGeom prst="rect">
            <a:avLst/>
          </a:prstGeom>
          <a:noFill/>
        </p:spPr>
        <p:txBody>
          <a:bodyPr wrap="square" rtlCol="0">
            <a:spAutoFit/>
          </a:bodyPr>
          <a:lstStyle/>
          <a:p>
            <a:pPr algn="just"/>
            <a:r>
              <a:rPr lang="en-US" sz="2933" b="1" dirty="0">
                <a:latin typeface="Times New Roman" panose="02020603050405020304" pitchFamily="18" charset="0"/>
                <a:cs typeface="Times New Roman" panose="02020603050405020304" pitchFamily="18" charset="0"/>
                <a:sym typeface="Wingdings" panose="05000000000000000000" pitchFamily="2" charset="2"/>
              </a:rPr>
              <a:t>a.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Phép</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đối</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endParaRPr lang="en-US" sz="2933"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5FD92359-92F0-3CF4-5061-BFA51EE131FC}"/>
              </a:ext>
            </a:extLst>
          </p:cNvPr>
          <p:cNvSpPr txBox="1"/>
          <p:nvPr/>
        </p:nvSpPr>
        <p:spPr>
          <a:xfrm>
            <a:off x="1371600" y="1744379"/>
            <a:ext cx="3505200" cy="995016"/>
          </a:xfrm>
          <a:prstGeom prst="rect">
            <a:avLst/>
          </a:prstGeom>
          <a:noFill/>
        </p:spPr>
        <p:txBody>
          <a:bodyPr wrap="square" rtlCol="0">
            <a:spAutoFit/>
          </a:bodyPr>
          <a:lstStyle/>
          <a:p>
            <a:pPr algn="just"/>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Về</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nội</a:t>
            </a:r>
            <a:r>
              <a:rPr lang="en-US" sz="2933" dirty="0">
                <a:latin typeface="Times New Roman" panose="02020603050405020304" pitchFamily="18" charset="0"/>
                <a:cs typeface="Times New Roman" panose="02020603050405020304" pitchFamily="18" charset="0"/>
                <a:sym typeface="Wingdings" panose="05000000000000000000" pitchFamily="2" charset="2"/>
              </a:rPr>
              <a:t> dung, ý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nghĩa</a:t>
            </a:r>
            <a:endParaRPr lang="en-US" sz="2933"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82176A1D-6ACC-06AA-8787-B4F446A68048}"/>
              </a:ext>
            </a:extLst>
          </p:cNvPr>
          <p:cNvSpPr txBox="1"/>
          <p:nvPr/>
        </p:nvSpPr>
        <p:spPr>
          <a:xfrm>
            <a:off x="2488146" y="4118479"/>
            <a:ext cx="2336800" cy="913199"/>
          </a:xfrm>
          <a:prstGeom prst="rect">
            <a:avLst/>
          </a:prstGeom>
          <a:noFill/>
        </p:spPr>
        <p:txBody>
          <a:bodyPr wrap="square" rtlCol="0">
            <a:spAutoFit/>
          </a:bodyPr>
          <a:lstStyle/>
          <a:p>
            <a:pPr algn="ctr"/>
            <a:r>
              <a:rPr lang="en-US" sz="2667"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Đối</a:t>
            </a:r>
            <a:r>
              <a:rPr lang="en-US" sz="2667"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667"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tượng</a:t>
            </a:r>
            <a:r>
              <a:rPr lang="en-US" sz="2667"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667"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sz="2667"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667"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miêu</a:t>
            </a:r>
            <a:r>
              <a:rPr lang="en-US" sz="2667"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667"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tả</a:t>
            </a:r>
            <a:endParaRPr lang="en-US" sz="2667" b="1" dirty="0">
              <a:solidFill>
                <a:srgbClr val="FF000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88852B7A-2A4B-3F82-796F-E539B123FBAB}"/>
              </a:ext>
            </a:extLst>
          </p:cNvPr>
          <p:cNvSpPr txBox="1"/>
          <p:nvPr/>
        </p:nvSpPr>
        <p:spPr>
          <a:xfrm>
            <a:off x="1219200" y="5336731"/>
            <a:ext cx="9093200" cy="995016"/>
          </a:xfrm>
          <a:prstGeom prst="rect">
            <a:avLst/>
          </a:prstGeom>
          <a:noFill/>
        </p:spPr>
        <p:txBody>
          <a:bodyPr wrap="square" rtlCol="0">
            <a:spAutoFit/>
          </a:bodyPr>
          <a:lstStyle/>
          <a:p>
            <a:pPr algn="just"/>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Nhấn</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mạnh</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2933" dirty="0">
                <a:latin typeface="Times New Roman" panose="02020603050405020304" pitchFamily="18" charset="0"/>
                <a:cs typeface="Times New Roman" panose="02020603050405020304" pitchFamily="18" charset="0"/>
                <a:sym typeface="Wingdings" panose="05000000000000000000" pitchFamily="2" charset="2"/>
              </a:rPr>
              <a:t> chia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lìa</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cùng</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khó</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khăn</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chinh</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phu</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và</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chinh</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phụ</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khi</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được</a:t>
            </a:r>
            <a:r>
              <a:rPr lang="en-US" sz="2933" dirty="0">
                <a:latin typeface="Times New Roman" panose="02020603050405020304" pitchFamily="18" charset="0"/>
                <a:cs typeface="Times New Roman" panose="02020603050405020304" pitchFamily="18" charset="0"/>
                <a:sym typeface="Wingdings" panose="05000000000000000000" pitchFamily="2" charset="2"/>
              </a:rPr>
              <a:t> ở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bên</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nhau</a:t>
            </a:r>
            <a:r>
              <a:rPr lang="en-US" sz="2933" dirty="0">
                <a:latin typeface="Times New Roman" panose="02020603050405020304" pitchFamily="18" charset="0"/>
                <a:cs typeface="Times New Roman" panose="02020603050405020304" pitchFamily="18" charset="0"/>
                <a:sym typeface="Wingdings" panose="05000000000000000000" pitchFamily="2" charset="2"/>
              </a:rPr>
              <a:t>.</a:t>
            </a:r>
            <a:endParaRPr lang="en-US" sz="2933" dirty="0">
              <a:latin typeface="Times New Roman" panose="02020603050405020304" pitchFamily="18" charset="0"/>
              <a:cs typeface="Times New Roman" panose="02020603050405020304" pitchFamily="18" charset="0"/>
            </a:endParaRPr>
          </a:p>
        </p:txBody>
      </p:sp>
      <p:cxnSp>
        <p:nvCxnSpPr>
          <p:cNvPr id="15" name="Straight Connector 14">
            <a:extLst>
              <a:ext uri="{FF2B5EF4-FFF2-40B4-BE49-F238E27FC236}">
                <a16:creationId xmlns:a16="http://schemas.microsoft.com/office/drawing/2014/main" id="{CF4D94DD-F633-1AB3-86E3-BD3400375A5A}"/>
              </a:ext>
            </a:extLst>
          </p:cNvPr>
          <p:cNvCxnSpPr/>
          <p:nvPr/>
        </p:nvCxnSpPr>
        <p:spPr>
          <a:xfrm>
            <a:off x="3556000" y="3069271"/>
            <a:ext cx="96520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6" name="Straight Connector 15">
            <a:extLst>
              <a:ext uri="{FF2B5EF4-FFF2-40B4-BE49-F238E27FC236}">
                <a16:creationId xmlns:a16="http://schemas.microsoft.com/office/drawing/2014/main" id="{775F10AB-7944-DF46-14DD-D567867FDF56}"/>
              </a:ext>
            </a:extLst>
          </p:cNvPr>
          <p:cNvCxnSpPr>
            <a:cxnSpLocks/>
          </p:cNvCxnSpPr>
          <p:nvPr/>
        </p:nvCxnSpPr>
        <p:spPr>
          <a:xfrm>
            <a:off x="3581400" y="3981838"/>
            <a:ext cx="76200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8" name="Straight Connector 17">
            <a:extLst>
              <a:ext uri="{FF2B5EF4-FFF2-40B4-BE49-F238E27FC236}">
                <a16:creationId xmlns:a16="http://schemas.microsoft.com/office/drawing/2014/main" id="{D4A3F9F6-0890-81D1-C156-517706C1C0DC}"/>
              </a:ext>
            </a:extLst>
          </p:cNvPr>
          <p:cNvCxnSpPr>
            <a:cxnSpLocks/>
          </p:cNvCxnSpPr>
          <p:nvPr/>
        </p:nvCxnSpPr>
        <p:spPr>
          <a:xfrm>
            <a:off x="4673600" y="3069271"/>
            <a:ext cx="320040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20" name="Straight Connector 19">
            <a:extLst>
              <a:ext uri="{FF2B5EF4-FFF2-40B4-BE49-F238E27FC236}">
                <a16:creationId xmlns:a16="http://schemas.microsoft.com/office/drawing/2014/main" id="{41038229-B927-185C-0572-474BCDA372D2}"/>
              </a:ext>
            </a:extLst>
          </p:cNvPr>
          <p:cNvCxnSpPr>
            <a:cxnSpLocks/>
          </p:cNvCxnSpPr>
          <p:nvPr/>
        </p:nvCxnSpPr>
        <p:spPr>
          <a:xfrm>
            <a:off x="4521200" y="3981838"/>
            <a:ext cx="4241800" cy="0"/>
          </a:xfrm>
          <a:prstGeom prst="line">
            <a:avLst/>
          </a:prstGeom>
        </p:spPr>
        <p:style>
          <a:lnRef idx="3">
            <a:schemeClr val="accent2"/>
          </a:lnRef>
          <a:fillRef idx="0">
            <a:schemeClr val="accent2"/>
          </a:fillRef>
          <a:effectRef idx="2">
            <a:schemeClr val="accent2"/>
          </a:effectRef>
          <a:fontRef idx="minor">
            <a:schemeClr val="tx1"/>
          </a:fontRef>
        </p:style>
      </p:cxnSp>
      <p:sp>
        <p:nvSpPr>
          <p:cNvPr id="24" name="TextBox 23">
            <a:extLst>
              <a:ext uri="{FF2B5EF4-FFF2-40B4-BE49-F238E27FC236}">
                <a16:creationId xmlns:a16="http://schemas.microsoft.com/office/drawing/2014/main" id="{28A5625D-C826-A756-5DA6-3FE6D9FD7F9F}"/>
              </a:ext>
            </a:extLst>
          </p:cNvPr>
          <p:cNvSpPr txBox="1"/>
          <p:nvPr/>
        </p:nvSpPr>
        <p:spPr>
          <a:xfrm>
            <a:off x="1699693" y="2561671"/>
            <a:ext cx="1576907" cy="543675"/>
          </a:xfrm>
          <a:prstGeom prst="rect">
            <a:avLst/>
          </a:prstGeom>
          <a:noFill/>
        </p:spPr>
        <p:txBody>
          <a:bodyPr wrap="square" rtlCol="0">
            <a:spAutoFit/>
          </a:bodyPr>
          <a:lstStyle/>
          <a:p>
            <a:pPr algn="just"/>
            <a:r>
              <a:rPr lang="en-US" sz="2933" b="1"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Vế</a:t>
            </a:r>
            <a:r>
              <a:rPr lang="en-US" sz="2933"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đối</a:t>
            </a:r>
            <a:r>
              <a:rPr lang="en-US" sz="2933"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1</a:t>
            </a:r>
            <a:endParaRPr lang="en-US" sz="2933" b="1" dirty="0">
              <a:solidFill>
                <a:srgbClr val="0070C0"/>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5DBECB08-4D72-169A-9B4C-342762838FDC}"/>
              </a:ext>
            </a:extLst>
          </p:cNvPr>
          <p:cNvSpPr txBox="1"/>
          <p:nvPr/>
        </p:nvSpPr>
        <p:spPr>
          <a:xfrm>
            <a:off x="1699693" y="3468878"/>
            <a:ext cx="1576907" cy="543675"/>
          </a:xfrm>
          <a:prstGeom prst="rect">
            <a:avLst/>
          </a:prstGeom>
          <a:noFill/>
        </p:spPr>
        <p:txBody>
          <a:bodyPr wrap="square" rtlCol="0">
            <a:spAutoFit/>
          </a:bodyPr>
          <a:lstStyle/>
          <a:p>
            <a:pPr algn="just"/>
            <a:r>
              <a:rPr lang="en-US" sz="2933" b="1"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Vế</a:t>
            </a:r>
            <a:r>
              <a:rPr lang="en-US" sz="2933"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đối</a:t>
            </a:r>
            <a:r>
              <a:rPr lang="en-US" sz="2933"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2</a:t>
            </a:r>
            <a:endParaRPr lang="en-US" sz="2933" b="1" dirty="0">
              <a:solidFill>
                <a:srgbClr val="0070C0"/>
              </a:solidFill>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FD36675E-0B9D-B8E9-9CAB-78C71C2D3839}"/>
              </a:ext>
            </a:extLst>
          </p:cNvPr>
          <p:cNvSpPr txBox="1"/>
          <p:nvPr/>
        </p:nvSpPr>
        <p:spPr>
          <a:xfrm>
            <a:off x="5522686" y="4113014"/>
            <a:ext cx="2336800" cy="913199"/>
          </a:xfrm>
          <a:prstGeom prst="rect">
            <a:avLst/>
          </a:prstGeom>
          <a:noFill/>
        </p:spPr>
        <p:txBody>
          <a:bodyPr wrap="square" rtlCol="0">
            <a:spAutoFit/>
          </a:bodyPr>
          <a:lstStyle/>
          <a:p>
            <a:pPr algn="ctr"/>
            <a:r>
              <a:rPr lang="en-US" sz="2667"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Hành</a:t>
            </a:r>
            <a:r>
              <a:rPr lang="en-US" sz="2667"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667"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động</a:t>
            </a:r>
            <a:r>
              <a:rPr lang="en-US" sz="2667"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667"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tâm</a:t>
            </a:r>
            <a:r>
              <a:rPr lang="en-US" sz="2667"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667"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trạng</a:t>
            </a:r>
            <a:endParaRPr lang="en-US" sz="2667" b="1" dirty="0">
              <a:solidFill>
                <a:srgbClr val="C00000"/>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3A3249A8-53CB-7E61-86AB-9EC56AB98F8A}"/>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7200"/>
                    </a14:imgEffect>
                  </a14:imgLayer>
                </a14:imgProps>
              </a:ext>
            </a:extLst>
          </a:blip>
          <a:stretch>
            <a:fillRect/>
          </a:stretch>
        </p:blipFill>
        <p:spPr>
          <a:xfrm>
            <a:off x="8077201" y="174091"/>
            <a:ext cx="4881287" cy="2145978"/>
          </a:xfrm>
          <a:prstGeom prst="rect">
            <a:avLst/>
          </a:prstGeom>
        </p:spPr>
      </p:pic>
      <p:sp>
        <p:nvSpPr>
          <p:cNvPr id="7" name="Freeform 4">
            <a:extLst>
              <a:ext uri="{FF2B5EF4-FFF2-40B4-BE49-F238E27FC236}">
                <a16:creationId xmlns:a16="http://schemas.microsoft.com/office/drawing/2014/main" id="{3163399E-268A-58B7-FAAA-DE012B96B8DA}"/>
              </a:ext>
            </a:extLst>
          </p:cNvPr>
          <p:cNvSpPr/>
          <p:nvPr/>
        </p:nvSpPr>
        <p:spPr>
          <a:xfrm>
            <a:off x="8991600" y="5382049"/>
            <a:ext cx="6079113" cy="5486400"/>
          </a:xfrm>
          <a:custGeom>
            <a:avLst/>
            <a:gdLst/>
            <a:ahLst/>
            <a:cxnLst/>
            <a:rect l="l" t="t" r="r" b="b"/>
            <a:pathLst>
              <a:path w="9118670" h="8229600">
                <a:moveTo>
                  <a:pt x="0" y="0"/>
                </a:moveTo>
                <a:lnTo>
                  <a:pt x="9118670" y="0"/>
                </a:lnTo>
                <a:lnTo>
                  <a:pt x="9118670" y="8229600"/>
                </a:lnTo>
                <a:lnTo>
                  <a:pt x="0" y="8229600"/>
                </a:lnTo>
                <a:lnTo>
                  <a:pt x="0" y="0"/>
                </a:lnTo>
                <a:close/>
              </a:path>
            </a:pathLst>
          </a:custGeom>
          <a:blipFill>
            <a:blip r:embed="rId8"/>
            <a:stretch>
              <a:fillRect/>
            </a:stretch>
          </a:blipFill>
        </p:spPr>
      </p:sp>
    </p:spTree>
    <p:custDataLst>
      <p:tags r:id="rId1"/>
    </p:custDataLst>
    <p:extLst>
      <p:ext uri="{BB962C8B-B14F-4D97-AF65-F5344CB8AC3E}">
        <p14:creationId xmlns:p14="http://schemas.microsoft.com/office/powerpoint/2010/main" val="372210423"/>
      </p:ext>
    </p:extLst>
  </p:cSld>
  <p:clrMapOvr>
    <a:masterClrMapping/>
  </p:clrMapOvr>
  <mc:AlternateContent xmlns:mc="http://schemas.openxmlformats.org/markup-compatibility/2006" xmlns:p14="http://schemas.microsoft.com/office/powerpoint/2010/main">
    <mc:Choice Requires="p14">
      <p:transition spd="slow" p14:dur="2000" advTm="20437"/>
    </mc:Choice>
    <mc:Fallback xmlns="">
      <p:transition spd="slow" advTm="2043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barn(inVertical)">
                                      <p:cBhvr>
                                        <p:cTn id="18" dur="500"/>
                                        <p:tgtEl>
                                          <p:spTgt spid="2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par>
                                <p:cTn id="27" presetID="16" presetClass="entr" presetSubtype="21"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inVertical)">
                                      <p:cBhvr>
                                        <p:cTn id="37" dur="500"/>
                                        <p:tgtEl>
                                          <p:spTgt spid="18"/>
                                        </p:tgtEl>
                                      </p:cBhvr>
                                    </p:animEffect>
                                  </p:childTnLst>
                                </p:cTn>
                              </p:par>
                              <p:par>
                                <p:cTn id="38" presetID="16" presetClass="entr" presetSubtype="21" fill="hold"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barn(inVertical)">
                                      <p:cBhvr>
                                        <p:cTn id="40" dur="500"/>
                                        <p:tgtEl>
                                          <p:spTgt spid="20"/>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barn(inVertical)">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barn(inVertical)">
                                      <p:cBhvr>
                                        <p:cTn id="4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5" grpId="0"/>
      <p:bldP spid="12" grpId="0"/>
      <p:bldP spid="13" grpId="0"/>
      <p:bldP spid="24" grpId="0"/>
      <p:bldP spid="25" grpId="0"/>
      <p:bldP spid="2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DC50808-6DDE-0EC6-68E4-C51EA86919C8}"/>
              </a:ext>
            </a:extLst>
          </p:cNvPr>
          <p:cNvPicPr>
            <a:picLocks noChangeAspect="1"/>
          </p:cNvPicPr>
          <p:nvPr/>
        </p:nvPicPr>
        <p:blipFill>
          <a:blip r:embed="rId4">
            <a:lum bright="70000" contrast="-70000"/>
            <a:extLst>
              <a:ext uri="{BEBA8EAE-BF5A-486C-A8C5-ECC9F3942E4B}">
                <a14:imgProps xmlns:a14="http://schemas.microsoft.com/office/drawing/2010/main">
                  <a14:imgLayer r:embed="rId5">
                    <a14:imgEffect>
                      <a14:colorTemperature colorTemp="4700"/>
                    </a14:imgEffect>
                  </a14:imgLayer>
                </a14:imgProps>
              </a:ext>
            </a:extLst>
          </a:blip>
          <a:stretch>
            <a:fillRect/>
          </a:stretch>
        </p:blipFill>
        <p:spPr>
          <a:xfrm>
            <a:off x="1724660" y="2244765"/>
            <a:ext cx="8085335" cy="3368635"/>
          </a:xfrm>
          <a:prstGeom prst="rect">
            <a:avLst/>
          </a:prstGeom>
        </p:spPr>
      </p:pic>
      <p:sp>
        <p:nvSpPr>
          <p:cNvPr id="2" name="TextBox 1">
            <a:extLst>
              <a:ext uri="{FF2B5EF4-FFF2-40B4-BE49-F238E27FC236}">
                <a16:creationId xmlns:a16="http://schemas.microsoft.com/office/drawing/2014/main" id="{180BC8BF-3B58-7884-F00A-79364C7391F9}"/>
              </a:ext>
            </a:extLst>
          </p:cNvPr>
          <p:cNvSpPr txBox="1"/>
          <p:nvPr/>
        </p:nvSpPr>
        <p:spPr>
          <a:xfrm>
            <a:off x="609600" y="395514"/>
            <a:ext cx="10363200" cy="543675"/>
          </a:xfrm>
          <a:prstGeom prst="rect">
            <a:avLst/>
          </a:prstGeom>
          <a:noFill/>
        </p:spPr>
        <p:txBody>
          <a:bodyPr wrap="square" rtlCol="0">
            <a:spAutoFit/>
          </a:bodyPr>
          <a:lstStyle/>
          <a:p>
            <a:pPr algn="just"/>
            <a:r>
              <a:rPr lang="en-US" sz="2933" b="1" dirty="0">
                <a:latin typeface="Times New Roman" panose="02020603050405020304" pitchFamily="18" charset="0"/>
                <a:cs typeface="Times New Roman" panose="02020603050405020304" pitchFamily="18" charset="0"/>
                <a:sym typeface="Wingdings" panose="05000000000000000000" pitchFamily="2" charset="2"/>
              </a:rPr>
              <a:t>a.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Phép</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đối</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endParaRPr lang="en-US" sz="2933"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CA4C9F46-53D9-E75F-A550-EB490D69A088}"/>
              </a:ext>
            </a:extLst>
          </p:cNvPr>
          <p:cNvSpPr txBox="1"/>
          <p:nvPr/>
        </p:nvSpPr>
        <p:spPr>
          <a:xfrm>
            <a:off x="914400" y="990600"/>
            <a:ext cx="10363200" cy="543675"/>
          </a:xfrm>
          <a:prstGeom prst="rect">
            <a:avLst/>
          </a:prstGeom>
          <a:noFill/>
        </p:spPr>
        <p:txBody>
          <a:bodyPr wrap="square" rtlCol="0">
            <a:spAutoFit/>
          </a:bodyPr>
          <a:lstStyle/>
          <a:p>
            <a:pPr algn="just"/>
            <a:r>
              <a:rPr lang="en-US" sz="2933"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sz="2933"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Tiểu</a:t>
            </a:r>
            <a:r>
              <a:rPr lang="en-US" sz="2933"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đối</a:t>
            </a:r>
            <a:r>
              <a:rPr lang="en-US" sz="2933"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a:latin typeface="Times New Roman" panose="02020603050405020304" pitchFamily="18" charset="0"/>
                <a:cs typeface="Times New Roman" panose="02020603050405020304" pitchFamily="18" charset="0"/>
                <a:sym typeface="Wingdings" panose="05000000000000000000" pitchFamily="2" charset="2"/>
              </a:rPr>
              <a:t>(</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đối</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ngay</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câu</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thơ</a:t>
            </a:r>
            <a:r>
              <a:rPr lang="en-US" sz="2933" dirty="0">
                <a:latin typeface="Times New Roman" panose="02020603050405020304" pitchFamily="18" charset="0"/>
                <a:cs typeface="Times New Roman" panose="02020603050405020304" pitchFamily="18" charset="0"/>
                <a:sym typeface="Wingdings" panose="05000000000000000000" pitchFamily="2" charset="2"/>
              </a:rPr>
              <a:t>)</a:t>
            </a:r>
            <a:endParaRPr lang="en-US" sz="2933"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5FD92359-92F0-3CF4-5061-BFA51EE131FC}"/>
              </a:ext>
            </a:extLst>
          </p:cNvPr>
          <p:cNvSpPr txBox="1"/>
          <p:nvPr/>
        </p:nvSpPr>
        <p:spPr>
          <a:xfrm>
            <a:off x="1371600" y="1744379"/>
            <a:ext cx="3505200" cy="543675"/>
          </a:xfrm>
          <a:prstGeom prst="rect">
            <a:avLst/>
          </a:prstGeom>
          <a:noFill/>
        </p:spPr>
        <p:txBody>
          <a:bodyPr wrap="square" rtlCol="0">
            <a:spAutoFit/>
          </a:bodyPr>
          <a:lstStyle/>
          <a:p>
            <a:pPr algn="just"/>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Về</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ngữ</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pháp</a:t>
            </a:r>
            <a:endParaRPr lang="en-US" sz="2933"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82176A1D-6ACC-06AA-8787-B4F446A68048}"/>
              </a:ext>
            </a:extLst>
          </p:cNvPr>
          <p:cNvSpPr txBox="1"/>
          <p:nvPr/>
        </p:nvSpPr>
        <p:spPr>
          <a:xfrm>
            <a:off x="3441700" y="3520112"/>
            <a:ext cx="2336800" cy="543675"/>
          </a:xfrm>
          <a:prstGeom prst="rect">
            <a:avLst/>
          </a:prstGeom>
          <a:noFill/>
        </p:spPr>
        <p:txBody>
          <a:bodyPr wrap="square" rtlCol="0">
            <a:spAutoFit/>
          </a:bodyPr>
          <a:lstStyle/>
          <a:p>
            <a:pPr algn="ctr"/>
            <a:r>
              <a:rPr lang="en-US" sz="2933"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Vế</a:t>
            </a:r>
            <a:r>
              <a:rPr lang="en-US" sz="2933"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đối</a:t>
            </a:r>
            <a:r>
              <a:rPr lang="en-US" sz="2933"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trước</a:t>
            </a:r>
            <a:endParaRPr lang="en-US" sz="2933" b="1" dirty="0">
              <a:solidFill>
                <a:srgbClr val="FF0000"/>
              </a:solidFill>
              <a:latin typeface="Times New Roman" panose="02020603050405020304" pitchFamily="18" charset="0"/>
              <a:cs typeface="Times New Roman" panose="02020603050405020304" pitchFamily="18" charset="0"/>
            </a:endParaRPr>
          </a:p>
        </p:txBody>
      </p:sp>
      <p:cxnSp>
        <p:nvCxnSpPr>
          <p:cNvPr id="16" name="Straight Connector 15">
            <a:extLst>
              <a:ext uri="{FF2B5EF4-FFF2-40B4-BE49-F238E27FC236}">
                <a16:creationId xmlns:a16="http://schemas.microsoft.com/office/drawing/2014/main" id="{775F10AB-7944-DF46-14DD-D567867FDF56}"/>
              </a:ext>
            </a:extLst>
          </p:cNvPr>
          <p:cNvCxnSpPr>
            <a:cxnSpLocks/>
          </p:cNvCxnSpPr>
          <p:nvPr/>
        </p:nvCxnSpPr>
        <p:spPr>
          <a:xfrm>
            <a:off x="3124200" y="3297143"/>
            <a:ext cx="297180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0" name="Straight Connector 19">
            <a:extLst>
              <a:ext uri="{FF2B5EF4-FFF2-40B4-BE49-F238E27FC236}">
                <a16:creationId xmlns:a16="http://schemas.microsoft.com/office/drawing/2014/main" id="{41038229-B927-185C-0572-474BCDA372D2}"/>
              </a:ext>
            </a:extLst>
          </p:cNvPr>
          <p:cNvCxnSpPr>
            <a:cxnSpLocks/>
          </p:cNvCxnSpPr>
          <p:nvPr/>
        </p:nvCxnSpPr>
        <p:spPr>
          <a:xfrm>
            <a:off x="6262915" y="3323838"/>
            <a:ext cx="3033485" cy="0"/>
          </a:xfrm>
          <a:prstGeom prst="line">
            <a:avLst/>
          </a:prstGeom>
        </p:spPr>
        <p:style>
          <a:lnRef idx="3">
            <a:schemeClr val="accent2"/>
          </a:lnRef>
          <a:fillRef idx="0">
            <a:schemeClr val="accent2"/>
          </a:fillRef>
          <a:effectRef idx="2">
            <a:schemeClr val="accent2"/>
          </a:effectRef>
          <a:fontRef idx="minor">
            <a:schemeClr val="tx1"/>
          </a:fontRef>
        </p:style>
      </p:cxnSp>
      <p:sp>
        <p:nvSpPr>
          <p:cNvPr id="26" name="TextBox 25">
            <a:extLst>
              <a:ext uri="{FF2B5EF4-FFF2-40B4-BE49-F238E27FC236}">
                <a16:creationId xmlns:a16="http://schemas.microsoft.com/office/drawing/2014/main" id="{FD36675E-0B9D-B8E9-9CAB-78C71C2D3839}"/>
              </a:ext>
            </a:extLst>
          </p:cNvPr>
          <p:cNvSpPr txBox="1"/>
          <p:nvPr/>
        </p:nvSpPr>
        <p:spPr>
          <a:xfrm>
            <a:off x="6654800" y="3520112"/>
            <a:ext cx="2336800" cy="543675"/>
          </a:xfrm>
          <a:prstGeom prst="rect">
            <a:avLst/>
          </a:prstGeom>
          <a:noFill/>
        </p:spPr>
        <p:txBody>
          <a:bodyPr wrap="square" rtlCol="0">
            <a:spAutoFit/>
          </a:bodyPr>
          <a:lstStyle/>
          <a:p>
            <a:pPr algn="ctr"/>
            <a:r>
              <a:rPr lang="en-US" sz="2933"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Vế</a:t>
            </a:r>
            <a:r>
              <a:rPr lang="en-US" sz="2933"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đối</a:t>
            </a:r>
            <a:r>
              <a:rPr lang="en-US" sz="2933"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sau</a:t>
            </a:r>
            <a:endParaRPr lang="en-US" sz="2933" b="1" dirty="0">
              <a:solidFill>
                <a:srgbClr val="C000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6C72DC13-AF4F-46F6-F90C-A1146AB328FD}"/>
              </a:ext>
            </a:extLst>
          </p:cNvPr>
          <p:cNvSpPr txBox="1"/>
          <p:nvPr/>
        </p:nvSpPr>
        <p:spPr>
          <a:xfrm>
            <a:off x="2336800" y="2784182"/>
            <a:ext cx="7772400" cy="543675"/>
          </a:xfrm>
          <a:prstGeom prst="rect">
            <a:avLst/>
          </a:prstGeom>
          <a:noFill/>
        </p:spPr>
        <p:txBody>
          <a:bodyPr wrap="square">
            <a:spAutoFit/>
          </a:bodyPr>
          <a:lstStyle/>
          <a:p>
            <a:pPr algn="ctr"/>
            <a:r>
              <a:rPr lang="en-US" sz="2933" b="1" i="1" dirty="0" err="1">
                <a:latin typeface="Times New Roman" panose="02020603050405020304" pitchFamily="18" charset="0"/>
                <a:cs typeface="Times New Roman" panose="02020603050405020304" pitchFamily="18" charset="0"/>
              </a:rPr>
              <a:t>Tuôn</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màu</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mây</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biếc</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trải</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ngần</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núi</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xanh</a:t>
            </a:r>
            <a:r>
              <a:rPr lang="en-US" sz="2933" b="1" i="1" dirty="0">
                <a:latin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id="{47DC7B1B-611C-0A21-9D8B-F04535A7D432}"/>
              </a:ext>
            </a:extLst>
          </p:cNvPr>
          <p:cNvSpPr txBox="1"/>
          <p:nvPr/>
        </p:nvSpPr>
        <p:spPr>
          <a:xfrm>
            <a:off x="3505200" y="4256042"/>
            <a:ext cx="2336800" cy="543675"/>
          </a:xfrm>
          <a:prstGeom prst="rect">
            <a:avLst/>
          </a:prstGeom>
          <a:noFill/>
        </p:spPr>
        <p:txBody>
          <a:bodyPr wrap="square" rtlCol="0">
            <a:spAutoFit/>
          </a:bodyPr>
          <a:lstStyle/>
          <a:p>
            <a:pPr algn="ctr"/>
            <a:r>
              <a:rPr lang="en-US" sz="2933" b="1" dirty="0" err="1">
                <a:latin typeface="Times New Roman" panose="02020603050405020304" pitchFamily="18" charset="0"/>
                <a:cs typeface="Times New Roman" panose="02020603050405020304" pitchFamily="18" charset="0"/>
                <a:sym typeface="Wingdings" panose="05000000000000000000" pitchFamily="2" charset="2"/>
              </a:rPr>
              <a:t>cụm</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động</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từ</a:t>
            </a:r>
            <a:endParaRPr lang="en-US" sz="2933"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5C480A4-B129-0FA9-9DCC-A465DAD0E4D2}"/>
              </a:ext>
            </a:extLst>
          </p:cNvPr>
          <p:cNvSpPr txBox="1"/>
          <p:nvPr/>
        </p:nvSpPr>
        <p:spPr>
          <a:xfrm>
            <a:off x="6654800" y="4248557"/>
            <a:ext cx="2336800" cy="543675"/>
          </a:xfrm>
          <a:prstGeom prst="rect">
            <a:avLst/>
          </a:prstGeom>
          <a:noFill/>
        </p:spPr>
        <p:txBody>
          <a:bodyPr wrap="square" rtlCol="0">
            <a:spAutoFit/>
          </a:bodyPr>
          <a:lstStyle/>
          <a:p>
            <a:pPr algn="ctr"/>
            <a:r>
              <a:rPr lang="en-US" sz="2933" b="1" dirty="0" err="1">
                <a:latin typeface="Times New Roman" panose="02020603050405020304" pitchFamily="18" charset="0"/>
                <a:cs typeface="Times New Roman" panose="02020603050405020304" pitchFamily="18" charset="0"/>
                <a:sym typeface="Wingdings" panose="05000000000000000000" pitchFamily="2" charset="2"/>
              </a:rPr>
              <a:t>cụm</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động</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từ</a:t>
            </a:r>
            <a:endParaRPr lang="en-US" sz="2933"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6BE3C68D-0C25-FDEF-0F33-BD5DBE292149}"/>
              </a:ext>
            </a:extLst>
          </p:cNvPr>
          <p:cNvSpPr txBox="1"/>
          <p:nvPr/>
        </p:nvSpPr>
        <p:spPr>
          <a:xfrm>
            <a:off x="2315029" y="2825218"/>
            <a:ext cx="653143"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sym typeface="Wingdings" panose="05000000000000000000" pitchFamily="2" charset="2"/>
              </a:rPr>
              <a:t>ĐT</a:t>
            </a:r>
            <a:endParaRPr lang="en-US" sz="24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748BDF52-78D8-C0BA-90DB-7C1D8E49B484}"/>
              </a:ext>
            </a:extLst>
          </p:cNvPr>
          <p:cNvSpPr txBox="1"/>
          <p:nvPr/>
        </p:nvSpPr>
        <p:spPr>
          <a:xfrm>
            <a:off x="6654800" y="4744840"/>
            <a:ext cx="2336800" cy="543675"/>
          </a:xfrm>
          <a:prstGeom prst="rect">
            <a:avLst/>
          </a:prstGeom>
          <a:noFill/>
        </p:spPr>
        <p:txBody>
          <a:bodyPr wrap="square" rtlCol="0">
            <a:spAutoFit/>
          </a:bodyPr>
          <a:lstStyle/>
          <a:p>
            <a:pPr algn="ctr"/>
            <a:r>
              <a:rPr lang="en-US" sz="2933" b="1" dirty="0" err="1">
                <a:latin typeface="Times New Roman" panose="02020603050405020304" pitchFamily="18" charset="0"/>
                <a:cs typeface="Times New Roman" panose="02020603050405020304" pitchFamily="18" charset="0"/>
                <a:sym typeface="Wingdings" panose="05000000000000000000" pitchFamily="2" charset="2"/>
              </a:rPr>
              <a:t>đảo</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ngữ</a:t>
            </a:r>
            <a:endParaRPr lang="en-US" sz="2933" b="1" dirty="0">
              <a:latin typeface="Times New Roman" panose="02020603050405020304" pitchFamily="18" charset="0"/>
              <a:cs typeface="Times New Roman" panose="02020603050405020304" pitchFamily="18" charset="0"/>
            </a:endParaRPr>
          </a:p>
        </p:txBody>
      </p:sp>
      <p:sp>
        <p:nvSpPr>
          <p:cNvPr id="10" name="Oval 9">
            <a:extLst>
              <a:ext uri="{FF2B5EF4-FFF2-40B4-BE49-F238E27FC236}">
                <a16:creationId xmlns:a16="http://schemas.microsoft.com/office/drawing/2014/main" id="{0ECE9588-9BA9-9E5F-B9E1-CC9053BBE158}"/>
              </a:ext>
            </a:extLst>
          </p:cNvPr>
          <p:cNvSpPr/>
          <p:nvPr/>
        </p:nvSpPr>
        <p:spPr>
          <a:xfrm>
            <a:off x="2946400" y="2648225"/>
            <a:ext cx="1168400" cy="675612"/>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 name="Oval 10">
            <a:extLst>
              <a:ext uri="{FF2B5EF4-FFF2-40B4-BE49-F238E27FC236}">
                <a16:creationId xmlns:a16="http://schemas.microsoft.com/office/drawing/2014/main" id="{C8437623-0CD2-3DD7-9566-6EC10F00281C}"/>
              </a:ext>
            </a:extLst>
          </p:cNvPr>
          <p:cNvSpPr/>
          <p:nvPr/>
        </p:nvSpPr>
        <p:spPr>
          <a:xfrm>
            <a:off x="6223000" y="2702856"/>
            <a:ext cx="685800" cy="675612"/>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5" name="TextBox 14">
            <a:extLst>
              <a:ext uri="{FF2B5EF4-FFF2-40B4-BE49-F238E27FC236}">
                <a16:creationId xmlns:a16="http://schemas.microsoft.com/office/drawing/2014/main" id="{A626A318-FA0F-E7CF-2CD2-42CE3F709773}"/>
              </a:ext>
            </a:extLst>
          </p:cNvPr>
          <p:cNvSpPr txBox="1"/>
          <p:nvPr/>
        </p:nvSpPr>
        <p:spPr>
          <a:xfrm>
            <a:off x="6328229" y="2245274"/>
            <a:ext cx="653143"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sym typeface="Wingdings" panose="05000000000000000000" pitchFamily="2" charset="2"/>
              </a:rPr>
              <a:t>ĐT</a:t>
            </a:r>
            <a:endParaRPr lang="en-US" sz="2400"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A51C4C15-D283-D04B-ABF0-F9E194CCA60E}"/>
              </a:ext>
            </a:extLst>
          </p:cNvPr>
          <p:cNvSpPr txBox="1"/>
          <p:nvPr/>
        </p:nvSpPr>
        <p:spPr>
          <a:xfrm>
            <a:off x="4497614" y="2457005"/>
            <a:ext cx="1295401" cy="461665"/>
          </a:xfrm>
          <a:prstGeom prst="rect">
            <a:avLst/>
          </a:prstGeom>
          <a:noFill/>
        </p:spPr>
        <p:txBody>
          <a:bodyPr wrap="square" rtlCol="0">
            <a:spAutoFit/>
          </a:bodyPr>
          <a:lstStyle/>
          <a:p>
            <a:pPr algn="ctr"/>
            <a:r>
              <a:rPr lang="en-US" sz="2400" dirty="0" err="1">
                <a:latin typeface="Times New Roman" panose="02020603050405020304" pitchFamily="18" charset="0"/>
                <a:cs typeface="Times New Roman" panose="02020603050405020304" pitchFamily="18" charset="0"/>
                <a:sym typeface="Wingdings" panose="05000000000000000000" pitchFamily="2" charset="2"/>
              </a:rPr>
              <a:t>Bổ</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ngữ</a:t>
            </a:r>
            <a:endParaRPr lang="en-US" sz="2400"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927C9674-40E1-9BEB-42A5-B5E224DD3FCD}"/>
              </a:ext>
            </a:extLst>
          </p:cNvPr>
          <p:cNvSpPr txBox="1"/>
          <p:nvPr/>
        </p:nvSpPr>
        <p:spPr>
          <a:xfrm>
            <a:off x="7516586" y="2478133"/>
            <a:ext cx="1295401" cy="461665"/>
          </a:xfrm>
          <a:prstGeom prst="rect">
            <a:avLst/>
          </a:prstGeom>
          <a:noFill/>
        </p:spPr>
        <p:txBody>
          <a:bodyPr wrap="square" rtlCol="0">
            <a:spAutoFit/>
          </a:bodyPr>
          <a:lstStyle/>
          <a:p>
            <a:pPr algn="ctr"/>
            <a:r>
              <a:rPr lang="en-US" sz="2400" dirty="0" err="1">
                <a:latin typeface="Times New Roman" panose="02020603050405020304" pitchFamily="18" charset="0"/>
                <a:cs typeface="Times New Roman" panose="02020603050405020304" pitchFamily="18" charset="0"/>
                <a:sym typeface="Wingdings" panose="05000000000000000000" pitchFamily="2" charset="2"/>
              </a:rPr>
              <a:t>Bổ</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ngữ</a:t>
            </a:r>
            <a:endParaRPr lang="en-US" sz="2400"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868F49B9-E5E7-4A96-A192-55ACD7397324}"/>
              </a:ext>
            </a:extLst>
          </p:cNvPr>
          <p:cNvSpPr txBox="1"/>
          <p:nvPr/>
        </p:nvSpPr>
        <p:spPr>
          <a:xfrm>
            <a:off x="3530601" y="4721452"/>
            <a:ext cx="2336800" cy="543675"/>
          </a:xfrm>
          <a:prstGeom prst="rect">
            <a:avLst/>
          </a:prstGeom>
          <a:noFill/>
        </p:spPr>
        <p:txBody>
          <a:bodyPr wrap="square" rtlCol="0">
            <a:spAutoFit/>
          </a:bodyPr>
          <a:lstStyle/>
          <a:p>
            <a:pPr algn="ctr"/>
            <a:r>
              <a:rPr lang="en-US" sz="2933" b="1" dirty="0" err="1">
                <a:latin typeface="Times New Roman" panose="02020603050405020304" pitchFamily="18" charset="0"/>
                <a:cs typeface="Times New Roman" panose="02020603050405020304" pitchFamily="18" charset="0"/>
                <a:sym typeface="Wingdings" panose="05000000000000000000" pitchFamily="2" charset="2"/>
              </a:rPr>
              <a:t>đảo</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ngữ</a:t>
            </a:r>
            <a:endParaRPr lang="en-US" sz="2933" b="1" dirty="0">
              <a:latin typeface="Times New Roman" panose="02020603050405020304" pitchFamily="18" charset="0"/>
              <a:cs typeface="Times New Roman" panose="02020603050405020304" pitchFamily="18" charset="0"/>
            </a:endParaRPr>
          </a:p>
        </p:txBody>
      </p:sp>
      <p:sp>
        <p:nvSpPr>
          <p:cNvPr id="13" name="Freeform 4">
            <a:extLst>
              <a:ext uri="{FF2B5EF4-FFF2-40B4-BE49-F238E27FC236}">
                <a16:creationId xmlns:a16="http://schemas.microsoft.com/office/drawing/2014/main" id="{84C1AC1E-40D5-2FB5-24EA-F5E286DDFF87}"/>
              </a:ext>
            </a:extLst>
          </p:cNvPr>
          <p:cNvSpPr/>
          <p:nvPr/>
        </p:nvSpPr>
        <p:spPr>
          <a:xfrm>
            <a:off x="-3584833" y="3846883"/>
            <a:ext cx="6079113" cy="5486400"/>
          </a:xfrm>
          <a:custGeom>
            <a:avLst/>
            <a:gdLst/>
            <a:ahLst/>
            <a:cxnLst/>
            <a:rect l="l" t="t" r="r" b="b"/>
            <a:pathLst>
              <a:path w="9118670" h="8229600">
                <a:moveTo>
                  <a:pt x="0" y="0"/>
                </a:moveTo>
                <a:lnTo>
                  <a:pt x="9118670" y="0"/>
                </a:lnTo>
                <a:lnTo>
                  <a:pt x="9118670" y="8229600"/>
                </a:lnTo>
                <a:lnTo>
                  <a:pt x="0" y="8229600"/>
                </a:lnTo>
                <a:lnTo>
                  <a:pt x="0" y="0"/>
                </a:lnTo>
                <a:close/>
              </a:path>
            </a:pathLst>
          </a:custGeom>
          <a:blipFill>
            <a:blip r:embed="rId6"/>
            <a:stretch>
              <a:fillRect/>
            </a:stretch>
          </a:blipFill>
        </p:spPr>
      </p:sp>
    </p:spTree>
    <p:custDataLst>
      <p:tags r:id="rId1"/>
    </p:custDataLst>
    <p:extLst>
      <p:ext uri="{BB962C8B-B14F-4D97-AF65-F5344CB8AC3E}">
        <p14:creationId xmlns:p14="http://schemas.microsoft.com/office/powerpoint/2010/main" val="3011658029"/>
      </p:ext>
    </p:extLst>
  </p:cSld>
  <p:clrMapOvr>
    <a:masterClrMapping/>
  </p:clrMapOvr>
  <mc:AlternateContent xmlns:mc="http://schemas.openxmlformats.org/markup-compatibility/2006" xmlns:p14="http://schemas.microsoft.com/office/powerpoint/2010/main">
    <mc:Choice Requires="p14">
      <p:transition spd="slow" p14:dur="2000" advTm="17630"/>
    </mc:Choice>
    <mc:Fallback xmlns="">
      <p:transition spd="slow" advTm="1763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barn(inVertical)">
                                      <p:cBhvr>
                                        <p:cTn id="33" dur="500"/>
                                        <p:tgtEl>
                                          <p:spTgt spid="20"/>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barn(inVertical)">
                                      <p:cBhvr>
                                        <p:cTn id="36" dur="500"/>
                                        <p:tgtEl>
                                          <p:spTgt spid="26"/>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barn(inVertical)">
                                      <p:cBhvr>
                                        <p:cTn id="41" dur="500"/>
                                        <p:tgtEl>
                                          <p:spTgt spid="11"/>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barn(inVertical)">
                                      <p:cBhvr>
                                        <p:cTn id="44" dur="500"/>
                                        <p:tgtEl>
                                          <p:spTgt spid="15"/>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barn(inVertical)">
                                      <p:cBhvr>
                                        <p:cTn id="47" dur="500"/>
                                        <p:tgtEl>
                                          <p:spTgt spid="8"/>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barn(inVertical)">
                                      <p:cBhvr>
                                        <p:cTn id="50" dur="500"/>
                                        <p:tgtEl>
                                          <p:spTgt spid="10"/>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barn(inVertical)">
                                      <p:cBhvr>
                                        <p:cTn id="55" dur="500"/>
                                        <p:tgtEl>
                                          <p:spTgt spid="17"/>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barn(inVertical)">
                                      <p:cBhvr>
                                        <p:cTn id="58" dur="500"/>
                                        <p:tgtEl>
                                          <p:spTgt spid="18"/>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4"/>
                                        </p:tgtEl>
                                        <p:attrNameLst>
                                          <p:attrName>style.visibility</p:attrName>
                                        </p:attrNameLst>
                                      </p:cBhvr>
                                      <p:to>
                                        <p:strVal val="visible"/>
                                      </p:to>
                                    </p:set>
                                    <p:animEffect transition="in" filter="barn(inVertical)">
                                      <p:cBhvr>
                                        <p:cTn id="63" dur="500"/>
                                        <p:tgtEl>
                                          <p:spTgt spid="4"/>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barn(inVertical)">
                                      <p:cBhvr>
                                        <p:cTn id="66" dur="500"/>
                                        <p:tgtEl>
                                          <p:spTgt spid="7"/>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barn(inVertical)">
                                      <p:cBhvr>
                                        <p:cTn id="71" dur="500"/>
                                        <p:tgtEl>
                                          <p:spTgt spid="19"/>
                                        </p:tgtEl>
                                      </p:cBhvr>
                                    </p:animEffect>
                                  </p:childTnLst>
                                </p:cTn>
                              </p:par>
                              <p:par>
                                <p:cTn id="72" presetID="16" presetClass="entr" presetSubtype="21" fill="hold" grpId="0" nodeType="withEffect">
                                  <p:stCondLst>
                                    <p:cond delay="0"/>
                                  </p:stCondLst>
                                  <p:childTnLst>
                                    <p:set>
                                      <p:cBhvr>
                                        <p:cTn id="73" dur="1" fill="hold">
                                          <p:stCondLst>
                                            <p:cond delay="0"/>
                                          </p:stCondLst>
                                        </p:cTn>
                                        <p:tgtEl>
                                          <p:spTgt spid="9"/>
                                        </p:tgtEl>
                                        <p:attrNameLst>
                                          <p:attrName>style.visibility</p:attrName>
                                        </p:attrNameLst>
                                      </p:cBhvr>
                                      <p:to>
                                        <p:strVal val="visible"/>
                                      </p:to>
                                    </p:set>
                                    <p:animEffect transition="in" filter="barn(inVertical)">
                                      <p:cBhvr>
                                        <p:cTn id="7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2" grpId="0"/>
      <p:bldP spid="26" grpId="0"/>
      <p:bldP spid="6" grpId="0"/>
      <p:bldP spid="4" grpId="0"/>
      <p:bldP spid="7" grpId="0"/>
      <p:bldP spid="8" grpId="0"/>
      <p:bldP spid="9" grpId="0"/>
      <p:bldP spid="10" grpId="0" animBg="1"/>
      <p:bldP spid="11" grpId="0" animBg="1"/>
      <p:bldP spid="15" grpId="0"/>
      <p:bldP spid="17" grpId="0"/>
      <p:bldP spid="18" grpId="0"/>
      <p:bldP spid="1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95E87A7-46EF-A72C-ADA5-37FF70958556}"/>
              </a:ext>
            </a:extLst>
          </p:cNvPr>
          <p:cNvPicPr>
            <a:picLocks noChangeAspect="1"/>
          </p:cNvPicPr>
          <p:nvPr/>
        </p:nvPicPr>
        <p:blipFill>
          <a:blip r:embed="rId4">
            <a:lum bright="70000" contrast="-70000"/>
            <a:extLst>
              <a:ext uri="{BEBA8EAE-BF5A-486C-A8C5-ECC9F3942E4B}">
                <a14:imgProps xmlns:a14="http://schemas.microsoft.com/office/drawing/2010/main">
                  <a14:imgLayer r:embed="rId5">
                    <a14:imgEffect>
                      <a14:colorTemperature colorTemp="4700"/>
                    </a14:imgEffect>
                  </a14:imgLayer>
                </a14:imgProps>
              </a:ext>
            </a:extLst>
          </a:blip>
          <a:stretch>
            <a:fillRect/>
          </a:stretch>
        </p:blipFill>
        <p:spPr>
          <a:xfrm>
            <a:off x="2129972" y="2297194"/>
            <a:ext cx="7467600" cy="1276364"/>
          </a:xfrm>
          <a:prstGeom prst="rect">
            <a:avLst/>
          </a:prstGeom>
        </p:spPr>
      </p:pic>
      <p:sp>
        <p:nvSpPr>
          <p:cNvPr id="2" name="TextBox 1">
            <a:extLst>
              <a:ext uri="{FF2B5EF4-FFF2-40B4-BE49-F238E27FC236}">
                <a16:creationId xmlns:a16="http://schemas.microsoft.com/office/drawing/2014/main" id="{180BC8BF-3B58-7884-F00A-79364C7391F9}"/>
              </a:ext>
            </a:extLst>
          </p:cNvPr>
          <p:cNvSpPr txBox="1"/>
          <p:nvPr/>
        </p:nvSpPr>
        <p:spPr>
          <a:xfrm>
            <a:off x="609600" y="395514"/>
            <a:ext cx="10363200" cy="543675"/>
          </a:xfrm>
          <a:prstGeom prst="rect">
            <a:avLst/>
          </a:prstGeom>
          <a:noFill/>
        </p:spPr>
        <p:txBody>
          <a:bodyPr wrap="square" rtlCol="0">
            <a:spAutoFit/>
          </a:bodyPr>
          <a:lstStyle/>
          <a:p>
            <a:pPr algn="just"/>
            <a:r>
              <a:rPr lang="en-US" sz="2933" b="1" dirty="0">
                <a:latin typeface="Times New Roman" panose="02020603050405020304" pitchFamily="18" charset="0"/>
                <a:cs typeface="Times New Roman" panose="02020603050405020304" pitchFamily="18" charset="0"/>
                <a:sym typeface="Wingdings" panose="05000000000000000000" pitchFamily="2" charset="2"/>
              </a:rPr>
              <a:t>a.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Phép</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đối</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endParaRPr lang="en-US" sz="2933"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CA4C9F46-53D9-E75F-A550-EB490D69A088}"/>
              </a:ext>
            </a:extLst>
          </p:cNvPr>
          <p:cNvSpPr txBox="1"/>
          <p:nvPr/>
        </p:nvSpPr>
        <p:spPr>
          <a:xfrm>
            <a:off x="914400" y="990600"/>
            <a:ext cx="10363200" cy="543675"/>
          </a:xfrm>
          <a:prstGeom prst="rect">
            <a:avLst/>
          </a:prstGeom>
          <a:noFill/>
        </p:spPr>
        <p:txBody>
          <a:bodyPr wrap="square" rtlCol="0">
            <a:spAutoFit/>
          </a:bodyPr>
          <a:lstStyle/>
          <a:p>
            <a:pPr algn="just"/>
            <a:r>
              <a:rPr lang="en-US" sz="2933" b="1" dirty="0">
                <a:latin typeface="Times New Roman" panose="02020603050405020304" pitchFamily="18" charset="0"/>
                <a:cs typeface="Times New Roman" panose="02020603050405020304" pitchFamily="18" charset="0"/>
                <a:sym typeface="Wingdings" panose="05000000000000000000" pitchFamily="2" charset="2"/>
              </a:rPr>
              <a:t>*</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Tiểu</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đối</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a:latin typeface="Times New Roman" panose="02020603050405020304" pitchFamily="18" charset="0"/>
                <a:cs typeface="Times New Roman" panose="02020603050405020304" pitchFamily="18" charset="0"/>
                <a:sym typeface="Wingdings" panose="05000000000000000000" pitchFamily="2" charset="2"/>
              </a:rPr>
              <a:t>(</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đối</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ngay</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câu</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thơ</a:t>
            </a:r>
            <a:r>
              <a:rPr lang="en-US" sz="2933" dirty="0">
                <a:latin typeface="Times New Roman" panose="02020603050405020304" pitchFamily="18" charset="0"/>
                <a:cs typeface="Times New Roman" panose="02020603050405020304" pitchFamily="18" charset="0"/>
                <a:sym typeface="Wingdings" panose="05000000000000000000" pitchFamily="2" charset="2"/>
              </a:rPr>
              <a:t>)</a:t>
            </a:r>
            <a:endParaRPr lang="en-US" sz="2933"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5FD92359-92F0-3CF4-5061-BFA51EE131FC}"/>
              </a:ext>
            </a:extLst>
          </p:cNvPr>
          <p:cNvSpPr txBox="1"/>
          <p:nvPr/>
        </p:nvSpPr>
        <p:spPr>
          <a:xfrm>
            <a:off x="1371600" y="1744379"/>
            <a:ext cx="3505200" cy="995016"/>
          </a:xfrm>
          <a:prstGeom prst="rect">
            <a:avLst/>
          </a:prstGeom>
          <a:noFill/>
        </p:spPr>
        <p:txBody>
          <a:bodyPr wrap="square" rtlCol="0">
            <a:spAutoFit/>
          </a:bodyPr>
          <a:lstStyle/>
          <a:p>
            <a:pPr algn="just"/>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Về</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nội</a:t>
            </a:r>
            <a:r>
              <a:rPr lang="en-US" sz="2933" dirty="0">
                <a:latin typeface="Times New Roman" panose="02020603050405020304" pitchFamily="18" charset="0"/>
                <a:cs typeface="Times New Roman" panose="02020603050405020304" pitchFamily="18" charset="0"/>
                <a:sym typeface="Wingdings" panose="05000000000000000000" pitchFamily="2" charset="2"/>
              </a:rPr>
              <a:t> dung, ý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nghĩa</a:t>
            </a:r>
            <a:endParaRPr lang="en-US" sz="2933" dirty="0">
              <a:latin typeface="Times New Roman" panose="02020603050405020304" pitchFamily="18" charset="0"/>
              <a:cs typeface="Times New Roman" panose="02020603050405020304" pitchFamily="18" charset="0"/>
            </a:endParaRPr>
          </a:p>
        </p:txBody>
      </p:sp>
      <p:cxnSp>
        <p:nvCxnSpPr>
          <p:cNvPr id="16" name="Straight Connector 15">
            <a:extLst>
              <a:ext uri="{FF2B5EF4-FFF2-40B4-BE49-F238E27FC236}">
                <a16:creationId xmlns:a16="http://schemas.microsoft.com/office/drawing/2014/main" id="{775F10AB-7944-DF46-14DD-D567867FDF56}"/>
              </a:ext>
            </a:extLst>
          </p:cNvPr>
          <p:cNvCxnSpPr>
            <a:cxnSpLocks/>
          </p:cNvCxnSpPr>
          <p:nvPr/>
        </p:nvCxnSpPr>
        <p:spPr>
          <a:xfrm>
            <a:off x="3124200" y="3297143"/>
            <a:ext cx="297180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0" name="Straight Connector 19">
            <a:extLst>
              <a:ext uri="{FF2B5EF4-FFF2-40B4-BE49-F238E27FC236}">
                <a16:creationId xmlns:a16="http://schemas.microsoft.com/office/drawing/2014/main" id="{41038229-B927-185C-0572-474BCDA372D2}"/>
              </a:ext>
            </a:extLst>
          </p:cNvPr>
          <p:cNvCxnSpPr>
            <a:cxnSpLocks/>
          </p:cNvCxnSpPr>
          <p:nvPr/>
        </p:nvCxnSpPr>
        <p:spPr>
          <a:xfrm>
            <a:off x="6262915" y="3323838"/>
            <a:ext cx="3033485" cy="0"/>
          </a:xfrm>
          <a:prstGeom prst="line">
            <a:avLst/>
          </a:prstGeom>
        </p:spPr>
        <p:style>
          <a:lnRef idx="3">
            <a:schemeClr val="accent2"/>
          </a:lnRef>
          <a:fillRef idx="0">
            <a:schemeClr val="accent2"/>
          </a:fillRef>
          <a:effectRef idx="2">
            <a:schemeClr val="accent2"/>
          </a:effectRef>
          <a:fontRef idx="minor">
            <a:schemeClr val="tx1"/>
          </a:fontRef>
        </p:style>
      </p:cxnSp>
      <p:sp>
        <p:nvSpPr>
          <p:cNvPr id="6" name="TextBox 5">
            <a:extLst>
              <a:ext uri="{FF2B5EF4-FFF2-40B4-BE49-F238E27FC236}">
                <a16:creationId xmlns:a16="http://schemas.microsoft.com/office/drawing/2014/main" id="{6C72DC13-AF4F-46F6-F90C-A1146AB328FD}"/>
              </a:ext>
            </a:extLst>
          </p:cNvPr>
          <p:cNvSpPr txBox="1"/>
          <p:nvPr/>
        </p:nvSpPr>
        <p:spPr>
          <a:xfrm>
            <a:off x="2336800" y="2784182"/>
            <a:ext cx="7772400" cy="543675"/>
          </a:xfrm>
          <a:prstGeom prst="rect">
            <a:avLst/>
          </a:prstGeom>
          <a:noFill/>
        </p:spPr>
        <p:txBody>
          <a:bodyPr wrap="square">
            <a:spAutoFit/>
          </a:bodyPr>
          <a:lstStyle/>
          <a:p>
            <a:pPr algn="ctr"/>
            <a:r>
              <a:rPr lang="en-US" sz="2933" b="1" i="1" dirty="0" err="1">
                <a:latin typeface="Times New Roman" panose="02020603050405020304" pitchFamily="18" charset="0"/>
                <a:cs typeface="Times New Roman" panose="02020603050405020304" pitchFamily="18" charset="0"/>
              </a:rPr>
              <a:t>Tuôn</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màu</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mây</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biếc</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trải</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ngần</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núi</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xanh</a:t>
            </a:r>
            <a:r>
              <a:rPr lang="en-US" sz="2933" b="1" i="1" dirty="0">
                <a:latin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id="{47DC7B1B-611C-0A21-9D8B-F04535A7D432}"/>
              </a:ext>
            </a:extLst>
          </p:cNvPr>
          <p:cNvSpPr txBox="1"/>
          <p:nvPr/>
        </p:nvSpPr>
        <p:spPr>
          <a:xfrm>
            <a:off x="254001" y="3992076"/>
            <a:ext cx="3088751" cy="1734064"/>
          </a:xfrm>
          <a:prstGeom prst="rect">
            <a:avLst/>
          </a:prstGeom>
          <a:noFill/>
        </p:spPr>
        <p:txBody>
          <a:bodyPr wrap="square" rtlCol="0">
            <a:spAutoFit/>
          </a:bodyPr>
          <a:lstStyle/>
          <a:p>
            <a:pPr algn="ctr"/>
            <a:r>
              <a:rPr lang="en-US" sz="2667" dirty="0" err="1">
                <a:latin typeface="Times New Roman" panose="02020603050405020304" pitchFamily="18" charset="0"/>
                <a:cs typeface="Times New Roman" panose="02020603050405020304" pitchFamily="18" charset="0"/>
                <a:sym typeface="Wingdings" panose="05000000000000000000" pitchFamily="2" charset="2"/>
              </a:rPr>
              <a:t>Biểu</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thị</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2667" dirty="0">
                <a:latin typeface="Times New Roman" panose="02020603050405020304" pitchFamily="18" charset="0"/>
                <a:cs typeface="Times New Roman" panose="02020603050405020304" pitchFamily="18" charset="0"/>
                <a:sym typeface="Wingdings" panose="05000000000000000000" pitchFamily="2" charset="2"/>
              </a:rPr>
              <a:t> di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chuyển</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từ</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ra</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thành</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dòng</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thành</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luồng</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nhiều</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và</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liên</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tục</a:t>
            </a:r>
            <a:endParaRPr lang="en-US" sz="2667"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6BE3C68D-0C25-FDEF-0F33-BD5DBE292149}"/>
              </a:ext>
            </a:extLst>
          </p:cNvPr>
          <p:cNvSpPr txBox="1"/>
          <p:nvPr/>
        </p:nvSpPr>
        <p:spPr>
          <a:xfrm>
            <a:off x="2315029" y="2825218"/>
            <a:ext cx="653143"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sym typeface="Wingdings" panose="05000000000000000000" pitchFamily="2" charset="2"/>
              </a:rPr>
              <a:t>ĐT</a:t>
            </a:r>
            <a:endParaRPr lang="en-US" sz="2400" dirty="0">
              <a:latin typeface="Times New Roman" panose="02020603050405020304" pitchFamily="18" charset="0"/>
              <a:cs typeface="Times New Roman" panose="02020603050405020304" pitchFamily="18" charset="0"/>
            </a:endParaRPr>
          </a:p>
        </p:txBody>
      </p:sp>
      <p:sp>
        <p:nvSpPr>
          <p:cNvPr id="10" name="Oval 9">
            <a:extLst>
              <a:ext uri="{FF2B5EF4-FFF2-40B4-BE49-F238E27FC236}">
                <a16:creationId xmlns:a16="http://schemas.microsoft.com/office/drawing/2014/main" id="{0ECE9588-9BA9-9E5F-B9E1-CC9053BBE158}"/>
              </a:ext>
            </a:extLst>
          </p:cNvPr>
          <p:cNvSpPr/>
          <p:nvPr/>
        </p:nvSpPr>
        <p:spPr>
          <a:xfrm>
            <a:off x="2946400" y="2648225"/>
            <a:ext cx="1168400" cy="675612"/>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 name="Oval 10">
            <a:extLst>
              <a:ext uri="{FF2B5EF4-FFF2-40B4-BE49-F238E27FC236}">
                <a16:creationId xmlns:a16="http://schemas.microsoft.com/office/drawing/2014/main" id="{C8437623-0CD2-3DD7-9566-6EC10F00281C}"/>
              </a:ext>
            </a:extLst>
          </p:cNvPr>
          <p:cNvSpPr/>
          <p:nvPr/>
        </p:nvSpPr>
        <p:spPr>
          <a:xfrm>
            <a:off x="6223000" y="2702856"/>
            <a:ext cx="685800" cy="675612"/>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5" name="TextBox 14">
            <a:extLst>
              <a:ext uri="{FF2B5EF4-FFF2-40B4-BE49-F238E27FC236}">
                <a16:creationId xmlns:a16="http://schemas.microsoft.com/office/drawing/2014/main" id="{A626A318-FA0F-E7CF-2CD2-42CE3F709773}"/>
              </a:ext>
            </a:extLst>
          </p:cNvPr>
          <p:cNvSpPr txBox="1"/>
          <p:nvPr/>
        </p:nvSpPr>
        <p:spPr>
          <a:xfrm>
            <a:off x="6328229" y="2245274"/>
            <a:ext cx="653143"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sym typeface="Wingdings" panose="05000000000000000000" pitchFamily="2" charset="2"/>
              </a:rPr>
              <a:t>ĐT</a:t>
            </a:r>
            <a:endParaRPr lang="en-US" sz="2400"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A51C4C15-D283-D04B-ABF0-F9E194CCA60E}"/>
              </a:ext>
            </a:extLst>
          </p:cNvPr>
          <p:cNvSpPr txBox="1"/>
          <p:nvPr/>
        </p:nvSpPr>
        <p:spPr>
          <a:xfrm>
            <a:off x="4497614" y="2457005"/>
            <a:ext cx="1295401" cy="461665"/>
          </a:xfrm>
          <a:prstGeom prst="rect">
            <a:avLst/>
          </a:prstGeom>
          <a:noFill/>
        </p:spPr>
        <p:txBody>
          <a:bodyPr wrap="square" rtlCol="0">
            <a:spAutoFit/>
          </a:bodyPr>
          <a:lstStyle/>
          <a:p>
            <a:pPr algn="ctr"/>
            <a:r>
              <a:rPr lang="en-US" sz="2400" dirty="0" err="1">
                <a:latin typeface="Times New Roman" panose="02020603050405020304" pitchFamily="18" charset="0"/>
                <a:cs typeface="Times New Roman" panose="02020603050405020304" pitchFamily="18" charset="0"/>
                <a:sym typeface="Wingdings" panose="05000000000000000000" pitchFamily="2" charset="2"/>
              </a:rPr>
              <a:t>Bổ</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ngữ</a:t>
            </a:r>
            <a:endParaRPr lang="en-US" sz="2400"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927C9674-40E1-9BEB-42A5-B5E224DD3FCD}"/>
              </a:ext>
            </a:extLst>
          </p:cNvPr>
          <p:cNvSpPr txBox="1"/>
          <p:nvPr/>
        </p:nvSpPr>
        <p:spPr>
          <a:xfrm>
            <a:off x="7516586" y="2478133"/>
            <a:ext cx="1295401" cy="461665"/>
          </a:xfrm>
          <a:prstGeom prst="rect">
            <a:avLst/>
          </a:prstGeom>
          <a:noFill/>
        </p:spPr>
        <p:txBody>
          <a:bodyPr wrap="square" rtlCol="0">
            <a:spAutoFit/>
          </a:bodyPr>
          <a:lstStyle/>
          <a:p>
            <a:pPr algn="ctr"/>
            <a:r>
              <a:rPr lang="en-US" sz="2400" dirty="0" err="1">
                <a:latin typeface="Times New Roman" panose="02020603050405020304" pitchFamily="18" charset="0"/>
                <a:cs typeface="Times New Roman" panose="02020603050405020304" pitchFamily="18" charset="0"/>
                <a:sym typeface="Wingdings" panose="05000000000000000000" pitchFamily="2" charset="2"/>
              </a:rPr>
              <a:t>Bổ</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ngữ</a:t>
            </a:r>
            <a:endParaRPr lang="en-US" sz="2400"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868F49B9-E5E7-4A96-A192-55ACD7397324}"/>
              </a:ext>
            </a:extLst>
          </p:cNvPr>
          <p:cNvSpPr txBox="1"/>
          <p:nvPr/>
        </p:nvSpPr>
        <p:spPr>
          <a:xfrm>
            <a:off x="3587331" y="4088588"/>
            <a:ext cx="2336800" cy="1323632"/>
          </a:xfrm>
          <a:prstGeom prst="rect">
            <a:avLst/>
          </a:prstGeom>
          <a:noFill/>
        </p:spPr>
        <p:txBody>
          <a:bodyPr wrap="square" rtlCol="0">
            <a:spAutoFit/>
          </a:bodyPr>
          <a:lstStyle/>
          <a:p>
            <a:pPr algn="ctr"/>
            <a:r>
              <a:rPr lang="en-US" sz="2667" dirty="0" err="1">
                <a:latin typeface="Times New Roman" panose="02020603050405020304" pitchFamily="18" charset="0"/>
                <a:cs typeface="Times New Roman" panose="02020603050405020304" pitchFamily="18" charset="0"/>
                <a:sym typeface="Wingdings" panose="05000000000000000000" pitchFamily="2" charset="2"/>
              </a:rPr>
              <a:t>Hình</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ảnh</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mây</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trời</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gợi</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xa</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xôi</a:t>
            </a:r>
            <a:r>
              <a:rPr lang="en-US" sz="2667" dirty="0">
                <a:latin typeface="Times New Roman" panose="02020603050405020304" pitchFamily="18" charset="0"/>
                <a:cs typeface="Times New Roman" panose="02020603050405020304" pitchFamily="18" charset="0"/>
                <a:sym typeface="Wingdings" panose="05000000000000000000" pitchFamily="2" charset="2"/>
              </a:rPr>
              <a:t>)</a:t>
            </a:r>
            <a:endParaRPr lang="en-US" sz="2667" dirty="0">
              <a:latin typeface="Times New Roman" panose="02020603050405020304" pitchFamily="18" charset="0"/>
              <a:cs typeface="Times New Roman" panose="02020603050405020304" pitchFamily="18" charset="0"/>
            </a:endParaRPr>
          </a:p>
        </p:txBody>
      </p:sp>
      <p:pic>
        <p:nvPicPr>
          <p:cNvPr id="14" name="Picture 13" descr="A black background with a black square&#10;&#10;Description automatically generated with medium confidence">
            <a:extLst>
              <a:ext uri="{FF2B5EF4-FFF2-40B4-BE49-F238E27FC236}">
                <a16:creationId xmlns:a16="http://schemas.microsoft.com/office/drawing/2014/main" id="{C534C8CC-A66E-D8B8-38DB-16C44E4A891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5903956">
            <a:off x="2292773" y="3104730"/>
            <a:ext cx="1029389" cy="1029389"/>
          </a:xfrm>
          <a:prstGeom prst="rect">
            <a:avLst/>
          </a:prstGeom>
        </p:spPr>
      </p:pic>
      <p:pic>
        <p:nvPicPr>
          <p:cNvPr id="21" name="Picture 20" descr="A black background with a black square&#10;&#10;Description automatically generated with medium confidence">
            <a:extLst>
              <a:ext uri="{FF2B5EF4-FFF2-40B4-BE49-F238E27FC236}">
                <a16:creationId xmlns:a16="http://schemas.microsoft.com/office/drawing/2014/main" id="{B288FCE2-A69D-210F-D07C-5B1C00011F6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5903956">
            <a:off x="4450028" y="3176807"/>
            <a:ext cx="1029389" cy="1029389"/>
          </a:xfrm>
          <a:prstGeom prst="rect">
            <a:avLst/>
          </a:prstGeom>
        </p:spPr>
      </p:pic>
      <p:sp>
        <p:nvSpPr>
          <p:cNvPr id="22" name="TextBox 21">
            <a:extLst>
              <a:ext uri="{FF2B5EF4-FFF2-40B4-BE49-F238E27FC236}">
                <a16:creationId xmlns:a16="http://schemas.microsoft.com/office/drawing/2014/main" id="{6E5C1E8B-B870-4953-B7CA-52D4E9F6547F}"/>
              </a:ext>
            </a:extLst>
          </p:cNvPr>
          <p:cNvSpPr txBox="1"/>
          <p:nvPr/>
        </p:nvSpPr>
        <p:spPr>
          <a:xfrm>
            <a:off x="6103641" y="4248558"/>
            <a:ext cx="2102269" cy="1323632"/>
          </a:xfrm>
          <a:prstGeom prst="rect">
            <a:avLst/>
          </a:prstGeom>
          <a:noFill/>
        </p:spPr>
        <p:txBody>
          <a:bodyPr wrap="square" rtlCol="0">
            <a:spAutoFit/>
          </a:bodyPr>
          <a:lstStyle/>
          <a:p>
            <a:pPr algn="ctr"/>
            <a:r>
              <a:rPr lang="en-US" sz="2667" dirty="0" err="1">
                <a:latin typeface="Times New Roman" panose="02020603050405020304" pitchFamily="18" charset="0"/>
                <a:cs typeface="Times New Roman" panose="02020603050405020304" pitchFamily="18" charset="0"/>
                <a:sym typeface="Wingdings" panose="05000000000000000000" pitchFamily="2" charset="2"/>
              </a:rPr>
              <a:t>Biểu</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thị</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mở</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rộng</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ra</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trên</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bề</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mặt</a:t>
            </a:r>
            <a:endParaRPr lang="en-US" sz="2667" dirty="0">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0D7CFA55-FCDF-29CB-CCE3-2F2D8C9DAE01}"/>
              </a:ext>
            </a:extLst>
          </p:cNvPr>
          <p:cNvSpPr txBox="1"/>
          <p:nvPr/>
        </p:nvSpPr>
        <p:spPr>
          <a:xfrm>
            <a:off x="8813243" y="4271795"/>
            <a:ext cx="2336800" cy="1323632"/>
          </a:xfrm>
          <a:prstGeom prst="rect">
            <a:avLst/>
          </a:prstGeom>
          <a:noFill/>
        </p:spPr>
        <p:txBody>
          <a:bodyPr wrap="square" rtlCol="0">
            <a:spAutoFit/>
          </a:bodyPr>
          <a:lstStyle/>
          <a:p>
            <a:pPr algn="ctr"/>
            <a:r>
              <a:rPr lang="en-US" sz="2667" dirty="0" err="1">
                <a:latin typeface="Times New Roman" panose="02020603050405020304" pitchFamily="18" charset="0"/>
                <a:cs typeface="Times New Roman" panose="02020603050405020304" pitchFamily="18" charset="0"/>
                <a:sym typeface="Wingdings" panose="05000000000000000000" pitchFamily="2" charset="2"/>
              </a:rPr>
              <a:t>Hình</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ảnh</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rặng</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núi</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gợi</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cách</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trở</a:t>
            </a:r>
            <a:r>
              <a:rPr lang="en-US" sz="2667" dirty="0">
                <a:latin typeface="Times New Roman" panose="02020603050405020304" pitchFamily="18" charset="0"/>
                <a:cs typeface="Times New Roman" panose="02020603050405020304" pitchFamily="18" charset="0"/>
                <a:sym typeface="Wingdings" panose="05000000000000000000" pitchFamily="2" charset="2"/>
              </a:rPr>
              <a:t>)</a:t>
            </a:r>
            <a:endParaRPr lang="en-US" sz="2667" dirty="0">
              <a:latin typeface="Times New Roman" panose="02020603050405020304" pitchFamily="18" charset="0"/>
              <a:cs typeface="Times New Roman" panose="02020603050405020304" pitchFamily="18" charset="0"/>
            </a:endParaRPr>
          </a:p>
        </p:txBody>
      </p:sp>
      <p:pic>
        <p:nvPicPr>
          <p:cNvPr id="24" name="Picture 23" descr="A black background with a black square&#10;&#10;Description automatically generated with medium confidence">
            <a:extLst>
              <a:ext uri="{FF2B5EF4-FFF2-40B4-BE49-F238E27FC236}">
                <a16:creationId xmlns:a16="http://schemas.microsoft.com/office/drawing/2014/main" id="{9513EDAE-19BE-73A1-60AB-D30FDBCBFE3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696044" flipH="1">
            <a:off x="6370591" y="3328107"/>
            <a:ext cx="1029389" cy="1029389"/>
          </a:xfrm>
          <a:prstGeom prst="rect">
            <a:avLst/>
          </a:prstGeom>
        </p:spPr>
      </p:pic>
      <p:pic>
        <p:nvPicPr>
          <p:cNvPr id="27" name="Picture 26" descr="A black background with a black square&#10;&#10;Description automatically generated with medium confidence">
            <a:extLst>
              <a:ext uri="{FF2B5EF4-FFF2-40B4-BE49-F238E27FC236}">
                <a16:creationId xmlns:a16="http://schemas.microsoft.com/office/drawing/2014/main" id="{3C5491BA-3C9D-646B-7D6E-9641DF4DD0A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696044" flipH="1">
            <a:off x="8489677" y="3284564"/>
            <a:ext cx="1029389" cy="1029389"/>
          </a:xfrm>
          <a:prstGeom prst="rect">
            <a:avLst/>
          </a:prstGeom>
        </p:spPr>
      </p:pic>
      <p:sp>
        <p:nvSpPr>
          <p:cNvPr id="28" name="TextBox 27">
            <a:extLst>
              <a:ext uri="{FF2B5EF4-FFF2-40B4-BE49-F238E27FC236}">
                <a16:creationId xmlns:a16="http://schemas.microsoft.com/office/drawing/2014/main" id="{B88C7016-AF4F-CD07-8839-3AACDB8698B0}"/>
              </a:ext>
            </a:extLst>
          </p:cNvPr>
          <p:cNvSpPr txBox="1"/>
          <p:nvPr/>
        </p:nvSpPr>
        <p:spPr>
          <a:xfrm>
            <a:off x="152400" y="5785658"/>
            <a:ext cx="11785600" cy="995016"/>
          </a:xfrm>
          <a:prstGeom prst="rect">
            <a:avLst/>
          </a:prstGeom>
          <a:noFill/>
        </p:spPr>
        <p:txBody>
          <a:bodyPr wrap="square" rtlCol="0">
            <a:spAutoFit/>
          </a:bodyPr>
          <a:lstStyle/>
          <a:p>
            <a:pPr algn="just"/>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Khắc</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họa</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2933" b="1" dirty="0">
                <a:latin typeface="Times New Roman" panose="02020603050405020304" pitchFamily="18" charset="0"/>
                <a:cs typeface="Times New Roman" panose="02020603050405020304" pitchFamily="18" charset="0"/>
                <a:sym typeface="Wingdings" panose="05000000000000000000" pitchFamily="2" charset="2"/>
              </a:rPr>
              <a:t> chia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xa</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chinh</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phu</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và</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chinh</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phụ</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nhấn</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mạnh</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khoảng</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cách</a:t>
            </a:r>
            <a:r>
              <a:rPr lang="en-US" sz="2933" b="1" dirty="0">
                <a:latin typeface="Times New Roman" panose="02020603050405020304" pitchFamily="18" charset="0"/>
                <a:cs typeface="Times New Roman" panose="02020603050405020304" pitchFamily="18" charset="0"/>
                <a:sym typeface="Wingdings" panose="05000000000000000000" pitchFamily="2" charset="2"/>
              </a:rPr>
              <a:t> chia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lìa</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mỗi</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lúc</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xa</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nhau</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hơn</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nữa</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giữa</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hai</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người</a:t>
            </a:r>
            <a:endParaRPr lang="en-US" sz="2933" b="1" dirty="0">
              <a:latin typeface="Times New Roman" panose="02020603050405020304" pitchFamily="18" charset="0"/>
              <a:cs typeface="Times New Roman" panose="02020603050405020304" pitchFamily="18" charset="0"/>
            </a:endParaRPr>
          </a:p>
        </p:txBody>
      </p:sp>
      <p:sp>
        <p:nvSpPr>
          <p:cNvPr id="7" name="Freeform 4">
            <a:extLst>
              <a:ext uri="{FF2B5EF4-FFF2-40B4-BE49-F238E27FC236}">
                <a16:creationId xmlns:a16="http://schemas.microsoft.com/office/drawing/2014/main" id="{34434D49-9BE8-7B5B-0C27-ACC545E6C848}"/>
              </a:ext>
            </a:extLst>
          </p:cNvPr>
          <p:cNvSpPr/>
          <p:nvPr/>
        </p:nvSpPr>
        <p:spPr>
          <a:xfrm>
            <a:off x="9702800" y="-3355655"/>
            <a:ext cx="6079113" cy="5486400"/>
          </a:xfrm>
          <a:custGeom>
            <a:avLst/>
            <a:gdLst/>
            <a:ahLst/>
            <a:cxnLst/>
            <a:rect l="l" t="t" r="r" b="b"/>
            <a:pathLst>
              <a:path w="9118670" h="8229600">
                <a:moveTo>
                  <a:pt x="0" y="0"/>
                </a:moveTo>
                <a:lnTo>
                  <a:pt x="9118670" y="0"/>
                </a:lnTo>
                <a:lnTo>
                  <a:pt x="9118670" y="8229600"/>
                </a:lnTo>
                <a:lnTo>
                  <a:pt x="0" y="8229600"/>
                </a:lnTo>
                <a:lnTo>
                  <a:pt x="0" y="0"/>
                </a:lnTo>
                <a:close/>
              </a:path>
            </a:pathLst>
          </a:custGeom>
          <a:blipFill>
            <a:blip r:embed="rId7"/>
            <a:stretch>
              <a:fillRect/>
            </a:stretch>
          </a:blipFill>
        </p:spPr>
      </p:sp>
    </p:spTree>
    <p:custDataLst>
      <p:tags r:id="rId1"/>
    </p:custDataLst>
    <p:extLst>
      <p:ext uri="{BB962C8B-B14F-4D97-AF65-F5344CB8AC3E}">
        <p14:creationId xmlns:p14="http://schemas.microsoft.com/office/powerpoint/2010/main" val="1960579797"/>
      </p:ext>
    </p:extLst>
  </p:cSld>
  <p:clrMapOvr>
    <a:masterClrMapping/>
  </p:clrMapOvr>
  <mc:AlternateContent xmlns:mc="http://schemas.openxmlformats.org/markup-compatibility/2006" xmlns:p14="http://schemas.microsoft.com/office/powerpoint/2010/main">
    <mc:Choice Requires="p14">
      <p:transition spd="slow" p14:dur="2000" advTm="55013"/>
    </mc:Choice>
    <mc:Fallback xmlns="">
      <p:transition spd="slow" advTm="5501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par>
                                <p:cTn id="30" presetID="16" presetClass="entr" presetSubtype="21"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barn(inVertical)">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barn(inVertical)">
                                      <p:cBhvr>
                                        <p:cTn id="40" dur="500"/>
                                        <p:tgtEl>
                                          <p:spTgt spid="17"/>
                                        </p:tgtEl>
                                      </p:cBhvr>
                                    </p:animEffect>
                                  </p:childTnLst>
                                </p:cTn>
                              </p:par>
                              <p:par>
                                <p:cTn id="41" presetID="16" presetClass="entr" presetSubtype="21"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barn(inVertical)">
                                      <p:cBhvr>
                                        <p:cTn id="43" dur="500"/>
                                        <p:tgtEl>
                                          <p:spTgt spid="21"/>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barn(inVertical)">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barn(inVertical)">
                                      <p:cBhvr>
                                        <p:cTn id="51" dur="500"/>
                                        <p:tgtEl>
                                          <p:spTgt spid="15"/>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barn(inVertical)">
                                      <p:cBhvr>
                                        <p:cTn id="54" dur="500"/>
                                        <p:tgtEl>
                                          <p:spTgt spid="11"/>
                                        </p:tgtEl>
                                      </p:cBhvr>
                                    </p:animEffect>
                                  </p:childTnLst>
                                </p:cTn>
                              </p:par>
                              <p:par>
                                <p:cTn id="55" presetID="16" presetClass="entr" presetSubtype="21" fill="hold" nodeType="with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barn(inVertical)">
                                      <p:cBhvr>
                                        <p:cTn id="57" dur="500"/>
                                        <p:tgtEl>
                                          <p:spTgt spid="24"/>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barn(inVertical)">
                                      <p:cBhvr>
                                        <p:cTn id="60" dur="500"/>
                                        <p:tgtEl>
                                          <p:spTgt spid="22"/>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barn(inVertical)">
                                      <p:cBhvr>
                                        <p:cTn id="65" dur="500"/>
                                        <p:tgtEl>
                                          <p:spTgt spid="18"/>
                                        </p:tgtEl>
                                      </p:cBhvr>
                                    </p:animEffect>
                                  </p:childTnLst>
                                </p:cTn>
                              </p:par>
                              <p:par>
                                <p:cTn id="66" presetID="16" presetClass="entr" presetSubtype="21" fill="hold" nodeType="withEffect">
                                  <p:stCondLst>
                                    <p:cond delay="0"/>
                                  </p:stCondLst>
                                  <p:childTnLst>
                                    <p:set>
                                      <p:cBhvr>
                                        <p:cTn id="67" dur="1" fill="hold">
                                          <p:stCondLst>
                                            <p:cond delay="0"/>
                                          </p:stCondLst>
                                        </p:cTn>
                                        <p:tgtEl>
                                          <p:spTgt spid="27"/>
                                        </p:tgtEl>
                                        <p:attrNameLst>
                                          <p:attrName>style.visibility</p:attrName>
                                        </p:attrNameLst>
                                      </p:cBhvr>
                                      <p:to>
                                        <p:strVal val="visible"/>
                                      </p:to>
                                    </p:set>
                                    <p:animEffect transition="in" filter="barn(inVertical)">
                                      <p:cBhvr>
                                        <p:cTn id="68" dur="500"/>
                                        <p:tgtEl>
                                          <p:spTgt spid="27"/>
                                        </p:tgtEl>
                                      </p:cBhvr>
                                    </p:animEffect>
                                  </p:childTnLst>
                                </p:cTn>
                              </p:par>
                              <p:par>
                                <p:cTn id="69" presetID="16" presetClass="entr" presetSubtype="21" fill="hold" grpId="0" nodeType="with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barn(inVertical)">
                                      <p:cBhvr>
                                        <p:cTn id="71" dur="500"/>
                                        <p:tgtEl>
                                          <p:spTgt spid="23"/>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nodeType="clickEffect">
                                  <p:stCondLst>
                                    <p:cond delay="0"/>
                                  </p:stCondLst>
                                  <p:childTnLst>
                                    <p:set>
                                      <p:cBhvr>
                                        <p:cTn id="75" dur="1" fill="hold">
                                          <p:stCondLst>
                                            <p:cond delay="0"/>
                                          </p:stCondLst>
                                        </p:cTn>
                                        <p:tgtEl>
                                          <p:spTgt spid="28">
                                            <p:txEl>
                                              <p:pRg st="0" end="0"/>
                                            </p:txEl>
                                          </p:spTgt>
                                        </p:tgtEl>
                                        <p:attrNameLst>
                                          <p:attrName>style.visibility</p:attrName>
                                        </p:attrNameLst>
                                      </p:cBhvr>
                                      <p:to>
                                        <p:strVal val="visible"/>
                                      </p:to>
                                    </p:set>
                                    <p:animEffect transition="in" filter="barn(inVertical)">
                                      <p:cBhvr>
                                        <p:cTn id="76"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4" grpId="0"/>
      <p:bldP spid="8" grpId="0"/>
      <p:bldP spid="10" grpId="0" animBg="1"/>
      <p:bldP spid="11" grpId="0" animBg="1"/>
      <p:bldP spid="15" grpId="0"/>
      <p:bldP spid="17" grpId="0"/>
      <p:bldP spid="18" grpId="0"/>
      <p:bldP spid="19" grpId="0"/>
      <p:bldP spid="22" grpId="0"/>
      <p:bldP spid="2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AFE8DE0-1D6F-6545-1473-18725CCD9FF6}"/>
              </a:ext>
            </a:extLst>
          </p:cNvPr>
          <p:cNvPicPr>
            <a:picLocks noChangeAspect="1"/>
          </p:cNvPicPr>
          <p:nvPr/>
        </p:nvPicPr>
        <p:blipFill>
          <a:blip r:embed="rId4">
            <a:lum bright="70000" contrast="-70000"/>
            <a:extLst>
              <a:ext uri="{BEBA8EAE-BF5A-486C-A8C5-ECC9F3942E4B}">
                <a14:imgProps xmlns:a14="http://schemas.microsoft.com/office/drawing/2010/main">
                  <a14:imgLayer r:embed="rId5">
                    <a14:imgEffect>
                      <a14:colorTemperature colorTemp="4700"/>
                    </a14:imgEffect>
                  </a14:imgLayer>
                </a14:imgProps>
              </a:ext>
            </a:extLst>
          </a:blip>
          <a:stretch>
            <a:fillRect/>
          </a:stretch>
        </p:blipFill>
        <p:spPr>
          <a:xfrm>
            <a:off x="2053333" y="1231431"/>
            <a:ext cx="8085335" cy="2516752"/>
          </a:xfrm>
          <a:prstGeom prst="rect">
            <a:avLst/>
          </a:prstGeom>
        </p:spPr>
      </p:pic>
      <p:sp>
        <p:nvSpPr>
          <p:cNvPr id="2" name="TextBox 1">
            <a:extLst>
              <a:ext uri="{FF2B5EF4-FFF2-40B4-BE49-F238E27FC236}">
                <a16:creationId xmlns:a16="http://schemas.microsoft.com/office/drawing/2014/main" id="{180BC8BF-3B58-7884-F00A-79364C7391F9}"/>
              </a:ext>
            </a:extLst>
          </p:cNvPr>
          <p:cNvSpPr txBox="1"/>
          <p:nvPr/>
        </p:nvSpPr>
        <p:spPr>
          <a:xfrm>
            <a:off x="609600" y="395514"/>
            <a:ext cx="10363200" cy="543675"/>
          </a:xfrm>
          <a:prstGeom prst="rect">
            <a:avLst/>
          </a:prstGeom>
          <a:noFill/>
        </p:spPr>
        <p:txBody>
          <a:bodyPr wrap="square" rtlCol="0">
            <a:spAutoFit/>
          </a:bodyPr>
          <a:lstStyle/>
          <a:p>
            <a:pPr algn="just"/>
            <a:r>
              <a:rPr lang="en-US" sz="2933"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 Điệp </a:t>
            </a:r>
            <a:r>
              <a:rPr lang="en-US" sz="2933"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ngữ</a:t>
            </a:r>
            <a:endParaRPr lang="en-US" sz="2933" b="1" dirty="0">
              <a:solidFill>
                <a:srgbClr val="FF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CA4C9F46-53D9-E75F-A550-EB490D69A088}"/>
              </a:ext>
            </a:extLst>
          </p:cNvPr>
          <p:cNvSpPr txBox="1"/>
          <p:nvPr/>
        </p:nvSpPr>
        <p:spPr>
          <a:xfrm>
            <a:off x="3200400" y="1498278"/>
            <a:ext cx="10363200" cy="1897699"/>
          </a:xfrm>
          <a:prstGeom prst="rect">
            <a:avLst/>
          </a:prstGeom>
          <a:noFill/>
        </p:spPr>
        <p:txBody>
          <a:bodyPr wrap="square" rtlCol="0">
            <a:spAutoFit/>
          </a:bodyPr>
          <a:lstStyle/>
          <a:p>
            <a:pPr algn="just"/>
            <a:r>
              <a:rPr lang="en-US" sz="2933" i="1" dirty="0" err="1">
                <a:latin typeface="Times New Roman" panose="02020603050405020304" pitchFamily="18" charset="0"/>
                <a:cs typeface="Times New Roman" panose="02020603050405020304" pitchFamily="18" charset="0"/>
                <a:sym typeface="Wingdings" panose="05000000000000000000" pitchFamily="2" charset="2"/>
              </a:rPr>
              <a:t>Cùng</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trông</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lại</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mà</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cùng</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chẳng</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thấy</a:t>
            </a:r>
            <a:r>
              <a:rPr lang="en-US" sz="2933" i="1" dirty="0">
                <a:latin typeface="Times New Roman" panose="02020603050405020304" pitchFamily="18" charset="0"/>
                <a:cs typeface="Times New Roman" panose="02020603050405020304" pitchFamily="18" charset="0"/>
                <a:sym typeface="Wingdings" panose="05000000000000000000" pitchFamily="2" charset="2"/>
              </a:rPr>
              <a:t>,</a:t>
            </a:r>
          </a:p>
          <a:p>
            <a:pPr algn="just"/>
            <a:r>
              <a:rPr lang="en-US" sz="2933" i="1" dirty="0" err="1">
                <a:latin typeface="Times New Roman" panose="02020603050405020304" pitchFamily="18" charset="0"/>
                <a:cs typeface="Times New Roman" panose="02020603050405020304" pitchFamily="18" charset="0"/>
                <a:sym typeface="Wingdings" panose="05000000000000000000" pitchFamily="2" charset="2"/>
              </a:rPr>
              <a:t>Thấy</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xanh</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xanh</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mấy</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ngàn</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dâu</a:t>
            </a:r>
            <a:endParaRPr lang="en-US" sz="2933" i="1" dirty="0">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2933" i="1" dirty="0" err="1">
                <a:latin typeface="Times New Roman" panose="02020603050405020304" pitchFamily="18" charset="0"/>
                <a:cs typeface="Times New Roman" panose="02020603050405020304" pitchFamily="18" charset="0"/>
                <a:sym typeface="Wingdings" panose="05000000000000000000" pitchFamily="2" charset="2"/>
              </a:rPr>
              <a:t>Ngàn</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dâu</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xanh</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ngắt</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màu</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p>
          <a:p>
            <a:pPr algn="just"/>
            <a:r>
              <a:rPr lang="en-US" sz="2933" i="1" dirty="0" err="1">
                <a:latin typeface="Times New Roman" panose="02020603050405020304" pitchFamily="18" charset="0"/>
                <a:cs typeface="Times New Roman" panose="02020603050405020304" pitchFamily="18" charset="0"/>
                <a:sym typeface="Wingdings" panose="05000000000000000000" pitchFamily="2" charset="2"/>
              </a:rPr>
              <a:t>Lòng</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chàng</a:t>
            </a:r>
            <a:r>
              <a:rPr lang="en-US" sz="2933" i="1" dirty="0">
                <a:latin typeface="Times New Roman" panose="02020603050405020304" pitchFamily="18" charset="0"/>
                <a:cs typeface="Times New Roman" panose="02020603050405020304" pitchFamily="18" charset="0"/>
                <a:sym typeface="Wingdings" panose="05000000000000000000" pitchFamily="2" charset="2"/>
              </a:rPr>
              <a:t> ý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thiếp</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ai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sầu</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hơn</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ai?</a:t>
            </a:r>
          </a:p>
        </p:txBody>
      </p:sp>
      <p:cxnSp>
        <p:nvCxnSpPr>
          <p:cNvPr id="4" name="Straight Connector 3">
            <a:extLst>
              <a:ext uri="{FF2B5EF4-FFF2-40B4-BE49-F238E27FC236}">
                <a16:creationId xmlns:a16="http://schemas.microsoft.com/office/drawing/2014/main" id="{3C9D1059-E7B1-D0DD-A655-60B572CD94BF}"/>
              </a:ext>
            </a:extLst>
          </p:cNvPr>
          <p:cNvCxnSpPr>
            <a:cxnSpLocks/>
          </p:cNvCxnSpPr>
          <p:nvPr/>
        </p:nvCxnSpPr>
        <p:spPr>
          <a:xfrm>
            <a:off x="3251200" y="2006278"/>
            <a:ext cx="81280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6" name="Straight Connector 5">
            <a:extLst>
              <a:ext uri="{FF2B5EF4-FFF2-40B4-BE49-F238E27FC236}">
                <a16:creationId xmlns:a16="http://schemas.microsoft.com/office/drawing/2014/main" id="{0E15B175-80A1-2F4C-67EC-D41EE4E81F9A}"/>
              </a:ext>
            </a:extLst>
          </p:cNvPr>
          <p:cNvCxnSpPr>
            <a:cxnSpLocks/>
          </p:cNvCxnSpPr>
          <p:nvPr/>
        </p:nvCxnSpPr>
        <p:spPr>
          <a:xfrm>
            <a:off x="5994400" y="1976731"/>
            <a:ext cx="81280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7" name="Straight Connector 6">
            <a:extLst>
              <a:ext uri="{FF2B5EF4-FFF2-40B4-BE49-F238E27FC236}">
                <a16:creationId xmlns:a16="http://schemas.microsoft.com/office/drawing/2014/main" id="{283975C1-FA66-8408-CBC3-C15F5032C68C}"/>
              </a:ext>
            </a:extLst>
          </p:cNvPr>
          <p:cNvCxnSpPr>
            <a:cxnSpLocks/>
          </p:cNvCxnSpPr>
          <p:nvPr/>
        </p:nvCxnSpPr>
        <p:spPr>
          <a:xfrm>
            <a:off x="3251200" y="2412678"/>
            <a:ext cx="81280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9" name="Straight Connector 8">
            <a:extLst>
              <a:ext uri="{FF2B5EF4-FFF2-40B4-BE49-F238E27FC236}">
                <a16:creationId xmlns:a16="http://schemas.microsoft.com/office/drawing/2014/main" id="{DC08DC0B-748F-7F15-055F-3386A8995950}"/>
              </a:ext>
            </a:extLst>
          </p:cNvPr>
          <p:cNvCxnSpPr>
            <a:cxnSpLocks/>
          </p:cNvCxnSpPr>
          <p:nvPr/>
        </p:nvCxnSpPr>
        <p:spPr>
          <a:xfrm>
            <a:off x="7823200" y="1976731"/>
            <a:ext cx="81280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0" name="Straight Connector 9">
            <a:extLst>
              <a:ext uri="{FF2B5EF4-FFF2-40B4-BE49-F238E27FC236}">
                <a16:creationId xmlns:a16="http://schemas.microsoft.com/office/drawing/2014/main" id="{E4037352-4354-91F6-1BAE-2726ABB48D0C}"/>
              </a:ext>
            </a:extLst>
          </p:cNvPr>
          <p:cNvCxnSpPr>
            <a:cxnSpLocks/>
          </p:cNvCxnSpPr>
          <p:nvPr/>
        </p:nvCxnSpPr>
        <p:spPr>
          <a:xfrm>
            <a:off x="7416800" y="2412678"/>
            <a:ext cx="137160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a16="http://schemas.microsoft.com/office/drawing/2014/main" id="{296382B4-3E34-1DB4-4A50-C06DFB0A8E24}"/>
              </a:ext>
            </a:extLst>
          </p:cNvPr>
          <p:cNvCxnSpPr>
            <a:cxnSpLocks/>
          </p:cNvCxnSpPr>
          <p:nvPr/>
        </p:nvCxnSpPr>
        <p:spPr>
          <a:xfrm>
            <a:off x="3251200" y="2869878"/>
            <a:ext cx="137160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3" name="Straight Connector 12">
            <a:extLst>
              <a:ext uri="{FF2B5EF4-FFF2-40B4-BE49-F238E27FC236}">
                <a16:creationId xmlns:a16="http://schemas.microsoft.com/office/drawing/2014/main" id="{62FC4112-30ED-8556-7452-60AD13F6BAB4}"/>
              </a:ext>
            </a:extLst>
          </p:cNvPr>
          <p:cNvCxnSpPr>
            <a:cxnSpLocks/>
          </p:cNvCxnSpPr>
          <p:nvPr/>
        </p:nvCxnSpPr>
        <p:spPr>
          <a:xfrm>
            <a:off x="6121400" y="3341093"/>
            <a:ext cx="43180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id="{8777AC2F-6D64-78C3-8CFD-F5CDDAFDC680}"/>
              </a:ext>
            </a:extLst>
          </p:cNvPr>
          <p:cNvCxnSpPr>
            <a:cxnSpLocks/>
          </p:cNvCxnSpPr>
          <p:nvPr/>
        </p:nvCxnSpPr>
        <p:spPr>
          <a:xfrm>
            <a:off x="7823200" y="3327115"/>
            <a:ext cx="43180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
        <p:nvSpPr>
          <p:cNvPr id="16" name="TextBox 15">
            <a:extLst>
              <a:ext uri="{FF2B5EF4-FFF2-40B4-BE49-F238E27FC236}">
                <a16:creationId xmlns:a16="http://schemas.microsoft.com/office/drawing/2014/main" id="{3EEF9937-E1DB-F8E8-2ACF-F568EFB90BE1}"/>
              </a:ext>
            </a:extLst>
          </p:cNvPr>
          <p:cNvSpPr txBox="1"/>
          <p:nvPr/>
        </p:nvSpPr>
        <p:spPr>
          <a:xfrm>
            <a:off x="863600" y="4045740"/>
            <a:ext cx="9956800" cy="1446358"/>
          </a:xfrm>
          <a:prstGeom prst="rect">
            <a:avLst/>
          </a:prstGeom>
          <a:noFill/>
        </p:spPr>
        <p:txBody>
          <a:bodyPr wrap="square" rtlCol="0">
            <a:spAutoFit/>
          </a:bodyPr>
          <a:lstStyle/>
          <a:p>
            <a:pPr algn="just"/>
            <a:r>
              <a:rPr lang="en-US" sz="2933" dirty="0">
                <a:latin typeface="Times New Roman" panose="02020603050405020304" pitchFamily="18" charset="0"/>
                <a:cs typeface="Times New Roman" panose="02020603050405020304" pitchFamily="18" charset="0"/>
                <a:sym typeface="Wingdings" panose="05000000000000000000" pitchFamily="2" charset="2"/>
              </a:rPr>
              <a:t> Điệp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ngữ</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vòng</a:t>
            </a:r>
            <a:endParaRPr lang="en-US" sz="2933" dirty="0">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Diễn</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tả</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đồng</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điệu</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xúc</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cảm</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cả</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hai</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tâm</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trí</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hai</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cùng</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hướng</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về</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nhau</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cảm</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xúc</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trào</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dâng</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mãnh</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liệt</a:t>
            </a:r>
            <a:endParaRPr lang="en-US" sz="2933" dirty="0">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5" name="Freeform 4">
            <a:extLst>
              <a:ext uri="{FF2B5EF4-FFF2-40B4-BE49-F238E27FC236}">
                <a16:creationId xmlns:a16="http://schemas.microsoft.com/office/drawing/2014/main" id="{8F2209D1-54B3-10D4-EAC2-0D9DD7138796}"/>
              </a:ext>
            </a:extLst>
          </p:cNvPr>
          <p:cNvSpPr/>
          <p:nvPr/>
        </p:nvSpPr>
        <p:spPr>
          <a:xfrm>
            <a:off x="8991600" y="5382049"/>
            <a:ext cx="6079113" cy="5486400"/>
          </a:xfrm>
          <a:custGeom>
            <a:avLst/>
            <a:gdLst/>
            <a:ahLst/>
            <a:cxnLst/>
            <a:rect l="l" t="t" r="r" b="b"/>
            <a:pathLst>
              <a:path w="9118670" h="8229600">
                <a:moveTo>
                  <a:pt x="0" y="0"/>
                </a:moveTo>
                <a:lnTo>
                  <a:pt x="9118670" y="0"/>
                </a:lnTo>
                <a:lnTo>
                  <a:pt x="9118670" y="8229600"/>
                </a:lnTo>
                <a:lnTo>
                  <a:pt x="0" y="8229600"/>
                </a:lnTo>
                <a:lnTo>
                  <a:pt x="0" y="0"/>
                </a:lnTo>
                <a:close/>
              </a:path>
            </a:pathLst>
          </a:custGeom>
          <a:blipFill>
            <a:blip r:embed="rId6"/>
            <a:stretch>
              <a:fillRect/>
            </a:stretch>
          </a:blipFill>
        </p:spPr>
      </p:sp>
    </p:spTree>
    <p:custDataLst>
      <p:tags r:id="rId1"/>
    </p:custDataLst>
    <p:extLst>
      <p:ext uri="{BB962C8B-B14F-4D97-AF65-F5344CB8AC3E}">
        <p14:creationId xmlns:p14="http://schemas.microsoft.com/office/powerpoint/2010/main" val="3822306072"/>
      </p:ext>
    </p:extLst>
  </p:cSld>
  <p:clrMapOvr>
    <a:masterClrMapping/>
  </p:clrMapOvr>
  <mc:AlternateContent xmlns:mc="http://schemas.openxmlformats.org/markup-compatibility/2006" xmlns:p14="http://schemas.microsoft.com/office/powerpoint/2010/main">
    <mc:Choice Requires="p14">
      <p:transition spd="slow" p14:dur="2000" advTm="20218"/>
    </mc:Choice>
    <mc:Fallback xmlns="">
      <p:transition spd="slow" advTm="2021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par>
                                <p:cTn id="21" presetID="16" presetClass="entr" presetSubtype="21"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par>
                                <p:cTn id="29" presetID="16" presetClass="entr" presetSubtype="21"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arn(inVertical)">
                                      <p:cBhvr>
                                        <p:cTn id="36" dur="500"/>
                                        <p:tgtEl>
                                          <p:spTgt spid="10"/>
                                        </p:tgtEl>
                                      </p:cBhvr>
                                    </p:animEffect>
                                  </p:childTnLst>
                                </p:cTn>
                              </p:par>
                              <p:par>
                                <p:cTn id="37" presetID="16" presetClass="entr" presetSubtype="21"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inVertical)">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barn(inVertical)">
                                      <p:cBhvr>
                                        <p:cTn id="44" dur="500"/>
                                        <p:tgtEl>
                                          <p:spTgt spid="13"/>
                                        </p:tgtEl>
                                      </p:cBhvr>
                                    </p:animEffect>
                                  </p:childTnLst>
                                </p:cTn>
                              </p:par>
                              <p:par>
                                <p:cTn id="45" presetID="16" presetClass="entr" presetSubtype="21"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barn(inVertical)">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6">
                                            <p:txEl>
                                              <p:pRg st="0" end="0"/>
                                            </p:txEl>
                                          </p:spTgt>
                                        </p:tgtEl>
                                        <p:attrNameLst>
                                          <p:attrName>style.visibility</p:attrName>
                                        </p:attrNameLst>
                                      </p:cBhvr>
                                      <p:to>
                                        <p:strVal val="visible"/>
                                      </p:to>
                                    </p:set>
                                    <p:animEffect transition="in" filter="barn(inVertical)">
                                      <p:cBhvr>
                                        <p:cTn id="52" dur="500"/>
                                        <p:tgtEl>
                                          <p:spTgt spid="16">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6">
                                            <p:txEl>
                                              <p:pRg st="1" end="1"/>
                                            </p:txEl>
                                          </p:spTgt>
                                        </p:tgtEl>
                                        <p:attrNameLst>
                                          <p:attrName>style.visibility</p:attrName>
                                        </p:attrNameLst>
                                      </p:cBhvr>
                                      <p:to>
                                        <p:strVal val="visible"/>
                                      </p:to>
                                    </p:set>
                                    <p:animEffect transition="in" filter="barn(inVertical)">
                                      <p:cBhvr>
                                        <p:cTn id="57"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6E4A85E-A9DA-A2E3-7201-997D2E9FFCE4}"/>
              </a:ext>
            </a:extLst>
          </p:cNvPr>
          <p:cNvPicPr>
            <a:picLocks noChangeAspect="1"/>
          </p:cNvPicPr>
          <p:nvPr/>
        </p:nvPicPr>
        <p:blipFill>
          <a:blip r:embed="rId4">
            <a:lum bright="70000" contrast="-70000"/>
            <a:extLst>
              <a:ext uri="{BEBA8EAE-BF5A-486C-A8C5-ECC9F3942E4B}">
                <a14:imgProps xmlns:a14="http://schemas.microsoft.com/office/drawing/2010/main">
                  <a14:imgLayer r:embed="rId5">
                    <a14:imgEffect>
                      <a14:colorTemperature colorTemp="4700"/>
                    </a14:imgEffect>
                  </a14:imgLayer>
                </a14:imgProps>
              </a:ext>
            </a:extLst>
          </a:blip>
          <a:stretch>
            <a:fillRect/>
          </a:stretch>
        </p:blipFill>
        <p:spPr>
          <a:xfrm>
            <a:off x="1828800" y="1087568"/>
            <a:ext cx="8085335" cy="1376232"/>
          </a:xfrm>
          <a:prstGeom prst="rect">
            <a:avLst/>
          </a:prstGeom>
        </p:spPr>
      </p:pic>
      <p:sp>
        <p:nvSpPr>
          <p:cNvPr id="2" name="TextBox 1">
            <a:extLst>
              <a:ext uri="{FF2B5EF4-FFF2-40B4-BE49-F238E27FC236}">
                <a16:creationId xmlns:a16="http://schemas.microsoft.com/office/drawing/2014/main" id="{95CD55FE-D87D-879A-367F-25E7921DADA9}"/>
              </a:ext>
            </a:extLst>
          </p:cNvPr>
          <p:cNvSpPr txBox="1"/>
          <p:nvPr/>
        </p:nvSpPr>
        <p:spPr>
          <a:xfrm>
            <a:off x="609600" y="431800"/>
            <a:ext cx="10363200" cy="543675"/>
          </a:xfrm>
          <a:prstGeom prst="rect">
            <a:avLst/>
          </a:prstGeom>
          <a:noFill/>
        </p:spPr>
        <p:txBody>
          <a:bodyPr wrap="square" rtlCol="0">
            <a:spAutoFit/>
          </a:bodyPr>
          <a:lstStyle/>
          <a:p>
            <a:pPr algn="just"/>
            <a:r>
              <a:rPr lang="en-US" sz="2933"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 </a:t>
            </a:r>
            <a:r>
              <a:rPr lang="en-US" sz="2933"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Ẩn</a:t>
            </a:r>
            <a:r>
              <a:rPr lang="en-US" sz="2933"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dụ</a:t>
            </a:r>
            <a:endParaRPr lang="en-US" sz="2933" b="1" dirty="0">
              <a:solidFill>
                <a:srgbClr val="FF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3B723B34-D0B6-5C78-ED39-A82BF30FA950}"/>
              </a:ext>
            </a:extLst>
          </p:cNvPr>
          <p:cNvSpPr txBox="1"/>
          <p:nvPr/>
        </p:nvSpPr>
        <p:spPr>
          <a:xfrm>
            <a:off x="3149600" y="1262976"/>
            <a:ext cx="10363200" cy="995016"/>
          </a:xfrm>
          <a:prstGeom prst="rect">
            <a:avLst/>
          </a:prstGeom>
          <a:noFill/>
        </p:spPr>
        <p:txBody>
          <a:bodyPr wrap="square" rtlCol="0">
            <a:spAutoFit/>
          </a:bodyPr>
          <a:lstStyle/>
          <a:p>
            <a:pPr algn="just"/>
            <a:r>
              <a:rPr lang="en-US" sz="2933" i="1" dirty="0" err="1">
                <a:latin typeface="Times New Roman" panose="02020603050405020304" pitchFamily="18" charset="0"/>
                <a:cs typeface="Times New Roman" panose="02020603050405020304" pitchFamily="18" charset="0"/>
                <a:sym typeface="Wingdings" panose="05000000000000000000" pitchFamily="2" charset="2"/>
              </a:rPr>
              <a:t>Thấy</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xanh</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xanh</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mấy</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ngàn</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dâu</a:t>
            </a:r>
            <a:endParaRPr lang="en-US" sz="2933" i="1" dirty="0">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2933" i="1" dirty="0" err="1">
                <a:latin typeface="Times New Roman" panose="02020603050405020304" pitchFamily="18" charset="0"/>
                <a:cs typeface="Times New Roman" panose="02020603050405020304" pitchFamily="18" charset="0"/>
                <a:sym typeface="Wingdings" panose="05000000000000000000" pitchFamily="2" charset="2"/>
              </a:rPr>
              <a:t>Ngàn</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dâu</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xanh</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ngắt</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màu</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p>
        </p:txBody>
      </p:sp>
      <p:sp>
        <p:nvSpPr>
          <p:cNvPr id="4" name="TextBox 3">
            <a:extLst>
              <a:ext uri="{FF2B5EF4-FFF2-40B4-BE49-F238E27FC236}">
                <a16:creationId xmlns:a16="http://schemas.microsoft.com/office/drawing/2014/main" id="{C7267C60-0C01-9912-658C-22DD65E80DD0}"/>
              </a:ext>
            </a:extLst>
          </p:cNvPr>
          <p:cNvSpPr txBox="1"/>
          <p:nvPr/>
        </p:nvSpPr>
        <p:spPr>
          <a:xfrm>
            <a:off x="338857" y="2968090"/>
            <a:ext cx="1981200" cy="543675"/>
          </a:xfrm>
          <a:prstGeom prst="rect">
            <a:avLst/>
          </a:prstGeom>
          <a:solidFill>
            <a:srgbClr val="E4CEBB"/>
          </a:solidFill>
        </p:spPr>
        <p:txBody>
          <a:bodyPr wrap="square" rtlCol="0">
            <a:spAutoFit/>
          </a:bodyPr>
          <a:lstStyle/>
          <a:p>
            <a:pPr algn="just"/>
            <a:r>
              <a:rPr lang="en-US" sz="2933" dirty="0">
                <a:latin typeface="Times New Roman" panose="02020603050405020304" pitchFamily="18" charset="0"/>
                <a:cs typeface="Times New Roman" panose="02020603050405020304" pitchFamily="18" charset="0"/>
                <a:sym typeface="Wingdings" panose="05000000000000000000" pitchFamily="2" charset="2"/>
              </a:rPr>
              <a:t>“</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Ngàn</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dâu</a:t>
            </a:r>
            <a:r>
              <a:rPr lang="en-US" sz="2933" dirty="0">
                <a:latin typeface="Times New Roman" panose="02020603050405020304" pitchFamily="18" charset="0"/>
                <a:cs typeface="Times New Roman" panose="02020603050405020304" pitchFamily="18" charset="0"/>
                <a:sym typeface="Wingdings" panose="05000000000000000000" pitchFamily="2" charset="2"/>
              </a:rPr>
              <a:t>”</a:t>
            </a:r>
          </a:p>
        </p:txBody>
      </p:sp>
      <p:sp>
        <p:nvSpPr>
          <p:cNvPr id="5" name="TextBox 4">
            <a:extLst>
              <a:ext uri="{FF2B5EF4-FFF2-40B4-BE49-F238E27FC236}">
                <a16:creationId xmlns:a16="http://schemas.microsoft.com/office/drawing/2014/main" id="{D9095E43-DD18-A3F3-EC1C-9940A6FE343F}"/>
              </a:ext>
            </a:extLst>
          </p:cNvPr>
          <p:cNvSpPr txBox="1"/>
          <p:nvPr/>
        </p:nvSpPr>
        <p:spPr>
          <a:xfrm>
            <a:off x="8770930" y="3707962"/>
            <a:ext cx="2997201" cy="2349041"/>
          </a:xfrm>
          <a:prstGeom prst="rect">
            <a:avLst/>
          </a:prstGeom>
          <a:noFill/>
        </p:spPr>
        <p:txBody>
          <a:bodyPr wrap="square" rtlCol="0">
            <a:spAutoFit/>
          </a:bodyPr>
          <a:lstStyle/>
          <a:p>
            <a:pPr marL="381019" indent="-381019" algn="just">
              <a:buFont typeface="Wingdings" panose="05000000000000000000" pitchFamily="2" charset="2"/>
              <a:buChar char="è"/>
            </a:pPr>
            <a:r>
              <a:rPr lang="en-US" sz="2933" dirty="0" err="1">
                <a:latin typeface="Times New Roman" panose="02020603050405020304" pitchFamily="18" charset="0"/>
                <a:cs typeface="Times New Roman" panose="02020603050405020304" pitchFamily="18" charset="0"/>
                <a:sym typeface="Wingdings" panose="05000000000000000000" pitchFamily="2" charset="2"/>
              </a:rPr>
              <a:t>Tâm</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trạng</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đầy</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mâu</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thuẫn</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cảnh</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ngộ</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trớ</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trêu</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chinh</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phụ</a:t>
            </a:r>
            <a:endParaRPr lang="en-US" sz="2933" dirty="0">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6" name="TextBox 5">
            <a:extLst>
              <a:ext uri="{FF2B5EF4-FFF2-40B4-BE49-F238E27FC236}">
                <a16:creationId xmlns:a16="http://schemas.microsoft.com/office/drawing/2014/main" id="{2BD3CF90-AA79-EBF3-1CFF-B30566E80BBD}"/>
              </a:ext>
            </a:extLst>
          </p:cNvPr>
          <p:cNvSpPr txBox="1"/>
          <p:nvPr/>
        </p:nvSpPr>
        <p:spPr>
          <a:xfrm>
            <a:off x="2591837" y="2711172"/>
            <a:ext cx="8636000" cy="543675"/>
          </a:xfrm>
          <a:prstGeom prst="rect">
            <a:avLst/>
          </a:prstGeom>
          <a:noFill/>
        </p:spPr>
        <p:txBody>
          <a:bodyPr wrap="square" rtlCol="0">
            <a:spAutoFit/>
          </a:bodyPr>
          <a:lstStyle/>
          <a:p>
            <a:pPr algn="just"/>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Tả</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thực</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khung</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cảnh</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thiên</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nhiên</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buổi</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đưa</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tiễn</a:t>
            </a:r>
            <a:endParaRPr lang="en-US" sz="2933" dirty="0">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7" name="TextBox 6">
            <a:extLst>
              <a:ext uri="{FF2B5EF4-FFF2-40B4-BE49-F238E27FC236}">
                <a16:creationId xmlns:a16="http://schemas.microsoft.com/office/drawing/2014/main" id="{3AD0E8C3-C0F2-A08F-F7FA-ACB0CA9E3175}"/>
              </a:ext>
            </a:extLst>
          </p:cNvPr>
          <p:cNvSpPr txBox="1"/>
          <p:nvPr/>
        </p:nvSpPr>
        <p:spPr>
          <a:xfrm>
            <a:off x="2591837" y="3318810"/>
            <a:ext cx="6094963" cy="2349041"/>
          </a:xfrm>
          <a:prstGeom prst="rect">
            <a:avLst/>
          </a:prstGeom>
          <a:noFill/>
        </p:spPr>
        <p:txBody>
          <a:bodyPr wrap="square" rtlCol="0">
            <a:spAutoFit/>
          </a:bodyPr>
          <a:lstStyle/>
          <a:p>
            <a:pPr algn="just"/>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Ước</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lệ</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p>
          <a:p>
            <a:pPr algn="just"/>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tượng</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trưng</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cho</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ước</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muốn</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về</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chồng</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tài</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năng</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thành</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đạt</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nhưng</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ngàn</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dâu</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ấy</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giờ</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lại</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là</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thứ</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khiến</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hai</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phải</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xa</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cách</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p>
        </p:txBody>
      </p:sp>
      <p:sp>
        <p:nvSpPr>
          <p:cNvPr id="8" name="TextBox 7">
            <a:extLst>
              <a:ext uri="{FF2B5EF4-FFF2-40B4-BE49-F238E27FC236}">
                <a16:creationId xmlns:a16="http://schemas.microsoft.com/office/drawing/2014/main" id="{2FDD6CAC-1B0F-7EC7-1528-A81D972FF73B}"/>
              </a:ext>
            </a:extLst>
          </p:cNvPr>
          <p:cNvSpPr txBox="1"/>
          <p:nvPr/>
        </p:nvSpPr>
        <p:spPr>
          <a:xfrm>
            <a:off x="8770930" y="5738343"/>
            <a:ext cx="3217870" cy="995016"/>
          </a:xfrm>
          <a:prstGeom prst="rect">
            <a:avLst/>
          </a:prstGeom>
          <a:noFill/>
        </p:spPr>
        <p:txBody>
          <a:bodyPr wrap="square" rtlCol="0">
            <a:spAutoFit/>
          </a:bodyPr>
          <a:lstStyle/>
          <a:p>
            <a:pPr marL="381019" indent="-381019" algn="just">
              <a:buFont typeface="Wingdings" panose="05000000000000000000" pitchFamily="2" charset="2"/>
              <a:buChar char="è"/>
            </a:pP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nỗi</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buồn</a:t>
            </a:r>
            <a:r>
              <a:rPr lang="en-US" sz="2933" dirty="0">
                <a:latin typeface="Times New Roman" panose="02020603050405020304" pitchFamily="18" charset="0"/>
                <a:cs typeface="Times New Roman" panose="02020603050405020304" pitchFamily="18" charset="0"/>
                <a:sym typeface="Wingdings" panose="05000000000000000000" pitchFamily="2" charset="2"/>
              </a:rPr>
              <a:t> lo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khi</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nghĩ</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về</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tương</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lai</a:t>
            </a:r>
            <a:r>
              <a:rPr lang="en-US" sz="2933" dirty="0">
                <a:latin typeface="Times New Roman" panose="02020603050405020304" pitchFamily="18" charset="0"/>
                <a:cs typeface="Times New Roman" panose="02020603050405020304" pitchFamily="18" charset="0"/>
                <a:sym typeface="Wingdings" panose="05000000000000000000" pitchFamily="2" charset="2"/>
              </a:rPr>
              <a:t>.</a:t>
            </a:r>
          </a:p>
        </p:txBody>
      </p:sp>
      <p:sp>
        <p:nvSpPr>
          <p:cNvPr id="9" name="TextBox 8">
            <a:extLst>
              <a:ext uri="{FF2B5EF4-FFF2-40B4-BE49-F238E27FC236}">
                <a16:creationId xmlns:a16="http://schemas.microsoft.com/office/drawing/2014/main" id="{9368E766-1716-E448-F2D4-73A3D541001D}"/>
              </a:ext>
            </a:extLst>
          </p:cNvPr>
          <p:cNvSpPr txBox="1"/>
          <p:nvPr/>
        </p:nvSpPr>
        <p:spPr>
          <a:xfrm>
            <a:off x="2489200" y="5731326"/>
            <a:ext cx="6197600" cy="995016"/>
          </a:xfrm>
          <a:prstGeom prst="rect">
            <a:avLst/>
          </a:prstGeom>
          <a:noFill/>
        </p:spPr>
        <p:txBody>
          <a:bodyPr wrap="square" rtlCol="0">
            <a:spAutoFit/>
          </a:bodyPr>
          <a:lstStyle/>
          <a:p>
            <a:pPr algn="just"/>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tượng</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trưng</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cho</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thay</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đổi</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biến</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cố</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lớn</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cuộc</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đời</a:t>
            </a:r>
            <a:endParaRPr lang="en-US" sz="2933" dirty="0">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10" name="Freeform 4">
            <a:extLst>
              <a:ext uri="{FF2B5EF4-FFF2-40B4-BE49-F238E27FC236}">
                <a16:creationId xmlns:a16="http://schemas.microsoft.com/office/drawing/2014/main" id="{57D4F811-AAB2-28A0-7B60-F4033E1ABB6A}"/>
              </a:ext>
            </a:extLst>
          </p:cNvPr>
          <p:cNvSpPr/>
          <p:nvPr/>
        </p:nvSpPr>
        <p:spPr>
          <a:xfrm>
            <a:off x="8542844" y="-3991947"/>
            <a:ext cx="6079113" cy="5486400"/>
          </a:xfrm>
          <a:custGeom>
            <a:avLst/>
            <a:gdLst/>
            <a:ahLst/>
            <a:cxnLst/>
            <a:rect l="l" t="t" r="r" b="b"/>
            <a:pathLst>
              <a:path w="9118670" h="8229600">
                <a:moveTo>
                  <a:pt x="0" y="0"/>
                </a:moveTo>
                <a:lnTo>
                  <a:pt x="9118670" y="0"/>
                </a:lnTo>
                <a:lnTo>
                  <a:pt x="9118670" y="8229600"/>
                </a:lnTo>
                <a:lnTo>
                  <a:pt x="0" y="8229600"/>
                </a:lnTo>
                <a:lnTo>
                  <a:pt x="0" y="0"/>
                </a:lnTo>
                <a:close/>
              </a:path>
            </a:pathLst>
          </a:custGeom>
          <a:blipFill>
            <a:blip r:embed="rId6"/>
            <a:stretch>
              <a:fillRect/>
            </a:stretch>
          </a:blipFill>
        </p:spPr>
      </p:sp>
      <p:sp>
        <p:nvSpPr>
          <p:cNvPr id="12" name="Freeform 4">
            <a:extLst>
              <a:ext uri="{FF2B5EF4-FFF2-40B4-BE49-F238E27FC236}">
                <a16:creationId xmlns:a16="http://schemas.microsoft.com/office/drawing/2014/main" id="{71224729-DF3C-EF75-0F8F-91F89DAA7AF2}"/>
              </a:ext>
            </a:extLst>
          </p:cNvPr>
          <p:cNvSpPr/>
          <p:nvPr/>
        </p:nvSpPr>
        <p:spPr>
          <a:xfrm>
            <a:off x="119070" y="4209217"/>
            <a:ext cx="2286000" cy="2318583"/>
          </a:xfrm>
          <a:custGeom>
            <a:avLst/>
            <a:gdLst/>
            <a:ahLst/>
            <a:cxnLst/>
            <a:rect l="l" t="t" r="r" b="b"/>
            <a:pathLst>
              <a:path w="5778062" h="5778062">
                <a:moveTo>
                  <a:pt x="0" y="0"/>
                </a:moveTo>
                <a:lnTo>
                  <a:pt x="5778062" y="0"/>
                </a:lnTo>
                <a:lnTo>
                  <a:pt x="5778062" y="5778062"/>
                </a:lnTo>
                <a:lnTo>
                  <a:pt x="0" y="5778062"/>
                </a:lnTo>
                <a:lnTo>
                  <a:pt x="0" y="0"/>
                </a:lnTo>
                <a:close/>
              </a:path>
            </a:pathLst>
          </a:custGeom>
          <a:blipFill>
            <a:blip r:embed="rId7"/>
            <a:stretch>
              <a:fillRect/>
            </a:stretch>
          </a:blipFill>
        </p:spPr>
      </p:sp>
    </p:spTree>
    <p:custDataLst>
      <p:tags r:id="rId1"/>
    </p:custDataLst>
    <p:extLst>
      <p:ext uri="{BB962C8B-B14F-4D97-AF65-F5344CB8AC3E}">
        <p14:creationId xmlns:p14="http://schemas.microsoft.com/office/powerpoint/2010/main" val="404007246"/>
      </p:ext>
    </p:extLst>
  </p:cSld>
  <p:clrMapOvr>
    <a:masterClrMapping/>
  </p:clrMapOvr>
  <mc:AlternateContent xmlns:mc="http://schemas.openxmlformats.org/markup-compatibility/2006" xmlns:p14="http://schemas.microsoft.com/office/powerpoint/2010/main">
    <mc:Choice Requires="p14">
      <p:transition spd="slow" p14:dur="2000" advTm="48267"/>
    </mc:Choice>
    <mc:Fallback xmlns="">
      <p:transition spd="slow" advTm="4826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par>
                                <p:cTn id="21" presetID="16" presetClass="entr" presetSubtype="21"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6">
                                            <p:txEl>
                                              <p:pRg st="0" end="0"/>
                                            </p:txEl>
                                          </p:spTgt>
                                        </p:tgtEl>
                                        <p:attrNameLst>
                                          <p:attrName>style.visibility</p:attrName>
                                        </p:attrNameLst>
                                      </p:cBhvr>
                                      <p:to>
                                        <p:strVal val="visible"/>
                                      </p:to>
                                    </p:set>
                                    <p:animEffect transition="in" filter="barn(inVertical)">
                                      <p:cBhvr>
                                        <p:cTn id="28" dur="500"/>
                                        <p:tgtEl>
                                          <p:spTgt spid="6">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7">
                                            <p:txEl>
                                              <p:pRg st="0" end="0"/>
                                            </p:txEl>
                                          </p:spTgt>
                                        </p:tgtEl>
                                        <p:attrNameLst>
                                          <p:attrName>style.visibility</p:attrName>
                                        </p:attrNameLst>
                                      </p:cBhvr>
                                      <p:to>
                                        <p:strVal val="visible"/>
                                      </p:to>
                                    </p:set>
                                    <p:animEffect transition="in" filter="barn(inVertical)">
                                      <p:cBhvr>
                                        <p:cTn id="33" dur="500"/>
                                        <p:tgtEl>
                                          <p:spTgt spid="7">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7">
                                            <p:txEl>
                                              <p:pRg st="1" end="1"/>
                                            </p:txEl>
                                          </p:spTgt>
                                        </p:tgtEl>
                                        <p:attrNameLst>
                                          <p:attrName>style.visibility</p:attrName>
                                        </p:attrNameLst>
                                      </p:cBhvr>
                                      <p:to>
                                        <p:strVal val="visible"/>
                                      </p:to>
                                    </p:set>
                                    <p:animEffect transition="in" filter="barn(inVertical)">
                                      <p:cBhvr>
                                        <p:cTn id="38" dur="500"/>
                                        <p:tgtEl>
                                          <p:spTgt spid="7">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9">
                                            <p:txEl>
                                              <p:pRg st="0" end="0"/>
                                            </p:txEl>
                                          </p:spTgt>
                                        </p:tgtEl>
                                        <p:attrNameLst>
                                          <p:attrName>style.visibility</p:attrName>
                                        </p:attrNameLst>
                                      </p:cBhvr>
                                      <p:to>
                                        <p:strVal val="visible"/>
                                      </p:to>
                                    </p:set>
                                    <p:animEffect transition="in" filter="barn(inVertical)">
                                      <p:cBhvr>
                                        <p:cTn id="43" dur="500"/>
                                        <p:tgtEl>
                                          <p:spTgt spid="9">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5">
                                            <p:txEl>
                                              <p:pRg st="0" end="0"/>
                                            </p:txEl>
                                          </p:spTgt>
                                        </p:tgtEl>
                                        <p:attrNameLst>
                                          <p:attrName>style.visibility</p:attrName>
                                        </p:attrNameLst>
                                      </p:cBhvr>
                                      <p:to>
                                        <p:strVal val="visible"/>
                                      </p:to>
                                    </p:set>
                                    <p:animEffect transition="in" filter="barn(inVertical)">
                                      <p:cBhvr>
                                        <p:cTn id="48" dur="500"/>
                                        <p:tgtEl>
                                          <p:spTgt spid="5">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8">
                                            <p:txEl>
                                              <p:pRg st="0" end="0"/>
                                            </p:txEl>
                                          </p:spTgt>
                                        </p:tgtEl>
                                        <p:attrNameLst>
                                          <p:attrName>style.visibility</p:attrName>
                                        </p:attrNameLst>
                                      </p:cBhvr>
                                      <p:to>
                                        <p:strVal val="visible"/>
                                      </p:to>
                                    </p:set>
                                    <p:animEffect transition="in" filter="barn(inVertical)">
                                      <p:cBhvr>
                                        <p:cTn id="53"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p:cNvSpPr>
          <p:nvPr>
            <p:ph type="title"/>
          </p:nvPr>
        </p:nvSpPr>
        <p:spPr>
          <a:xfrm>
            <a:off x="228600" y="0"/>
            <a:ext cx="11811000" cy="792163"/>
          </a:xfrm>
        </p:spPr>
        <p:txBody>
          <a:bodyPr/>
          <a:lstStyle/>
          <a:p>
            <a:pPr eaLnBrk="1" hangingPunct="1"/>
            <a:r>
              <a:rPr lang="en-US" altLang="en-US" sz="3200" b="1" dirty="0">
                <a:solidFill>
                  <a:srgbClr val="FF0000"/>
                </a:solidFill>
                <a:latin typeface="Times New Roman" panose="02020603050405020304" pitchFamily="18" charset="0"/>
                <a:cs typeface="Times New Roman" panose="02020603050405020304" pitchFamily="18" charset="0"/>
              </a:rPr>
              <a:t>III. TỔNG KẾT</a:t>
            </a:r>
          </a:p>
        </p:txBody>
      </p:sp>
      <p:sp>
        <p:nvSpPr>
          <p:cNvPr id="37891" name="Rectangle 3"/>
          <p:cNvSpPr>
            <a:spLocks noGrp="1"/>
          </p:cNvSpPr>
          <p:nvPr>
            <p:ph idx="1"/>
          </p:nvPr>
        </p:nvSpPr>
        <p:spPr>
          <a:xfrm>
            <a:off x="228600" y="838200"/>
            <a:ext cx="6934200" cy="5364163"/>
          </a:xfrm>
        </p:spPr>
        <p:txBody>
          <a:bodyPr/>
          <a:lstStyle/>
          <a:p>
            <a:pPr algn="just" eaLnBrk="1" hangingPunct="1">
              <a:buFontTx/>
              <a:buNone/>
            </a:pPr>
            <a:r>
              <a:rPr lang="en-US" altLang="en-US" sz="3200" b="1">
                <a:solidFill>
                  <a:srgbClr val="FF0000"/>
                </a:solidFill>
                <a:latin typeface="Times New Roman" panose="02020603050405020304" pitchFamily="18" charset="0"/>
                <a:cs typeface="Times New Roman" panose="02020603050405020304" pitchFamily="18" charset="0"/>
              </a:rPr>
              <a:t>1.</a:t>
            </a:r>
            <a:r>
              <a:rPr lang="vi-VN" altLang="en-US" sz="3200">
                <a:solidFill>
                  <a:srgbClr val="FF0000"/>
                </a:solidFill>
              </a:rPr>
              <a:t> Chủ đề: </a:t>
            </a:r>
            <a:r>
              <a:rPr lang="vi-VN" altLang="en-US" sz="3200">
                <a:latin typeface="Times New Roman" panose="02020603050405020304" pitchFamily="18" charset="0"/>
                <a:cs typeface="Times New Roman" panose="02020603050405020304" pitchFamily="18" charset="0"/>
              </a:rPr>
              <a:t>Tâm trạng và nỗi niềm của nhân vật người chinh phụ trong hoàn cảnh chia li, qua đó phản ánh những mất mát do chiến tranh gây ra.</a:t>
            </a:r>
            <a:endParaRPr lang="en-US" altLang="en-US" sz="3200">
              <a:latin typeface="Times New Roman" panose="02020603050405020304" pitchFamily="18" charset="0"/>
              <a:cs typeface="Times New Roman" panose="02020603050405020304" pitchFamily="18" charset="0"/>
            </a:endParaRPr>
          </a:p>
          <a:p>
            <a:pPr algn="just" eaLnBrk="1" hangingPunct="1">
              <a:buFont typeface="Arial" panose="020B0604020202020204" pitchFamily="34" charset="0"/>
              <a:buNone/>
            </a:pPr>
            <a:r>
              <a:rPr lang="en-US" altLang="en-US" sz="3200">
                <a:solidFill>
                  <a:srgbClr val="FF0000"/>
                </a:solidFill>
              </a:rPr>
              <a:t>2. </a:t>
            </a:r>
            <a:r>
              <a:rPr lang="vi-VN" altLang="en-US" sz="3200">
                <a:solidFill>
                  <a:srgbClr val="FF0000"/>
                </a:solidFill>
              </a:rPr>
              <a:t>Nghệ thuật: </a:t>
            </a:r>
            <a:r>
              <a:rPr lang="vi-VN" altLang="en-US" sz="3200">
                <a:latin typeface="Times New Roman" panose="02020603050405020304" pitchFamily="18" charset="0"/>
                <a:cs typeface="Times New Roman" panose="02020603050405020304" pitchFamily="18" charset="0"/>
              </a:rPr>
              <a:t>Ngôn ngữ giàu cảm xúc, được chọn lọc tinh tế; hình ảnh giàu sức gợi; nghệ thuật miêu tả nội tâm nhân vật đặc sắc.</a:t>
            </a:r>
            <a:endParaRPr lang="en-US" altLang="en-US" sz="3200">
              <a:latin typeface="Times New Roman" panose="02020603050405020304" pitchFamily="18" charset="0"/>
              <a:cs typeface="Times New Roman" panose="02020603050405020304" pitchFamily="18" charset="0"/>
            </a:endParaRPr>
          </a:p>
          <a:p>
            <a:pPr algn="just" eaLnBrk="1" hangingPunct="1">
              <a:buFontTx/>
              <a:buNone/>
            </a:pPr>
            <a:endParaRPr lang="en-US" altLang="en-US" sz="3200">
              <a:latin typeface="Times New Roman" panose="02020603050405020304" pitchFamily="18" charset="0"/>
              <a:cs typeface="Times New Roman" panose="02020603050405020304" pitchFamily="18" charset="0"/>
            </a:endParaRPr>
          </a:p>
          <a:p>
            <a:pPr algn="just" eaLnBrk="1" hangingPunct="1">
              <a:buFontTx/>
              <a:buNone/>
            </a:pPr>
            <a:endParaRPr lang="en-US" altLang="en-US" sz="3200">
              <a:latin typeface="Times New Roman" panose="02020603050405020304" pitchFamily="18" charset="0"/>
              <a:cs typeface="Times New Roman" panose="02020603050405020304" pitchFamily="18" charset="0"/>
            </a:endParaRPr>
          </a:p>
        </p:txBody>
      </p:sp>
      <p:sp>
        <p:nvSpPr>
          <p:cNvPr id="89092" name="Slide Number Placeholder 5"/>
          <p:cNvSpPr>
            <a:spLocks noGrp="1"/>
          </p:cNvSpPr>
          <p:nvPr>
            <p:ph type="sldNum" sz="quarter" idx="12"/>
          </p:nvPr>
        </p:nvSpPr>
        <p:spPr bwMode="auto">
          <a:xfrm>
            <a:off x="8102600" y="6356350"/>
            <a:ext cx="39370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DAE6E50D-6AF0-4140-908D-42E282BF9B64}" type="slidenum">
              <a:rPr lang="en-US" altLang="en-US" sz="2000" smtClean="0">
                <a:latin typeface=".VnTime" panose="020B7200000000000000" pitchFamily="34" charset="0"/>
              </a:rPr>
              <a:pPr>
                <a:lnSpc>
                  <a:spcPct val="100000"/>
                </a:lnSpc>
                <a:spcBef>
                  <a:spcPct val="0"/>
                </a:spcBef>
                <a:buFontTx/>
                <a:buNone/>
              </a:pPr>
              <a:t>48</a:t>
            </a:fld>
            <a:endParaRPr lang="en-US" altLang="en-US" sz="2000">
              <a:latin typeface=".VnTime" panose="020B7200000000000000" pitchFamily="34" charset="0"/>
            </a:endParaRPr>
          </a:p>
        </p:txBody>
      </p:sp>
      <p:pic>
        <p:nvPicPr>
          <p:cNvPr id="89093" name="Picture 6" descr="Phân tích tình cảnh lẻ loi của người chinh phụ | Hocvanhay.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228600"/>
            <a:ext cx="48768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107513734"/>
      </p:ext>
    </p:extLst>
  </p:cSld>
  <p:clrMapOvr>
    <a:masterClrMapping/>
  </p:clrMapOvr>
  <mc:AlternateContent xmlns:mc="http://schemas.openxmlformats.org/markup-compatibility/2006" xmlns:p14="http://schemas.microsoft.com/office/powerpoint/2010/main">
    <mc:Choice Requires="p14">
      <p:transition spd="slow" p14:dur="2000" advTm="26710"/>
    </mc:Choice>
    <mc:Fallback xmlns="">
      <p:transition spd="slow" advTm="2671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iterate type="lt">
                                    <p:tmAbs val="75"/>
                                  </p:iterate>
                                  <p:childTnLst>
                                    <p:set>
                                      <p:cBhvr>
                                        <p:cTn id="6" dur="1" fill="hold">
                                          <p:stCondLst>
                                            <p:cond delay="74"/>
                                          </p:stCondLst>
                                        </p:cTn>
                                        <p:tgtEl>
                                          <p:spTgt spid="3789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iterate type="lt">
                                    <p:tmAbs val="75"/>
                                  </p:iterate>
                                  <p:childTnLst>
                                    <p:set>
                                      <p:cBhvr>
                                        <p:cTn id="10" dur="1" fill="hold">
                                          <p:stCondLst>
                                            <p:cond delay="74"/>
                                          </p:stCondLst>
                                        </p:cTn>
                                        <p:tgtEl>
                                          <p:spTgt spid="378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0" grpId="0" autoUpdateAnimBg="0"/>
      <p:bldP spid="37891" grpId="0"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 Box 11">
            <a:extLst>
              <a:ext uri="{FF2B5EF4-FFF2-40B4-BE49-F238E27FC236}">
                <a16:creationId xmlns:a16="http://schemas.microsoft.com/office/drawing/2014/main" id="{5311719F-7FB9-8148-A546-9B448B82112A}"/>
              </a:ext>
            </a:extLst>
          </p:cNvPr>
          <p:cNvSpPr txBox="1">
            <a:spLocks noChangeArrowheads="1"/>
          </p:cNvSpPr>
          <p:nvPr/>
        </p:nvSpPr>
        <p:spPr bwMode="auto">
          <a:xfrm>
            <a:off x="4419600" y="76200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endParaRPr lang="en-US" altLang="en-US" sz="2400">
              <a:solidFill>
                <a:srgbClr val="000000"/>
              </a:solidFill>
              <a:latin typeface="Times New Roman" panose="02020603050405020304" pitchFamily="18" charset="0"/>
              <a:cs typeface="Times New Roman" panose="02020603050405020304" pitchFamily="18" charset="0"/>
            </a:endParaRPr>
          </a:p>
        </p:txBody>
      </p:sp>
      <p:sp>
        <p:nvSpPr>
          <p:cNvPr id="56340" name="Text Box 20">
            <a:extLst>
              <a:ext uri="{FF2B5EF4-FFF2-40B4-BE49-F238E27FC236}">
                <a16:creationId xmlns:a16="http://schemas.microsoft.com/office/drawing/2014/main" id="{62701040-F0BB-5C40-EE6F-BF8262F2BE41}"/>
              </a:ext>
            </a:extLst>
          </p:cNvPr>
          <p:cNvSpPr txBox="1">
            <a:spLocks noChangeArrowheads="1"/>
          </p:cNvSpPr>
          <p:nvPr/>
        </p:nvSpPr>
        <p:spPr bwMode="auto">
          <a:xfrm>
            <a:off x="409576" y="442913"/>
            <a:ext cx="11315700" cy="649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vi-VN" altLang="en-US" sz="3200" dirty="0">
                <a:latin typeface="Times New Roman" panose="02020603050405020304" pitchFamily="18" charset="0"/>
                <a:cs typeface="Times New Roman" panose="02020603050405020304" pitchFamily="18" charset="0"/>
              </a:rPr>
              <a:t>- Đoạn văn của HS cần bảo đảm các yêu cầu về nội dung và hình thức. Có thể theo gợi ý sau:</a:t>
            </a:r>
            <a:endParaRPr lang="en-US" altLang="en-US" sz="3200" dirty="0">
              <a:latin typeface="Times New Roman" panose="02020603050405020304" pitchFamily="18" charset="0"/>
              <a:cs typeface="Times New Roman" panose="02020603050405020304" pitchFamily="18" charset="0"/>
            </a:endParaRPr>
          </a:p>
          <a:p>
            <a:pPr>
              <a:lnSpc>
                <a:spcPct val="100000"/>
              </a:lnSpc>
              <a:spcBef>
                <a:spcPct val="0"/>
              </a:spcBef>
              <a:buFontTx/>
              <a:buNone/>
            </a:pPr>
            <a:r>
              <a:rPr lang="vi-VN" altLang="en-US" sz="3200" dirty="0">
                <a:latin typeface="Times New Roman" panose="02020603050405020304" pitchFamily="18" charset="0"/>
                <a:cs typeface="Times New Roman" panose="02020603050405020304" pitchFamily="18" charset="0"/>
              </a:rPr>
              <a:t>+ Mở đoạn (viết trong 1 câu): Giới thiệu ngắn gọn bối cảnh tâm trạng của người chinh phụ.</a:t>
            </a:r>
            <a:endParaRPr lang="en-US" altLang="en-US" sz="3200" dirty="0">
              <a:latin typeface="Times New Roman" panose="02020603050405020304" pitchFamily="18" charset="0"/>
              <a:cs typeface="Times New Roman" panose="02020603050405020304" pitchFamily="18" charset="0"/>
            </a:endParaRPr>
          </a:p>
          <a:p>
            <a:pPr>
              <a:lnSpc>
                <a:spcPct val="100000"/>
              </a:lnSpc>
              <a:spcBef>
                <a:spcPct val="0"/>
              </a:spcBef>
              <a:buFontTx/>
              <a:buNone/>
            </a:pPr>
            <a:r>
              <a:rPr lang="vi-VN" altLang="en-US" sz="3200" dirty="0">
                <a:latin typeface="Times New Roman" panose="02020603050405020304" pitchFamily="18" charset="0"/>
                <a:cs typeface="Times New Roman" panose="02020603050405020304" pitchFamily="18" charset="0"/>
              </a:rPr>
              <a:t>+ Thân đoạn (viết trong khoảng 5 - 7 câu):</a:t>
            </a:r>
            <a:endParaRPr lang="en-US" altLang="en-US" sz="3200" dirty="0">
              <a:latin typeface="Times New Roman" panose="02020603050405020304" pitchFamily="18" charset="0"/>
              <a:cs typeface="Times New Roman" panose="02020603050405020304" pitchFamily="18" charset="0"/>
            </a:endParaRPr>
          </a:p>
          <a:p>
            <a:pPr>
              <a:lnSpc>
                <a:spcPct val="100000"/>
              </a:lnSpc>
              <a:spcBef>
                <a:spcPct val="0"/>
              </a:spcBef>
              <a:buFontTx/>
              <a:buNone/>
            </a:pPr>
            <a:r>
              <a:rPr lang="vi-VN" altLang="en-US" sz="3200" dirty="0">
                <a:latin typeface="Times New Roman" panose="02020603050405020304" pitchFamily="18" charset="0"/>
                <a:cs typeface="Times New Roman" panose="02020603050405020304" pitchFamily="18" charset="0"/>
              </a:rPr>
              <a:t>Người chinh phụ lo lắng cho người chinh phu phải vất vả xông pha chốn xa trường.</a:t>
            </a:r>
            <a:endParaRPr lang="en-US" altLang="en-US" sz="3200" dirty="0">
              <a:latin typeface="Times New Roman" panose="02020603050405020304" pitchFamily="18" charset="0"/>
              <a:cs typeface="Times New Roman" panose="02020603050405020304" pitchFamily="18" charset="0"/>
            </a:endParaRPr>
          </a:p>
          <a:p>
            <a:pPr>
              <a:lnSpc>
                <a:spcPct val="100000"/>
              </a:lnSpc>
              <a:spcBef>
                <a:spcPct val="0"/>
              </a:spcBef>
              <a:buFontTx/>
              <a:buNone/>
            </a:pPr>
            <a:r>
              <a:rPr lang="vi-VN" altLang="en-US" sz="3200" dirty="0">
                <a:latin typeface="Times New Roman" panose="02020603050405020304" pitchFamily="18" charset="0"/>
                <a:cs typeface="Times New Roman" panose="02020603050405020304" pitchFamily="18" charset="0"/>
              </a:rPr>
              <a:t>Người chinh phụ tủi buồn khi phải cô đơn trong căn buồng của hai vợ chồng.</a:t>
            </a:r>
            <a:endParaRPr lang="en-US" altLang="en-US" sz="3200" dirty="0">
              <a:latin typeface="Times New Roman" panose="02020603050405020304" pitchFamily="18" charset="0"/>
              <a:cs typeface="Times New Roman" panose="02020603050405020304" pitchFamily="18" charset="0"/>
            </a:endParaRPr>
          </a:p>
          <a:p>
            <a:pPr>
              <a:lnSpc>
                <a:spcPct val="100000"/>
              </a:lnSpc>
              <a:spcBef>
                <a:spcPct val="0"/>
              </a:spcBef>
              <a:buFontTx/>
              <a:buNone/>
            </a:pPr>
            <a:r>
              <a:rPr lang="vi-VN" altLang="en-US" sz="3200" dirty="0">
                <a:latin typeface="Times New Roman" panose="02020603050405020304" pitchFamily="18" charset="0"/>
                <a:cs typeface="Times New Roman" panose="02020603050405020304" pitchFamily="18" charset="0"/>
              </a:rPr>
              <a:t>Mới chia tay thôi nhưng người chinh phụ đã cảm thấy khắc khoải nhớ mong, cảm giác như giữa hai người đã muôn trùng cách biệt.</a:t>
            </a:r>
            <a:endParaRPr lang="en-US" altLang="en-US" sz="3200" dirty="0">
              <a:latin typeface="Times New Roman" panose="02020603050405020304" pitchFamily="18" charset="0"/>
              <a:cs typeface="Times New Roman" panose="02020603050405020304" pitchFamily="18" charset="0"/>
            </a:endParaRPr>
          </a:p>
          <a:p>
            <a:pPr>
              <a:lnSpc>
                <a:spcPct val="100000"/>
              </a:lnSpc>
              <a:spcBef>
                <a:spcPct val="0"/>
              </a:spcBef>
              <a:buFontTx/>
              <a:buNone/>
            </a:pPr>
            <a:r>
              <a:rPr lang="vi-VN" altLang="en-US" sz="3200" dirty="0">
                <a:latin typeface="Times New Roman" panose="02020603050405020304" pitchFamily="18" charset="0"/>
                <a:cs typeface="Times New Roman" panose="02020603050405020304" pitchFamily="18" charset="0"/>
              </a:rPr>
              <a:t>+ Kết đoạn (viết trong 1 câu): Khái quát tâm trạng chủ đạo của người chinh phụ thể hiện trong 4 câu thơ.</a:t>
            </a:r>
            <a:endParaRPr lang="en-US" altLang="en-US" sz="3200" dirty="0">
              <a:latin typeface="Times New Roman" panose="02020603050405020304" pitchFamily="18" charset="0"/>
              <a:cs typeface="Times New Roman" panose="02020603050405020304" pitchFamily="18" charset="0"/>
            </a:endParaRPr>
          </a:p>
        </p:txBody>
      </p:sp>
      <p:sp>
        <p:nvSpPr>
          <p:cNvPr id="10" name="Text Box 6">
            <a:extLst>
              <a:ext uri="{FF2B5EF4-FFF2-40B4-BE49-F238E27FC236}">
                <a16:creationId xmlns:a16="http://schemas.microsoft.com/office/drawing/2014/main" id="{39EE54DE-EAFF-10E0-B07E-FFF60253BAD3}"/>
              </a:ext>
            </a:extLst>
          </p:cNvPr>
          <p:cNvSpPr txBox="1">
            <a:spLocks noChangeArrowheads="1"/>
          </p:cNvSpPr>
          <p:nvPr/>
        </p:nvSpPr>
        <p:spPr bwMode="auto">
          <a:xfrm>
            <a:off x="304800" y="0"/>
            <a:ext cx="7239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sz="3200" b="1">
                <a:solidFill>
                  <a:srgbClr val="002060"/>
                </a:solidFill>
                <a:latin typeface="Times New Roman" panose="02020603050405020304" pitchFamily="18" charset="0"/>
                <a:cs typeface="Times New Roman" panose="02020603050405020304" pitchFamily="18" charset="0"/>
              </a:rPr>
              <a:t>III. </a:t>
            </a:r>
            <a:r>
              <a:rPr lang="vi-VN" altLang="en-US" b="1">
                <a:latin typeface="Times New Roman" panose="02020603050405020304" pitchFamily="18" charset="0"/>
                <a:cs typeface="Times New Roman" panose="02020603050405020304" pitchFamily="18" charset="0"/>
              </a:rPr>
              <a:t>Luyện tập</a:t>
            </a:r>
            <a:endParaRPr lang="en-US" altLang="en-US" b="1">
              <a:latin typeface="Times New Roman" panose="02020603050405020304" pitchFamily="18" charset="0"/>
              <a:cs typeface="Times New Roman" panose="02020603050405020304" pitchFamily="18" charset="0"/>
            </a:endParaRPr>
          </a:p>
        </p:txBody>
      </p:sp>
      <p:sp>
        <p:nvSpPr>
          <p:cNvPr id="11" name="Cloud 10">
            <a:extLst>
              <a:ext uri="{FF2B5EF4-FFF2-40B4-BE49-F238E27FC236}">
                <a16:creationId xmlns:a16="http://schemas.microsoft.com/office/drawing/2014/main" id="{44B2121C-B12F-43DF-32BB-CF2CADDC09FC}"/>
              </a:ext>
            </a:extLst>
          </p:cNvPr>
          <p:cNvSpPr/>
          <p:nvPr/>
        </p:nvSpPr>
        <p:spPr>
          <a:xfrm>
            <a:off x="990600" y="685800"/>
            <a:ext cx="10515600" cy="93345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spcBef>
                <a:spcPct val="50000"/>
              </a:spcBef>
              <a:defRPr/>
            </a:pPr>
            <a:r>
              <a:rPr lang="vi-VN" sz="3200" b="1" dirty="0">
                <a:solidFill>
                  <a:schemeClr val="bg1"/>
                </a:solidFill>
                <a:latin typeface="Times New Roman" pitchFamily="18" charset="0"/>
                <a:cs typeface="Times New Roman" pitchFamily="18" charset="0"/>
              </a:rPr>
              <a:t>Viết kết nối với đọc trong SGK, tr. 44.</a:t>
            </a:r>
            <a:endParaRPr lang="en-US" sz="3200" b="1" dirty="0">
              <a:solidFill>
                <a:schemeClr val="bg1"/>
              </a:solidFill>
              <a:latin typeface="Times New Roman" pitchFamily="18" charset="0"/>
              <a:cs typeface="Times New Roman" pitchFamily="18"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53675"/>
    </mc:Choice>
    <mc:Fallback xmlns="">
      <p:transition spd="slow" advTm="53675"/>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xit" presetSubtype="0" fill="hold" nodeType="clickEffect">
                                  <p:stCondLst>
                                    <p:cond delay="0"/>
                                  </p:stCondLst>
                                  <p:childTnLst>
                                    <p:animEffect transition="out" filter="dissolv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ntr" presetSubtype="10" fill="hold" nodeType="clickEffect">
                                  <p:stCondLst>
                                    <p:cond delay="0"/>
                                  </p:stCondLst>
                                  <p:childTnLst>
                                    <p:set>
                                      <p:cBhvr>
                                        <p:cTn id="23" dur="1" fill="hold">
                                          <p:stCondLst>
                                            <p:cond delay="0"/>
                                          </p:stCondLst>
                                        </p:cTn>
                                        <p:tgtEl>
                                          <p:spTgt spid="56340"/>
                                        </p:tgtEl>
                                        <p:attrNameLst>
                                          <p:attrName>style.visibility</p:attrName>
                                        </p:attrNameLst>
                                      </p:cBhvr>
                                      <p:to>
                                        <p:strVal val="visible"/>
                                      </p:to>
                                    </p:set>
                                    <p:animEffect transition="in" filter="blinds(horizontal)">
                                      <p:cBhvr>
                                        <p:cTn id="24" dur="500"/>
                                        <p:tgtEl>
                                          <p:spTgt spid="56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40" grpId="0"/>
      <p:bldP spid="10" grpId="0"/>
      <p:bldP spid="11" grpId="0" animBg="1"/>
      <p:bldP spid="11"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5FC693-026A-9CC1-7856-94D06390AB51}"/>
              </a:ext>
            </a:extLst>
          </p:cNvPr>
          <p:cNvPicPr>
            <a:picLocks noChangeAspect="1"/>
          </p:cNvPicPr>
          <p:nvPr/>
        </p:nvPicPr>
        <p:blipFill>
          <a:blip r:embed="rId4">
            <a:lum bright="70000" contrast="-70000"/>
            <a:extLst>
              <a:ext uri="{BEBA8EAE-BF5A-486C-A8C5-ECC9F3942E4B}">
                <a14:imgProps xmlns:a14="http://schemas.microsoft.com/office/drawing/2010/main">
                  <a14:imgLayer r:embed="rId5">
                    <a14:imgEffect>
                      <a14:colorTemperature colorTemp="4700"/>
                    </a14:imgEffect>
                  </a14:imgLayer>
                </a14:imgProps>
              </a:ext>
            </a:extLst>
          </a:blip>
          <a:stretch>
            <a:fillRect/>
          </a:stretch>
        </p:blipFill>
        <p:spPr>
          <a:xfrm>
            <a:off x="233517" y="0"/>
            <a:ext cx="7132483" cy="6858000"/>
          </a:xfrm>
          <a:prstGeom prst="rect">
            <a:avLst/>
          </a:prstGeom>
        </p:spPr>
      </p:pic>
      <p:sp>
        <p:nvSpPr>
          <p:cNvPr id="2" name="TextBox 1">
            <a:extLst>
              <a:ext uri="{FF2B5EF4-FFF2-40B4-BE49-F238E27FC236}">
                <a16:creationId xmlns:a16="http://schemas.microsoft.com/office/drawing/2014/main" id="{44C74C24-9749-DD56-7B60-5CDFDD1FA74F}"/>
              </a:ext>
            </a:extLst>
          </p:cNvPr>
          <p:cNvSpPr txBox="1"/>
          <p:nvPr/>
        </p:nvSpPr>
        <p:spPr>
          <a:xfrm>
            <a:off x="660400" y="778302"/>
            <a:ext cx="6451600" cy="4975465"/>
          </a:xfrm>
          <a:prstGeom prst="rect">
            <a:avLst/>
          </a:prstGeom>
          <a:noFill/>
        </p:spPr>
        <p:txBody>
          <a:bodyPr wrap="square" rtlCol="0">
            <a:spAutoFit/>
          </a:bodyPr>
          <a:lstStyle/>
          <a:p>
            <a:pPr algn="just">
              <a:lnSpc>
                <a:spcPct val="150000"/>
              </a:lnSpc>
            </a:pPr>
            <a:r>
              <a:rPr lang="en-US" sz="2933" b="1" i="1" dirty="0">
                <a:latin typeface="Times New Roman" panose="02020603050405020304" pitchFamily="18" charset="0"/>
                <a:cs typeface="Times New Roman" panose="02020603050405020304" pitchFamily="18" charset="0"/>
              </a:rPr>
              <a:t>…</a:t>
            </a:r>
            <a:r>
              <a:rPr lang="en-US" sz="2933" b="1" i="1" dirty="0" err="1">
                <a:latin typeface="Times New Roman" panose="02020603050405020304" pitchFamily="18" charset="0"/>
                <a:cs typeface="Times New Roman" panose="02020603050405020304" pitchFamily="18" charset="0"/>
              </a:rPr>
              <a:t>Ăn</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gan</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ấy</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mới</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hầu</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thỏa</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dạ</a:t>
            </a:r>
            <a:r>
              <a:rPr lang="en-US" sz="2933" b="1" i="1" dirty="0">
                <a:latin typeface="Times New Roman" panose="02020603050405020304" pitchFamily="18" charset="0"/>
                <a:cs typeface="Times New Roman" panose="02020603050405020304" pitchFamily="18" charset="0"/>
              </a:rPr>
              <a:t>,</a:t>
            </a:r>
          </a:p>
          <a:p>
            <a:pPr algn="just">
              <a:lnSpc>
                <a:spcPct val="150000"/>
              </a:lnSpc>
            </a:pPr>
            <a:r>
              <a:rPr lang="en-US" sz="2933" b="1" i="1" dirty="0" err="1">
                <a:latin typeface="Times New Roman" panose="02020603050405020304" pitchFamily="18" charset="0"/>
                <a:cs typeface="Times New Roman" panose="02020603050405020304" pitchFamily="18" charset="0"/>
              </a:rPr>
              <a:t>Uống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huyết</a:t>
            </a:r>
            <a:r>
              <a:rPr lang="en-US" sz="2933" b="1" i="1" dirty="0">
                <a:latin typeface="Times New Roman" panose="02020603050405020304" pitchFamily="18" charset="0"/>
                <a:cs typeface="Times New Roman" panose="02020603050405020304" pitchFamily="18" charset="0"/>
              </a:rPr>
              <a:t> kia </a:t>
            </a:r>
            <a:r>
              <a:rPr lang="en-US" sz="2933" b="1" i="1" dirty="0" err="1">
                <a:latin typeface="Times New Roman" panose="02020603050405020304" pitchFamily="18" charset="0"/>
                <a:cs typeface="Times New Roman" panose="02020603050405020304" pitchFamily="18" charset="0"/>
              </a:rPr>
              <a:t>mới</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hả</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giận</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này</a:t>
            </a:r>
            <a:r>
              <a:rPr lang="en-US" sz="2933" b="1" i="1" dirty="0">
                <a:latin typeface="Times New Roman" panose="02020603050405020304" pitchFamily="18" charset="0"/>
                <a:cs typeface="Times New Roman" panose="02020603050405020304" pitchFamily="18" charset="0"/>
              </a:rPr>
              <a:t>.</a:t>
            </a:r>
          </a:p>
          <a:p>
            <a:pPr algn="just">
              <a:lnSpc>
                <a:spcPct val="150000"/>
              </a:lnSpc>
            </a:pP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Ví</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dù</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gan</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nát</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óc</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lầy</a:t>
            </a:r>
            <a:r>
              <a:rPr lang="en-US" sz="2933" b="1" i="1" dirty="0">
                <a:latin typeface="Times New Roman" panose="02020603050405020304" pitchFamily="18" charset="0"/>
                <a:cs typeface="Times New Roman" panose="02020603050405020304" pitchFamily="18" charset="0"/>
              </a:rPr>
              <a:t>,</a:t>
            </a:r>
          </a:p>
          <a:p>
            <a:pPr algn="just">
              <a:lnSpc>
                <a:spcPct val="150000"/>
              </a:lnSpc>
            </a:pPr>
            <a:r>
              <a:rPr lang="en-US" sz="2933" b="1" i="1" dirty="0">
                <a:latin typeface="Times New Roman" panose="02020603050405020304" pitchFamily="18" charset="0"/>
                <a:cs typeface="Times New Roman" panose="02020603050405020304" pitchFamily="18" charset="0"/>
              </a:rPr>
              <a:t>Cho </a:t>
            </a:r>
            <a:r>
              <a:rPr lang="en-US" sz="2933" b="1" i="1" dirty="0" err="1">
                <a:latin typeface="Times New Roman" panose="02020603050405020304" pitchFamily="18" charset="0"/>
                <a:cs typeface="Times New Roman" panose="02020603050405020304" pitchFamily="18" charset="0"/>
              </a:rPr>
              <a:t>rằng</a:t>
            </a:r>
            <a:r>
              <a:rPr lang="en-US" sz="2933" b="1" i="1" dirty="0">
                <a:latin typeface="Times New Roman" panose="02020603050405020304" pitchFamily="18" charset="0"/>
                <a:cs typeface="Times New Roman" panose="02020603050405020304" pitchFamily="18" charset="0"/>
              </a:rPr>
              <a:t> da </a:t>
            </a:r>
            <a:r>
              <a:rPr lang="en-US" sz="2933" b="1" i="1" dirty="0" err="1">
                <a:latin typeface="Times New Roman" panose="02020603050405020304" pitchFamily="18" charset="0"/>
                <a:cs typeface="Times New Roman" panose="02020603050405020304" pitchFamily="18" charset="0"/>
              </a:rPr>
              <a:t>ngựa</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bọc</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thây</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cũng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đành</a:t>
            </a:r>
            <a:r>
              <a:rPr lang="en-US" sz="2933" b="1" i="1" dirty="0">
                <a:latin typeface="Times New Roman" panose="02020603050405020304" pitchFamily="18" charset="0"/>
                <a:cs typeface="Times New Roman" panose="02020603050405020304" pitchFamily="18" charset="0"/>
              </a:rPr>
              <a:t>…</a:t>
            </a:r>
          </a:p>
          <a:p>
            <a:pPr algn="just">
              <a:lnSpc>
                <a:spcPct val="150000"/>
              </a:lnSpc>
            </a:pPr>
            <a:endParaRPr lang="en-US" sz="2933" dirty="0">
              <a:latin typeface="Times New Roman" panose="02020603050405020304" pitchFamily="18" charset="0"/>
              <a:cs typeface="Times New Roman" panose="02020603050405020304" pitchFamily="18" charset="0"/>
            </a:endParaRPr>
          </a:p>
          <a:p>
            <a:pPr algn="r"/>
            <a:r>
              <a:rPr lang="en-US" sz="2667" dirty="0">
                <a:latin typeface="Times New Roman" panose="02020603050405020304" pitchFamily="18" charset="0"/>
                <a:cs typeface="Times New Roman" panose="02020603050405020304" pitchFamily="18" charset="0"/>
              </a:rPr>
              <a:t>(Phan </a:t>
            </a:r>
            <a:r>
              <a:rPr lang="en-US" sz="2667" dirty="0" err="1">
                <a:latin typeface="Times New Roman" panose="02020603050405020304" pitchFamily="18" charset="0"/>
                <a:cs typeface="Times New Roman" panose="02020603050405020304" pitchFamily="18" charset="0"/>
              </a:rPr>
              <a:t>Kế</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Bính</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bản</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dịch</a:t>
            </a:r>
            <a:r>
              <a:rPr lang="en-US" sz="2667" dirty="0">
                <a:latin typeface="Times New Roman" panose="02020603050405020304" pitchFamily="18" charset="0"/>
                <a:cs typeface="Times New Roman" panose="02020603050405020304" pitchFamily="18" charset="0"/>
              </a:rPr>
              <a:t> </a:t>
            </a:r>
            <a:r>
              <a:rPr lang="en-US" sz="2667" i="1" dirty="0" err="1">
                <a:latin typeface="Times New Roman" panose="02020603050405020304" pitchFamily="18" charset="0"/>
                <a:cs typeface="Times New Roman" panose="02020603050405020304" pitchFamily="18" charset="0"/>
              </a:rPr>
              <a:t>Dụ</a:t>
            </a:r>
            <a:r>
              <a:rPr lang="en-US" sz="2667" i="1" dirty="0">
                <a:latin typeface="Times New Roman" panose="02020603050405020304" pitchFamily="18" charset="0"/>
                <a:cs typeface="Times New Roman" panose="02020603050405020304" pitchFamily="18" charset="0"/>
              </a:rPr>
              <a:t> </a:t>
            </a:r>
            <a:r>
              <a:rPr lang="en-US" sz="2667" i="1" dirty="0" err="1">
                <a:latin typeface="Times New Roman" panose="02020603050405020304" pitchFamily="18" charset="0"/>
                <a:cs typeface="Times New Roman" panose="02020603050405020304" pitchFamily="18" charset="0"/>
              </a:rPr>
              <a:t>chư</a:t>
            </a:r>
            <a:r>
              <a:rPr lang="en-US" sz="2667" i="1" dirty="0">
                <a:latin typeface="Times New Roman" panose="02020603050405020304" pitchFamily="18" charset="0"/>
                <a:cs typeface="Times New Roman" panose="02020603050405020304" pitchFamily="18" charset="0"/>
              </a:rPr>
              <a:t> </a:t>
            </a:r>
            <a:r>
              <a:rPr lang="en-US" sz="2667" i="1" dirty="0" err="1">
                <a:latin typeface="Times New Roman" panose="02020603050405020304" pitchFamily="18" charset="0"/>
                <a:cs typeface="Times New Roman" panose="02020603050405020304" pitchFamily="18" charset="0"/>
              </a:rPr>
              <a:t>tì</a:t>
            </a:r>
            <a:r>
              <a:rPr lang="en-US" sz="2667" i="1" dirty="0">
                <a:latin typeface="Times New Roman" panose="02020603050405020304" pitchFamily="18" charset="0"/>
                <a:cs typeface="Times New Roman" panose="02020603050405020304" pitchFamily="18" charset="0"/>
              </a:rPr>
              <a:t> </a:t>
            </a:r>
            <a:r>
              <a:rPr lang="en-US" sz="2667" i="1" dirty="0" err="1">
                <a:latin typeface="Times New Roman" panose="02020603050405020304" pitchFamily="18" charset="0"/>
                <a:cs typeface="Times New Roman" panose="02020603050405020304" pitchFamily="18" charset="0"/>
              </a:rPr>
              <a:t>tướng</a:t>
            </a:r>
            <a:r>
              <a:rPr lang="en-US" sz="2667" i="1" dirty="0">
                <a:latin typeface="Times New Roman" panose="02020603050405020304" pitchFamily="18" charset="0"/>
                <a:cs typeface="Times New Roman" panose="02020603050405020304" pitchFamily="18" charset="0"/>
              </a:rPr>
              <a:t> </a:t>
            </a:r>
            <a:r>
              <a:rPr lang="en-US" sz="2667" i="1" dirty="0" err="1">
                <a:latin typeface="Times New Roman" panose="02020603050405020304" pitchFamily="18" charset="0"/>
                <a:cs typeface="Times New Roman" panose="02020603050405020304" pitchFamily="18" charset="0"/>
              </a:rPr>
              <a:t>hịch</a:t>
            </a:r>
            <a:r>
              <a:rPr lang="en-US" sz="2667" i="1" dirty="0">
                <a:latin typeface="Times New Roman" panose="02020603050405020304" pitchFamily="18" charset="0"/>
                <a:cs typeface="Times New Roman" panose="02020603050405020304" pitchFamily="18" charset="0"/>
              </a:rPr>
              <a:t> </a:t>
            </a:r>
            <a:r>
              <a:rPr lang="en-US" sz="2667" i="1" dirty="0" err="1">
                <a:latin typeface="Times New Roman" panose="02020603050405020304" pitchFamily="18" charset="0"/>
                <a:cs typeface="Times New Roman" panose="02020603050405020304" pitchFamily="18" charset="0"/>
              </a:rPr>
              <a:t>văn</a:t>
            </a:r>
            <a:r>
              <a:rPr lang="en-US" sz="2667" dirty="0">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9DF87939-D3E8-2798-F917-A2B5D0373033}"/>
              </a:ext>
            </a:extLst>
          </p:cNvPr>
          <p:cNvSpPr txBox="1"/>
          <p:nvPr/>
        </p:nvSpPr>
        <p:spPr>
          <a:xfrm>
            <a:off x="7608627" y="1041400"/>
            <a:ext cx="1687773" cy="543675"/>
          </a:xfrm>
          <a:prstGeom prst="rect">
            <a:avLst/>
          </a:prstGeom>
          <a:noFill/>
        </p:spPr>
        <p:txBody>
          <a:bodyPr wrap="square" rtlCol="0">
            <a:spAutoFit/>
          </a:bodyPr>
          <a:lstStyle/>
          <a:p>
            <a:pPr algn="just"/>
            <a:r>
              <a:rPr lang="en-US" sz="2933" dirty="0">
                <a:latin typeface="Times New Roman" panose="02020603050405020304" pitchFamily="18" charset="0"/>
                <a:cs typeface="Times New Roman" panose="02020603050405020304" pitchFamily="18" charset="0"/>
              </a:rPr>
              <a:t>Song </a:t>
            </a:r>
            <a:r>
              <a:rPr lang="en-US" sz="2933" dirty="0" err="1">
                <a:latin typeface="Times New Roman" panose="02020603050405020304" pitchFamily="18" charset="0"/>
                <a:cs typeface="Times New Roman" panose="02020603050405020304" pitchFamily="18" charset="0"/>
              </a:rPr>
              <a:t>thất</a:t>
            </a:r>
            <a:endParaRPr lang="en-US" sz="2933" dirty="0">
              <a:latin typeface="Times New Roman" panose="02020603050405020304" pitchFamily="18" charset="0"/>
              <a:cs typeface="Times New Roman" panose="02020603050405020304" pitchFamily="18" charset="0"/>
            </a:endParaRPr>
          </a:p>
        </p:txBody>
      </p:sp>
      <p:sp>
        <p:nvSpPr>
          <p:cNvPr id="8" name="Right Brace 7">
            <a:extLst>
              <a:ext uri="{FF2B5EF4-FFF2-40B4-BE49-F238E27FC236}">
                <a16:creationId xmlns:a16="http://schemas.microsoft.com/office/drawing/2014/main" id="{8C2A6692-9E70-5A9D-8519-8B60AC7AA2B4}"/>
              </a:ext>
            </a:extLst>
          </p:cNvPr>
          <p:cNvSpPr/>
          <p:nvPr/>
        </p:nvSpPr>
        <p:spPr>
          <a:xfrm>
            <a:off x="6299201" y="889000"/>
            <a:ext cx="1055427" cy="111760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sz="1200"/>
          </a:p>
        </p:txBody>
      </p:sp>
      <p:sp>
        <p:nvSpPr>
          <p:cNvPr id="9" name="Right Brace 8">
            <a:extLst>
              <a:ext uri="{FF2B5EF4-FFF2-40B4-BE49-F238E27FC236}">
                <a16:creationId xmlns:a16="http://schemas.microsoft.com/office/drawing/2014/main" id="{97539E0D-E1E0-C8DE-D5CF-7BEA86CC1103}"/>
              </a:ext>
            </a:extLst>
          </p:cNvPr>
          <p:cNvSpPr/>
          <p:nvPr/>
        </p:nvSpPr>
        <p:spPr>
          <a:xfrm>
            <a:off x="7081672" y="2282621"/>
            <a:ext cx="1055427" cy="111760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sz="1200"/>
          </a:p>
        </p:txBody>
      </p:sp>
      <p:sp>
        <p:nvSpPr>
          <p:cNvPr id="10" name="TextBox 9">
            <a:extLst>
              <a:ext uri="{FF2B5EF4-FFF2-40B4-BE49-F238E27FC236}">
                <a16:creationId xmlns:a16="http://schemas.microsoft.com/office/drawing/2014/main" id="{15D5D8B7-0012-C0BB-E106-390AA882EAFB}"/>
              </a:ext>
            </a:extLst>
          </p:cNvPr>
          <p:cNvSpPr txBox="1"/>
          <p:nvPr/>
        </p:nvSpPr>
        <p:spPr>
          <a:xfrm>
            <a:off x="8382000" y="2514600"/>
            <a:ext cx="1687773" cy="543675"/>
          </a:xfrm>
          <a:prstGeom prst="rect">
            <a:avLst/>
          </a:prstGeom>
          <a:noFill/>
        </p:spPr>
        <p:txBody>
          <a:bodyPr wrap="square" rtlCol="0">
            <a:spAutoFit/>
          </a:bodyPr>
          <a:lstStyle/>
          <a:p>
            <a:pPr algn="just"/>
            <a:r>
              <a:rPr lang="en-US" sz="2933" dirty="0" err="1">
                <a:latin typeface="Times New Roman" panose="02020603050405020304" pitchFamily="18" charset="0"/>
                <a:cs typeface="Times New Roman" panose="02020603050405020304" pitchFamily="18" charset="0"/>
              </a:rPr>
              <a:t>Lục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bát</a:t>
            </a:r>
            <a:endParaRPr lang="en-US" sz="2933"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699473019"/>
      </p:ext>
    </p:extLst>
  </p:cSld>
  <p:clrMapOvr>
    <a:masterClrMapping/>
  </p:clrMapOvr>
  <mc:AlternateContent xmlns:mc="http://schemas.openxmlformats.org/markup-compatibility/2006" xmlns:p14="http://schemas.microsoft.com/office/powerpoint/2010/main">
    <mc:Choice Requires="p14">
      <p:transition spd="slow" p14:dur="2000" advTm="26081"/>
    </mc:Choice>
    <mc:Fallback xmlns="">
      <p:transition spd="slow" advTm="2608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animBg="1"/>
      <p:bldP spid="9" grpId="0" animBg="1"/>
      <p:bldP spid="1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Content Placeholder 2">
            <a:extLst>
              <a:ext uri="{FF2B5EF4-FFF2-40B4-BE49-F238E27FC236}">
                <a16:creationId xmlns:a16="http://schemas.microsoft.com/office/drawing/2014/main" id="{60BF1A62-28C0-2D84-9C81-0C919907AD24}"/>
              </a:ext>
            </a:extLst>
          </p:cNvPr>
          <p:cNvSpPr>
            <a:spLocks noGrp="1"/>
          </p:cNvSpPr>
          <p:nvPr>
            <p:ph idx="1"/>
          </p:nvPr>
        </p:nvSpPr>
        <p:spPr/>
        <p:txBody>
          <a:bodyPr/>
          <a:lstStyle/>
          <a:p>
            <a:endParaRPr lang="en-US" altLang="en-US"/>
          </a:p>
        </p:txBody>
      </p:sp>
      <p:pic>
        <p:nvPicPr>
          <p:cNvPr id="93187" name="Picture 2">
            <a:extLst>
              <a:ext uri="{FF2B5EF4-FFF2-40B4-BE49-F238E27FC236}">
                <a16:creationId xmlns:a16="http://schemas.microsoft.com/office/drawing/2014/main" id="{0F62B1BF-BC9F-4F79-5455-9D580F56E6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 y="504825"/>
            <a:ext cx="11887200" cy="581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80A0F1B-1004-545B-3265-DDD64F84C380}"/>
              </a:ext>
            </a:extLst>
          </p:cNvPr>
          <p:cNvPicPr>
            <a:picLocks noChangeAspect="1"/>
          </p:cNvPicPr>
          <p:nvPr/>
        </p:nvPicPr>
        <p:blipFill>
          <a:blip r:embed="rId4">
            <a:lum bright="70000" contrast="-70000"/>
            <a:extLst>
              <a:ext uri="{BEBA8EAE-BF5A-486C-A8C5-ECC9F3942E4B}">
                <a14:imgProps xmlns:a14="http://schemas.microsoft.com/office/drawing/2010/main">
                  <a14:imgLayer r:embed="rId5">
                    <a14:imgEffect>
                      <a14:colorTemperature colorTemp="4700"/>
                    </a14:imgEffect>
                  </a14:imgLayer>
                </a14:imgProps>
              </a:ext>
            </a:extLst>
          </a:blip>
          <a:stretch>
            <a:fillRect/>
          </a:stretch>
        </p:blipFill>
        <p:spPr>
          <a:xfrm>
            <a:off x="2956233" y="25400"/>
            <a:ext cx="7132483" cy="6858000"/>
          </a:xfrm>
          <a:prstGeom prst="rect">
            <a:avLst/>
          </a:prstGeom>
        </p:spPr>
      </p:pic>
      <p:sp>
        <p:nvSpPr>
          <p:cNvPr id="2" name="TextBox 1">
            <a:extLst>
              <a:ext uri="{FF2B5EF4-FFF2-40B4-BE49-F238E27FC236}">
                <a16:creationId xmlns:a16="http://schemas.microsoft.com/office/drawing/2014/main" id="{3F82B4FE-FD0C-EA39-EC48-4CBB2ABD381C}"/>
              </a:ext>
            </a:extLst>
          </p:cNvPr>
          <p:cNvSpPr txBox="1"/>
          <p:nvPr/>
        </p:nvSpPr>
        <p:spPr>
          <a:xfrm>
            <a:off x="3230716" y="560568"/>
            <a:ext cx="6756400" cy="5959773"/>
          </a:xfrm>
          <a:prstGeom prst="rect">
            <a:avLst/>
          </a:prstGeom>
          <a:noFill/>
        </p:spPr>
        <p:txBody>
          <a:bodyPr wrap="square" rtlCol="0">
            <a:spAutoFit/>
          </a:bodyPr>
          <a:lstStyle/>
          <a:p>
            <a:pPr algn="just"/>
            <a:r>
              <a:rPr lang="en-US" sz="2933" b="1" i="1" dirty="0" err="1">
                <a:latin typeface="Times New Roman" panose="02020603050405020304" pitchFamily="18" charset="0"/>
                <a:cs typeface="Times New Roman" panose="02020603050405020304" pitchFamily="18" charset="0"/>
              </a:rPr>
              <a:t>Trời</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Hậu</a:t>
            </a:r>
            <a:r>
              <a:rPr lang="en-US" sz="2933" b="1" i="1" dirty="0">
                <a:latin typeface="Times New Roman" panose="02020603050405020304" pitchFamily="18" charset="0"/>
                <a:cs typeface="Times New Roman" panose="02020603050405020304" pitchFamily="18" charset="0"/>
              </a:rPr>
              <a:t> Giang, </a:t>
            </a:r>
            <a:r>
              <a:rPr lang="en-US" sz="2933" b="1" i="1" dirty="0" err="1">
                <a:latin typeface="Times New Roman" panose="02020603050405020304" pitchFamily="18" charset="0"/>
                <a:cs typeface="Times New Roman" panose="02020603050405020304" pitchFamily="18" charset="0"/>
              </a:rPr>
              <a:t>tù</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và</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dậy</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rúc</a:t>
            </a:r>
            <a:endParaRPr lang="en-US" sz="2933" b="1" i="1" dirty="0">
              <a:latin typeface="Times New Roman" panose="02020603050405020304" pitchFamily="18" charset="0"/>
              <a:cs typeface="Times New Roman" panose="02020603050405020304" pitchFamily="18" charset="0"/>
            </a:endParaRPr>
          </a:p>
          <a:p>
            <a:pPr algn="just"/>
            <a:r>
              <a:rPr lang="en-US" sz="2933" b="1" i="1" dirty="0" err="1">
                <a:latin typeface="Times New Roman" panose="02020603050405020304" pitchFamily="18" charset="0"/>
                <a:cs typeface="Times New Roman" panose="02020603050405020304" pitchFamily="18" charset="0"/>
              </a:rPr>
              <a:t>Phèng</a:t>
            </a:r>
            <a:r>
              <a:rPr lang="en-US" sz="2933" b="1" i="1" dirty="0">
                <a:latin typeface="Times New Roman" panose="02020603050405020304" pitchFamily="18" charset="0"/>
                <a:cs typeface="Times New Roman" panose="02020603050405020304" pitchFamily="18" charset="0"/>
              </a:rPr>
              <a:t> la </a:t>
            </a:r>
            <a:r>
              <a:rPr lang="en-US" sz="2933" b="1" i="1" dirty="0" err="1">
                <a:latin typeface="Times New Roman" panose="02020603050405020304" pitchFamily="18" charset="0"/>
                <a:cs typeface="Times New Roman" panose="02020603050405020304" pitchFamily="18" charset="0"/>
              </a:rPr>
              <a:t>kêu</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trống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giục</a:t>
            </a:r>
            <a:r>
              <a:rPr lang="en-US" sz="2933" b="1" i="1" dirty="0">
                <a:latin typeface="Times New Roman" panose="02020603050405020304" pitchFamily="18" charset="0"/>
                <a:cs typeface="Times New Roman" panose="02020603050405020304" pitchFamily="18" charset="0"/>
              </a:rPr>
              <a:t> vang </a:t>
            </a:r>
            <a:r>
              <a:rPr lang="en-US" sz="2933" b="1" i="1" dirty="0" err="1">
                <a:latin typeface="Times New Roman" panose="02020603050405020304" pitchFamily="18" charset="0"/>
                <a:cs typeface="Times New Roman" panose="02020603050405020304" pitchFamily="18" charset="0"/>
              </a:rPr>
              <a:t>đồng</a:t>
            </a:r>
            <a:endParaRPr lang="en-US" sz="2933" b="1" i="1" dirty="0">
              <a:latin typeface="Times New Roman" panose="02020603050405020304" pitchFamily="18" charset="0"/>
              <a:cs typeface="Times New Roman" panose="02020603050405020304" pitchFamily="18" charset="0"/>
            </a:endParaRPr>
          </a:p>
          <a:p>
            <a:pPr algn="just"/>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Đường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quê</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đỏ</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rực</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cờ</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hồng</a:t>
            </a:r>
            <a:endParaRPr lang="en-US" sz="2933" b="1" i="1" dirty="0">
              <a:latin typeface="Times New Roman" panose="02020603050405020304" pitchFamily="18" charset="0"/>
              <a:cs typeface="Times New Roman" panose="02020603050405020304" pitchFamily="18" charset="0"/>
            </a:endParaRPr>
          </a:p>
          <a:p>
            <a:pPr algn="just"/>
            <a:r>
              <a:rPr lang="en-US" sz="2933" b="1" i="1" dirty="0" err="1">
                <a:latin typeface="Times New Roman" panose="02020603050405020304" pitchFamily="18" charset="0"/>
                <a:cs typeface="Times New Roman" panose="02020603050405020304" pitchFamily="18" charset="0"/>
              </a:rPr>
              <a:t>Giáo</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gươm</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sáng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đất</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tầm</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vông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nhọn</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trời</a:t>
            </a:r>
            <a:endParaRPr lang="en-US" sz="2933" b="1" i="1" dirty="0">
              <a:latin typeface="Times New Roman" panose="02020603050405020304" pitchFamily="18" charset="0"/>
              <a:cs typeface="Times New Roman" panose="02020603050405020304" pitchFamily="18" charset="0"/>
            </a:endParaRPr>
          </a:p>
          <a:p>
            <a:pPr algn="just"/>
            <a:r>
              <a:rPr lang="en-US" sz="2933" b="1" i="1" dirty="0" err="1">
                <a:latin typeface="Times New Roman" panose="02020603050405020304" pitchFamily="18" charset="0"/>
                <a:cs typeface="Times New Roman" panose="02020603050405020304" pitchFamily="18" charset="0"/>
              </a:rPr>
              <a:t>Quyết</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một</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trận</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quét</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đời</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nô</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lệ</a:t>
            </a:r>
            <a:endParaRPr lang="en-US" sz="2933" b="1" i="1" dirty="0">
              <a:latin typeface="Times New Roman" panose="02020603050405020304" pitchFamily="18" charset="0"/>
              <a:cs typeface="Times New Roman" panose="02020603050405020304" pitchFamily="18" charset="0"/>
            </a:endParaRPr>
          </a:p>
          <a:p>
            <a:pPr algn="just"/>
            <a:r>
              <a:rPr lang="en-US" sz="2933" b="1" i="1" dirty="0" err="1">
                <a:latin typeface="Times New Roman" panose="02020603050405020304" pitchFamily="18" charset="0"/>
                <a:cs typeface="Times New Roman" panose="02020603050405020304" pitchFamily="18" charset="0"/>
              </a:rPr>
              <a:t>Quăng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máu</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xương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phá</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bẻ</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xiềng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gông</a:t>
            </a:r>
            <a:r>
              <a:rPr lang="en-US" sz="2933" b="1" i="1" dirty="0">
                <a:latin typeface="Times New Roman" panose="02020603050405020304" pitchFamily="18" charset="0"/>
                <a:cs typeface="Times New Roman" panose="02020603050405020304" pitchFamily="18" charset="0"/>
              </a:rPr>
              <a:t>!</a:t>
            </a:r>
          </a:p>
          <a:p>
            <a:pPr algn="just"/>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Hỡi</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ôi</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Việc</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chửa</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thành</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công</a:t>
            </a:r>
            <a:endParaRPr lang="en-US" sz="2933" b="1" i="1" dirty="0">
              <a:latin typeface="Times New Roman" panose="02020603050405020304" pitchFamily="18" charset="0"/>
              <a:cs typeface="Times New Roman" panose="02020603050405020304" pitchFamily="18" charset="0"/>
            </a:endParaRPr>
          </a:p>
          <a:p>
            <a:pPr algn="just"/>
            <a:r>
              <a:rPr lang="en-US" sz="2933" b="1" i="1" dirty="0" err="1">
                <a:latin typeface="Times New Roman" panose="02020603050405020304" pitchFamily="18" charset="0"/>
                <a:cs typeface="Times New Roman" panose="02020603050405020304" pitchFamily="18" charset="0"/>
              </a:rPr>
              <a:t>Hôm</a:t>
            </a:r>
            <a:r>
              <a:rPr lang="en-US" sz="2933" b="1" i="1" dirty="0">
                <a:latin typeface="Times New Roman" panose="02020603050405020304" pitchFamily="18" charset="0"/>
                <a:cs typeface="Times New Roman" panose="02020603050405020304" pitchFamily="18" charset="0"/>
              </a:rPr>
              <a:t> nay </a:t>
            </a:r>
            <a:r>
              <a:rPr lang="en-US" sz="2933" b="1" i="1" dirty="0" err="1">
                <a:latin typeface="Times New Roman" panose="02020603050405020304" pitchFamily="18" charset="0"/>
                <a:cs typeface="Times New Roman" panose="02020603050405020304" pitchFamily="18" charset="0"/>
              </a:rPr>
              <a:t>máu</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chảy</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đỏ</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đồng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Hậu</a:t>
            </a:r>
            <a:r>
              <a:rPr lang="en-US" sz="2933" b="1" i="1" dirty="0">
                <a:latin typeface="Times New Roman" panose="02020603050405020304" pitchFamily="18" charset="0"/>
                <a:cs typeface="Times New Roman" panose="02020603050405020304" pitchFamily="18" charset="0"/>
              </a:rPr>
              <a:t> Giang</a:t>
            </a:r>
          </a:p>
          <a:p>
            <a:pPr algn="just"/>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Giặc</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lùng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giặc</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đốt</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xóm</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làng</a:t>
            </a:r>
            <a:endParaRPr lang="en-US" sz="2933" b="1" i="1" dirty="0">
              <a:latin typeface="Times New Roman" panose="02020603050405020304" pitchFamily="18" charset="0"/>
              <a:cs typeface="Times New Roman" panose="02020603050405020304" pitchFamily="18" charset="0"/>
            </a:endParaRPr>
          </a:p>
          <a:p>
            <a:pPr algn="just"/>
            <a:r>
              <a:rPr lang="en-US" sz="2933" b="1" i="1" dirty="0" err="1">
                <a:latin typeface="Times New Roman" panose="02020603050405020304" pitchFamily="18" charset="0"/>
                <a:cs typeface="Times New Roman" panose="02020603050405020304" pitchFamily="18" charset="0"/>
              </a:rPr>
              <a:t>Xác</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xơ</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cây</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cỏ</a:t>
            </a:r>
            <a:r>
              <a:rPr lang="en-US" sz="2933" b="1" i="1" dirty="0">
                <a:latin typeface="Times New Roman" panose="02020603050405020304" pitchFamily="18" charset="0"/>
                <a:cs typeface="Times New Roman" panose="02020603050405020304" pitchFamily="18" charset="0"/>
              </a:rPr>
              <a:t>, tan </a:t>
            </a:r>
            <a:r>
              <a:rPr lang="en-US" sz="2933" b="1" i="1" dirty="0" err="1">
                <a:latin typeface="Times New Roman" panose="02020603050405020304" pitchFamily="18" charset="0"/>
                <a:cs typeface="Times New Roman" panose="02020603050405020304" pitchFamily="18" charset="0"/>
              </a:rPr>
              <a:t>hoang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cửa</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nhà</a:t>
            </a:r>
            <a:endParaRPr lang="en-US" sz="2933" b="1" i="1" dirty="0">
              <a:latin typeface="Times New Roman" panose="02020603050405020304" pitchFamily="18" charset="0"/>
              <a:cs typeface="Times New Roman" panose="02020603050405020304" pitchFamily="18" charset="0"/>
            </a:endParaRPr>
          </a:p>
          <a:p>
            <a:pPr algn="just"/>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Một</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vùng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trắng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bãi</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tha</a:t>
            </a:r>
            <a:r>
              <a:rPr lang="en-US" sz="2933" b="1" i="1" dirty="0">
                <a:latin typeface="Times New Roman" panose="02020603050405020304" pitchFamily="18" charset="0"/>
                <a:cs typeface="Times New Roman" panose="02020603050405020304" pitchFamily="18" charset="0"/>
              </a:rPr>
              <a:t> ma</a:t>
            </a:r>
          </a:p>
          <a:p>
            <a:pPr algn="just"/>
            <a:r>
              <a:rPr lang="en-US" sz="2933" b="1" i="1" dirty="0" err="1">
                <a:latin typeface="Times New Roman" panose="02020603050405020304" pitchFamily="18" charset="0"/>
                <a:cs typeface="Times New Roman" panose="02020603050405020304" pitchFamily="18" charset="0"/>
              </a:rPr>
              <a:t>Lặng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im</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không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một</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tiếng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gà</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gáy</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trưa</a:t>
            </a:r>
            <a:r>
              <a:rPr lang="en-US" sz="2933" b="1" i="1" dirty="0">
                <a:latin typeface="Times New Roman" panose="02020603050405020304" pitchFamily="18" charset="0"/>
                <a:cs typeface="Times New Roman" panose="02020603050405020304" pitchFamily="18" charset="0"/>
              </a:rPr>
              <a:t>.</a:t>
            </a:r>
          </a:p>
          <a:p>
            <a:pPr algn="r"/>
            <a:r>
              <a:rPr lang="en-US" sz="2933" dirty="0">
                <a:latin typeface="Times New Roman" panose="02020603050405020304" pitchFamily="18" charset="0"/>
                <a:cs typeface="Times New Roman" panose="02020603050405020304" pitchFamily="18" charset="0"/>
              </a:rPr>
              <a:t>(</a:t>
            </a:r>
            <a:r>
              <a:rPr lang="en-US" sz="2933" dirty="0" err="1">
                <a:latin typeface="Times New Roman" panose="02020603050405020304" pitchFamily="18" charset="0"/>
                <a:cs typeface="Times New Roman" panose="02020603050405020304" pitchFamily="18" charset="0"/>
              </a:rPr>
              <a:t>Tố</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Hữu</a:t>
            </a:r>
            <a:r>
              <a:rPr lang="en-US" sz="2933" dirty="0">
                <a:latin typeface="Times New Roman" panose="02020603050405020304" pitchFamily="18" charset="0"/>
                <a:cs typeface="Times New Roman" panose="02020603050405020304" pitchFamily="18" charset="0"/>
              </a:rPr>
              <a:t>, </a:t>
            </a:r>
            <a:r>
              <a:rPr lang="en-US" sz="2933" i="1" dirty="0" err="1">
                <a:latin typeface="Times New Roman" panose="02020603050405020304" pitchFamily="18" charset="0"/>
                <a:cs typeface="Times New Roman" panose="02020603050405020304" pitchFamily="18" charset="0"/>
              </a:rPr>
              <a:t>Bà</a:t>
            </a:r>
            <a:r>
              <a:rPr lang="en-US" sz="2933" i="1" dirty="0">
                <a:latin typeface="Times New Roman" panose="02020603050405020304" pitchFamily="18" charset="0"/>
                <a:cs typeface="Times New Roman" panose="02020603050405020304" pitchFamily="18" charset="0"/>
              </a:rPr>
              <a:t> </a:t>
            </a:r>
            <a:r>
              <a:rPr lang="en-US" sz="2933" i="1" dirty="0" err="1">
                <a:latin typeface="Times New Roman" panose="02020603050405020304" pitchFamily="18" charset="0"/>
                <a:cs typeface="Times New Roman" panose="02020603050405020304" pitchFamily="18" charset="0"/>
              </a:rPr>
              <a:t>má</a:t>
            </a:r>
            <a:r>
              <a:rPr lang="en-US" sz="2933" i="1" dirty="0">
                <a:latin typeface="Times New Roman" panose="02020603050405020304" pitchFamily="18" charset="0"/>
                <a:cs typeface="Times New Roman" panose="02020603050405020304" pitchFamily="18" charset="0"/>
              </a:rPr>
              <a:t> </a:t>
            </a:r>
            <a:r>
              <a:rPr lang="en-US" sz="2933" i="1" dirty="0" err="1">
                <a:latin typeface="Times New Roman" panose="02020603050405020304" pitchFamily="18" charset="0"/>
                <a:cs typeface="Times New Roman" panose="02020603050405020304" pitchFamily="18" charset="0"/>
              </a:rPr>
              <a:t>Hậu</a:t>
            </a:r>
            <a:r>
              <a:rPr lang="en-US" sz="2933" i="1" dirty="0">
                <a:latin typeface="Times New Roman" panose="02020603050405020304" pitchFamily="18" charset="0"/>
                <a:cs typeface="Times New Roman" panose="02020603050405020304" pitchFamily="18" charset="0"/>
              </a:rPr>
              <a:t> Giang</a:t>
            </a:r>
            <a:r>
              <a:rPr lang="en-US" sz="2933" dirty="0">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id="{CC15B650-64D2-137C-8DE8-5E6BFEEE6EDF}"/>
              </a:ext>
            </a:extLst>
          </p:cNvPr>
          <p:cNvSpPr txBox="1"/>
          <p:nvPr/>
        </p:nvSpPr>
        <p:spPr>
          <a:xfrm>
            <a:off x="10261600" y="740816"/>
            <a:ext cx="1879600" cy="543675"/>
          </a:xfrm>
          <a:prstGeom prst="rect">
            <a:avLst/>
          </a:prstGeom>
          <a:noFill/>
        </p:spPr>
        <p:txBody>
          <a:bodyPr wrap="square" rtlCol="0">
            <a:spAutoFit/>
          </a:bodyPr>
          <a:lstStyle/>
          <a:p>
            <a:pPr algn="just"/>
            <a:r>
              <a:rPr lang="en-US" sz="2933" dirty="0">
                <a:latin typeface="Times New Roman" panose="02020603050405020304" pitchFamily="18" charset="0"/>
                <a:cs typeface="Times New Roman" panose="02020603050405020304" pitchFamily="18" charset="0"/>
              </a:rPr>
              <a:t>Song </a:t>
            </a:r>
            <a:r>
              <a:rPr lang="en-US" sz="2933" dirty="0" err="1">
                <a:latin typeface="Times New Roman" panose="02020603050405020304" pitchFamily="18" charset="0"/>
                <a:cs typeface="Times New Roman" panose="02020603050405020304" pitchFamily="18" charset="0"/>
              </a:rPr>
              <a:t>thất</a:t>
            </a:r>
            <a:endParaRPr lang="en-US" sz="2933"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846670F5-4F19-03AB-2D9B-1BE856C32709}"/>
              </a:ext>
            </a:extLst>
          </p:cNvPr>
          <p:cNvSpPr txBox="1"/>
          <p:nvPr/>
        </p:nvSpPr>
        <p:spPr>
          <a:xfrm>
            <a:off x="10515600" y="2634002"/>
            <a:ext cx="1879600" cy="543675"/>
          </a:xfrm>
          <a:prstGeom prst="rect">
            <a:avLst/>
          </a:prstGeom>
          <a:noFill/>
        </p:spPr>
        <p:txBody>
          <a:bodyPr wrap="square" rtlCol="0">
            <a:spAutoFit/>
          </a:bodyPr>
          <a:lstStyle/>
          <a:p>
            <a:pPr algn="just"/>
            <a:r>
              <a:rPr lang="en-US" sz="2933" dirty="0">
                <a:latin typeface="Times New Roman" panose="02020603050405020304" pitchFamily="18" charset="0"/>
                <a:cs typeface="Times New Roman" panose="02020603050405020304" pitchFamily="18" charset="0"/>
              </a:rPr>
              <a:t>Song </a:t>
            </a:r>
            <a:r>
              <a:rPr lang="en-US" sz="2933" dirty="0" err="1">
                <a:latin typeface="Times New Roman" panose="02020603050405020304" pitchFamily="18" charset="0"/>
                <a:cs typeface="Times New Roman" panose="02020603050405020304" pitchFamily="18" charset="0"/>
              </a:rPr>
              <a:t>thất</a:t>
            </a:r>
            <a:endParaRPr lang="en-US" sz="2933"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933FE663-5052-7D90-9636-66A74320DE21}"/>
              </a:ext>
            </a:extLst>
          </p:cNvPr>
          <p:cNvSpPr txBox="1"/>
          <p:nvPr/>
        </p:nvSpPr>
        <p:spPr>
          <a:xfrm>
            <a:off x="906118" y="1694915"/>
            <a:ext cx="1774890" cy="543675"/>
          </a:xfrm>
          <a:prstGeom prst="rect">
            <a:avLst/>
          </a:prstGeom>
          <a:noFill/>
        </p:spPr>
        <p:txBody>
          <a:bodyPr wrap="square" rtlCol="0">
            <a:spAutoFit/>
          </a:bodyPr>
          <a:lstStyle/>
          <a:p>
            <a:pPr algn="just"/>
            <a:r>
              <a:rPr lang="en-US" sz="2933" dirty="0" err="1">
                <a:latin typeface="Times New Roman" panose="02020603050405020304" pitchFamily="18" charset="0"/>
                <a:cs typeface="Times New Roman" panose="02020603050405020304" pitchFamily="18" charset="0"/>
              </a:rPr>
              <a:t>Lục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bát</a:t>
            </a:r>
            <a:endParaRPr lang="en-US" sz="2933"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8694B43C-845F-FBF5-D137-3815881A1F47}"/>
              </a:ext>
            </a:extLst>
          </p:cNvPr>
          <p:cNvSpPr txBox="1"/>
          <p:nvPr/>
        </p:nvSpPr>
        <p:spPr>
          <a:xfrm>
            <a:off x="1079743" y="3582868"/>
            <a:ext cx="1774890" cy="543675"/>
          </a:xfrm>
          <a:prstGeom prst="rect">
            <a:avLst/>
          </a:prstGeom>
          <a:noFill/>
        </p:spPr>
        <p:txBody>
          <a:bodyPr wrap="square" rtlCol="0">
            <a:spAutoFit/>
          </a:bodyPr>
          <a:lstStyle/>
          <a:p>
            <a:pPr algn="just"/>
            <a:r>
              <a:rPr lang="en-US" sz="2933" dirty="0" err="1">
                <a:latin typeface="Times New Roman" panose="02020603050405020304" pitchFamily="18" charset="0"/>
                <a:cs typeface="Times New Roman" panose="02020603050405020304" pitchFamily="18" charset="0"/>
              </a:rPr>
              <a:t>Lục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bát</a:t>
            </a:r>
            <a:endParaRPr lang="en-US" sz="2933"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1619786E-EDC1-FD19-7122-019C88192E43}"/>
              </a:ext>
            </a:extLst>
          </p:cNvPr>
          <p:cNvSpPr txBox="1"/>
          <p:nvPr/>
        </p:nvSpPr>
        <p:spPr>
          <a:xfrm>
            <a:off x="10106154" y="4527187"/>
            <a:ext cx="1774890" cy="543675"/>
          </a:xfrm>
          <a:prstGeom prst="rect">
            <a:avLst/>
          </a:prstGeom>
          <a:noFill/>
        </p:spPr>
        <p:txBody>
          <a:bodyPr wrap="square" rtlCol="0">
            <a:spAutoFit/>
          </a:bodyPr>
          <a:lstStyle/>
          <a:p>
            <a:pPr algn="just"/>
            <a:r>
              <a:rPr lang="en-US" sz="2933" dirty="0" err="1">
                <a:latin typeface="Times New Roman" panose="02020603050405020304" pitchFamily="18" charset="0"/>
                <a:cs typeface="Times New Roman" panose="02020603050405020304" pitchFamily="18" charset="0"/>
              </a:rPr>
              <a:t>Lục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bát</a:t>
            </a:r>
            <a:endParaRPr lang="en-US" sz="2933"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6511362B-08DC-D920-7253-3276711CD654}"/>
              </a:ext>
            </a:extLst>
          </p:cNvPr>
          <p:cNvSpPr txBox="1"/>
          <p:nvPr/>
        </p:nvSpPr>
        <p:spPr>
          <a:xfrm>
            <a:off x="906117" y="5507015"/>
            <a:ext cx="1774890" cy="543675"/>
          </a:xfrm>
          <a:prstGeom prst="rect">
            <a:avLst/>
          </a:prstGeom>
          <a:noFill/>
        </p:spPr>
        <p:txBody>
          <a:bodyPr wrap="square" rtlCol="0">
            <a:spAutoFit/>
          </a:bodyPr>
          <a:lstStyle/>
          <a:p>
            <a:pPr algn="just"/>
            <a:r>
              <a:rPr lang="en-US" sz="2933" dirty="0" err="1">
                <a:latin typeface="Times New Roman" panose="02020603050405020304" pitchFamily="18" charset="0"/>
                <a:cs typeface="Times New Roman" panose="02020603050405020304" pitchFamily="18" charset="0"/>
              </a:rPr>
              <a:t>Lục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bát</a:t>
            </a:r>
            <a:endParaRPr lang="en-US" sz="2933" dirty="0">
              <a:latin typeface="Times New Roman" panose="02020603050405020304" pitchFamily="18" charset="0"/>
              <a:cs typeface="Times New Roman" panose="02020603050405020304" pitchFamily="18" charset="0"/>
            </a:endParaRPr>
          </a:p>
        </p:txBody>
      </p:sp>
      <p:sp>
        <p:nvSpPr>
          <p:cNvPr id="10" name="Right Brace 9">
            <a:extLst>
              <a:ext uri="{FF2B5EF4-FFF2-40B4-BE49-F238E27FC236}">
                <a16:creationId xmlns:a16="http://schemas.microsoft.com/office/drawing/2014/main" id="{B5E339AB-2F95-6FD9-4D06-3EBFFAABE220}"/>
              </a:ext>
            </a:extLst>
          </p:cNvPr>
          <p:cNvSpPr/>
          <p:nvPr/>
        </p:nvSpPr>
        <p:spPr>
          <a:xfrm>
            <a:off x="8717117" y="423983"/>
            <a:ext cx="1055427" cy="111760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sz="1200"/>
          </a:p>
        </p:txBody>
      </p:sp>
      <p:sp>
        <p:nvSpPr>
          <p:cNvPr id="11" name="Right Brace 10">
            <a:extLst>
              <a:ext uri="{FF2B5EF4-FFF2-40B4-BE49-F238E27FC236}">
                <a16:creationId xmlns:a16="http://schemas.microsoft.com/office/drawing/2014/main" id="{5B7C730F-F27D-2727-69CE-7D6C69FC26BF}"/>
              </a:ext>
            </a:extLst>
          </p:cNvPr>
          <p:cNvSpPr/>
          <p:nvPr/>
        </p:nvSpPr>
        <p:spPr>
          <a:xfrm rot="10800000">
            <a:off x="2467566" y="3398102"/>
            <a:ext cx="977333" cy="882493"/>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sz="1200"/>
          </a:p>
        </p:txBody>
      </p:sp>
      <p:sp>
        <p:nvSpPr>
          <p:cNvPr id="12" name="Right Brace 11">
            <a:extLst>
              <a:ext uri="{FF2B5EF4-FFF2-40B4-BE49-F238E27FC236}">
                <a16:creationId xmlns:a16="http://schemas.microsoft.com/office/drawing/2014/main" id="{97123AAB-F06C-8A5C-DE34-FA942F0A335F}"/>
              </a:ext>
            </a:extLst>
          </p:cNvPr>
          <p:cNvSpPr/>
          <p:nvPr/>
        </p:nvSpPr>
        <p:spPr>
          <a:xfrm>
            <a:off x="9119731" y="2397646"/>
            <a:ext cx="1055427" cy="985673"/>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sz="1200"/>
          </a:p>
        </p:txBody>
      </p:sp>
      <p:sp>
        <p:nvSpPr>
          <p:cNvPr id="13" name="Right Brace 12">
            <a:extLst>
              <a:ext uri="{FF2B5EF4-FFF2-40B4-BE49-F238E27FC236}">
                <a16:creationId xmlns:a16="http://schemas.microsoft.com/office/drawing/2014/main" id="{66BF3D77-0A00-24A2-10AB-C507043AB19B}"/>
              </a:ext>
            </a:extLst>
          </p:cNvPr>
          <p:cNvSpPr/>
          <p:nvPr/>
        </p:nvSpPr>
        <p:spPr>
          <a:xfrm rot="10800000">
            <a:off x="2507384" y="1677790"/>
            <a:ext cx="977333" cy="882493"/>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sz="1200"/>
          </a:p>
        </p:txBody>
      </p:sp>
      <p:sp>
        <p:nvSpPr>
          <p:cNvPr id="15" name="Right Brace 14">
            <a:extLst>
              <a:ext uri="{FF2B5EF4-FFF2-40B4-BE49-F238E27FC236}">
                <a16:creationId xmlns:a16="http://schemas.microsoft.com/office/drawing/2014/main" id="{CC03FC34-C3A0-9B49-7595-30768AC89C3B}"/>
              </a:ext>
            </a:extLst>
          </p:cNvPr>
          <p:cNvSpPr/>
          <p:nvPr/>
        </p:nvSpPr>
        <p:spPr>
          <a:xfrm rot="10800000">
            <a:off x="2405784" y="5306705"/>
            <a:ext cx="977333" cy="882493"/>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sz="1200"/>
          </a:p>
        </p:txBody>
      </p:sp>
      <p:sp>
        <p:nvSpPr>
          <p:cNvPr id="17" name="Right Brace 16">
            <a:extLst>
              <a:ext uri="{FF2B5EF4-FFF2-40B4-BE49-F238E27FC236}">
                <a16:creationId xmlns:a16="http://schemas.microsoft.com/office/drawing/2014/main" id="{16056E2E-3B59-C8DD-3CBE-B800594D6ED2}"/>
              </a:ext>
            </a:extLst>
          </p:cNvPr>
          <p:cNvSpPr/>
          <p:nvPr/>
        </p:nvSpPr>
        <p:spPr>
          <a:xfrm>
            <a:off x="8727011" y="4224868"/>
            <a:ext cx="1055427" cy="985673"/>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sz="1200"/>
          </a:p>
        </p:txBody>
      </p:sp>
      <p:sp>
        <p:nvSpPr>
          <p:cNvPr id="14" name="Freeform 7">
            <a:extLst>
              <a:ext uri="{FF2B5EF4-FFF2-40B4-BE49-F238E27FC236}">
                <a16:creationId xmlns:a16="http://schemas.microsoft.com/office/drawing/2014/main" id="{2704949E-DC02-146B-898B-B56DA292EDA2}"/>
              </a:ext>
            </a:extLst>
          </p:cNvPr>
          <p:cNvSpPr/>
          <p:nvPr/>
        </p:nvSpPr>
        <p:spPr>
          <a:xfrm rot="16200000">
            <a:off x="0" y="-192315"/>
            <a:ext cx="660400" cy="1574800"/>
          </a:xfrm>
          <a:custGeom>
            <a:avLst/>
            <a:gdLst/>
            <a:ahLst/>
            <a:cxnLst/>
            <a:rect l="l" t="t" r="r" b="b"/>
            <a:pathLst>
              <a:path w="660400" h="985294">
                <a:moveTo>
                  <a:pt x="220252" y="966225"/>
                </a:moveTo>
                <a:cubicBezTo>
                  <a:pt x="254109" y="977739"/>
                  <a:pt x="292600" y="985294"/>
                  <a:pt x="330378" y="985294"/>
                </a:cubicBezTo>
                <a:cubicBezTo>
                  <a:pt x="368157" y="985294"/>
                  <a:pt x="404509" y="978817"/>
                  <a:pt x="438009" y="967304"/>
                </a:cubicBezTo>
                <a:cubicBezTo>
                  <a:pt x="438723" y="966944"/>
                  <a:pt x="439435" y="966944"/>
                  <a:pt x="440148" y="966585"/>
                </a:cubicBezTo>
                <a:cubicBezTo>
                  <a:pt x="565955" y="920529"/>
                  <a:pt x="658618" y="798916"/>
                  <a:pt x="660400" y="652961"/>
                </a:cubicBezTo>
                <a:lnTo>
                  <a:pt x="660400" y="0"/>
                </a:lnTo>
                <a:lnTo>
                  <a:pt x="0" y="0"/>
                </a:lnTo>
                <a:lnTo>
                  <a:pt x="0" y="652476"/>
                </a:lnTo>
                <a:cubicBezTo>
                  <a:pt x="1782" y="799634"/>
                  <a:pt x="93019" y="921250"/>
                  <a:pt x="220252" y="966225"/>
                </a:cubicBezTo>
                <a:close/>
              </a:path>
            </a:pathLst>
          </a:custGeom>
          <a:solidFill>
            <a:srgbClr val="E4CEBB"/>
          </a:solidFill>
        </p:spPr>
      </p:sp>
      <p:sp>
        <p:nvSpPr>
          <p:cNvPr id="16" name="TextBox 15">
            <a:extLst>
              <a:ext uri="{FF2B5EF4-FFF2-40B4-BE49-F238E27FC236}">
                <a16:creationId xmlns:a16="http://schemas.microsoft.com/office/drawing/2014/main" id="{5CB7BBD3-2A77-DC56-7006-D86530EE1635}"/>
              </a:ext>
            </a:extLst>
          </p:cNvPr>
          <p:cNvSpPr txBox="1"/>
          <p:nvPr/>
        </p:nvSpPr>
        <p:spPr>
          <a:xfrm>
            <a:off x="1117600" y="338605"/>
            <a:ext cx="1522460" cy="543675"/>
          </a:xfrm>
          <a:prstGeom prst="rect">
            <a:avLst/>
          </a:prstGeom>
          <a:noFill/>
        </p:spPr>
        <p:txBody>
          <a:bodyPr wrap="square" rtlCol="0">
            <a:spAutoFit/>
          </a:bodyPr>
          <a:lstStyle/>
          <a:p>
            <a:pPr algn="just"/>
            <a:r>
              <a:rPr lang="en-US" sz="2933" b="1" dirty="0" err="1">
                <a:solidFill>
                  <a:srgbClr val="FF0000"/>
                </a:solidFill>
                <a:latin typeface="Times New Roman" panose="02020603050405020304" pitchFamily="18" charset="0"/>
                <a:cs typeface="Times New Roman" panose="02020603050405020304" pitchFamily="18" charset="0"/>
              </a:rPr>
              <a:t>Biến</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thể</a:t>
            </a:r>
            <a:endParaRPr lang="en-US" sz="2933" b="1" dirty="0">
              <a:solidFill>
                <a:srgbClr val="FF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114469120"/>
      </p:ext>
    </p:extLst>
  </p:cSld>
  <p:clrMapOvr>
    <a:masterClrMapping/>
  </p:clrMapOvr>
  <mc:AlternateContent xmlns:mc="http://schemas.openxmlformats.org/markup-compatibility/2006" xmlns:p14="http://schemas.microsoft.com/office/powerpoint/2010/main">
    <mc:Choice Requires="p14">
      <p:transition spd="slow" p14:dur="2000" advTm="75394"/>
    </mc:Choice>
    <mc:Fallback xmlns="">
      <p:transition spd="slow" advTm="7539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inVertical)">
                                      <p:cBhvr>
                                        <p:cTn id="39" dur="500"/>
                                        <p:tgtEl>
                                          <p:spTgt spid="12"/>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barn(inVertical)">
                                      <p:cBhvr>
                                        <p:cTn id="42" dur="500"/>
                                        <p:tgtEl>
                                          <p:spTgt spid="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arn(inVertical)">
                                      <p:cBhvr>
                                        <p:cTn id="47" dur="500"/>
                                        <p:tgtEl>
                                          <p:spTgt spid="11"/>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barn(inVertical)">
                                      <p:cBhvr>
                                        <p:cTn id="50" dur="500"/>
                                        <p:tgtEl>
                                          <p:spTgt spid="6"/>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barn(inVertical)">
                                      <p:cBhvr>
                                        <p:cTn id="55" dur="500"/>
                                        <p:tgtEl>
                                          <p:spTgt spid="17"/>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barn(inVertical)">
                                      <p:cBhvr>
                                        <p:cTn id="58" dur="500"/>
                                        <p:tgtEl>
                                          <p:spTgt spid="7"/>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barn(inVertical)">
                                      <p:cBhvr>
                                        <p:cTn id="61" dur="500"/>
                                        <p:tgtEl>
                                          <p:spTgt spid="15"/>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barn(inVertical)">
                                      <p:cBhvr>
                                        <p:cTn id="6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P spid="8" grpId="0"/>
      <p:bldP spid="10" grpId="0" animBg="1"/>
      <p:bldP spid="11" grpId="0" animBg="1"/>
      <p:bldP spid="12" grpId="0" animBg="1"/>
      <p:bldP spid="13" grpId="0" animBg="1"/>
      <p:bldP spid="15" grpId="0" animBg="1"/>
      <p:bldP spid="17" grpId="0" animBg="1"/>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F792EF-C3BB-8BFB-BFEE-A34864B4E7C5}"/>
              </a:ext>
            </a:extLst>
          </p:cNvPr>
          <p:cNvPicPr>
            <a:picLocks noChangeAspect="1"/>
          </p:cNvPicPr>
          <p:nvPr/>
        </p:nvPicPr>
        <p:blipFill>
          <a:blip r:embed="rId4">
            <a:duotone>
              <a:prstClr val="black"/>
              <a:srgbClr val="D9C3A5">
                <a:tint val="50000"/>
                <a:satMod val="180000"/>
              </a:srgbClr>
            </a:duotone>
            <a:extLst>
              <a:ext uri="{BEBA8EAE-BF5A-486C-A8C5-ECC9F3942E4B}">
                <a14:imgProps xmlns:a14="http://schemas.microsoft.com/office/drawing/2010/main">
                  <a14:imgLayer r:embed="rId5">
                    <a14:imgEffect>
                      <a14:backgroundRemoval t="9763" b="89941" l="2417" r="90000">
                        <a14:foregroundMark x1="2417" y1="52959" x2="7667" y2="55917"/>
                        <a14:backgroundMark x1="24583" y1="18639" x2="38333" y2="41124"/>
                        <a14:backgroundMark x1="38333" y1="41124" x2="47250" y2="27219"/>
                        <a14:backgroundMark x1="47250" y1="27219" x2="31333" y2="21893"/>
                        <a14:backgroundMark x1="31333" y1="21893" x2="30250" y2="23669"/>
                        <a14:backgroundMark x1="96333" y1="7101" x2="99833" y2="592"/>
                        <a14:backgroundMark x1="22583" y1="30473" x2="49417" y2="18639"/>
                        <a14:backgroundMark x1="51250" y1="11243" x2="44917" y2="36095"/>
                        <a14:backgroundMark x1="44917" y1="36095" x2="38083" y2="45562"/>
                        <a14:backgroundMark x1="38083" y1="45562" x2="28583" y2="34911"/>
                        <a14:backgroundMark x1="28583" y1="34911" x2="22583" y2="6509"/>
                        <a14:backgroundMark x1="22583" y1="6509" x2="22167" y2="1183"/>
                        <a14:backgroundMark x1="25583" y1="31953" x2="34500" y2="31953"/>
                        <a14:backgroundMark x1="34500" y1="31953" x2="44583" y2="30769"/>
                        <a14:backgroundMark x1="44583" y1="30769" x2="49417" y2="8284"/>
                        <a14:backgroundMark x1="49417" y1="8284" x2="45750" y2="28994"/>
                        <a14:backgroundMark x1="45750" y1="28994" x2="36333" y2="40828"/>
                        <a14:backgroundMark x1="36333" y1="40828" x2="27333" y2="34911"/>
                        <a14:backgroundMark x1="27333" y1="34911" x2="23833" y2="3550"/>
                        <a14:backgroundMark x1="46000" y1="6213" x2="44917" y2="17751"/>
                        <a14:backgroundMark x1="48417" y1="6213" x2="45417" y2="34024"/>
                        <a14:backgroundMark x1="45417" y1="34024" x2="34750" y2="40533"/>
                        <a14:backgroundMark x1="34750" y1="40533" x2="24333" y2="4142"/>
                        <a14:backgroundMark x1="32917" y1="45858" x2="42417" y2="44970"/>
                        <a14:backgroundMark x1="42417" y1="44970" x2="41583" y2="29290"/>
                        <a14:backgroundMark x1="29083" y1="42899" x2="43917" y2="36391"/>
                        <a14:backgroundMark x1="42333" y1="42012" x2="32250" y2="41124"/>
                        <a14:backgroundMark x1="32250" y1="41124" x2="29417" y2="37278"/>
                      </a14:backgroundRemoval>
                    </a14:imgEffect>
                  </a14:imgLayer>
                </a14:imgProps>
              </a:ext>
            </a:extLst>
          </a:blip>
          <a:stretch>
            <a:fillRect/>
          </a:stretch>
        </p:blipFill>
        <p:spPr>
          <a:xfrm rot="10800000">
            <a:off x="-1117600" y="2819401"/>
            <a:ext cx="4877223" cy="1373751"/>
          </a:xfrm>
          <a:prstGeom prst="rect">
            <a:avLst/>
          </a:prstGeom>
        </p:spPr>
      </p:pic>
      <p:sp>
        <p:nvSpPr>
          <p:cNvPr id="2" name="TextBox 1">
            <a:extLst>
              <a:ext uri="{FF2B5EF4-FFF2-40B4-BE49-F238E27FC236}">
                <a16:creationId xmlns:a16="http://schemas.microsoft.com/office/drawing/2014/main" id="{56C3A860-2C4A-EFBC-691B-2EF19E79D0CB}"/>
              </a:ext>
            </a:extLst>
          </p:cNvPr>
          <p:cNvSpPr txBox="1"/>
          <p:nvPr/>
        </p:nvSpPr>
        <p:spPr>
          <a:xfrm>
            <a:off x="1524000" y="2839493"/>
            <a:ext cx="1574800" cy="543675"/>
          </a:xfrm>
          <a:prstGeom prst="rect">
            <a:avLst/>
          </a:prstGeom>
          <a:noFill/>
        </p:spPr>
        <p:txBody>
          <a:bodyPr wrap="square" rtlCol="0">
            <a:spAutoFit/>
          </a:bodyPr>
          <a:lstStyle/>
          <a:p>
            <a:r>
              <a:rPr lang="en-US" sz="2933" b="1" dirty="0" err="1">
                <a:latin typeface="Times New Roman" panose="02020603050405020304" pitchFamily="18" charset="0"/>
                <a:cs typeface="Times New Roman" panose="02020603050405020304" pitchFamily="18" charset="0"/>
              </a:rPr>
              <a:t>Về</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vần</a:t>
            </a:r>
            <a:endParaRPr lang="en-US" sz="2933"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73EEE821-6E3B-D8B3-32A2-B447736D9A92}"/>
              </a:ext>
            </a:extLst>
          </p:cNvPr>
          <p:cNvSpPr txBox="1"/>
          <p:nvPr/>
        </p:nvSpPr>
        <p:spPr>
          <a:xfrm>
            <a:off x="3962400" y="1651000"/>
            <a:ext cx="7721600" cy="4154407"/>
          </a:xfrm>
          <a:prstGeom prst="rect">
            <a:avLst/>
          </a:prstGeom>
          <a:noFill/>
        </p:spPr>
        <p:txBody>
          <a:bodyPr wrap="square" rtlCol="0">
            <a:spAutoFit/>
          </a:bodyPr>
          <a:lstStyle/>
          <a:p>
            <a:pPr algn="just"/>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Sử</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dụng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cả</a:t>
            </a:r>
            <a:r>
              <a:rPr lang="en-US" sz="2933"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vần</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lưng</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yêu</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vận</a:t>
            </a:r>
            <a:r>
              <a:rPr lang="en-US" sz="2933" b="1"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và</a:t>
            </a:r>
            <a:r>
              <a:rPr lang="en-US" sz="2933"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vần</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chân</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cước</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vận</a:t>
            </a:r>
            <a:r>
              <a:rPr lang="en-US" sz="2933" b="1" dirty="0">
                <a:latin typeface="Times New Roman" panose="02020603050405020304" pitchFamily="18" charset="0"/>
                <a:cs typeface="Times New Roman" panose="02020603050405020304" pitchFamily="18" charset="0"/>
              </a:rPr>
              <a:t>). </a:t>
            </a:r>
          </a:p>
          <a:p>
            <a:pPr algn="just"/>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Vần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lưng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được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gieo</a:t>
            </a:r>
            <a:r>
              <a:rPr lang="en-US" sz="2933" dirty="0">
                <a:latin typeface="Times New Roman" panose="02020603050405020304" pitchFamily="18" charset="0"/>
                <a:cs typeface="Times New Roman" panose="02020603050405020304" pitchFamily="18" charset="0"/>
              </a:rPr>
              <a:t> ở </a:t>
            </a:r>
            <a:r>
              <a:rPr lang="en-US" sz="2933" dirty="0" err="1">
                <a:latin typeface="Times New Roman" panose="02020603050405020304" pitchFamily="18" charset="0"/>
                <a:cs typeface="Times New Roman" panose="02020603050405020304" pitchFamily="18" charset="0"/>
              </a:rPr>
              <a:t>tiếng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thứ</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tư</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hoặc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thứ</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sáu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của</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thơ</a:t>
            </a:r>
            <a:r>
              <a:rPr lang="en-US" sz="2933" dirty="0">
                <a:latin typeface="Times New Roman" panose="02020603050405020304" pitchFamily="18" charset="0"/>
                <a:cs typeface="Times New Roman" panose="02020603050405020304" pitchFamily="18" charset="0"/>
              </a:rPr>
              <a:t> 8 </a:t>
            </a:r>
            <a:r>
              <a:rPr lang="en-US" sz="2933" dirty="0" err="1">
                <a:latin typeface="Times New Roman" panose="02020603050405020304" pitchFamily="18" charset="0"/>
                <a:cs typeface="Times New Roman" panose="02020603050405020304" pitchFamily="18" charset="0"/>
              </a:rPr>
              <a:t>tiếng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hiệp</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vần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với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tiếng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cuối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của</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thơ</a:t>
            </a:r>
            <a:r>
              <a:rPr lang="en-US" sz="2933" dirty="0">
                <a:latin typeface="Times New Roman" panose="02020603050405020304" pitchFamily="18" charset="0"/>
                <a:cs typeface="Times New Roman" panose="02020603050405020304" pitchFamily="18" charset="0"/>
              </a:rPr>
              <a:t> 6 </a:t>
            </a:r>
            <a:r>
              <a:rPr lang="en-US" sz="2933" dirty="0" err="1">
                <a:latin typeface="Times New Roman" panose="02020603050405020304" pitchFamily="18" charset="0"/>
                <a:cs typeface="Times New Roman" panose="02020603050405020304" pitchFamily="18" charset="0"/>
              </a:rPr>
              <a:t>tiếng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ngay</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trước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nó</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và</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tiếng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thứ</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ba</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hoặc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thứ</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năm</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của</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thơ</a:t>
            </a:r>
            <a:r>
              <a:rPr lang="en-US" sz="2933" dirty="0">
                <a:latin typeface="Times New Roman" panose="02020603050405020304" pitchFamily="18" charset="0"/>
                <a:cs typeface="Times New Roman" panose="02020603050405020304" pitchFamily="18" charset="0"/>
              </a:rPr>
              <a:t> 7 </a:t>
            </a:r>
            <a:r>
              <a:rPr lang="en-US" sz="2933" dirty="0" err="1">
                <a:latin typeface="Times New Roman" panose="02020603050405020304" pitchFamily="18" charset="0"/>
                <a:cs typeface="Times New Roman" panose="02020603050405020304" pitchFamily="18" charset="0"/>
              </a:rPr>
              <a:t>tiếng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hiệp</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vần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với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tiếng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cuối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của</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thơ</a:t>
            </a:r>
            <a:r>
              <a:rPr lang="en-US" sz="2933" dirty="0">
                <a:latin typeface="Times New Roman" panose="02020603050405020304" pitchFamily="18" charset="0"/>
                <a:cs typeface="Times New Roman" panose="02020603050405020304" pitchFamily="18" charset="0"/>
              </a:rPr>
              <a:t> 7 </a:t>
            </a:r>
            <a:r>
              <a:rPr lang="en-US" sz="2933" dirty="0" err="1">
                <a:latin typeface="Times New Roman" panose="02020603050405020304" pitchFamily="18" charset="0"/>
                <a:cs typeface="Times New Roman" panose="02020603050405020304" pitchFamily="18" charset="0"/>
              </a:rPr>
              <a:t>tiếng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liền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trước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nó</a:t>
            </a:r>
            <a:r>
              <a:rPr lang="en-US" sz="2933" dirty="0">
                <a:latin typeface="Times New Roman" panose="02020603050405020304" pitchFamily="18" charset="0"/>
                <a:cs typeface="Times New Roman" panose="02020603050405020304" pitchFamily="18" charset="0"/>
              </a:rPr>
              <a:t>. </a:t>
            </a:r>
          </a:p>
          <a:p>
            <a:pPr algn="just"/>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Vần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chân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được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gieo</a:t>
            </a:r>
            <a:r>
              <a:rPr lang="en-US" sz="2933" dirty="0">
                <a:latin typeface="Times New Roman" panose="02020603050405020304" pitchFamily="18" charset="0"/>
                <a:cs typeface="Times New Roman" panose="02020603050405020304" pitchFamily="18" charset="0"/>
              </a:rPr>
              <a:t> ở </a:t>
            </a:r>
            <a:r>
              <a:rPr lang="en-US" sz="2933" dirty="0" err="1">
                <a:latin typeface="Times New Roman" panose="02020603050405020304" pitchFamily="18" charset="0"/>
                <a:cs typeface="Times New Roman" panose="02020603050405020304" pitchFamily="18" charset="0"/>
              </a:rPr>
              <a:t>tiếng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cuối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của</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tất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cả</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các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thơ</a:t>
            </a:r>
            <a:r>
              <a:rPr lang="en-US" sz="2933" dirty="0">
                <a:latin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id="{AFFC6A89-2F74-6897-C5F3-63135C74559E}"/>
              </a:ext>
            </a:extLst>
          </p:cNvPr>
          <p:cNvSpPr txBox="1"/>
          <p:nvPr/>
        </p:nvSpPr>
        <p:spPr>
          <a:xfrm>
            <a:off x="863600" y="533400"/>
            <a:ext cx="7213600" cy="543675"/>
          </a:xfrm>
          <a:prstGeom prst="rect">
            <a:avLst/>
          </a:prstGeom>
          <a:noFill/>
        </p:spPr>
        <p:txBody>
          <a:bodyPr wrap="square" rtlCol="0">
            <a:spAutoFit/>
          </a:bodyPr>
          <a:lstStyle/>
          <a:p>
            <a:r>
              <a:rPr lang="en-US" sz="2933" b="1" dirty="0">
                <a:latin typeface="Times New Roman" panose="02020603050405020304" pitchFamily="18" charset="0"/>
                <a:cs typeface="Times New Roman" panose="02020603050405020304" pitchFamily="18" charset="0"/>
              </a:rPr>
              <a:t>2. </a:t>
            </a:r>
            <a:r>
              <a:rPr lang="en-US" sz="2933" b="1" dirty="0" err="1">
                <a:latin typeface="Times New Roman" panose="02020603050405020304" pitchFamily="18" charset="0"/>
                <a:cs typeface="Times New Roman" panose="02020603050405020304" pitchFamily="18" charset="0"/>
              </a:rPr>
              <a:t>Đặc</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điểm</a:t>
            </a:r>
            <a:endParaRPr lang="en-US" sz="2933" b="1"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4248077259"/>
      </p:ext>
    </p:extLst>
  </p:cSld>
  <p:clrMapOvr>
    <a:masterClrMapping/>
  </p:clrMapOvr>
  <mc:AlternateContent xmlns:mc="http://schemas.openxmlformats.org/markup-compatibility/2006" xmlns:p14="http://schemas.microsoft.com/office/powerpoint/2010/main">
    <mc:Choice Requires="p14">
      <p:transition spd="slow" p14:dur="2000" advTm="59864"/>
    </mc:Choice>
    <mc:Fallback xmlns="">
      <p:transition spd="slow" advTm="5986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barn(inVertical)">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barn(inVertical)">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barn(inVertical)">
                                      <p:cBhvr>
                                        <p:cTn id="2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3EEE821-6E3B-D8B3-32A2-B447736D9A92}"/>
              </a:ext>
            </a:extLst>
          </p:cNvPr>
          <p:cNvSpPr txBox="1"/>
          <p:nvPr/>
        </p:nvSpPr>
        <p:spPr>
          <a:xfrm>
            <a:off x="4165600" y="1600200"/>
            <a:ext cx="7670800" cy="995016"/>
          </a:xfrm>
          <a:prstGeom prst="rect">
            <a:avLst/>
          </a:prstGeom>
          <a:noFill/>
        </p:spPr>
        <p:txBody>
          <a:bodyPr wrap="square" rtlCol="0">
            <a:spAutoFit/>
          </a:bodyPr>
          <a:lstStyle/>
          <a:p>
            <a:pPr algn="just"/>
            <a:r>
              <a:rPr lang="en-US" sz="2933" dirty="0">
                <a:latin typeface="Times New Roman" panose="02020603050405020304" pitchFamily="18" charset="0"/>
                <a:cs typeface="Times New Roman" panose="02020603050405020304" pitchFamily="18" charset="0"/>
              </a:rPr>
              <a:t>Thanh </a:t>
            </a:r>
            <a:r>
              <a:rPr lang="en-US" sz="2933" dirty="0" err="1">
                <a:latin typeface="Times New Roman" panose="02020603050405020304" pitchFamily="18" charset="0"/>
                <a:cs typeface="Times New Roman" panose="02020603050405020304" pitchFamily="18" charset="0"/>
              </a:rPr>
              <a:t>bằng</a:t>
            </a:r>
            <a:r>
              <a:rPr lang="en-US" sz="2933" dirty="0">
                <a:latin typeface="Times New Roman" panose="02020603050405020304" pitchFamily="18" charset="0"/>
                <a:cs typeface="Times New Roman" panose="02020603050405020304" pitchFamily="18" charset="0"/>
              </a:rPr>
              <a:t> (B) – </a:t>
            </a:r>
            <a:r>
              <a:rPr lang="en-US" sz="2933" dirty="0" err="1">
                <a:latin typeface="Times New Roman" panose="02020603050405020304" pitchFamily="18" charset="0"/>
                <a:cs typeface="Times New Roman" panose="02020603050405020304" pitchFamily="18" charset="0"/>
              </a:rPr>
              <a:t>trắc</a:t>
            </a:r>
            <a:r>
              <a:rPr lang="en-US" sz="2933" dirty="0">
                <a:latin typeface="Times New Roman" panose="02020603050405020304" pitchFamily="18" charset="0"/>
                <a:cs typeface="Times New Roman" panose="02020603050405020304" pitchFamily="18" charset="0"/>
              </a:rPr>
              <a:t> (T) </a:t>
            </a:r>
            <a:r>
              <a:rPr lang="en-US" sz="2933" dirty="0" err="1">
                <a:latin typeface="Times New Roman" panose="02020603050405020304" pitchFamily="18" charset="0"/>
                <a:cs typeface="Times New Roman" panose="02020603050405020304" pitchFamily="18" charset="0"/>
              </a:rPr>
              <a:t>của</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các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tiếng</a:t>
            </a:r>
            <a:r>
              <a:rPr lang="en-US" sz="2933" dirty="0">
                <a:latin typeface="Times New Roman" panose="02020603050405020304" pitchFamily="18" charset="0"/>
                <a:cs typeface="Times New Roman" panose="02020603050405020304" pitchFamily="18" charset="0"/>
              </a:rPr>
              <a:t> ở </a:t>
            </a:r>
            <a:r>
              <a:rPr lang="en-US" sz="2933" dirty="0" err="1">
                <a:latin typeface="Times New Roman" panose="02020603050405020304" pitchFamily="18" charset="0"/>
                <a:cs typeface="Times New Roman" panose="02020603050405020304" pitchFamily="18" charset="0"/>
              </a:rPr>
              <a:t>một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số</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vị</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trí</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trong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thơ</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là</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cố</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định</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cụ</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thể</a:t>
            </a:r>
            <a:r>
              <a:rPr lang="en-US" sz="2933" dirty="0">
                <a:latin typeface="Times New Roman" panose="02020603050405020304" pitchFamily="18" charset="0"/>
                <a:cs typeface="Times New Roman" panose="02020603050405020304" pitchFamily="18" charset="0"/>
              </a:rPr>
              <a:t>.</a:t>
            </a:r>
          </a:p>
        </p:txBody>
      </p:sp>
      <p:graphicFrame>
        <p:nvGraphicFramePr>
          <p:cNvPr id="4" name="Table 4">
            <a:extLst>
              <a:ext uri="{FF2B5EF4-FFF2-40B4-BE49-F238E27FC236}">
                <a16:creationId xmlns:a16="http://schemas.microsoft.com/office/drawing/2014/main" id="{2770A856-6BDA-A602-4FC7-8D2E83B608E2}"/>
              </a:ext>
            </a:extLst>
          </p:cNvPr>
          <p:cNvGraphicFramePr>
            <a:graphicFrameLocks noGrp="1"/>
          </p:cNvGraphicFramePr>
          <p:nvPr/>
        </p:nvGraphicFramePr>
        <p:xfrm>
          <a:off x="330198" y="2839960"/>
          <a:ext cx="11404602" cy="3586240"/>
        </p:xfrm>
        <a:graphic>
          <a:graphicData uri="http://schemas.openxmlformats.org/drawingml/2006/table">
            <a:tbl>
              <a:tblPr firstRow="1" bandRow="1">
                <a:tableStyleId>{5C22544A-7EE6-4342-B048-85BDC9FD1C3A}</a:tableStyleId>
              </a:tblPr>
              <a:tblGrid>
                <a:gridCol w="1934262">
                  <a:extLst>
                    <a:ext uri="{9D8B030D-6E8A-4147-A177-3AD203B41FA5}">
                      <a16:colId xmlns:a16="http://schemas.microsoft.com/office/drawing/2014/main" val="2646141263"/>
                    </a:ext>
                  </a:extLst>
                </a:gridCol>
                <a:gridCol w="600094">
                  <a:extLst>
                    <a:ext uri="{9D8B030D-6E8A-4147-A177-3AD203B41FA5}">
                      <a16:colId xmlns:a16="http://schemas.microsoft.com/office/drawing/2014/main" val="2227028027"/>
                    </a:ext>
                  </a:extLst>
                </a:gridCol>
                <a:gridCol w="1267178">
                  <a:extLst>
                    <a:ext uri="{9D8B030D-6E8A-4147-A177-3AD203B41FA5}">
                      <a16:colId xmlns:a16="http://schemas.microsoft.com/office/drawing/2014/main" val="2835913341"/>
                    </a:ext>
                  </a:extLst>
                </a:gridCol>
                <a:gridCol w="1267178">
                  <a:extLst>
                    <a:ext uri="{9D8B030D-6E8A-4147-A177-3AD203B41FA5}">
                      <a16:colId xmlns:a16="http://schemas.microsoft.com/office/drawing/2014/main" val="3117672813"/>
                    </a:ext>
                  </a:extLst>
                </a:gridCol>
                <a:gridCol w="1267178">
                  <a:extLst>
                    <a:ext uri="{9D8B030D-6E8A-4147-A177-3AD203B41FA5}">
                      <a16:colId xmlns:a16="http://schemas.microsoft.com/office/drawing/2014/main" val="1504202940"/>
                    </a:ext>
                  </a:extLst>
                </a:gridCol>
                <a:gridCol w="1267178">
                  <a:extLst>
                    <a:ext uri="{9D8B030D-6E8A-4147-A177-3AD203B41FA5}">
                      <a16:colId xmlns:a16="http://schemas.microsoft.com/office/drawing/2014/main" val="2489292016"/>
                    </a:ext>
                  </a:extLst>
                </a:gridCol>
                <a:gridCol w="1267178">
                  <a:extLst>
                    <a:ext uri="{9D8B030D-6E8A-4147-A177-3AD203B41FA5}">
                      <a16:colId xmlns:a16="http://schemas.microsoft.com/office/drawing/2014/main" val="1551809645"/>
                    </a:ext>
                  </a:extLst>
                </a:gridCol>
                <a:gridCol w="1267178">
                  <a:extLst>
                    <a:ext uri="{9D8B030D-6E8A-4147-A177-3AD203B41FA5}">
                      <a16:colId xmlns:a16="http://schemas.microsoft.com/office/drawing/2014/main" val="3968317211"/>
                    </a:ext>
                  </a:extLst>
                </a:gridCol>
                <a:gridCol w="1267178">
                  <a:extLst>
                    <a:ext uri="{9D8B030D-6E8A-4147-A177-3AD203B41FA5}">
                      <a16:colId xmlns:a16="http://schemas.microsoft.com/office/drawing/2014/main" val="3819068727"/>
                    </a:ext>
                  </a:extLst>
                </a:gridCol>
              </a:tblGrid>
              <a:tr h="717248">
                <a:tc>
                  <a:txBody>
                    <a:bodyPr/>
                    <a:lstStyle/>
                    <a:p>
                      <a:pPr algn="ctr"/>
                      <a:r>
                        <a:rPr lang="en-US" sz="2900" dirty="0" err="1">
                          <a:solidFill>
                            <a:schemeClr val="tx1"/>
                          </a:solidFill>
                          <a:latin typeface="Times New Roman" panose="02020603050405020304" pitchFamily="18" charset="0"/>
                          <a:cs typeface="Times New Roman" panose="02020603050405020304" pitchFamily="18" charset="0"/>
                        </a:rPr>
                        <a:t>Vị</a:t>
                      </a:r>
                      <a:r>
                        <a:rPr lang="en-US" sz="2900" dirty="0">
                          <a:solidFill>
                            <a:schemeClr val="tx1"/>
                          </a:solidFill>
                          <a:latin typeface="Times New Roman" panose="02020603050405020304" pitchFamily="18" charset="0"/>
                          <a:cs typeface="Times New Roman" panose="02020603050405020304" pitchFamily="18" charset="0"/>
                        </a:rPr>
                        <a:t> </a:t>
                      </a:r>
                      <a:r>
                        <a:rPr lang="en-US" sz="2900" dirty="0" err="1">
                          <a:solidFill>
                            <a:schemeClr val="tx1"/>
                          </a:solidFill>
                          <a:latin typeface="Times New Roman" panose="02020603050405020304" pitchFamily="18" charset="0"/>
                          <a:cs typeface="Times New Roman" panose="02020603050405020304" pitchFamily="18" charset="0"/>
                        </a:rPr>
                        <a:t>trí</a:t>
                      </a:r>
                      <a:r>
                        <a:rPr lang="en-US" sz="2900" dirty="0">
                          <a:solidFill>
                            <a:schemeClr val="tx1"/>
                          </a:solidFill>
                          <a:latin typeface="Times New Roman" panose="02020603050405020304" pitchFamily="18" charset="0"/>
                          <a:cs typeface="Times New Roman" panose="02020603050405020304" pitchFamily="18" charset="0"/>
                        </a:rPr>
                        <a:t> </a:t>
                      </a:r>
                      <a:r>
                        <a:rPr lang="en-US" sz="2900" dirty="0" err="1">
                          <a:solidFill>
                            <a:schemeClr val="tx1"/>
                          </a:solidFill>
                          <a:latin typeface="Times New Roman" panose="02020603050405020304" pitchFamily="18" charset="0"/>
                          <a:cs typeface="Times New Roman" panose="02020603050405020304" pitchFamily="18" charset="0"/>
                        </a:rPr>
                        <a:t>tiếng</a:t>
                      </a:r>
                      <a:endParaRPr lang="en-US" sz="2900" dirty="0">
                        <a:solidFill>
                          <a:schemeClr val="tx1"/>
                        </a:solidFill>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CEBB"/>
                    </a:solidFill>
                  </a:tcPr>
                </a:tc>
                <a:tc>
                  <a:txBody>
                    <a:bodyPr/>
                    <a:lstStyle/>
                    <a:p>
                      <a:pPr algn="ctr"/>
                      <a:r>
                        <a:rPr lang="en-US" sz="2900" dirty="0">
                          <a:solidFill>
                            <a:schemeClr val="tx1"/>
                          </a:solidFill>
                          <a:latin typeface="Times New Roman" panose="02020603050405020304" pitchFamily="18" charset="0"/>
                          <a:cs typeface="Times New Roman" panose="02020603050405020304" pitchFamily="18" charset="0"/>
                        </a:rPr>
                        <a:t>1</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CEBB"/>
                    </a:solidFill>
                  </a:tcPr>
                </a:tc>
                <a:tc>
                  <a:txBody>
                    <a:bodyPr/>
                    <a:lstStyle/>
                    <a:p>
                      <a:pPr algn="ctr"/>
                      <a:r>
                        <a:rPr lang="en-US" sz="2900" dirty="0">
                          <a:solidFill>
                            <a:schemeClr val="tx1"/>
                          </a:solidFill>
                          <a:latin typeface="Times New Roman" panose="02020603050405020304" pitchFamily="18" charset="0"/>
                          <a:cs typeface="Times New Roman" panose="02020603050405020304" pitchFamily="18" charset="0"/>
                        </a:rPr>
                        <a:t>2</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CEBB"/>
                    </a:solidFill>
                  </a:tcPr>
                </a:tc>
                <a:tc>
                  <a:txBody>
                    <a:bodyPr/>
                    <a:lstStyle/>
                    <a:p>
                      <a:pPr algn="ctr"/>
                      <a:r>
                        <a:rPr lang="en-US" sz="2900" dirty="0">
                          <a:solidFill>
                            <a:schemeClr val="tx1"/>
                          </a:solidFill>
                          <a:latin typeface="Times New Roman" panose="02020603050405020304" pitchFamily="18" charset="0"/>
                          <a:cs typeface="Times New Roman" panose="02020603050405020304" pitchFamily="18" charset="0"/>
                        </a:rPr>
                        <a:t>3</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CEBB"/>
                    </a:solidFill>
                  </a:tcPr>
                </a:tc>
                <a:tc>
                  <a:txBody>
                    <a:bodyPr/>
                    <a:lstStyle/>
                    <a:p>
                      <a:pPr algn="ctr"/>
                      <a:r>
                        <a:rPr lang="en-US" sz="2900" dirty="0">
                          <a:solidFill>
                            <a:schemeClr val="tx1"/>
                          </a:solidFill>
                          <a:latin typeface="Times New Roman" panose="02020603050405020304" pitchFamily="18" charset="0"/>
                          <a:cs typeface="Times New Roman" panose="02020603050405020304" pitchFamily="18" charset="0"/>
                        </a:rPr>
                        <a:t>4</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CEBB"/>
                    </a:solidFill>
                  </a:tcPr>
                </a:tc>
                <a:tc>
                  <a:txBody>
                    <a:bodyPr/>
                    <a:lstStyle/>
                    <a:p>
                      <a:pPr algn="ctr"/>
                      <a:r>
                        <a:rPr lang="en-US" sz="2900" dirty="0">
                          <a:solidFill>
                            <a:schemeClr val="tx1"/>
                          </a:solidFill>
                          <a:latin typeface="Times New Roman" panose="02020603050405020304" pitchFamily="18" charset="0"/>
                          <a:cs typeface="Times New Roman" panose="02020603050405020304" pitchFamily="18" charset="0"/>
                        </a:rPr>
                        <a:t>5</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CEBB"/>
                    </a:solidFill>
                  </a:tcPr>
                </a:tc>
                <a:tc>
                  <a:txBody>
                    <a:bodyPr/>
                    <a:lstStyle/>
                    <a:p>
                      <a:pPr algn="ctr"/>
                      <a:r>
                        <a:rPr lang="en-US" sz="2900" dirty="0">
                          <a:solidFill>
                            <a:schemeClr val="tx1"/>
                          </a:solidFill>
                          <a:latin typeface="Times New Roman" panose="02020603050405020304" pitchFamily="18" charset="0"/>
                          <a:cs typeface="Times New Roman" panose="02020603050405020304" pitchFamily="18" charset="0"/>
                        </a:rPr>
                        <a:t>6</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CEBB"/>
                    </a:solidFill>
                  </a:tcPr>
                </a:tc>
                <a:tc>
                  <a:txBody>
                    <a:bodyPr/>
                    <a:lstStyle/>
                    <a:p>
                      <a:pPr algn="ctr"/>
                      <a:r>
                        <a:rPr lang="en-US" sz="2900" dirty="0">
                          <a:solidFill>
                            <a:schemeClr val="tx1"/>
                          </a:solidFill>
                          <a:latin typeface="Times New Roman" panose="02020603050405020304" pitchFamily="18" charset="0"/>
                          <a:cs typeface="Times New Roman" panose="02020603050405020304" pitchFamily="18" charset="0"/>
                        </a:rPr>
                        <a:t>7</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CEBB"/>
                    </a:solidFill>
                  </a:tcPr>
                </a:tc>
                <a:tc>
                  <a:txBody>
                    <a:bodyPr/>
                    <a:lstStyle/>
                    <a:p>
                      <a:pPr algn="ctr"/>
                      <a:r>
                        <a:rPr lang="en-US" sz="2900" dirty="0">
                          <a:solidFill>
                            <a:schemeClr val="tx1"/>
                          </a:solidFill>
                          <a:latin typeface="Times New Roman" panose="02020603050405020304" pitchFamily="18" charset="0"/>
                          <a:cs typeface="Times New Roman" panose="02020603050405020304" pitchFamily="18" charset="0"/>
                        </a:rPr>
                        <a:t>8</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CEBB"/>
                    </a:solidFill>
                  </a:tcPr>
                </a:tc>
                <a:extLst>
                  <a:ext uri="{0D108BD9-81ED-4DB2-BD59-A6C34878D82A}">
                    <a16:rowId xmlns:a16="http://schemas.microsoft.com/office/drawing/2014/main" val="4238963094"/>
                  </a:ext>
                </a:extLst>
              </a:tr>
              <a:tr h="717248">
                <a:tc>
                  <a:txBody>
                    <a:bodyPr/>
                    <a:lstStyle/>
                    <a:p>
                      <a:pPr algn="ctr"/>
                      <a:r>
                        <a:rPr lang="en-US" sz="2900" dirty="0" err="1">
                          <a:solidFill>
                            <a:schemeClr val="tx1"/>
                          </a:solidFill>
                          <a:latin typeface="Times New Roman" panose="02020603050405020304" pitchFamily="18" charset="0"/>
                          <a:cs typeface="Times New Roman" panose="02020603050405020304" pitchFamily="18" charset="0"/>
                        </a:rPr>
                        <a:t>Câu</a:t>
                      </a:r>
                      <a:r>
                        <a:rPr lang="en-US" sz="2900" dirty="0">
                          <a:solidFill>
                            <a:schemeClr val="tx1"/>
                          </a:solidFill>
                          <a:latin typeface="Times New Roman" panose="02020603050405020304" pitchFamily="18" charset="0"/>
                          <a:cs typeface="Times New Roman" panose="02020603050405020304" pitchFamily="18" charset="0"/>
                        </a:rPr>
                        <a:t> </a:t>
                      </a:r>
                      <a:r>
                        <a:rPr lang="en-US" sz="2900" dirty="0" err="1">
                          <a:solidFill>
                            <a:schemeClr val="tx1"/>
                          </a:solidFill>
                          <a:latin typeface="Times New Roman" panose="02020603050405020304" pitchFamily="18" charset="0"/>
                          <a:cs typeface="Times New Roman" panose="02020603050405020304" pitchFamily="18" charset="0"/>
                        </a:rPr>
                        <a:t>thất</a:t>
                      </a:r>
                      <a:r>
                        <a:rPr lang="en-US" sz="2900" dirty="0">
                          <a:solidFill>
                            <a:schemeClr val="tx1"/>
                          </a:solidFill>
                          <a:latin typeface="Times New Roman" panose="02020603050405020304" pitchFamily="18" charset="0"/>
                          <a:cs typeface="Times New Roman" panose="02020603050405020304" pitchFamily="18" charset="0"/>
                        </a:rPr>
                        <a:t> 1</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2900" b="1" dirty="0">
                          <a:solidFill>
                            <a:schemeClr val="tx1"/>
                          </a:solidFill>
                          <a:latin typeface="Times New Roman" panose="02020603050405020304" pitchFamily="18" charset="0"/>
                          <a:cs typeface="Times New Roman" panose="02020603050405020304" pitchFamily="18" charset="0"/>
                        </a:rPr>
                        <a:t>-</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900" b="1" dirty="0">
                          <a:solidFill>
                            <a:schemeClr val="tx1"/>
                          </a:solidFill>
                          <a:latin typeface="Times New Roman" panose="02020603050405020304" pitchFamily="18" charset="0"/>
                          <a:cs typeface="Times New Roman" panose="02020603050405020304" pitchFamily="18" charset="0"/>
                        </a:rPr>
                        <a:t>-</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900" b="1" dirty="0">
                          <a:solidFill>
                            <a:schemeClr val="tx1"/>
                          </a:solidFill>
                          <a:latin typeface="Times New Roman" panose="02020603050405020304" pitchFamily="18" charset="0"/>
                          <a:cs typeface="Times New Roman" panose="02020603050405020304" pitchFamily="18" charset="0"/>
                        </a:rPr>
                        <a:t>-</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900" b="1" dirty="0">
                          <a:solidFill>
                            <a:schemeClr val="tx1"/>
                          </a:solidFill>
                          <a:latin typeface="Times New Roman" panose="02020603050405020304" pitchFamily="18" charset="0"/>
                          <a:cs typeface="Times New Roman" panose="02020603050405020304" pitchFamily="18" charset="0"/>
                        </a:rPr>
                        <a:t>-</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900" b="1" dirty="0">
                          <a:solidFill>
                            <a:schemeClr val="tx1"/>
                          </a:solidFill>
                          <a:latin typeface="Times New Roman" panose="02020603050405020304" pitchFamily="18" charset="0"/>
                          <a:cs typeface="Times New Roman" panose="02020603050405020304" pitchFamily="18" charset="0"/>
                        </a:rPr>
                        <a:t>B</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900" b="1" dirty="0">
                          <a:solidFill>
                            <a:schemeClr val="tx1"/>
                          </a:solidFill>
                          <a:latin typeface="Times New Roman" panose="02020603050405020304" pitchFamily="18" charset="0"/>
                          <a:cs typeface="Times New Roman" panose="02020603050405020304" pitchFamily="18" charset="0"/>
                        </a:rPr>
                        <a:t>-</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900" b="1" dirty="0">
                          <a:solidFill>
                            <a:schemeClr val="tx1"/>
                          </a:solidFill>
                          <a:latin typeface="Times New Roman" panose="02020603050405020304" pitchFamily="18" charset="0"/>
                          <a:cs typeface="Times New Roman" panose="02020603050405020304" pitchFamily="18" charset="0"/>
                        </a:rPr>
                        <a:t>T</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2900" b="1" dirty="0">
                        <a:solidFill>
                          <a:schemeClr val="tx1"/>
                        </a:solidFill>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797474502"/>
                  </a:ext>
                </a:extLst>
              </a:tr>
              <a:tr h="717248">
                <a:tc>
                  <a:txBody>
                    <a:bodyPr/>
                    <a:lstStyle/>
                    <a:p>
                      <a:pPr algn="ctr"/>
                      <a:r>
                        <a:rPr lang="en-US" sz="2900" dirty="0" err="1">
                          <a:solidFill>
                            <a:schemeClr val="tx1"/>
                          </a:solidFill>
                          <a:latin typeface="Times New Roman" panose="02020603050405020304" pitchFamily="18" charset="0"/>
                          <a:cs typeface="Times New Roman" panose="02020603050405020304" pitchFamily="18" charset="0"/>
                        </a:rPr>
                        <a:t>Câu</a:t>
                      </a:r>
                      <a:r>
                        <a:rPr lang="en-US" sz="2900" dirty="0">
                          <a:solidFill>
                            <a:schemeClr val="tx1"/>
                          </a:solidFill>
                          <a:latin typeface="Times New Roman" panose="02020603050405020304" pitchFamily="18" charset="0"/>
                          <a:cs typeface="Times New Roman" panose="02020603050405020304" pitchFamily="18" charset="0"/>
                        </a:rPr>
                        <a:t> </a:t>
                      </a:r>
                      <a:r>
                        <a:rPr lang="en-US" sz="2900" dirty="0" err="1">
                          <a:solidFill>
                            <a:schemeClr val="tx1"/>
                          </a:solidFill>
                          <a:latin typeface="Times New Roman" panose="02020603050405020304" pitchFamily="18" charset="0"/>
                          <a:cs typeface="Times New Roman" panose="02020603050405020304" pitchFamily="18" charset="0"/>
                        </a:rPr>
                        <a:t>thất</a:t>
                      </a:r>
                      <a:r>
                        <a:rPr lang="en-US" sz="2900" dirty="0">
                          <a:solidFill>
                            <a:schemeClr val="tx1"/>
                          </a:solidFill>
                          <a:latin typeface="Times New Roman" panose="02020603050405020304" pitchFamily="18" charset="0"/>
                          <a:cs typeface="Times New Roman" panose="02020603050405020304" pitchFamily="18" charset="0"/>
                        </a:rPr>
                        <a:t> 2</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2900" b="1" dirty="0">
                          <a:solidFill>
                            <a:schemeClr val="tx1"/>
                          </a:solidFill>
                          <a:latin typeface="Times New Roman" panose="02020603050405020304" pitchFamily="18" charset="0"/>
                          <a:cs typeface="Times New Roman" panose="02020603050405020304" pitchFamily="18" charset="0"/>
                        </a:rPr>
                        <a:t>-</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900" b="1" dirty="0">
                          <a:solidFill>
                            <a:schemeClr val="tx1"/>
                          </a:solidFill>
                          <a:latin typeface="Times New Roman" panose="02020603050405020304" pitchFamily="18" charset="0"/>
                          <a:cs typeface="Times New Roman" panose="02020603050405020304" pitchFamily="18" charset="0"/>
                        </a:rPr>
                        <a:t>-</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900" b="1" dirty="0">
                          <a:solidFill>
                            <a:schemeClr val="tx1"/>
                          </a:solidFill>
                          <a:latin typeface="Times New Roman" panose="02020603050405020304" pitchFamily="18" charset="0"/>
                          <a:cs typeface="Times New Roman" panose="02020603050405020304" pitchFamily="18" charset="0"/>
                        </a:rPr>
                        <a:t>B</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900" b="1" dirty="0">
                          <a:solidFill>
                            <a:schemeClr val="tx1"/>
                          </a:solidFill>
                          <a:latin typeface="Times New Roman" panose="02020603050405020304" pitchFamily="18" charset="0"/>
                          <a:cs typeface="Times New Roman" panose="02020603050405020304" pitchFamily="18" charset="0"/>
                        </a:rPr>
                        <a:t>-</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900" b="1" dirty="0">
                          <a:solidFill>
                            <a:schemeClr val="tx1"/>
                          </a:solidFill>
                          <a:latin typeface="Times New Roman" panose="02020603050405020304" pitchFamily="18" charset="0"/>
                          <a:cs typeface="Times New Roman" panose="02020603050405020304" pitchFamily="18" charset="0"/>
                        </a:rPr>
                        <a:t>T</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900" b="1" dirty="0">
                          <a:solidFill>
                            <a:schemeClr val="tx1"/>
                          </a:solidFill>
                          <a:latin typeface="Times New Roman" panose="02020603050405020304" pitchFamily="18" charset="0"/>
                          <a:cs typeface="Times New Roman" panose="02020603050405020304" pitchFamily="18" charset="0"/>
                        </a:rPr>
                        <a:t>-</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900" b="1" dirty="0">
                          <a:solidFill>
                            <a:schemeClr val="tx1"/>
                          </a:solidFill>
                          <a:latin typeface="Times New Roman" panose="02020603050405020304" pitchFamily="18" charset="0"/>
                          <a:cs typeface="Times New Roman" panose="02020603050405020304" pitchFamily="18" charset="0"/>
                        </a:rPr>
                        <a:t>B</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2900" b="1" dirty="0">
                        <a:solidFill>
                          <a:schemeClr val="tx1"/>
                        </a:solidFill>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636814651"/>
                  </a:ext>
                </a:extLst>
              </a:tr>
              <a:tr h="717248">
                <a:tc>
                  <a:txBody>
                    <a:bodyPr/>
                    <a:lstStyle/>
                    <a:p>
                      <a:pPr algn="ctr"/>
                      <a:r>
                        <a:rPr lang="en-US" sz="2900" dirty="0" err="1">
                          <a:solidFill>
                            <a:schemeClr val="tx1"/>
                          </a:solidFill>
                          <a:latin typeface="Times New Roman" panose="02020603050405020304" pitchFamily="18" charset="0"/>
                          <a:cs typeface="Times New Roman" panose="02020603050405020304" pitchFamily="18" charset="0"/>
                        </a:rPr>
                        <a:t>Câu</a:t>
                      </a:r>
                      <a:r>
                        <a:rPr lang="en-US" sz="2900" dirty="0">
                          <a:solidFill>
                            <a:schemeClr val="tx1"/>
                          </a:solidFill>
                          <a:latin typeface="Times New Roman" panose="02020603050405020304" pitchFamily="18" charset="0"/>
                          <a:cs typeface="Times New Roman" panose="02020603050405020304" pitchFamily="18" charset="0"/>
                        </a:rPr>
                        <a:t> </a:t>
                      </a:r>
                      <a:r>
                        <a:rPr lang="en-US" sz="2900" dirty="0" err="1">
                          <a:solidFill>
                            <a:schemeClr val="tx1"/>
                          </a:solidFill>
                          <a:latin typeface="Times New Roman" panose="02020603050405020304" pitchFamily="18" charset="0"/>
                          <a:cs typeface="Times New Roman" panose="02020603050405020304" pitchFamily="18" charset="0"/>
                        </a:rPr>
                        <a:t>lục</a:t>
                      </a:r>
                      <a:endParaRPr lang="en-US" sz="2900" dirty="0">
                        <a:solidFill>
                          <a:schemeClr val="tx1"/>
                        </a:solidFill>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2900" b="1" dirty="0">
                          <a:solidFill>
                            <a:schemeClr val="tx1"/>
                          </a:solidFill>
                          <a:latin typeface="Times New Roman" panose="02020603050405020304" pitchFamily="18" charset="0"/>
                          <a:cs typeface="Times New Roman" panose="02020603050405020304" pitchFamily="18" charset="0"/>
                        </a:rPr>
                        <a:t>-</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900" b="1" dirty="0">
                          <a:solidFill>
                            <a:schemeClr val="tx1"/>
                          </a:solidFill>
                          <a:latin typeface="Times New Roman" panose="02020603050405020304" pitchFamily="18" charset="0"/>
                          <a:cs typeface="Times New Roman" panose="02020603050405020304" pitchFamily="18" charset="0"/>
                        </a:rPr>
                        <a:t>B</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900" b="1" dirty="0">
                          <a:solidFill>
                            <a:schemeClr val="tx1"/>
                          </a:solidFill>
                          <a:latin typeface="Times New Roman" panose="02020603050405020304" pitchFamily="18" charset="0"/>
                          <a:cs typeface="Times New Roman" panose="02020603050405020304" pitchFamily="18" charset="0"/>
                        </a:rPr>
                        <a:t>-</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900" b="1" dirty="0">
                          <a:solidFill>
                            <a:schemeClr val="tx1"/>
                          </a:solidFill>
                          <a:latin typeface="Times New Roman" panose="02020603050405020304" pitchFamily="18" charset="0"/>
                          <a:cs typeface="Times New Roman" panose="02020603050405020304" pitchFamily="18" charset="0"/>
                        </a:rPr>
                        <a:t>T</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900" b="1" dirty="0">
                          <a:solidFill>
                            <a:schemeClr val="tx1"/>
                          </a:solidFill>
                          <a:latin typeface="Times New Roman" panose="02020603050405020304" pitchFamily="18" charset="0"/>
                          <a:cs typeface="Times New Roman" panose="02020603050405020304" pitchFamily="18" charset="0"/>
                        </a:rPr>
                        <a:t>-</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900" b="1" dirty="0">
                          <a:solidFill>
                            <a:schemeClr val="tx1"/>
                          </a:solidFill>
                          <a:latin typeface="Times New Roman" panose="02020603050405020304" pitchFamily="18" charset="0"/>
                          <a:cs typeface="Times New Roman" panose="02020603050405020304" pitchFamily="18" charset="0"/>
                        </a:rPr>
                        <a:t>B</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2900" b="1" dirty="0">
                        <a:solidFill>
                          <a:schemeClr val="tx1"/>
                        </a:solidFill>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2900" b="1" dirty="0">
                        <a:solidFill>
                          <a:schemeClr val="tx1"/>
                        </a:solidFill>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628129624"/>
                  </a:ext>
                </a:extLst>
              </a:tr>
              <a:tr h="717248">
                <a:tc>
                  <a:txBody>
                    <a:bodyPr/>
                    <a:lstStyle/>
                    <a:p>
                      <a:pPr algn="ctr"/>
                      <a:r>
                        <a:rPr lang="en-US" sz="2900" dirty="0" err="1">
                          <a:solidFill>
                            <a:schemeClr val="tx1"/>
                          </a:solidFill>
                          <a:latin typeface="Times New Roman" panose="02020603050405020304" pitchFamily="18" charset="0"/>
                          <a:cs typeface="Times New Roman" panose="02020603050405020304" pitchFamily="18" charset="0"/>
                        </a:rPr>
                        <a:t>Câu</a:t>
                      </a:r>
                      <a:r>
                        <a:rPr lang="en-US" sz="2900" dirty="0">
                          <a:solidFill>
                            <a:schemeClr val="tx1"/>
                          </a:solidFill>
                          <a:latin typeface="Times New Roman" panose="02020603050405020304" pitchFamily="18" charset="0"/>
                          <a:cs typeface="Times New Roman" panose="02020603050405020304" pitchFamily="18" charset="0"/>
                        </a:rPr>
                        <a:t> </a:t>
                      </a:r>
                      <a:r>
                        <a:rPr lang="en-US" sz="2900" dirty="0" err="1">
                          <a:solidFill>
                            <a:schemeClr val="tx1"/>
                          </a:solidFill>
                          <a:latin typeface="Times New Roman" panose="02020603050405020304" pitchFamily="18" charset="0"/>
                          <a:cs typeface="Times New Roman" panose="02020603050405020304" pitchFamily="18" charset="0"/>
                        </a:rPr>
                        <a:t>bát</a:t>
                      </a:r>
                      <a:endParaRPr lang="en-US" sz="2900" dirty="0">
                        <a:solidFill>
                          <a:schemeClr val="tx1"/>
                        </a:solidFill>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2900" b="1" dirty="0">
                          <a:solidFill>
                            <a:schemeClr val="tx1"/>
                          </a:solidFill>
                          <a:latin typeface="Times New Roman" panose="02020603050405020304" pitchFamily="18" charset="0"/>
                          <a:cs typeface="Times New Roman" panose="02020603050405020304" pitchFamily="18" charset="0"/>
                        </a:rPr>
                        <a:t>-</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900" b="1" dirty="0">
                          <a:solidFill>
                            <a:schemeClr val="tx1"/>
                          </a:solidFill>
                          <a:latin typeface="Times New Roman" panose="02020603050405020304" pitchFamily="18" charset="0"/>
                          <a:cs typeface="Times New Roman" panose="02020603050405020304" pitchFamily="18" charset="0"/>
                        </a:rPr>
                        <a:t>B</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900" b="1" dirty="0">
                          <a:solidFill>
                            <a:schemeClr val="tx1"/>
                          </a:solidFill>
                          <a:latin typeface="Times New Roman" panose="02020603050405020304" pitchFamily="18" charset="0"/>
                          <a:cs typeface="Times New Roman" panose="02020603050405020304" pitchFamily="18" charset="0"/>
                        </a:rPr>
                        <a:t>-</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900" b="1" dirty="0">
                          <a:solidFill>
                            <a:schemeClr val="tx1"/>
                          </a:solidFill>
                          <a:latin typeface="Times New Roman" panose="02020603050405020304" pitchFamily="18" charset="0"/>
                          <a:cs typeface="Times New Roman" panose="02020603050405020304" pitchFamily="18" charset="0"/>
                        </a:rPr>
                        <a:t>T</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900" b="1" dirty="0">
                          <a:solidFill>
                            <a:schemeClr val="tx1"/>
                          </a:solidFill>
                          <a:latin typeface="Times New Roman" panose="02020603050405020304" pitchFamily="18" charset="0"/>
                          <a:cs typeface="Times New Roman" panose="02020603050405020304" pitchFamily="18" charset="0"/>
                        </a:rPr>
                        <a:t>-</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900" b="1" dirty="0">
                          <a:solidFill>
                            <a:schemeClr val="tx1"/>
                          </a:solidFill>
                          <a:latin typeface="Times New Roman" panose="02020603050405020304" pitchFamily="18" charset="0"/>
                          <a:cs typeface="Times New Roman" panose="02020603050405020304" pitchFamily="18" charset="0"/>
                        </a:rPr>
                        <a:t>B</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900" b="1" dirty="0">
                          <a:solidFill>
                            <a:schemeClr val="tx1"/>
                          </a:solidFill>
                          <a:latin typeface="Times New Roman" panose="02020603050405020304" pitchFamily="18" charset="0"/>
                          <a:cs typeface="Times New Roman" panose="02020603050405020304" pitchFamily="18" charset="0"/>
                        </a:rPr>
                        <a:t>-</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900" b="1" dirty="0">
                          <a:solidFill>
                            <a:schemeClr val="tx1"/>
                          </a:solidFill>
                          <a:latin typeface="Times New Roman" panose="02020603050405020304" pitchFamily="18" charset="0"/>
                          <a:cs typeface="Times New Roman" panose="02020603050405020304" pitchFamily="18" charset="0"/>
                        </a:rPr>
                        <a:t>B</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817162438"/>
                  </a:ext>
                </a:extLst>
              </a:tr>
            </a:tbl>
          </a:graphicData>
        </a:graphic>
      </p:graphicFrame>
      <p:pic>
        <p:nvPicPr>
          <p:cNvPr id="5" name="Picture 4">
            <a:extLst>
              <a:ext uri="{FF2B5EF4-FFF2-40B4-BE49-F238E27FC236}">
                <a16:creationId xmlns:a16="http://schemas.microsoft.com/office/drawing/2014/main" id="{E820BBC8-90C1-0DBE-A2D7-948FC394641C}"/>
              </a:ext>
            </a:extLst>
          </p:cNvPr>
          <p:cNvPicPr>
            <a:picLocks noChangeAspect="1"/>
          </p:cNvPicPr>
          <p:nvPr/>
        </p:nvPicPr>
        <p:blipFill>
          <a:blip r:embed="rId4">
            <a:duotone>
              <a:prstClr val="black"/>
              <a:srgbClr val="D9C3A5">
                <a:tint val="50000"/>
                <a:satMod val="180000"/>
              </a:srgbClr>
            </a:duotone>
            <a:extLst>
              <a:ext uri="{BEBA8EAE-BF5A-486C-A8C5-ECC9F3942E4B}">
                <a14:imgProps xmlns:a14="http://schemas.microsoft.com/office/drawing/2010/main">
                  <a14:imgLayer r:embed="rId5">
                    <a14:imgEffect>
                      <a14:backgroundRemoval t="9763" b="89941" l="2417" r="90000">
                        <a14:foregroundMark x1="2417" y1="52959" x2="7667" y2="55917"/>
                        <a14:backgroundMark x1="24583" y1="18639" x2="38333" y2="41124"/>
                        <a14:backgroundMark x1="38333" y1="41124" x2="47250" y2="27219"/>
                        <a14:backgroundMark x1="47250" y1="27219" x2="31333" y2="21893"/>
                        <a14:backgroundMark x1="31333" y1="21893" x2="30250" y2="23669"/>
                        <a14:backgroundMark x1="96333" y1="7101" x2="99833" y2="592"/>
                        <a14:backgroundMark x1="22583" y1="30473" x2="49417" y2="18639"/>
                        <a14:backgroundMark x1="51250" y1="11243" x2="44917" y2="36095"/>
                        <a14:backgroundMark x1="44917" y1="36095" x2="38083" y2="45562"/>
                        <a14:backgroundMark x1="38083" y1="45562" x2="28583" y2="34911"/>
                        <a14:backgroundMark x1="28583" y1="34911" x2="22583" y2="6509"/>
                        <a14:backgroundMark x1="22583" y1="6509" x2="22167" y2="1183"/>
                        <a14:backgroundMark x1="25583" y1="31953" x2="34500" y2="31953"/>
                        <a14:backgroundMark x1="34500" y1="31953" x2="44583" y2="30769"/>
                        <a14:backgroundMark x1="44583" y1="30769" x2="49417" y2="8284"/>
                        <a14:backgroundMark x1="49417" y1="8284" x2="45750" y2="28994"/>
                        <a14:backgroundMark x1="45750" y1="28994" x2="36333" y2="40828"/>
                        <a14:backgroundMark x1="36333" y1="40828" x2="27333" y2="34911"/>
                        <a14:backgroundMark x1="27333" y1="34911" x2="23833" y2="3550"/>
                        <a14:backgroundMark x1="46000" y1="6213" x2="44917" y2="17751"/>
                        <a14:backgroundMark x1="48417" y1="6213" x2="45417" y2="34024"/>
                        <a14:backgroundMark x1="45417" y1="34024" x2="34750" y2="40533"/>
                        <a14:backgroundMark x1="34750" y1="40533" x2="24333" y2="4142"/>
                        <a14:backgroundMark x1="32917" y1="45858" x2="42417" y2="44970"/>
                        <a14:backgroundMark x1="42417" y1="44970" x2="41583" y2="29290"/>
                        <a14:backgroundMark x1="29083" y1="42899" x2="43917" y2="36391"/>
                        <a14:backgroundMark x1="42333" y1="42012" x2="32250" y2="41124"/>
                        <a14:backgroundMark x1="32250" y1="41124" x2="29417" y2="37278"/>
                      </a14:backgroundRemoval>
                    </a14:imgEffect>
                  </a14:imgLayer>
                </a14:imgProps>
              </a:ext>
            </a:extLst>
          </a:blip>
          <a:stretch>
            <a:fillRect/>
          </a:stretch>
        </p:blipFill>
        <p:spPr>
          <a:xfrm rot="10800000">
            <a:off x="-1117600" y="1532015"/>
            <a:ext cx="4877223" cy="1373751"/>
          </a:xfrm>
          <a:prstGeom prst="rect">
            <a:avLst/>
          </a:prstGeom>
        </p:spPr>
      </p:pic>
      <p:sp>
        <p:nvSpPr>
          <p:cNvPr id="6" name="TextBox 5">
            <a:extLst>
              <a:ext uri="{FF2B5EF4-FFF2-40B4-BE49-F238E27FC236}">
                <a16:creationId xmlns:a16="http://schemas.microsoft.com/office/drawing/2014/main" id="{3E1BDAD6-09E3-E1ED-C39C-341B5D48807C}"/>
              </a:ext>
            </a:extLst>
          </p:cNvPr>
          <p:cNvSpPr txBox="1"/>
          <p:nvPr/>
        </p:nvSpPr>
        <p:spPr>
          <a:xfrm>
            <a:off x="1574800" y="1418818"/>
            <a:ext cx="2794000" cy="543675"/>
          </a:xfrm>
          <a:prstGeom prst="rect">
            <a:avLst/>
          </a:prstGeom>
          <a:noFill/>
        </p:spPr>
        <p:txBody>
          <a:bodyPr wrap="square" rtlCol="0">
            <a:spAutoFit/>
          </a:bodyPr>
          <a:lstStyle/>
          <a:p>
            <a:r>
              <a:rPr lang="en-US" sz="2933" b="1" dirty="0" err="1">
                <a:latin typeface="Times New Roman" panose="02020603050405020304" pitchFamily="18" charset="0"/>
                <a:cs typeface="Times New Roman" panose="02020603050405020304" pitchFamily="18" charset="0"/>
              </a:rPr>
              <a:t>Về</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thanh</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điệu</a:t>
            </a:r>
            <a:endParaRPr lang="en-US" sz="2933"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15711A60-C348-7AF7-2375-A3DCB8D154F4}"/>
              </a:ext>
            </a:extLst>
          </p:cNvPr>
          <p:cNvSpPr txBox="1"/>
          <p:nvPr/>
        </p:nvSpPr>
        <p:spPr>
          <a:xfrm>
            <a:off x="863600" y="533400"/>
            <a:ext cx="7213600" cy="543675"/>
          </a:xfrm>
          <a:prstGeom prst="rect">
            <a:avLst/>
          </a:prstGeom>
          <a:noFill/>
        </p:spPr>
        <p:txBody>
          <a:bodyPr wrap="square" rtlCol="0">
            <a:spAutoFit/>
          </a:bodyPr>
          <a:lstStyle/>
          <a:p>
            <a:r>
              <a:rPr lang="en-US" sz="2933" b="1" dirty="0">
                <a:latin typeface="Times New Roman" panose="02020603050405020304" pitchFamily="18" charset="0"/>
                <a:cs typeface="Times New Roman" panose="02020603050405020304" pitchFamily="18" charset="0"/>
              </a:rPr>
              <a:t>2. </a:t>
            </a:r>
            <a:r>
              <a:rPr lang="en-US" sz="2933" b="1" dirty="0" err="1">
                <a:latin typeface="Times New Roman" panose="02020603050405020304" pitchFamily="18" charset="0"/>
                <a:cs typeface="Times New Roman" panose="02020603050405020304" pitchFamily="18" charset="0"/>
              </a:rPr>
              <a:t>Đặc</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điểm</a:t>
            </a:r>
            <a:endParaRPr lang="en-US" sz="2933" b="1" dirty="0">
              <a:latin typeface="Times New Roman" panose="02020603050405020304" pitchFamily="18" charset="0"/>
              <a:cs typeface="Times New Roman" panose="02020603050405020304" pitchFamily="18" charset="0"/>
            </a:endParaRPr>
          </a:p>
        </p:txBody>
      </p:sp>
      <p:sp>
        <p:nvSpPr>
          <p:cNvPr id="8" name="Freeform 10">
            <a:extLst>
              <a:ext uri="{FF2B5EF4-FFF2-40B4-BE49-F238E27FC236}">
                <a16:creationId xmlns:a16="http://schemas.microsoft.com/office/drawing/2014/main" id="{8C449C2A-9D91-13B1-C0E5-46FD5BBA2BEF}"/>
              </a:ext>
            </a:extLst>
          </p:cNvPr>
          <p:cNvSpPr/>
          <p:nvPr/>
        </p:nvSpPr>
        <p:spPr>
          <a:xfrm>
            <a:off x="10575746" y="-632425"/>
            <a:ext cx="2318109" cy="2094929"/>
          </a:xfrm>
          <a:custGeom>
            <a:avLst/>
            <a:gdLst/>
            <a:ahLst/>
            <a:cxnLst/>
            <a:rect l="l" t="t" r="r" b="b"/>
            <a:pathLst>
              <a:path w="4744528" h="4114800">
                <a:moveTo>
                  <a:pt x="0" y="0"/>
                </a:moveTo>
                <a:lnTo>
                  <a:pt x="4744529" y="0"/>
                </a:lnTo>
                <a:lnTo>
                  <a:pt x="4744529"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custDataLst>
      <p:tags r:id="rId1"/>
    </p:custDataLst>
    <p:extLst>
      <p:ext uri="{BB962C8B-B14F-4D97-AF65-F5344CB8AC3E}">
        <p14:creationId xmlns:p14="http://schemas.microsoft.com/office/powerpoint/2010/main" val="3210401153"/>
      </p:ext>
    </p:extLst>
  </p:cSld>
  <p:clrMapOvr>
    <a:masterClrMapping/>
  </p:clrMapOvr>
  <mc:AlternateContent xmlns:mc="http://schemas.openxmlformats.org/markup-compatibility/2006" xmlns:p14="http://schemas.microsoft.com/office/powerpoint/2010/main">
    <mc:Choice Requires="p14">
      <p:transition spd="slow" p14:dur="2000" advTm="69794"/>
    </mc:Choice>
    <mc:Fallback xmlns="">
      <p:transition spd="slow" advTm="6979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B8FA8D0-7689-9E18-2089-E69C8DE50B21}"/>
              </a:ext>
            </a:extLst>
          </p:cNvPr>
          <p:cNvPicPr>
            <a:picLocks noChangeAspect="1"/>
          </p:cNvPicPr>
          <p:nvPr/>
        </p:nvPicPr>
        <p:blipFill>
          <a:blip r:embed="rId4">
            <a:duotone>
              <a:prstClr val="black"/>
              <a:srgbClr val="D9C3A5">
                <a:tint val="50000"/>
                <a:satMod val="180000"/>
              </a:srgbClr>
            </a:duotone>
            <a:extLst>
              <a:ext uri="{BEBA8EAE-BF5A-486C-A8C5-ECC9F3942E4B}">
                <a14:imgProps xmlns:a14="http://schemas.microsoft.com/office/drawing/2010/main">
                  <a14:imgLayer r:embed="rId5">
                    <a14:imgEffect>
                      <a14:backgroundRemoval t="9763" b="89941" l="2417" r="90000">
                        <a14:foregroundMark x1="2417" y1="52959" x2="7667" y2="55917"/>
                        <a14:backgroundMark x1="24583" y1="18639" x2="38333" y2="41124"/>
                        <a14:backgroundMark x1="38333" y1="41124" x2="47250" y2="27219"/>
                        <a14:backgroundMark x1="47250" y1="27219" x2="31333" y2="21893"/>
                        <a14:backgroundMark x1="31333" y1="21893" x2="30250" y2="23669"/>
                        <a14:backgroundMark x1="96333" y1="7101" x2="99833" y2="592"/>
                        <a14:backgroundMark x1="22583" y1="30473" x2="49417" y2="18639"/>
                        <a14:backgroundMark x1="51250" y1="11243" x2="44917" y2="36095"/>
                        <a14:backgroundMark x1="44917" y1="36095" x2="38083" y2="45562"/>
                        <a14:backgroundMark x1="38083" y1="45562" x2="28583" y2="34911"/>
                        <a14:backgroundMark x1="28583" y1="34911" x2="22583" y2="6509"/>
                        <a14:backgroundMark x1="22583" y1="6509" x2="22167" y2="1183"/>
                        <a14:backgroundMark x1="25583" y1="31953" x2="34500" y2="31953"/>
                        <a14:backgroundMark x1="34500" y1="31953" x2="44583" y2="30769"/>
                        <a14:backgroundMark x1="44583" y1="30769" x2="49417" y2="8284"/>
                        <a14:backgroundMark x1="49417" y1="8284" x2="45750" y2="28994"/>
                        <a14:backgroundMark x1="45750" y1="28994" x2="36333" y2="40828"/>
                        <a14:backgroundMark x1="36333" y1="40828" x2="27333" y2="34911"/>
                        <a14:backgroundMark x1="27333" y1="34911" x2="23833" y2="3550"/>
                        <a14:backgroundMark x1="46000" y1="6213" x2="44917" y2="17751"/>
                        <a14:backgroundMark x1="48417" y1="6213" x2="45417" y2="34024"/>
                        <a14:backgroundMark x1="45417" y1="34024" x2="34750" y2="40533"/>
                        <a14:backgroundMark x1="34750" y1="40533" x2="24333" y2="4142"/>
                        <a14:backgroundMark x1="32917" y1="45858" x2="42417" y2="44970"/>
                        <a14:backgroundMark x1="42417" y1="44970" x2="41583" y2="29290"/>
                        <a14:backgroundMark x1="29083" y1="42899" x2="43917" y2="36391"/>
                        <a14:backgroundMark x1="42333" y1="42012" x2="32250" y2="41124"/>
                        <a14:backgroundMark x1="32250" y1="41124" x2="29417" y2="37278"/>
                      </a14:backgroundRemoval>
                    </a14:imgEffect>
                  </a14:imgLayer>
                </a14:imgProps>
              </a:ext>
            </a:extLst>
          </a:blip>
          <a:stretch>
            <a:fillRect/>
          </a:stretch>
        </p:blipFill>
        <p:spPr>
          <a:xfrm rot="10800000">
            <a:off x="-1117600" y="1532015"/>
            <a:ext cx="4877223" cy="1373751"/>
          </a:xfrm>
          <a:prstGeom prst="rect">
            <a:avLst/>
          </a:prstGeom>
        </p:spPr>
      </p:pic>
      <p:sp>
        <p:nvSpPr>
          <p:cNvPr id="6" name="TextBox 5">
            <a:extLst>
              <a:ext uri="{FF2B5EF4-FFF2-40B4-BE49-F238E27FC236}">
                <a16:creationId xmlns:a16="http://schemas.microsoft.com/office/drawing/2014/main" id="{6B386D6B-2291-0674-9132-4DAA52D2573E}"/>
              </a:ext>
            </a:extLst>
          </p:cNvPr>
          <p:cNvSpPr txBox="1"/>
          <p:nvPr/>
        </p:nvSpPr>
        <p:spPr>
          <a:xfrm>
            <a:off x="1574800" y="1418818"/>
            <a:ext cx="2794000" cy="543675"/>
          </a:xfrm>
          <a:prstGeom prst="rect">
            <a:avLst/>
          </a:prstGeom>
          <a:noFill/>
        </p:spPr>
        <p:txBody>
          <a:bodyPr wrap="square" rtlCol="0">
            <a:spAutoFit/>
          </a:bodyPr>
          <a:lstStyle/>
          <a:p>
            <a:r>
              <a:rPr lang="en-US" sz="2933" b="1" dirty="0" err="1">
                <a:latin typeface="Times New Roman" panose="02020603050405020304" pitchFamily="18" charset="0"/>
                <a:cs typeface="Times New Roman" panose="02020603050405020304" pitchFamily="18" charset="0"/>
              </a:rPr>
              <a:t>Về</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ngắt</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nhịp</a:t>
            </a:r>
            <a:endParaRPr lang="en-US" sz="2933"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01314BEE-E124-4238-D9E4-69EEC1658DAB}"/>
              </a:ext>
            </a:extLst>
          </p:cNvPr>
          <p:cNvSpPr txBox="1"/>
          <p:nvPr/>
        </p:nvSpPr>
        <p:spPr>
          <a:xfrm>
            <a:off x="863600" y="533400"/>
            <a:ext cx="7213600" cy="543675"/>
          </a:xfrm>
          <a:prstGeom prst="rect">
            <a:avLst/>
          </a:prstGeom>
          <a:noFill/>
        </p:spPr>
        <p:txBody>
          <a:bodyPr wrap="square" rtlCol="0">
            <a:spAutoFit/>
          </a:bodyPr>
          <a:lstStyle/>
          <a:p>
            <a:r>
              <a:rPr lang="en-US" sz="2933" b="1" dirty="0">
                <a:latin typeface="Times New Roman" panose="02020603050405020304" pitchFamily="18" charset="0"/>
                <a:cs typeface="Times New Roman" panose="02020603050405020304" pitchFamily="18" charset="0"/>
              </a:rPr>
              <a:t>2. </a:t>
            </a:r>
            <a:r>
              <a:rPr lang="en-US" sz="2933" b="1" dirty="0" err="1">
                <a:latin typeface="Times New Roman" panose="02020603050405020304" pitchFamily="18" charset="0"/>
                <a:cs typeface="Times New Roman" panose="02020603050405020304" pitchFamily="18" charset="0"/>
              </a:rPr>
              <a:t>Đặc</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điểm</a:t>
            </a:r>
            <a:endParaRPr lang="en-US" sz="2933"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73EEE821-6E3B-D8B3-32A2-B447736D9A92}"/>
              </a:ext>
            </a:extLst>
          </p:cNvPr>
          <p:cNvSpPr txBox="1"/>
          <p:nvPr/>
        </p:nvSpPr>
        <p:spPr>
          <a:xfrm>
            <a:off x="1879600" y="2567241"/>
            <a:ext cx="9855200" cy="2800382"/>
          </a:xfrm>
          <a:prstGeom prst="rect">
            <a:avLst/>
          </a:prstGeom>
          <a:noFill/>
        </p:spPr>
        <p:txBody>
          <a:bodyPr wrap="square" rtlCol="0">
            <a:spAutoFit/>
          </a:bodyPr>
          <a:lstStyle/>
          <a:p>
            <a:pPr algn="just"/>
            <a:r>
              <a:rPr lang="en-US" sz="2933"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Câu</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thơ</a:t>
            </a:r>
            <a:r>
              <a:rPr lang="en-US" sz="2933" b="1" dirty="0">
                <a:latin typeface="Times New Roman" panose="02020603050405020304" pitchFamily="18" charset="0"/>
                <a:cs typeface="Times New Roman" panose="02020603050405020304" pitchFamily="18" charset="0"/>
              </a:rPr>
              <a:t> 7 </a:t>
            </a:r>
            <a:r>
              <a:rPr lang="en-US" sz="2933" b="1" dirty="0" err="1">
                <a:latin typeface="Times New Roman" panose="02020603050405020304" pitchFamily="18" charset="0"/>
                <a:cs typeface="Times New Roman" panose="02020603050405020304" pitchFamily="18" charset="0"/>
              </a:rPr>
              <a:t>tiếng</a:t>
            </a:r>
            <a:r>
              <a:rPr lang="en-US" sz="2933" b="1"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thường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có</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cách</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ngắt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nhịp</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lẻ</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trước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chẵn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sau</a:t>
            </a:r>
            <a:r>
              <a:rPr lang="en-US" sz="2933" dirty="0">
                <a:latin typeface="Times New Roman" panose="02020603050405020304" pitchFamily="18" charset="0"/>
                <a:cs typeface="Times New Roman" panose="02020603050405020304" pitchFamily="18" charset="0"/>
              </a:rPr>
              <a:t> (3/2/2 hay 3/4). </a:t>
            </a:r>
          </a:p>
          <a:p>
            <a:pPr algn="just"/>
            <a:r>
              <a:rPr lang="en-US" sz="2933" dirty="0">
                <a:latin typeface="Times New Roman" panose="02020603050405020304" pitchFamily="18" charset="0"/>
                <a:cs typeface="Times New Roman" panose="02020603050405020304" pitchFamily="18" charset="0"/>
              </a:rPr>
              <a:t>- </a:t>
            </a:r>
            <a:r>
              <a:rPr lang="en-US" sz="2933" b="1" dirty="0">
                <a:latin typeface="Times New Roman" panose="02020603050405020304" pitchFamily="18" charset="0"/>
                <a:cs typeface="Times New Roman" panose="02020603050405020304" pitchFamily="18" charset="0"/>
              </a:rPr>
              <a:t>Hai </a:t>
            </a:r>
            <a:r>
              <a:rPr lang="en-US" sz="2933" b="1" dirty="0" err="1">
                <a:latin typeface="Times New Roman" panose="02020603050405020304" pitchFamily="18" charset="0"/>
                <a:cs typeface="Times New Roman" panose="02020603050405020304" pitchFamily="18" charset="0"/>
              </a:rPr>
              <a:t>câu</a:t>
            </a:r>
            <a:r>
              <a:rPr lang="en-US" sz="2933" b="1" dirty="0">
                <a:latin typeface="Times New Roman" panose="02020603050405020304" pitchFamily="18" charset="0"/>
                <a:cs typeface="Times New Roman" panose="02020603050405020304" pitchFamily="18" charset="0"/>
              </a:rPr>
              <a:t> 6 </a:t>
            </a:r>
            <a:r>
              <a:rPr lang="en-US" sz="2933" b="1" dirty="0" err="1">
                <a:latin typeface="Times New Roman" panose="02020603050405020304" pitchFamily="18" charset="0"/>
                <a:cs typeface="Times New Roman" panose="02020603050405020304" pitchFamily="18" charset="0"/>
              </a:rPr>
              <a:t>và</a:t>
            </a:r>
            <a:r>
              <a:rPr lang="en-US" sz="2933" b="1" dirty="0">
                <a:latin typeface="Times New Roman" panose="02020603050405020304" pitchFamily="18" charset="0"/>
                <a:cs typeface="Times New Roman" panose="02020603050405020304" pitchFamily="18" charset="0"/>
              </a:rPr>
              <a:t> 8 </a:t>
            </a:r>
            <a:r>
              <a:rPr lang="en-US" sz="2933" dirty="0" err="1">
                <a:latin typeface="Times New Roman" panose="02020603050405020304" pitchFamily="18" charset="0"/>
                <a:cs typeface="Times New Roman" panose="02020603050405020304" pitchFamily="18" charset="0"/>
              </a:rPr>
              <a:t>ngắt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nhịp</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theo</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thể</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lục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bát</a:t>
            </a:r>
            <a:r>
              <a:rPr lang="en-US" sz="2933" dirty="0">
                <a:latin typeface="Times New Roman" panose="02020603050405020304" pitchFamily="18" charset="0"/>
                <a:cs typeface="Times New Roman" panose="02020603050405020304" pitchFamily="18" charset="0"/>
              </a:rPr>
              <a:t>. </a:t>
            </a:r>
          </a:p>
          <a:p>
            <a:pPr algn="just"/>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Một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số</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thơ</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có</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thể</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đọc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theo</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những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cách</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ngắt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nhịp</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khác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nhau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mỗi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cách</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ngắt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nhịp</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tạo</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ra</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một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nghĩa</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giúp</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người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đọc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có</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được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sự</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đa</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dạng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trong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cảm</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thụ</a:t>
            </a:r>
            <a:r>
              <a:rPr lang="en-US" sz="2933" dirty="0">
                <a:latin typeface="Times New Roman" panose="02020603050405020304" pitchFamily="18" charset="0"/>
                <a:cs typeface="Times New Roman" panose="02020603050405020304" pitchFamily="18" charset="0"/>
              </a:rPr>
              <a:t>.</a:t>
            </a:r>
          </a:p>
        </p:txBody>
      </p:sp>
      <p:sp>
        <p:nvSpPr>
          <p:cNvPr id="8" name="Freeform 3">
            <a:extLst>
              <a:ext uri="{FF2B5EF4-FFF2-40B4-BE49-F238E27FC236}">
                <a16:creationId xmlns:a16="http://schemas.microsoft.com/office/drawing/2014/main" id="{59233D9D-0867-AA9C-55A1-A06ACABDC7C0}"/>
              </a:ext>
            </a:extLst>
          </p:cNvPr>
          <p:cNvSpPr/>
          <p:nvPr/>
        </p:nvSpPr>
        <p:spPr>
          <a:xfrm>
            <a:off x="9601200" y="4800600"/>
            <a:ext cx="3877315" cy="2743200"/>
          </a:xfrm>
          <a:custGeom>
            <a:avLst/>
            <a:gdLst/>
            <a:ahLst/>
            <a:cxnLst/>
            <a:rect l="l" t="t" r="r" b="b"/>
            <a:pathLst>
              <a:path w="5815972" h="4114800">
                <a:moveTo>
                  <a:pt x="0" y="0"/>
                </a:moveTo>
                <a:lnTo>
                  <a:pt x="5815972" y="0"/>
                </a:lnTo>
                <a:lnTo>
                  <a:pt x="581597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7">
            <a:extLst>
              <a:ext uri="{FF2B5EF4-FFF2-40B4-BE49-F238E27FC236}">
                <a16:creationId xmlns:a16="http://schemas.microsoft.com/office/drawing/2014/main" id="{448FD6D0-23FA-8A8B-D1E0-6F945170E41E}"/>
              </a:ext>
            </a:extLst>
          </p:cNvPr>
          <p:cNvSpPr/>
          <p:nvPr/>
        </p:nvSpPr>
        <p:spPr>
          <a:xfrm rot="10800000">
            <a:off x="9956800" y="-1803400"/>
            <a:ext cx="2534031" cy="2743200"/>
          </a:xfrm>
          <a:custGeom>
            <a:avLst/>
            <a:gdLst/>
            <a:ahLst/>
            <a:cxnLst/>
            <a:rect l="l" t="t" r="r" b="b"/>
            <a:pathLst>
              <a:path w="3801046" h="4114800">
                <a:moveTo>
                  <a:pt x="0" y="0"/>
                </a:moveTo>
                <a:lnTo>
                  <a:pt x="3801046" y="0"/>
                </a:lnTo>
                <a:lnTo>
                  <a:pt x="380104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Tree>
    <p:custDataLst>
      <p:tags r:id="rId1"/>
    </p:custDataLst>
    <p:extLst>
      <p:ext uri="{BB962C8B-B14F-4D97-AF65-F5344CB8AC3E}">
        <p14:creationId xmlns:p14="http://schemas.microsoft.com/office/powerpoint/2010/main" val="870033056"/>
      </p:ext>
    </p:extLst>
  </p:cSld>
  <p:clrMapOvr>
    <a:masterClrMapping/>
  </p:clrMapOvr>
  <mc:AlternateContent xmlns:mc="http://schemas.openxmlformats.org/markup-compatibility/2006" xmlns:p14="http://schemas.microsoft.com/office/powerpoint/2010/main">
    <mc:Choice Requires="p14">
      <p:transition spd="slow" p14:dur="2000" advTm="70684"/>
    </mc:Choice>
    <mc:Fallback xmlns="">
      <p:transition spd="slow" advTm="7068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barn(inVertical)">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barn(inVertical)">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barn(inVertical)">
                                      <p:cBhvr>
                                        <p:cTn id="2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7"/>
</p:tagLst>
</file>

<file path=ppt/tags/tag10.xml><?xml version="1.0" encoding="utf-8"?>
<p:tagLst xmlns:a="http://schemas.openxmlformats.org/drawingml/2006/main" xmlns:r="http://schemas.openxmlformats.org/officeDocument/2006/relationships" xmlns:p="http://schemas.openxmlformats.org/presentationml/2006/main">
  <p:tag name="TIMING" val="|1.8|0.8"/>
</p:tagLst>
</file>

<file path=ppt/tags/tag11.xml><?xml version="1.0" encoding="utf-8"?>
<p:tagLst xmlns:a="http://schemas.openxmlformats.org/drawingml/2006/main" xmlns:r="http://schemas.openxmlformats.org/officeDocument/2006/relationships" xmlns:p="http://schemas.openxmlformats.org/presentationml/2006/main">
  <p:tag name="TIMING" val="|0.5|2.2|3.5"/>
</p:tagLst>
</file>

<file path=ppt/tags/tag12.xml><?xml version="1.0" encoding="utf-8"?>
<p:tagLst xmlns:a="http://schemas.openxmlformats.org/drawingml/2006/main" xmlns:r="http://schemas.openxmlformats.org/officeDocument/2006/relationships" xmlns:p="http://schemas.openxmlformats.org/presentationml/2006/main">
  <p:tag name="TIMING" val="|1.3|3.1|6.1"/>
</p:tagLst>
</file>

<file path=ppt/tags/tag13.xml><?xml version="1.0" encoding="utf-8"?>
<p:tagLst xmlns:a="http://schemas.openxmlformats.org/drawingml/2006/main" xmlns:r="http://schemas.openxmlformats.org/officeDocument/2006/relationships" xmlns:p="http://schemas.openxmlformats.org/presentationml/2006/main">
  <p:tag name="TIMING" val="|0.8|3.8"/>
</p:tagLst>
</file>

<file path=ppt/tags/tag14.xml><?xml version="1.0" encoding="utf-8"?>
<p:tagLst xmlns:a="http://schemas.openxmlformats.org/drawingml/2006/main" xmlns:r="http://schemas.openxmlformats.org/officeDocument/2006/relationships" xmlns:p="http://schemas.openxmlformats.org/presentationml/2006/main">
  <p:tag name="TIMING" val="|0.5|2.3|4|12.7"/>
</p:tagLst>
</file>

<file path=ppt/tags/tag15.xml><?xml version="1.0" encoding="utf-8"?>
<p:tagLst xmlns:a="http://schemas.openxmlformats.org/drawingml/2006/main" xmlns:r="http://schemas.openxmlformats.org/officeDocument/2006/relationships" xmlns:p="http://schemas.openxmlformats.org/presentationml/2006/main">
  <p:tag name="TIMING" val="|0.6|2.1"/>
</p:tagLst>
</file>

<file path=ppt/tags/tag16.xml><?xml version="1.0" encoding="utf-8"?>
<p:tagLst xmlns:a="http://schemas.openxmlformats.org/drawingml/2006/main" xmlns:r="http://schemas.openxmlformats.org/officeDocument/2006/relationships" xmlns:p="http://schemas.openxmlformats.org/presentationml/2006/main">
  <p:tag name="TIMING" val="|0.8|2.1|2.9|31.8|1.8"/>
</p:tagLst>
</file>

<file path=ppt/tags/tag17.xml><?xml version="1.0" encoding="utf-8"?>
<p:tagLst xmlns:a="http://schemas.openxmlformats.org/drawingml/2006/main" xmlns:r="http://schemas.openxmlformats.org/officeDocument/2006/relationships" xmlns:p="http://schemas.openxmlformats.org/presentationml/2006/main">
  <p:tag name="TIMING" val="|0.4|1.4|1.9|5.9"/>
</p:tagLst>
</file>

<file path=ppt/tags/tag18.xml><?xml version="1.0" encoding="utf-8"?>
<p:tagLst xmlns:a="http://schemas.openxmlformats.org/drawingml/2006/main" xmlns:r="http://schemas.openxmlformats.org/officeDocument/2006/relationships" xmlns:p="http://schemas.openxmlformats.org/presentationml/2006/main">
  <p:tag name="TIMING" val="|1|14.4"/>
</p:tagLst>
</file>

<file path=ppt/tags/tag19.xml><?xml version="1.0" encoding="utf-8"?>
<p:tagLst xmlns:a="http://schemas.openxmlformats.org/drawingml/2006/main" xmlns:r="http://schemas.openxmlformats.org/officeDocument/2006/relationships" xmlns:p="http://schemas.openxmlformats.org/presentationml/2006/main">
  <p:tag name="TIMING" val="|0.5|3.7|0.8|5.2"/>
</p:tagLst>
</file>

<file path=ppt/tags/tag2.xml><?xml version="1.0" encoding="utf-8"?>
<p:tagLst xmlns:a="http://schemas.openxmlformats.org/drawingml/2006/main" xmlns:r="http://schemas.openxmlformats.org/officeDocument/2006/relationships" xmlns:p="http://schemas.openxmlformats.org/presentationml/2006/main">
  <p:tag name="TIMING" val="|0.4|18.7|4.2"/>
</p:tagLst>
</file>

<file path=ppt/tags/tag20.xml><?xml version="1.0" encoding="utf-8"?>
<p:tagLst xmlns:a="http://schemas.openxmlformats.org/drawingml/2006/main" xmlns:r="http://schemas.openxmlformats.org/officeDocument/2006/relationships" xmlns:p="http://schemas.openxmlformats.org/presentationml/2006/main">
  <p:tag name="TIMING" val="|3.3|16"/>
</p:tagLst>
</file>

<file path=ppt/tags/tag21.xml><?xml version="1.0" encoding="utf-8"?>
<p:tagLst xmlns:a="http://schemas.openxmlformats.org/drawingml/2006/main" xmlns:r="http://schemas.openxmlformats.org/officeDocument/2006/relationships" xmlns:p="http://schemas.openxmlformats.org/presentationml/2006/main">
  <p:tag name="TIMING" val="|0.6|3.3|15.2"/>
</p:tagLst>
</file>

<file path=ppt/tags/tag22.xml><?xml version="1.0" encoding="utf-8"?>
<p:tagLst xmlns:a="http://schemas.openxmlformats.org/drawingml/2006/main" xmlns:r="http://schemas.openxmlformats.org/officeDocument/2006/relationships" xmlns:p="http://schemas.openxmlformats.org/presentationml/2006/main">
  <p:tag name="TIMING" val="|1.7|1.4|4.8|1.5|3.5|3.4|2.2"/>
</p:tagLst>
</file>

<file path=ppt/tags/tag23.xml><?xml version="1.0" encoding="utf-8"?>
<p:tagLst xmlns:a="http://schemas.openxmlformats.org/drawingml/2006/main" xmlns:r="http://schemas.openxmlformats.org/officeDocument/2006/relationships" xmlns:p="http://schemas.openxmlformats.org/presentationml/2006/main">
  <p:tag name="TIMING" val="|0.8|4.4|6.1|22.1"/>
</p:tagLst>
</file>

<file path=ppt/tags/tag24.xml><?xml version="1.0" encoding="utf-8"?>
<p:tagLst xmlns:a="http://schemas.openxmlformats.org/drawingml/2006/main" xmlns:r="http://schemas.openxmlformats.org/officeDocument/2006/relationships" xmlns:p="http://schemas.openxmlformats.org/presentationml/2006/main">
  <p:tag name="TIMING" val="|0.5|0.8"/>
</p:tagLst>
</file>

<file path=ppt/tags/tag25.xml><?xml version="1.0" encoding="utf-8"?>
<p:tagLst xmlns:a="http://schemas.openxmlformats.org/drawingml/2006/main" xmlns:r="http://schemas.openxmlformats.org/officeDocument/2006/relationships" xmlns:p="http://schemas.openxmlformats.org/presentationml/2006/main">
  <p:tag name="TIMING" val="|0.5|0.6|0.8|1.3|2.8"/>
</p:tagLst>
</file>

<file path=ppt/tags/tag26.xml><?xml version="1.0" encoding="utf-8"?>
<p:tagLst xmlns:a="http://schemas.openxmlformats.org/drawingml/2006/main" xmlns:r="http://schemas.openxmlformats.org/officeDocument/2006/relationships" xmlns:p="http://schemas.openxmlformats.org/presentationml/2006/main">
  <p:tag name="TIMING" val="|0.5|1.1|0.9|1.6|7.4|2.5|5.9"/>
</p:tagLst>
</file>

<file path=ppt/tags/tag27.xml><?xml version="1.0" encoding="utf-8"?>
<p:tagLst xmlns:a="http://schemas.openxmlformats.org/drawingml/2006/main" xmlns:r="http://schemas.openxmlformats.org/officeDocument/2006/relationships" xmlns:p="http://schemas.openxmlformats.org/presentationml/2006/main">
  <p:tag name="TIMING" val="|0.5|1.6|9|28.7|31"/>
</p:tagLst>
</file>

<file path=ppt/tags/tag28.xml><?xml version="1.0" encoding="utf-8"?>
<p:tagLst xmlns:a="http://schemas.openxmlformats.org/drawingml/2006/main" xmlns:r="http://schemas.openxmlformats.org/officeDocument/2006/relationships" xmlns:p="http://schemas.openxmlformats.org/presentationml/2006/main">
  <p:tag name="TIMING" val="|0.5"/>
</p:tagLst>
</file>

<file path=ppt/tags/tag29.xml><?xml version="1.0" encoding="utf-8"?>
<p:tagLst xmlns:a="http://schemas.openxmlformats.org/drawingml/2006/main" xmlns:r="http://schemas.openxmlformats.org/officeDocument/2006/relationships" xmlns:p="http://schemas.openxmlformats.org/presentationml/2006/main">
  <p:tag name="TIMING" val="|0.4|0.7|6.6|1.1|9.6|2|1.2"/>
</p:tagLst>
</file>

<file path=ppt/tags/tag3.xml><?xml version="1.0" encoding="utf-8"?>
<p:tagLst xmlns:a="http://schemas.openxmlformats.org/drawingml/2006/main" xmlns:r="http://schemas.openxmlformats.org/officeDocument/2006/relationships" xmlns:p="http://schemas.openxmlformats.org/presentationml/2006/main">
  <p:tag name="TIMING" val="|1.1|6.2|37.6|2.6|2.8|2.1|2.4"/>
</p:tagLst>
</file>

<file path=ppt/tags/tag30.xml><?xml version="1.0" encoding="utf-8"?>
<p:tagLst xmlns:a="http://schemas.openxmlformats.org/drawingml/2006/main" xmlns:r="http://schemas.openxmlformats.org/officeDocument/2006/relationships" xmlns:p="http://schemas.openxmlformats.org/presentationml/2006/main">
  <p:tag name="TIMING" val="|0.5|0.9|2.3|4.7"/>
</p:tagLst>
</file>

<file path=ppt/tags/tag31.xml><?xml version="1.0" encoding="utf-8"?>
<p:tagLst xmlns:a="http://schemas.openxmlformats.org/drawingml/2006/main" xmlns:r="http://schemas.openxmlformats.org/officeDocument/2006/relationships" xmlns:p="http://schemas.openxmlformats.org/presentationml/2006/main">
  <p:tag name="TIMING" val="|0.5|0.9|2.8|4.2|6.9"/>
</p:tagLst>
</file>

<file path=ppt/tags/tag32.xml><?xml version="1.0" encoding="utf-8"?>
<p:tagLst xmlns:a="http://schemas.openxmlformats.org/drawingml/2006/main" xmlns:r="http://schemas.openxmlformats.org/officeDocument/2006/relationships" xmlns:p="http://schemas.openxmlformats.org/presentationml/2006/main">
  <p:tag name="TIMING" val="|0.6|0.8|0.8|0.8|0.9|4.4|1.2|3.5|2.2"/>
</p:tagLst>
</file>

<file path=ppt/tags/tag33.xml><?xml version="1.0" encoding="utf-8"?>
<p:tagLst xmlns:a="http://schemas.openxmlformats.org/drawingml/2006/main" xmlns:r="http://schemas.openxmlformats.org/officeDocument/2006/relationships" xmlns:p="http://schemas.openxmlformats.org/presentationml/2006/main">
  <p:tag name="TIMING" val="|0.6|0.9|1.7|8.1|4.9|3.9|10"/>
</p:tagLst>
</file>

<file path=ppt/tags/tag34.xml><?xml version="1.0" encoding="utf-8"?>
<p:tagLst xmlns:a="http://schemas.openxmlformats.org/drawingml/2006/main" xmlns:r="http://schemas.openxmlformats.org/officeDocument/2006/relationships" xmlns:p="http://schemas.openxmlformats.org/presentationml/2006/main">
  <p:tag name="TIMING" val="|0.5|0.7|1.2|0.8|0.9|0.8|0.8|7.8"/>
</p:tagLst>
</file>

<file path=ppt/tags/tag35.xml><?xml version="1.0" encoding="utf-8"?>
<p:tagLst xmlns:a="http://schemas.openxmlformats.org/drawingml/2006/main" xmlns:r="http://schemas.openxmlformats.org/officeDocument/2006/relationships" xmlns:p="http://schemas.openxmlformats.org/presentationml/2006/main">
  <p:tag name="TIMING" val="|0.6|0.8|3.7|1.3|3|2.2|9.5|4.4|18.9"/>
</p:tagLst>
</file>

<file path=ppt/tags/tag36.xml><?xml version="1.0" encoding="utf-8"?>
<p:tagLst xmlns:a="http://schemas.openxmlformats.org/drawingml/2006/main" xmlns:r="http://schemas.openxmlformats.org/officeDocument/2006/relationships" xmlns:p="http://schemas.openxmlformats.org/presentationml/2006/main">
  <p:tag name="TIMING" val="|0.4|0.6"/>
</p:tagLst>
</file>

<file path=ppt/tags/tag37.xml><?xml version="1.0" encoding="utf-8"?>
<p:tagLst xmlns:a="http://schemas.openxmlformats.org/drawingml/2006/main" xmlns:r="http://schemas.openxmlformats.org/officeDocument/2006/relationships" xmlns:p="http://schemas.openxmlformats.org/presentationml/2006/main">
  <p:tag name="TIMING" val="|1.6|1.6|15.4|0.7"/>
</p:tagLst>
</file>

<file path=ppt/tags/tag4.xml><?xml version="1.0" encoding="utf-8"?>
<p:tagLst xmlns:a="http://schemas.openxmlformats.org/drawingml/2006/main" xmlns:r="http://schemas.openxmlformats.org/officeDocument/2006/relationships" xmlns:p="http://schemas.openxmlformats.org/presentationml/2006/main">
  <p:tag name="TIMING" val="|1|1.5|21.3|31"/>
</p:tagLst>
</file>

<file path=ppt/tags/tag5.xml><?xml version="1.0" encoding="utf-8"?>
<p:tagLst xmlns:a="http://schemas.openxmlformats.org/drawingml/2006/main" xmlns:r="http://schemas.openxmlformats.org/officeDocument/2006/relationships" xmlns:p="http://schemas.openxmlformats.org/presentationml/2006/main">
  <p:tag name="TIMING" val="|1.1|1.2|10.1"/>
</p:tagLst>
</file>

<file path=ppt/tags/tag6.xml><?xml version="1.0" encoding="utf-8"?>
<p:tagLst xmlns:a="http://schemas.openxmlformats.org/drawingml/2006/main" xmlns:r="http://schemas.openxmlformats.org/officeDocument/2006/relationships" xmlns:p="http://schemas.openxmlformats.org/presentationml/2006/main">
  <p:tag name="TIMING" val="|0.5|1.2|28.6|4.3"/>
</p:tagLst>
</file>

<file path=ppt/tags/tag7.xml><?xml version="1.0" encoding="utf-8"?>
<p:tagLst xmlns:a="http://schemas.openxmlformats.org/drawingml/2006/main" xmlns:r="http://schemas.openxmlformats.org/officeDocument/2006/relationships" xmlns:p="http://schemas.openxmlformats.org/presentationml/2006/main">
  <p:tag name="TIMING" val="|10.7|16.1"/>
</p:tagLst>
</file>

<file path=ppt/tags/tag8.xml><?xml version="1.0" encoding="utf-8"?>
<p:tagLst xmlns:a="http://schemas.openxmlformats.org/drawingml/2006/main" xmlns:r="http://schemas.openxmlformats.org/officeDocument/2006/relationships" xmlns:p="http://schemas.openxmlformats.org/presentationml/2006/main">
  <p:tag name="TIMING" val="|0.7"/>
</p:tagLst>
</file>

<file path=ppt/tags/tag9.xml><?xml version="1.0" encoding="utf-8"?>
<p:tagLst xmlns:a="http://schemas.openxmlformats.org/drawingml/2006/main" xmlns:r="http://schemas.openxmlformats.org/officeDocument/2006/relationships" xmlns:p="http://schemas.openxmlformats.org/presentationml/2006/main">
  <p:tag name="TIMING" val="|0.6|2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1305</TotalTime>
  <Words>4281</Words>
  <Application>Microsoft Office PowerPoint</Application>
  <PresentationFormat>Widescreen</PresentationFormat>
  <Paragraphs>441</Paragraphs>
  <Slides>50</Slides>
  <Notes>42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50</vt:i4>
      </vt:variant>
    </vt:vector>
  </HeadingPairs>
  <TitlesOfParts>
    <vt:vector size="60" baseType="lpstr">
      <vt:lpstr>#9Slide05 FS Blonde Script</vt:lpstr>
      <vt:lpstr>#9Slide05 IcielSanelma</vt:lpstr>
      <vt:lpstr>#9Slide07 IcielBC Cubano Normal</vt:lpstr>
      <vt:lpstr>.VnTime</vt:lpstr>
      <vt:lpstr>Arial</vt:lpstr>
      <vt:lpstr>Calibri</vt:lpstr>
      <vt:lpstr>Calibri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III. TỔNG KẾT</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Admin</cp:lastModifiedBy>
  <cp:revision>117</cp:revision>
  <dcterms:created xsi:type="dcterms:W3CDTF">2024-05-11T02:45:17Z</dcterms:created>
  <dcterms:modified xsi:type="dcterms:W3CDTF">2025-09-29T02:37:06Z</dcterms:modified>
</cp:coreProperties>
</file>