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99" r:id="rId2"/>
    <p:sldId id="262" r:id="rId3"/>
    <p:sldId id="268" r:id="rId4"/>
    <p:sldId id="300" r:id="rId5"/>
    <p:sldId id="267" r:id="rId6"/>
    <p:sldId id="263" r:id="rId7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0C921"/>
    <a:srgbClr val="31B3E8"/>
    <a:srgbClr val="8448F7"/>
    <a:srgbClr val="2FA1D7"/>
    <a:srgbClr val="45B233"/>
    <a:srgbClr val="E84741"/>
    <a:srgbClr val="FCD9A8"/>
    <a:srgbClr val="FD4011"/>
    <a:srgbClr val="61BB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296" autoAdjust="0"/>
    <p:restoredTop sz="94660"/>
  </p:normalViewPr>
  <p:slideViewPr>
    <p:cSldViewPr snapToGrid="0">
      <p:cViewPr varScale="1">
        <p:scale>
          <a:sx n="63" d="100"/>
          <a:sy n="63" d="100"/>
        </p:scale>
        <p:origin x="40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577D22-AD28-43FC-8EB4-B134A7D334C3}" type="datetimeFigureOut">
              <a:rPr lang="zh-CN" altLang="en-US" smtClean="0"/>
              <a:t>2025/9/22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8C8EFA-96ED-4A18-B46D-8BDC030E3A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6364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5252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3916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8592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18013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54348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C8EFA-96ED-4A18-B46D-8BDC030E3AF6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9637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0">
        <p14:prism dir="d"/>
      </p:transition>
    </mc:Choice>
    <mc:Fallback xmlns="">
      <p:transition spd="slow" advClick="0" advTm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slow" p14:dur="1750" advClick="0" advTm="0">
        <p14:prism dir="d"/>
      </p:transition>
    </mc:Choice>
    <mc:Fallback xmlns="">
      <p:transition spd="slow" advClick="0" advTm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7" Type="http://schemas.openxmlformats.org/officeDocument/2006/relationships/notesSlide" Target="../notesSlides/notesSlide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6.xml"/><Relationship Id="rId4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62D44EE-C852-4460-B8B5-C4F2BC205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66FDBB0-3D09-754B-82EB-DB0C3E29F4C2}"/>
              </a:ext>
            </a:extLst>
          </p:cNvPr>
          <p:cNvSpPr txBox="1"/>
          <p:nvPr/>
        </p:nvSpPr>
        <p:spPr>
          <a:xfrm>
            <a:off x="1520501" y="1340163"/>
            <a:ext cx="5229810" cy="257939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6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Em</a:t>
            </a:r>
            <a:r>
              <a:rPr lang="en-US" sz="66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hãy</a:t>
            </a:r>
            <a:r>
              <a:rPr lang="en-US" sz="66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kể</a:t>
            </a:r>
            <a:r>
              <a:rPr lang="en-US" sz="66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một</a:t>
            </a:r>
            <a:r>
              <a:rPr lang="en-US" sz="66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vài</a:t>
            </a:r>
            <a:r>
              <a:rPr lang="en-US" sz="66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trải</a:t>
            </a:r>
            <a:r>
              <a:rPr lang="en-US" sz="66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nghiệm</a:t>
            </a:r>
            <a:r>
              <a:rPr lang="en-US" sz="66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đáng</a:t>
            </a:r>
            <a:r>
              <a:rPr lang="en-US" sz="66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nhớ</a:t>
            </a:r>
            <a:r>
              <a:rPr lang="en-US" sz="66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của</a:t>
            </a:r>
            <a:r>
              <a:rPr lang="en-US" sz="66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em</a:t>
            </a:r>
            <a:endParaRPr lang="en-US" sz="66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58970D8-8D1D-4B5C-894B-E871CC865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F227E5B6-9132-43CA-B503-37A18562A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03C2051E-A88D-48E5-BACF-AAED17892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7821A508-2985-4905-874A-527429BAA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2929CB1-0E3C-4B2D-ADC5-0154FB33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12" name="Picture 11" descr="A picture containing text, vector graphics&#10;&#10;Description automatically generated">
            <a:extLst>
              <a:ext uri="{FF2B5EF4-FFF2-40B4-BE49-F238E27FC236}">
                <a16:creationId xmlns:a16="http://schemas.microsoft.com/office/drawing/2014/main" id="{EE376125-AE5C-C946-94B2-1A4077A4436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22632" y="2038850"/>
            <a:ext cx="5178249" cy="5178249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5F2F0C84-BE8C-4DC2-A6D3-30349A801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018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">
            <a:extLst>
              <a:ext uri="{FF2B5EF4-FFF2-40B4-BE49-F238E27FC236}">
                <a16:creationId xmlns:a16="http://schemas.microsoft.com/office/drawing/2014/main" id="{4EF67E19-2F38-CF76-4B94-C294F14CC895}"/>
              </a:ext>
            </a:extLst>
          </p:cNvPr>
          <p:cNvSpPr/>
          <p:nvPr/>
        </p:nvSpPr>
        <p:spPr>
          <a:xfrm>
            <a:off x="975360" y="994138"/>
            <a:ext cx="10434320" cy="2434862"/>
          </a:xfrm>
          <a:prstGeom prst="roundRect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VN" sz="45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8, 9, 10 – Viết:</a:t>
            </a:r>
          </a:p>
          <a:p>
            <a:pPr algn="ctr"/>
            <a:r>
              <a:rPr lang="en-VN" sz="4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 BÀI VĂN KỂ LẠI </a:t>
            </a:r>
            <a:endParaRPr lang="en-US" sz="4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VN" sz="4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 TRẢI NGHIỆM CỦA EM</a:t>
            </a:r>
          </a:p>
        </p:txBody>
      </p:sp>
      <p:pic>
        <p:nvPicPr>
          <p:cNvPr id="5" name="图片 2">
            <a:extLst>
              <a:ext uri="{FF2B5EF4-FFF2-40B4-BE49-F238E27FC236}">
                <a16:creationId xmlns:a16="http://schemas.microsoft.com/office/drawing/2014/main" id="{E06247D3-3E00-A70B-0AF7-6A37CB9710B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06" r="16684"/>
          <a:stretch>
            <a:fillRect/>
          </a:stretch>
        </p:blipFill>
        <p:spPr>
          <a:xfrm>
            <a:off x="568959" y="3768717"/>
            <a:ext cx="2834129" cy="3089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239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0CB2F80D-314C-4679-8447-2E191164AD1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06" r="16684"/>
          <a:stretch>
            <a:fillRect/>
          </a:stretch>
        </p:blipFill>
        <p:spPr>
          <a:xfrm>
            <a:off x="-20321" y="1638076"/>
            <a:ext cx="4477135" cy="4880207"/>
          </a:xfrm>
          <a:prstGeom prst="rect">
            <a:avLst/>
          </a:prstGeom>
        </p:spPr>
      </p:pic>
      <p:sp>
        <p:nvSpPr>
          <p:cNvPr id="12" name="Shape 1282">
            <a:extLst>
              <a:ext uri="{FF2B5EF4-FFF2-40B4-BE49-F238E27FC236}">
                <a16:creationId xmlns:a16="http://schemas.microsoft.com/office/drawing/2014/main" id="{2C80EAD5-78D4-4D42-BDC9-38C63DE004BB}"/>
              </a:ext>
            </a:extLst>
          </p:cNvPr>
          <p:cNvSpPr/>
          <p:nvPr/>
        </p:nvSpPr>
        <p:spPr>
          <a:xfrm>
            <a:off x="5718238" y="2003836"/>
            <a:ext cx="1088439" cy="700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lnSpc>
                <a:spcPct val="80000"/>
              </a:lnSpc>
              <a:defRPr sz="2400" b="1" cap="all">
                <a:solidFill>
                  <a:srgbClr val="44474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sz="4800" dirty="0">
                <a:latin typeface="Goudy Stout" panose="0202090407030B020401" pitchFamily="18" charset="0"/>
              </a:rPr>
              <a:t>01</a:t>
            </a:r>
            <a:endParaRPr sz="4800" dirty="0">
              <a:latin typeface="Goudy Stout" panose="0202090407030B020401" pitchFamily="18" charset="0"/>
            </a:endParaRPr>
          </a:p>
        </p:txBody>
      </p:sp>
      <p:sp>
        <p:nvSpPr>
          <p:cNvPr id="14" name="Shape 1282">
            <a:extLst>
              <a:ext uri="{FF2B5EF4-FFF2-40B4-BE49-F238E27FC236}">
                <a16:creationId xmlns:a16="http://schemas.microsoft.com/office/drawing/2014/main" id="{3AD0763C-EEFF-4E71-8FE6-9EA95080F5AB}"/>
              </a:ext>
            </a:extLst>
          </p:cNvPr>
          <p:cNvSpPr/>
          <p:nvPr/>
        </p:nvSpPr>
        <p:spPr>
          <a:xfrm>
            <a:off x="9607074" y="2027349"/>
            <a:ext cx="1088439" cy="700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lnSpc>
                <a:spcPct val="80000"/>
              </a:lnSpc>
              <a:defRPr sz="2400" b="1" cap="all">
                <a:solidFill>
                  <a:srgbClr val="44474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sz="4800" dirty="0">
                <a:latin typeface="Goudy Stout" panose="0202090407030B020401" pitchFamily="18" charset="0"/>
              </a:rPr>
              <a:t>02</a:t>
            </a:r>
            <a:endParaRPr sz="4800" dirty="0">
              <a:latin typeface="Goudy Stout" panose="0202090407030B020401" pitchFamily="18" charset="0"/>
            </a:endParaRPr>
          </a:p>
        </p:txBody>
      </p:sp>
      <p:sp>
        <p:nvSpPr>
          <p:cNvPr id="16" name="Shape 1282">
            <a:extLst>
              <a:ext uri="{FF2B5EF4-FFF2-40B4-BE49-F238E27FC236}">
                <a16:creationId xmlns:a16="http://schemas.microsoft.com/office/drawing/2014/main" id="{B9B6CC4F-5002-48C2-A1B3-47D93127495F}"/>
              </a:ext>
            </a:extLst>
          </p:cNvPr>
          <p:cNvSpPr/>
          <p:nvPr/>
        </p:nvSpPr>
        <p:spPr>
          <a:xfrm>
            <a:off x="5718238" y="4463099"/>
            <a:ext cx="1088439" cy="700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lnSpc>
                <a:spcPct val="80000"/>
              </a:lnSpc>
              <a:defRPr sz="2400" b="1" cap="all">
                <a:solidFill>
                  <a:srgbClr val="44474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sz="4800" dirty="0">
                <a:latin typeface="Goudy Stout" panose="0202090407030B020401" pitchFamily="18" charset="0"/>
              </a:rPr>
              <a:t>03</a:t>
            </a:r>
            <a:endParaRPr sz="4800" dirty="0">
              <a:latin typeface="Goudy Stout" panose="0202090407030B020401" pitchFamily="18" charset="0"/>
            </a:endParaRPr>
          </a:p>
        </p:txBody>
      </p:sp>
      <p:sp>
        <p:nvSpPr>
          <p:cNvPr id="18" name="Shape 1282">
            <a:extLst>
              <a:ext uri="{FF2B5EF4-FFF2-40B4-BE49-F238E27FC236}">
                <a16:creationId xmlns:a16="http://schemas.microsoft.com/office/drawing/2014/main" id="{424F9C6B-695B-4737-B00C-9797764BE862}"/>
              </a:ext>
            </a:extLst>
          </p:cNvPr>
          <p:cNvSpPr/>
          <p:nvPr/>
        </p:nvSpPr>
        <p:spPr>
          <a:xfrm>
            <a:off x="9607074" y="4486612"/>
            <a:ext cx="1088439" cy="700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lnSpc>
                <a:spcPct val="80000"/>
              </a:lnSpc>
              <a:defRPr sz="2400" b="1" cap="all">
                <a:solidFill>
                  <a:srgbClr val="44474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sz="4800" dirty="0">
                <a:latin typeface="Goudy Stout" panose="0202090407030B020401" pitchFamily="18" charset="0"/>
              </a:rPr>
              <a:t>04</a:t>
            </a:r>
            <a:endParaRPr sz="4800" dirty="0">
              <a:latin typeface="Goudy Stout" panose="0202090407030B020401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585C937-89CC-7246-B4B9-76423AE23277}"/>
              </a:ext>
            </a:extLst>
          </p:cNvPr>
          <p:cNvSpPr txBox="1"/>
          <p:nvPr/>
        </p:nvSpPr>
        <p:spPr>
          <a:xfrm>
            <a:off x="1344001" y="686050"/>
            <a:ext cx="102756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VN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 cầu đối với bài văn kể lại một trải nghiệm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724D518-BFFB-8F46-B2B5-89F6DBE771D9}"/>
              </a:ext>
            </a:extLst>
          </p:cNvPr>
          <p:cNvSpPr txBox="1"/>
          <p:nvPr/>
        </p:nvSpPr>
        <p:spPr>
          <a:xfrm>
            <a:off x="4450081" y="2635394"/>
            <a:ext cx="3437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VN" sz="32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 kể từ người kể chuyện ngôi thứ nhất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6731398-128C-B347-A99C-CD0680C8F573}"/>
              </a:ext>
            </a:extLst>
          </p:cNvPr>
          <p:cNvSpPr txBox="1"/>
          <p:nvPr/>
        </p:nvSpPr>
        <p:spPr>
          <a:xfrm>
            <a:off x="8682924" y="2644170"/>
            <a:ext cx="32753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VN" sz="32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 thiệu được trải nghiệm đáng nhớ.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A2D69DF-8C93-C243-884F-1289B3005153}"/>
              </a:ext>
            </a:extLst>
          </p:cNvPr>
          <p:cNvSpPr txBox="1"/>
          <p:nvPr/>
        </p:nvSpPr>
        <p:spPr>
          <a:xfrm>
            <a:off x="4632961" y="5073258"/>
            <a:ext cx="32545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VN" sz="32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trung vào sự việc đã xảy ra.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B8F99A3-3C66-894B-820E-02907CADB0F3}"/>
              </a:ext>
            </a:extLst>
          </p:cNvPr>
          <p:cNvSpPr txBox="1"/>
          <p:nvPr/>
        </p:nvSpPr>
        <p:spPr>
          <a:xfrm>
            <a:off x="8249446" y="5073258"/>
            <a:ext cx="35090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VN" sz="32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 hiện cảm xúc của người viết trước sự việc được kể.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9051ADBB-1EA0-0341-8C1C-2A95CD74E772}"/>
              </a:ext>
            </a:extLst>
          </p:cNvPr>
          <p:cNvSpPr/>
          <p:nvPr/>
        </p:nvSpPr>
        <p:spPr>
          <a:xfrm>
            <a:off x="3055620" y="135618"/>
            <a:ext cx="5918200" cy="584775"/>
          </a:xfrm>
          <a:prstGeom prst="roundRect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VN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TÌM HIỂU CHUNG</a:t>
            </a:r>
          </a:p>
        </p:txBody>
      </p:sp>
    </p:spTree>
    <p:extLst>
      <p:ext uri="{BB962C8B-B14F-4D97-AF65-F5344CB8AC3E}">
        <p14:creationId xmlns:p14="http://schemas.microsoft.com/office/powerpoint/2010/main" val="2953777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6" grpId="0" animBg="1"/>
      <p:bldP spid="18" grpId="0" animBg="1"/>
      <p:bldP spid="21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04e76611-1d2c-4a70-aec3-eaff099ae7dd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>
            <a:extLst>
              <a:ext uri="{FF2B5EF4-FFF2-40B4-BE49-F238E27FC236}">
                <a16:creationId xmlns:a16="http://schemas.microsoft.com/office/drawing/2014/main" id="{A9A2CBA4-23C0-464D-8354-B8F97C672DF9}"/>
              </a:ext>
            </a:extLst>
          </p:cNvPr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324005" y="801242"/>
            <a:ext cx="3374716" cy="2627758"/>
            <a:chOff x="3298825" y="1250950"/>
            <a:chExt cx="5594351" cy="4356101"/>
          </a:xfrm>
        </p:grpSpPr>
        <p:sp>
          <p:nvSpPr>
            <p:cNvPr id="41" name="ïs1îḓê">
              <a:extLst>
                <a:ext uri="{FF2B5EF4-FFF2-40B4-BE49-F238E27FC236}">
                  <a16:creationId xmlns:a16="http://schemas.microsoft.com/office/drawing/2014/main" id="{3A2D9443-6C8B-460C-B780-032836DA3BD4}"/>
                </a:ext>
              </a:extLst>
            </p:cNvPr>
            <p:cNvSpPr/>
            <p:nvPr/>
          </p:nvSpPr>
          <p:spPr bwMode="auto">
            <a:xfrm>
              <a:off x="3802063" y="3544888"/>
              <a:ext cx="4833938" cy="1447800"/>
            </a:xfrm>
            <a:prstGeom prst="ellipse">
              <a:avLst/>
            </a:prstGeom>
            <a:solidFill>
              <a:srgbClr val="E7D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5" name="î$ḻiḋê">
              <a:extLst>
                <a:ext uri="{FF2B5EF4-FFF2-40B4-BE49-F238E27FC236}">
                  <a16:creationId xmlns:a16="http://schemas.microsoft.com/office/drawing/2014/main" id="{3BDA0BDD-5E16-4BB6-ADCC-06DDBA736BF0}"/>
                </a:ext>
              </a:extLst>
            </p:cNvPr>
            <p:cNvSpPr/>
            <p:nvPr/>
          </p:nvSpPr>
          <p:spPr bwMode="auto">
            <a:xfrm>
              <a:off x="4157663" y="3729038"/>
              <a:ext cx="698500" cy="674688"/>
            </a:xfrm>
            <a:custGeom>
              <a:avLst/>
              <a:gdLst>
                <a:gd name="T0" fmla="*/ 52 w 57"/>
                <a:gd name="T1" fmla="*/ 26 h 55"/>
                <a:gd name="T2" fmla="*/ 24 w 57"/>
                <a:gd name="T3" fmla="*/ 30 h 55"/>
                <a:gd name="T4" fmla="*/ 18 w 57"/>
                <a:gd name="T5" fmla="*/ 13 h 55"/>
                <a:gd name="T6" fmla="*/ 0 w 57"/>
                <a:gd name="T7" fmla="*/ 2 h 55"/>
                <a:gd name="T8" fmla="*/ 0 w 57"/>
                <a:gd name="T9" fmla="*/ 2 h 55"/>
                <a:gd name="T10" fmla="*/ 12 w 57"/>
                <a:gd name="T11" fmla="*/ 55 h 55"/>
                <a:gd name="T12" fmla="*/ 57 w 57"/>
                <a:gd name="T13" fmla="*/ 46 h 55"/>
                <a:gd name="T14" fmla="*/ 52 w 57"/>
                <a:gd name="T15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" h="55">
                  <a:moveTo>
                    <a:pt x="52" y="26"/>
                  </a:moveTo>
                  <a:cubicBezTo>
                    <a:pt x="24" y="30"/>
                    <a:pt x="24" y="30"/>
                    <a:pt x="24" y="30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5"/>
                    <a:pt x="8" y="0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57" y="46"/>
                    <a:pt x="57" y="46"/>
                    <a:pt x="57" y="46"/>
                  </a:cubicBezTo>
                  <a:lnTo>
                    <a:pt x="52" y="26"/>
                  </a:lnTo>
                  <a:close/>
                </a:path>
              </a:pathLst>
            </a:custGeom>
            <a:solidFill>
              <a:srgbClr val="F9CA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6" name="iŝlïdé">
              <a:extLst>
                <a:ext uri="{FF2B5EF4-FFF2-40B4-BE49-F238E27FC236}">
                  <a16:creationId xmlns:a16="http://schemas.microsoft.com/office/drawing/2014/main" id="{E2E9A8C9-523B-4CB3-871C-B6ED3D0FAC8F}"/>
                </a:ext>
              </a:extLst>
            </p:cNvPr>
            <p:cNvSpPr/>
            <p:nvPr/>
          </p:nvSpPr>
          <p:spPr bwMode="auto">
            <a:xfrm>
              <a:off x="7531100" y="4146550"/>
              <a:ext cx="773113" cy="588963"/>
            </a:xfrm>
            <a:custGeom>
              <a:avLst/>
              <a:gdLst>
                <a:gd name="T0" fmla="*/ 9 w 63"/>
                <a:gd name="T1" fmla="*/ 9 h 48"/>
                <a:gd name="T2" fmla="*/ 35 w 63"/>
                <a:gd name="T3" fmla="*/ 21 h 48"/>
                <a:gd name="T4" fmla="*/ 43 w 63"/>
                <a:gd name="T5" fmla="*/ 9 h 48"/>
                <a:gd name="T6" fmla="*/ 63 w 63"/>
                <a:gd name="T7" fmla="*/ 4 h 48"/>
                <a:gd name="T8" fmla="*/ 40 w 63"/>
                <a:gd name="T9" fmla="*/ 48 h 48"/>
                <a:gd name="T10" fmla="*/ 0 w 63"/>
                <a:gd name="T11" fmla="*/ 26 h 48"/>
                <a:gd name="T12" fmla="*/ 9 w 63"/>
                <a:gd name="T13" fmla="*/ 9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48">
                  <a:moveTo>
                    <a:pt x="9" y="9"/>
                  </a:moveTo>
                  <a:cubicBezTo>
                    <a:pt x="35" y="21"/>
                    <a:pt x="35" y="21"/>
                    <a:pt x="35" y="21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7" y="3"/>
                    <a:pt x="56" y="0"/>
                    <a:pt x="63" y="4"/>
                  </a:cubicBezTo>
                  <a:cubicBezTo>
                    <a:pt x="40" y="48"/>
                    <a:pt x="40" y="48"/>
                    <a:pt x="40" y="48"/>
                  </a:cubicBezTo>
                  <a:cubicBezTo>
                    <a:pt x="0" y="26"/>
                    <a:pt x="0" y="26"/>
                    <a:pt x="0" y="26"/>
                  </a:cubicBezTo>
                  <a:lnTo>
                    <a:pt x="9" y="9"/>
                  </a:lnTo>
                  <a:close/>
                </a:path>
              </a:pathLst>
            </a:custGeom>
            <a:solidFill>
              <a:srgbClr val="F9CA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8" name="işľïḓe">
              <a:extLst>
                <a:ext uri="{FF2B5EF4-FFF2-40B4-BE49-F238E27FC236}">
                  <a16:creationId xmlns:a16="http://schemas.microsoft.com/office/drawing/2014/main" id="{754C4AC8-C0AA-4BBA-A3ED-3C9379C7F2DE}"/>
                </a:ext>
              </a:extLst>
            </p:cNvPr>
            <p:cNvSpPr/>
            <p:nvPr/>
          </p:nvSpPr>
          <p:spPr bwMode="auto">
            <a:xfrm>
              <a:off x="4648200" y="2613025"/>
              <a:ext cx="3238500" cy="2000250"/>
            </a:xfrm>
            <a:custGeom>
              <a:avLst/>
              <a:gdLst>
                <a:gd name="T0" fmla="*/ 0 w 2040"/>
                <a:gd name="T1" fmla="*/ 865 h 1260"/>
                <a:gd name="T2" fmla="*/ 618 w 2040"/>
                <a:gd name="T3" fmla="*/ 765 h 1260"/>
                <a:gd name="T4" fmla="*/ 896 w 2040"/>
                <a:gd name="T5" fmla="*/ 46 h 1260"/>
                <a:gd name="T6" fmla="*/ 1337 w 2040"/>
                <a:gd name="T7" fmla="*/ 0 h 1260"/>
                <a:gd name="T8" fmla="*/ 1646 w 2040"/>
                <a:gd name="T9" fmla="*/ 827 h 1260"/>
                <a:gd name="T10" fmla="*/ 2040 w 2040"/>
                <a:gd name="T11" fmla="*/ 1043 h 1260"/>
                <a:gd name="T12" fmla="*/ 1870 w 2040"/>
                <a:gd name="T13" fmla="*/ 1260 h 1260"/>
                <a:gd name="T14" fmla="*/ 1074 w 2040"/>
                <a:gd name="T15" fmla="*/ 912 h 1260"/>
                <a:gd name="T16" fmla="*/ 62 w 2040"/>
                <a:gd name="T17" fmla="*/ 1097 h 1260"/>
                <a:gd name="T18" fmla="*/ 0 w 2040"/>
                <a:gd name="T19" fmla="*/ 865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40" h="1260">
                  <a:moveTo>
                    <a:pt x="0" y="865"/>
                  </a:moveTo>
                  <a:lnTo>
                    <a:pt x="618" y="765"/>
                  </a:lnTo>
                  <a:lnTo>
                    <a:pt x="896" y="46"/>
                  </a:lnTo>
                  <a:lnTo>
                    <a:pt x="1337" y="0"/>
                  </a:lnTo>
                  <a:lnTo>
                    <a:pt x="1646" y="827"/>
                  </a:lnTo>
                  <a:lnTo>
                    <a:pt x="2040" y="1043"/>
                  </a:lnTo>
                  <a:lnTo>
                    <a:pt x="1870" y="1260"/>
                  </a:lnTo>
                  <a:lnTo>
                    <a:pt x="1074" y="912"/>
                  </a:lnTo>
                  <a:lnTo>
                    <a:pt x="62" y="1097"/>
                  </a:lnTo>
                  <a:lnTo>
                    <a:pt x="0" y="865"/>
                  </a:lnTo>
                  <a:close/>
                </a:path>
              </a:pathLst>
            </a:custGeom>
            <a:solidFill>
              <a:srgbClr val="1927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9" name="îŝļïḓè">
              <a:extLst>
                <a:ext uri="{FF2B5EF4-FFF2-40B4-BE49-F238E27FC236}">
                  <a16:creationId xmlns:a16="http://schemas.microsoft.com/office/drawing/2014/main" id="{77FB9E0D-2230-4970-9B3C-D0FFE4B8FA36}"/>
                </a:ext>
              </a:extLst>
            </p:cNvPr>
            <p:cNvSpPr/>
            <p:nvPr/>
          </p:nvSpPr>
          <p:spPr bwMode="auto">
            <a:xfrm>
              <a:off x="4979988" y="2686050"/>
              <a:ext cx="1128713" cy="723900"/>
            </a:xfrm>
            <a:custGeom>
              <a:avLst/>
              <a:gdLst>
                <a:gd name="T0" fmla="*/ 687 w 711"/>
                <a:gd name="T1" fmla="*/ 0 h 456"/>
                <a:gd name="T2" fmla="*/ 0 w 711"/>
                <a:gd name="T3" fmla="*/ 286 h 456"/>
                <a:gd name="T4" fmla="*/ 15 w 711"/>
                <a:gd name="T5" fmla="*/ 456 h 456"/>
                <a:gd name="T6" fmla="*/ 711 w 711"/>
                <a:gd name="T7" fmla="*/ 247 h 456"/>
                <a:gd name="T8" fmla="*/ 687 w 711"/>
                <a:gd name="T9" fmla="*/ 0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1" h="456">
                  <a:moveTo>
                    <a:pt x="687" y="0"/>
                  </a:moveTo>
                  <a:lnTo>
                    <a:pt x="0" y="286"/>
                  </a:lnTo>
                  <a:lnTo>
                    <a:pt x="15" y="456"/>
                  </a:lnTo>
                  <a:lnTo>
                    <a:pt x="711" y="247"/>
                  </a:lnTo>
                  <a:lnTo>
                    <a:pt x="687" y="0"/>
                  </a:lnTo>
                  <a:close/>
                </a:path>
              </a:pathLst>
            </a:custGeom>
            <a:solidFill>
              <a:srgbClr val="1927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0" name="îṩ1iḑe">
              <a:extLst>
                <a:ext uri="{FF2B5EF4-FFF2-40B4-BE49-F238E27FC236}">
                  <a16:creationId xmlns:a16="http://schemas.microsoft.com/office/drawing/2014/main" id="{7B86727D-B33A-4EA5-AA68-AD81E1559498}"/>
                </a:ext>
              </a:extLst>
            </p:cNvPr>
            <p:cNvSpPr/>
            <p:nvPr/>
          </p:nvSpPr>
          <p:spPr bwMode="auto">
            <a:xfrm>
              <a:off x="6770688" y="2613025"/>
              <a:ext cx="760413" cy="1103313"/>
            </a:xfrm>
            <a:custGeom>
              <a:avLst/>
              <a:gdLst>
                <a:gd name="T0" fmla="*/ 0 w 479"/>
                <a:gd name="T1" fmla="*/ 0 h 695"/>
                <a:gd name="T2" fmla="*/ 479 w 479"/>
                <a:gd name="T3" fmla="*/ 518 h 695"/>
                <a:gd name="T4" fmla="*/ 464 w 479"/>
                <a:gd name="T5" fmla="*/ 695 h 695"/>
                <a:gd name="T6" fmla="*/ 31 w 479"/>
                <a:gd name="T7" fmla="*/ 317 h 695"/>
                <a:gd name="T8" fmla="*/ 0 w 479"/>
                <a:gd name="T9" fmla="*/ 0 h 6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9" h="695">
                  <a:moveTo>
                    <a:pt x="0" y="0"/>
                  </a:moveTo>
                  <a:lnTo>
                    <a:pt x="479" y="518"/>
                  </a:lnTo>
                  <a:lnTo>
                    <a:pt x="464" y="695"/>
                  </a:lnTo>
                  <a:lnTo>
                    <a:pt x="31" y="3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927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1" name="î$lïḍé">
              <a:extLst>
                <a:ext uri="{FF2B5EF4-FFF2-40B4-BE49-F238E27FC236}">
                  <a16:creationId xmlns:a16="http://schemas.microsoft.com/office/drawing/2014/main" id="{D6DFB898-03D2-4020-968E-F1BBC35EA4E3}"/>
                </a:ext>
              </a:extLst>
            </p:cNvPr>
            <p:cNvSpPr/>
            <p:nvPr/>
          </p:nvSpPr>
          <p:spPr bwMode="auto">
            <a:xfrm>
              <a:off x="5027613" y="2330450"/>
              <a:ext cx="2565400" cy="2049463"/>
            </a:xfrm>
            <a:custGeom>
              <a:avLst/>
              <a:gdLst>
                <a:gd name="T0" fmla="*/ 70 w 1616"/>
                <a:gd name="T1" fmla="*/ 54 h 1291"/>
                <a:gd name="T2" fmla="*/ 881 w 1616"/>
                <a:gd name="T3" fmla="*/ 448 h 1291"/>
                <a:gd name="T4" fmla="*/ 1616 w 1616"/>
                <a:gd name="T5" fmla="*/ 0 h 1291"/>
                <a:gd name="T6" fmla="*/ 1562 w 1616"/>
                <a:gd name="T7" fmla="*/ 1051 h 1291"/>
                <a:gd name="T8" fmla="*/ 851 w 1616"/>
                <a:gd name="T9" fmla="*/ 1291 h 1291"/>
                <a:gd name="T10" fmla="*/ 0 w 1616"/>
                <a:gd name="T11" fmla="*/ 997 h 1291"/>
                <a:gd name="T12" fmla="*/ 70 w 1616"/>
                <a:gd name="T13" fmla="*/ 54 h 1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6" h="1291">
                  <a:moveTo>
                    <a:pt x="70" y="54"/>
                  </a:moveTo>
                  <a:lnTo>
                    <a:pt x="881" y="448"/>
                  </a:lnTo>
                  <a:lnTo>
                    <a:pt x="1616" y="0"/>
                  </a:lnTo>
                  <a:lnTo>
                    <a:pt x="1562" y="1051"/>
                  </a:lnTo>
                  <a:lnTo>
                    <a:pt x="851" y="1291"/>
                  </a:lnTo>
                  <a:lnTo>
                    <a:pt x="0" y="997"/>
                  </a:lnTo>
                  <a:lnTo>
                    <a:pt x="70" y="54"/>
                  </a:lnTo>
                  <a:close/>
                </a:path>
              </a:pathLst>
            </a:custGeom>
            <a:solidFill>
              <a:srgbClr val="FEC7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2" name="isḷîḋê">
              <a:extLst>
                <a:ext uri="{FF2B5EF4-FFF2-40B4-BE49-F238E27FC236}">
                  <a16:creationId xmlns:a16="http://schemas.microsoft.com/office/drawing/2014/main" id="{72CBF13D-EC03-4BB0-BC15-7097516F7C06}"/>
                </a:ext>
              </a:extLst>
            </p:cNvPr>
            <p:cNvSpPr/>
            <p:nvPr/>
          </p:nvSpPr>
          <p:spPr bwMode="auto">
            <a:xfrm>
              <a:off x="5175250" y="2305050"/>
              <a:ext cx="2392363" cy="736600"/>
            </a:xfrm>
            <a:custGeom>
              <a:avLst/>
              <a:gdLst>
                <a:gd name="T0" fmla="*/ 0 w 1507"/>
                <a:gd name="T1" fmla="*/ 85 h 464"/>
                <a:gd name="T2" fmla="*/ 39 w 1507"/>
                <a:gd name="T3" fmla="*/ 47 h 464"/>
                <a:gd name="T4" fmla="*/ 781 w 1507"/>
                <a:gd name="T5" fmla="*/ 418 h 464"/>
                <a:gd name="T6" fmla="*/ 1453 w 1507"/>
                <a:gd name="T7" fmla="*/ 0 h 464"/>
                <a:gd name="T8" fmla="*/ 1507 w 1507"/>
                <a:gd name="T9" fmla="*/ 24 h 464"/>
                <a:gd name="T10" fmla="*/ 788 w 1507"/>
                <a:gd name="T11" fmla="*/ 464 h 464"/>
                <a:gd name="T12" fmla="*/ 0 w 1507"/>
                <a:gd name="T13" fmla="*/ 85 h 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07" h="464">
                  <a:moveTo>
                    <a:pt x="0" y="85"/>
                  </a:moveTo>
                  <a:lnTo>
                    <a:pt x="39" y="47"/>
                  </a:lnTo>
                  <a:lnTo>
                    <a:pt x="781" y="418"/>
                  </a:lnTo>
                  <a:lnTo>
                    <a:pt x="1453" y="0"/>
                  </a:lnTo>
                  <a:lnTo>
                    <a:pt x="1507" y="24"/>
                  </a:lnTo>
                  <a:lnTo>
                    <a:pt x="788" y="464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3" name="isḻïďé">
              <a:extLst>
                <a:ext uri="{FF2B5EF4-FFF2-40B4-BE49-F238E27FC236}">
                  <a16:creationId xmlns:a16="http://schemas.microsoft.com/office/drawing/2014/main" id="{D7522C2A-F591-435E-9ACB-3AB6CB0B08FE}"/>
                </a:ext>
              </a:extLst>
            </p:cNvPr>
            <p:cNvSpPr/>
            <p:nvPr/>
          </p:nvSpPr>
          <p:spPr bwMode="auto">
            <a:xfrm>
              <a:off x="5211763" y="2317750"/>
              <a:ext cx="2306638" cy="674688"/>
            </a:xfrm>
            <a:custGeom>
              <a:avLst/>
              <a:gdLst>
                <a:gd name="T0" fmla="*/ 0 w 1453"/>
                <a:gd name="T1" fmla="*/ 54 h 425"/>
                <a:gd name="T2" fmla="*/ 758 w 1453"/>
                <a:gd name="T3" fmla="*/ 425 h 425"/>
                <a:gd name="T4" fmla="*/ 1453 w 1453"/>
                <a:gd name="T5" fmla="*/ 0 h 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53" h="425">
                  <a:moveTo>
                    <a:pt x="0" y="54"/>
                  </a:moveTo>
                  <a:lnTo>
                    <a:pt x="758" y="425"/>
                  </a:lnTo>
                  <a:lnTo>
                    <a:pt x="1453" y="0"/>
                  </a:lnTo>
                </a:path>
              </a:pathLst>
            </a:custGeom>
            <a:noFill/>
            <a:ln w="0" cap="flat">
              <a:solidFill>
                <a:srgbClr val="AFA39E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4" name="ïṧlïde">
              <a:extLst>
                <a:ext uri="{FF2B5EF4-FFF2-40B4-BE49-F238E27FC236}">
                  <a16:creationId xmlns:a16="http://schemas.microsoft.com/office/drawing/2014/main" id="{D84F25B5-7EB6-4F62-9808-DA4BE0AC9B01}"/>
                </a:ext>
              </a:extLst>
            </p:cNvPr>
            <p:cNvSpPr/>
            <p:nvPr/>
          </p:nvSpPr>
          <p:spPr bwMode="auto">
            <a:xfrm>
              <a:off x="5200650" y="2317750"/>
              <a:ext cx="2366963" cy="700088"/>
            </a:xfrm>
            <a:custGeom>
              <a:avLst/>
              <a:gdLst>
                <a:gd name="T0" fmla="*/ 0 w 1491"/>
                <a:gd name="T1" fmla="*/ 62 h 441"/>
                <a:gd name="T2" fmla="*/ 772 w 1491"/>
                <a:gd name="T3" fmla="*/ 441 h 441"/>
                <a:gd name="T4" fmla="*/ 1491 w 1491"/>
                <a:gd name="T5" fmla="*/ 0 h 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1" h="441">
                  <a:moveTo>
                    <a:pt x="0" y="62"/>
                  </a:moveTo>
                  <a:lnTo>
                    <a:pt x="772" y="441"/>
                  </a:lnTo>
                  <a:lnTo>
                    <a:pt x="1491" y="0"/>
                  </a:lnTo>
                </a:path>
              </a:pathLst>
            </a:custGeom>
            <a:noFill/>
            <a:ln w="0" cap="flat">
              <a:solidFill>
                <a:srgbClr val="AFA39E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5" name="íşľîḑê">
              <a:extLst>
                <a:ext uri="{FF2B5EF4-FFF2-40B4-BE49-F238E27FC236}">
                  <a16:creationId xmlns:a16="http://schemas.microsoft.com/office/drawing/2014/main" id="{029A27BF-489E-40DE-AA8C-1190F94F255E}"/>
                </a:ext>
              </a:extLst>
            </p:cNvPr>
            <p:cNvSpPr/>
            <p:nvPr/>
          </p:nvSpPr>
          <p:spPr bwMode="auto">
            <a:xfrm>
              <a:off x="7237413" y="3017838"/>
              <a:ext cx="441325" cy="368300"/>
            </a:xfrm>
            <a:custGeom>
              <a:avLst/>
              <a:gdLst>
                <a:gd name="T0" fmla="*/ 17 w 36"/>
                <a:gd name="T1" fmla="*/ 12 h 30"/>
                <a:gd name="T2" fmla="*/ 9 w 36"/>
                <a:gd name="T3" fmla="*/ 6 h 30"/>
                <a:gd name="T4" fmla="*/ 24 w 36"/>
                <a:gd name="T5" fmla="*/ 10 h 30"/>
                <a:gd name="T6" fmla="*/ 21 w 36"/>
                <a:gd name="T7" fmla="*/ 2 h 30"/>
                <a:gd name="T8" fmla="*/ 33 w 36"/>
                <a:gd name="T9" fmla="*/ 14 h 30"/>
                <a:gd name="T10" fmla="*/ 15 w 36"/>
                <a:gd name="T11" fmla="*/ 30 h 30"/>
                <a:gd name="T12" fmla="*/ 8 w 36"/>
                <a:gd name="T13" fmla="*/ 29 h 30"/>
                <a:gd name="T14" fmla="*/ 19 w 36"/>
                <a:gd name="T15" fmla="*/ 23 h 30"/>
                <a:gd name="T16" fmla="*/ 4 w 36"/>
                <a:gd name="T17" fmla="*/ 23 h 30"/>
                <a:gd name="T18" fmla="*/ 17 w 36"/>
                <a:gd name="T19" fmla="*/ 17 h 30"/>
                <a:gd name="T20" fmla="*/ 2 w 36"/>
                <a:gd name="T21" fmla="*/ 14 h 30"/>
                <a:gd name="T22" fmla="*/ 17 w 36"/>
                <a:gd name="T23" fmla="*/ 1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6" h="30">
                  <a:moveTo>
                    <a:pt x="17" y="12"/>
                  </a:moveTo>
                  <a:cubicBezTo>
                    <a:pt x="17" y="12"/>
                    <a:pt x="10" y="9"/>
                    <a:pt x="9" y="6"/>
                  </a:cubicBezTo>
                  <a:cubicBezTo>
                    <a:pt x="7" y="1"/>
                    <a:pt x="24" y="10"/>
                    <a:pt x="24" y="10"/>
                  </a:cubicBezTo>
                  <a:cubicBezTo>
                    <a:pt x="24" y="10"/>
                    <a:pt x="17" y="4"/>
                    <a:pt x="21" y="2"/>
                  </a:cubicBezTo>
                  <a:cubicBezTo>
                    <a:pt x="25" y="0"/>
                    <a:pt x="32" y="8"/>
                    <a:pt x="33" y="14"/>
                  </a:cubicBezTo>
                  <a:cubicBezTo>
                    <a:pt x="36" y="25"/>
                    <a:pt x="25" y="29"/>
                    <a:pt x="15" y="30"/>
                  </a:cubicBezTo>
                  <a:cubicBezTo>
                    <a:pt x="12" y="30"/>
                    <a:pt x="9" y="30"/>
                    <a:pt x="8" y="29"/>
                  </a:cubicBezTo>
                  <a:cubicBezTo>
                    <a:pt x="5" y="28"/>
                    <a:pt x="19" y="23"/>
                    <a:pt x="19" y="23"/>
                  </a:cubicBezTo>
                  <a:cubicBezTo>
                    <a:pt x="19" y="23"/>
                    <a:pt x="6" y="24"/>
                    <a:pt x="4" y="23"/>
                  </a:cubicBezTo>
                  <a:cubicBezTo>
                    <a:pt x="0" y="20"/>
                    <a:pt x="17" y="17"/>
                    <a:pt x="17" y="17"/>
                  </a:cubicBezTo>
                  <a:cubicBezTo>
                    <a:pt x="17" y="17"/>
                    <a:pt x="4" y="16"/>
                    <a:pt x="2" y="14"/>
                  </a:cubicBezTo>
                  <a:cubicBezTo>
                    <a:pt x="0" y="9"/>
                    <a:pt x="17" y="12"/>
                    <a:pt x="17" y="12"/>
                  </a:cubicBezTo>
                  <a:close/>
                </a:path>
              </a:pathLst>
            </a:custGeom>
            <a:solidFill>
              <a:srgbClr val="F9CA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6" name="ïS1iḋê">
              <a:extLst>
                <a:ext uri="{FF2B5EF4-FFF2-40B4-BE49-F238E27FC236}">
                  <a16:creationId xmlns:a16="http://schemas.microsoft.com/office/drawing/2014/main" id="{23BD0E2C-06A5-498E-8A9C-C4414A7D0DD5}"/>
                </a:ext>
              </a:extLst>
            </p:cNvPr>
            <p:cNvSpPr/>
            <p:nvPr/>
          </p:nvSpPr>
          <p:spPr bwMode="auto">
            <a:xfrm>
              <a:off x="4856163" y="3054350"/>
              <a:ext cx="479425" cy="417513"/>
            </a:xfrm>
            <a:custGeom>
              <a:avLst/>
              <a:gdLst>
                <a:gd name="T0" fmla="*/ 22 w 39"/>
                <a:gd name="T1" fmla="*/ 19 h 34"/>
                <a:gd name="T2" fmla="*/ 32 w 39"/>
                <a:gd name="T3" fmla="*/ 22 h 34"/>
                <a:gd name="T4" fmla="*/ 16 w 39"/>
                <a:gd name="T5" fmla="*/ 24 h 34"/>
                <a:gd name="T6" fmla="*/ 23 w 39"/>
                <a:gd name="T7" fmla="*/ 30 h 34"/>
                <a:gd name="T8" fmla="*/ 6 w 39"/>
                <a:gd name="T9" fmla="*/ 24 h 34"/>
                <a:gd name="T10" fmla="*/ 17 w 39"/>
                <a:gd name="T11" fmla="*/ 2 h 34"/>
                <a:gd name="T12" fmla="*/ 23 w 39"/>
                <a:gd name="T13" fmla="*/ 0 h 34"/>
                <a:gd name="T14" fmla="*/ 16 w 39"/>
                <a:gd name="T15" fmla="*/ 10 h 34"/>
                <a:gd name="T16" fmla="*/ 30 w 39"/>
                <a:gd name="T17" fmla="*/ 5 h 34"/>
                <a:gd name="T18" fmla="*/ 20 w 39"/>
                <a:gd name="T19" fmla="*/ 14 h 34"/>
                <a:gd name="T20" fmla="*/ 35 w 39"/>
                <a:gd name="T21" fmla="*/ 12 h 34"/>
                <a:gd name="T22" fmla="*/ 22 w 39"/>
                <a:gd name="T23" fmla="*/ 19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9" h="34">
                  <a:moveTo>
                    <a:pt x="22" y="19"/>
                  </a:moveTo>
                  <a:cubicBezTo>
                    <a:pt x="22" y="19"/>
                    <a:pt x="30" y="20"/>
                    <a:pt x="32" y="22"/>
                  </a:cubicBezTo>
                  <a:cubicBezTo>
                    <a:pt x="36" y="26"/>
                    <a:pt x="16" y="24"/>
                    <a:pt x="16" y="24"/>
                  </a:cubicBezTo>
                  <a:cubicBezTo>
                    <a:pt x="16" y="24"/>
                    <a:pt x="25" y="27"/>
                    <a:pt x="23" y="30"/>
                  </a:cubicBezTo>
                  <a:cubicBezTo>
                    <a:pt x="20" y="34"/>
                    <a:pt x="9" y="29"/>
                    <a:pt x="6" y="24"/>
                  </a:cubicBezTo>
                  <a:cubicBezTo>
                    <a:pt x="0" y="14"/>
                    <a:pt x="8" y="7"/>
                    <a:pt x="17" y="2"/>
                  </a:cubicBezTo>
                  <a:cubicBezTo>
                    <a:pt x="20" y="1"/>
                    <a:pt x="23" y="0"/>
                    <a:pt x="23" y="0"/>
                  </a:cubicBezTo>
                  <a:cubicBezTo>
                    <a:pt x="27" y="1"/>
                    <a:pt x="16" y="10"/>
                    <a:pt x="16" y="10"/>
                  </a:cubicBezTo>
                  <a:cubicBezTo>
                    <a:pt x="16" y="10"/>
                    <a:pt x="28" y="5"/>
                    <a:pt x="30" y="5"/>
                  </a:cubicBezTo>
                  <a:cubicBezTo>
                    <a:pt x="35" y="6"/>
                    <a:pt x="20" y="14"/>
                    <a:pt x="20" y="14"/>
                  </a:cubicBezTo>
                  <a:cubicBezTo>
                    <a:pt x="20" y="14"/>
                    <a:pt x="33" y="11"/>
                    <a:pt x="35" y="12"/>
                  </a:cubicBezTo>
                  <a:cubicBezTo>
                    <a:pt x="39" y="16"/>
                    <a:pt x="22" y="19"/>
                    <a:pt x="22" y="19"/>
                  </a:cubicBezTo>
                  <a:close/>
                </a:path>
              </a:pathLst>
            </a:custGeom>
            <a:solidFill>
              <a:srgbClr val="F9CA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7" name="î$ļïďé">
              <a:extLst>
                <a:ext uri="{FF2B5EF4-FFF2-40B4-BE49-F238E27FC236}">
                  <a16:creationId xmlns:a16="http://schemas.microsoft.com/office/drawing/2014/main" id="{7986F0BD-3581-4918-8BBC-03535FCFEA85}"/>
                </a:ext>
              </a:extLst>
            </p:cNvPr>
            <p:cNvSpPr/>
            <p:nvPr/>
          </p:nvSpPr>
          <p:spPr bwMode="auto">
            <a:xfrm>
              <a:off x="5789613" y="1250950"/>
              <a:ext cx="1373188" cy="858838"/>
            </a:xfrm>
            <a:custGeom>
              <a:avLst/>
              <a:gdLst>
                <a:gd name="T0" fmla="*/ 108 w 112"/>
                <a:gd name="T1" fmla="*/ 70 h 70"/>
                <a:gd name="T2" fmla="*/ 112 w 112"/>
                <a:gd name="T3" fmla="*/ 51 h 70"/>
                <a:gd name="T4" fmla="*/ 56 w 112"/>
                <a:gd name="T5" fmla="*/ 0 h 70"/>
                <a:gd name="T6" fmla="*/ 0 w 112"/>
                <a:gd name="T7" fmla="*/ 51 h 70"/>
                <a:gd name="T8" fmla="*/ 108 w 112"/>
                <a:gd name="T9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" h="70">
                  <a:moveTo>
                    <a:pt x="108" y="70"/>
                  </a:moveTo>
                  <a:cubicBezTo>
                    <a:pt x="110" y="64"/>
                    <a:pt x="112" y="58"/>
                    <a:pt x="112" y="51"/>
                  </a:cubicBezTo>
                  <a:cubicBezTo>
                    <a:pt x="112" y="23"/>
                    <a:pt x="87" y="0"/>
                    <a:pt x="56" y="0"/>
                  </a:cubicBezTo>
                  <a:cubicBezTo>
                    <a:pt x="25" y="0"/>
                    <a:pt x="0" y="23"/>
                    <a:pt x="0" y="51"/>
                  </a:cubicBezTo>
                  <a:cubicBezTo>
                    <a:pt x="27" y="55"/>
                    <a:pt x="79" y="65"/>
                    <a:pt x="108" y="70"/>
                  </a:cubicBezTo>
                  <a:close/>
                </a:path>
              </a:pathLst>
            </a:custGeom>
            <a:solidFill>
              <a:srgbClr val="893F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8" name="íšľîḑé">
              <a:extLst>
                <a:ext uri="{FF2B5EF4-FFF2-40B4-BE49-F238E27FC236}">
                  <a16:creationId xmlns:a16="http://schemas.microsoft.com/office/drawing/2014/main" id="{362B4086-A6F8-44A7-B3BE-38FB6ACA9289}"/>
                </a:ext>
              </a:extLst>
            </p:cNvPr>
            <p:cNvSpPr/>
            <p:nvPr/>
          </p:nvSpPr>
          <p:spPr bwMode="auto">
            <a:xfrm>
              <a:off x="6291263" y="2416175"/>
              <a:ext cx="269875" cy="404813"/>
            </a:xfrm>
            <a:custGeom>
              <a:avLst/>
              <a:gdLst>
                <a:gd name="T0" fmla="*/ 12 w 22"/>
                <a:gd name="T1" fmla="*/ 33 h 33"/>
                <a:gd name="T2" fmla="*/ 12 w 22"/>
                <a:gd name="T3" fmla="*/ 33 h 33"/>
                <a:gd name="T4" fmla="*/ 22 w 22"/>
                <a:gd name="T5" fmla="*/ 22 h 33"/>
                <a:gd name="T6" fmla="*/ 21 w 22"/>
                <a:gd name="T7" fmla="*/ 0 h 33"/>
                <a:gd name="T8" fmla="*/ 0 w 22"/>
                <a:gd name="T9" fmla="*/ 0 h 33"/>
                <a:gd name="T10" fmla="*/ 1 w 22"/>
                <a:gd name="T11" fmla="*/ 22 h 33"/>
                <a:gd name="T12" fmla="*/ 12 w 22"/>
                <a:gd name="T13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33">
                  <a:moveTo>
                    <a:pt x="12" y="33"/>
                  </a:moveTo>
                  <a:cubicBezTo>
                    <a:pt x="12" y="33"/>
                    <a:pt x="12" y="33"/>
                    <a:pt x="12" y="33"/>
                  </a:cubicBezTo>
                  <a:cubicBezTo>
                    <a:pt x="17" y="33"/>
                    <a:pt x="22" y="28"/>
                    <a:pt x="22" y="22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1" y="28"/>
                    <a:pt x="6" y="33"/>
                    <a:pt x="12" y="33"/>
                  </a:cubicBezTo>
                  <a:close/>
                </a:path>
              </a:pathLst>
            </a:custGeom>
            <a:solidFill>
              <a:srgbClr val="EFB7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9" name="íṣľíḋê">
              <a:extLst>
                <a:ext uri="{FF2B5EF4-FFF2-40B4-BE49-F238E27FC236}">
                  <a16:creationId xmlns:a16="http://schemas.microsoft.com/office/drawing/2014/main" id="{74F0831F-30F5-4993-9BE2-8B8CEDA53595}"/>
                </a:ext>
              </a:extLst>
            </p:cNvPr>
            <p:cNvSpPr/>
            <p:nvPr/>
          </p:nvSpPr>
          <p:spPr bwMode="auto">
            <a:xfrm>
              <a:off x="5727700" y="1778000"/>
              <a:ext cx="171450" cy="184150"/>
            </a:xfrm>
            <a:custGeom>
              <a:avLst/>
              <a:gdLst>
                <a:gd name="T0" fmla="*/ 2 w 14"/>
                <a:gd name="T1" fmla="*/ 9 h 15"/>
                <a:gd name="T2" fmla="*/ 9 w 14"/>
                <a:gd name="T3" fmla="*/ 14 h 15"/>
                <a:gd name="T4" fmla="*/ 12 w 14"/>
                <a:gd name="T5" fmla="*/ 6 h 15"/>
                <a:gd name="T6" fmla="*/ 5 w 14"/>
                <a:gd name="T7" fmla="*/ 1 h 15"/>
                <a:gd name="T8" fmla="*/ 2 w 14"/>
                <a:gd name="T9" fmla="*/ 9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5">
                  <a:moveTo>
                    <a:pt x="2" y="9"/>
                  </a:moveTo>
                  <a:cubicBezTo>
                    <a:pt x="3" y="13"/>
                    <a:pt x="6" y="15"/>
                    <a:pt x="9" y="14"/>
                  </a:cubicBezTo>
                  <a:cubicBezTo>
                    <a:pt x="12" y="13"/>
                    <a:pt x="14" y="9"/>
                    <a:pt x="12" y="6"/>
                  </a:cubicBezTo>
                  <a:cubicBezTo>
                    <a:pt x="11" y="2"/>
                    <a:pt x="8" y="0"/>
                    <a:pt x="5" y="1"/>
                  </a:cubicBezTo>
                  <a:cubicBezTo>
                    <a:pt x="2" y="2"/>
                    <a:pt x="0" y="6"/>
                    <a:pt x="2" y="9"/>
                  </a:cubicBezTo>
                  <a:close/>
                </a:path>
              </a:pathLst>
            </a:custGeom>
            <a:solidFill>
              <a:srgbClr val="F9CA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0" name="ïŝliḑè">
              <a:extLst>
                <a:ext uri="{FF2B5EF4-FFF2-40B4-BE49-F238E27FC236}">
                  <a16:creationId xmlns:a16="http://schemas.microsoft.com/office/drawing/2014/main" id="{94CE091F-3301-4457-9E1C-8042F01C5214}"/>
                </a:ext>
              </a:extLst>
            </p:cNvPr>
            <p:cNvSpPr/>
            <p:nvPr/>
          </p:nvSpPr>
          <p:spPr bwMode="auto">
            <a:xfrm>
              <a:off x="5751513" y="1790700"/>
              <a:ext cx="111125" cy="122238"/>
            </a:xfrm>
            <a:custGeom>
              <a:avLst/>
              <a:gdLst>
                <a:gd name="T0" fmla="*/ 9 w 9"/>
                <a:gd name="T1" fmla="*/ 9 h 10"/>
                <a:gd name="T2" fmla="*/ 3 w 9"/>
                <a:gd name="T3" fmla="*/ 4 h 10"/>
                <a:gd name="T4" fmla="*/ 5 w 9"/>
                <a:gd name="T5" fmla="*/ 7 h 10"/>
                <a:gd name="T6" fmla="*/ 9 w 9"/>
                <a:gd name="T7" fmla="*/ 9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0">
                  <a:moveTo>
                    <a:pt x="9" y="9"/>
                  </a:moveTo>
                  <a:cubicBezTo>
                    <a:pt x="9" y="9"/>
                    <a:pt x="5" y="0"/>
                    <a:pt x="3" y="4"/>
                  </a:cubicBezTo>
                  <a:cubicBezTo>
                    <a:pt x="0" y="10"/>
                    <a:pt x="5" y="7"/>
                    <a:pt x="5" y="7"/>
                  </a:cubicBezTo>
                  <a:cubicBezTo>
                    <a:pt x="5" y="7"/>
                    <a:pt x="6" y="6"/>
                    <a:pt x="9" y="9"/>
                  </a:cubicBezTo>
                  <a:close/>
                </a:path>
              </a:pathLst>
            </a:custGeom>
            <a:solidFill>
              <a:srgbClr val="DA9D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1" name="íṡļïḓe">
              <a:extLst>
                <a:ext uri="{FF2B5EF4-FFF2-40B4-BE49-F238E27FC236}">
                  <a16:creationId xmlns:a16="http://schemas.microsoft.com/office/drawing/2014/main" id="{4F8C159A-BB31-4A71-A239-1B2917AF206C}"/>
                </a:ext>
              </a:extLst>
            </p:cNvPr>
            <p:cNvSpPr/>
            <p:nvPr/>
          </p:nvSpPr>
          <p:spPr bwMode="auto">
            <a:xfrm>
              <a:off x="7027863" y="1998663"/>
              <a:ext cx="147638" cy="171450"/>
            </a:xfrm>
            <a:custGeom>
              <a:avLst/>
              <a:gdLst>
                <a:gd name="T0" fmla="*/ 12 w 12"/>
                <a:gd name="T1" fmla="*/ 6 h 14"/>
                <a:gd name="T2" fmla="*/ 7 w 12"/>
                <a:gd name="T3" fmla="*/ 14 h 14"/>
                <a:gd name="T4" fmla="*/ 1 w 12"/>
                <a:gd name="T5" fmla="*/ 8 h 14"/>
                <a:gd name="T6" fmla="*/ 6 w 12"/>
                <a:gd name="T7" fmla="*/ 0 h 14"/>
                <a:gd name="T8" fmla="*/ 12 w 12"/>
                <a:gd name="T9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4">
                  <a:moveTo>
                    <a:pt x="12" y="6"/>
                  </a:moveTo>
                  <a:cubicBezTo>
                    <a:pt x="12" y="10"/>
                    <a:pt x="10" y="13"/>
                    <a:pt x="7" y="14"/>
                  </a:cubicBezTo>
                  <a:cubicBezTo>
                    <a:pt x="4" y="14"/>
                    <a:pt x="1" y="11"/>
                    <a:pt x="1" y="8"/>
                  </a:cubicBezTo>
                  <a:cubicBezTo>
                    <a:pt x="0" y="4"/>
                    <a:pt x="2" y="0"/>
                    <a:pt x="6" y="0"/>
                  </a:cubicBezTo>
                  <a:cubicBezTo>
                    <a:pt x="9" y="0"/>
                    <a:pt x="12" y="2"/>
                    <a:pt x="12" y="6"/>
                  </a:cubicBezTo>
                  <a:close/>
                </a:path>
              </a:pathLst>
            </a:custGeom>
            <a:solidFill>
              <a:srgbClr val="F9CA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2" name="ïšḻiḍé">
              <a:extLst>
                <a:ext uri="{FF2B5EF4-FFF2-40B4-BE49-F238E27FC236}">
                  <a16:creationId xmlns:a16="http://schemas.microsoft.com/office/drawing/2014/main" id="{FFF13A56-C398-4B7E-802C-97DD3DA14878}"/>
                </a:ext>
              </a:extLst>
            </p:cNvPr>
            <p:cNvSpPr/>
            <p:nvPr/>
          </p:nvSpPr>
          <p:spPr bwMode="auto">
            <a:xfrm>
              <a:off x="7077075" y="2011363"/>
              <a:ext cx="98425" cy="122238"/>
            </a:xfrm>
            <a:custGeom>
              <a:avLst/>
              <a:gdLst>
                <a:gd name="T0" fmla="*/ 0 w 8"/>
                <a:gd name="T1" fmla="*/ 10 h 10"/>
                <a:gd name="T2" fmla="*/ 3 w 8"/>
                <a:gd name="T3" fmla="*/ 3 h 10"/>
                <a:gd name="T4" fmla="*/ 2 w 8"/>
                <a:gd name="T5" fmla="*/ 6 h 10"/>
                <a:gd name="T6" fmla="*/ 0 w 8"/>
                <a:gd name="T7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0">
                  <a:moveTo>
                    <a:pt x="0" y="10"/>
                  </a:moveTo>
                  <a:cubicBezTo>
                    <a:pt x="0" y="10"/>
                    <a:pt x="0" y="0"/>
                    <a:pt x="3" y="3"/>
                  </a:cubicBezTo>
                  <a:cubicBezTo>
                    <a:pt x="8" y="7"/>
                    <a:pt x="2" y="6"/>
                    <a:pt x="2" y="6"/>
                  </a:cubicBezTo>
                  <a:cubicBezTo>
                    <a:pt x="2" y="6"/>
                    <a:pt x="1" y="6"/>
                    <a:pt x="0" y="10"/>
                  </a:cubicBezTo>
                  <a:close/>
                </a:path>
              </a:pathLst>
            </a:custGeom>
            <a:solidFill>
              <a:srgbClr val="DA9D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3" name="ïsḻîḍe">
              <a:extLst>
                <a:ext uri="{FF2B5EF4-FFF2-40B4-BE49-F238E27FC236}">
                  <a16:creationId xmlns:a16="http://schemas.microsoft.com/office/drawing/2014/main" id="{464FBC1E-6F44-4B6B-A794-346A987589C9}"/>
                </a:ext>
              </a:extLst>
            </p:cNvPr>
            <p:cNvSpPr/>
            <p:nvPr/>
          </p:nvSpPr>
          <p:spPr bwMode="auto">
            <a:xfrm>
              <a:off x="5764213" y="1298575"/>
              <a:ext cx="1374775" cy="1374775"/>
            </a:xfrm>
            <a:custGeom>
              <a:avLst/>
              <a:gdLst>
                <a:gd name="T0" fmla="*/ 7 w 112"/>
                <a:gd name="T1" fmla="*/ 68 h 112"/>
                <a:gd name="T2" fmla="*/ 68 w 112"/>
                <a:gd name="T3" fmla="*/ 105 h 112"/>
                <a:gd name="T4" fmla="*/ 106 w 112"/>
                <a:gd name="T5" fmla="*/ 45 h 112"/>
                <a:gd name="T6" fmla="*/ 45 w 112"/>
                <a:gd name="T7" fmla="*/ 7 h 112"/>
                <a:gd name="T8" fmla="*/ 7 w 112"/>
                <a:gd name="T9" fmla="*/ 68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" h="112">
                  <a:moveTo>
                    <a:pt x="7" y="68"/>
                  </a:moveTo>
                  <a:cubicBezTo>
                    <a:pt x="13" y="95"/>
                    <a:pt x="40" y="112"/>
                    <a:pt x="68" y="105"/>
                  </a:cubicBezTo>
                  <a:cubicBezTo>
                    <a:pt x="95" y="99"/>
                    <a:pt x="112" y="72"/>
                    <a:pt x="106" y="45"/>
                  </a:cubicBezTo>
                  <a:cubicBezTo>
                    <a:pt x="99" y="17"/>
                    <a:pt x="72" y="0"/>
                    <a:pt x="45" y="7"/>
                  </a:cubicBezTo>
                  <a:cubicBezTo>
                    <a:pt x="17" y="13"/>
                    <a:pt x="0" y="40"/>
                    <a:pt x="7" y="68"/>
                  </a:cubicBezTo>
                  <a:close/>
                </a:path>
              </a:pathLst>
            </a:custGeom>
            <a:solidFill>
              <a:srgbClr val="F9CA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4" name="îṣlîḍe">
              <a:extLst>
                <a:ext uri="{FF2B5EF4-FFF2-40B4-BE49-F238E27FC236}">
                  <a16:creationId xmlns:a16="http://schemas.microsoft.com/office/drawing/2014/main" id="{04B2B386-2CBF-4EFD-98DA-F38593EE7F43}"/>
                </a:ext>
              </a:extLst>
            </p:cNvPr>
            <p:cNvSpPr/>
            <p:nvPr/>
          </p:nvSpPr>
          <p:spPr bwMode="auto">
            <a:xfrm>
              <a:off x="5849938" y="1262063"/>
              <a:ext cx="1312863" cy="723900"/>
            </a:xfrm>
            <a:custGeom>
              <a:avLst/>
              <a:gdLst>
                <a:gd name="T0" fmla="*/ 0 w 107"/>
                <a:gd name="T1" fmla="*/ 42 h 59"/>
                <a:gd name="T2" fmla="*/ 42 w 107"/>
                <a:gd name="T3" fmla="*/ 48 h 59"/>
                <a:gd name="T4" fmla="*/ 53 w 107"/>
                <a:gd name="T5" fmla="*/ 31 h 59"/>
                <a:gd name="T6" fmla="*/ 53 w 107"/>
                <a:gd name="T7" fmla="*/ 49 h 59"/>
                <a:gd name="T8" fmla="*/ 68 w 107"/>
                <a:gd name="T9" fmla="*/ 52 h 59"/>
                <a:gd name="T10" fmla="*/ 72 w 107"/>
                <a:gd name="T11" fmla="*/ 34 h 59"/>
                <a:gd name="T12" fmla="*/ 73 w 107"/>
                <a:gd name="T13" fmla="*/ 54 h 59"/>
                <a:gd name="T14" fmla="*/ 102 w 107"/>
                <a:gd name="T15" fmla="*/ 59 h 59"/>
                <a:gd name="T16" fmla="*/ 58 w 107"/>
                <a:gd name="T17" fmla="*/ 7 h 59"/>
                <a:gd name="T18" fmla="*/ 0 w 107"/>
                <a:gd name="T19" fmla="*/ 42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7" h="59">
                  <a:moveTo>
                    <a:pt x="0" y="42"/>
                  </a:moveTo>
                  <a:cubicBezTo>
                    <a:pt x="42" y="48"/>
                    <a:pt x="42" y="48"/>
                    <a:pt x="42" y="48"/>
                  </a:cubicBezTo>
                  <a:cubicBezTo>
                    <a:pt x="53" y="31"/>
                    <a:pt x="53" y="31"/>
                    <a:pt x="53" y="31"/>
                  </a:cubicBezTo>
                  <a:cubicBezTo>
                    <a:pt x="53" y="49"/>
                    <a:pt x="53" y="49"/>
                    <a:pt x="53" y="49"/>
                  </a:cubicBezTo>
                  <a:cubicBezTo>
                    <a:pt x="68" y="52"/>
                    <a:pt x="68" y="52"/>
                    <a:pt x="68" y="52"/>
                  </a:cubicBezTo>
                  <a:cubicBezTo>
                    <a:pt x="72" y="34"/>
                    <a:pt x="72" y="34"/>
                    <a:pt x="72" y="34"/>
                  </a:cubicBezTo>
                  <a:cubicBezTo>
                    <a:pt x="73" y="54"/>
                    <a:pt x="73" y="54"/>
                    <a:pt x="73" y="54"/>
                  </a:cubicBezTo>
                  <a:cubicBezTo>
                    <a:pt x="102" y="59"/>
                    <a:pt x="102" y="59"/>
                    <a:pt x="102" y="59"/>
                  </a:cubicBezTo>
                  <a:cubicBezTo>
                    <a:pt x="102" y="59"/>
                    <a:pt x="107" y="13"/>
                    <a:pt x="58" y="7"/>
                  </a:cubicBezTo>
                  <a:cubicBezTo>
                    <a:pt x="10" y="0"/>
                    <a:pt x="0" y="42"/>
                    <a:pt x="0" y="42"/>
                  </a:cubicBezTo>
                  <a:close/>
                </a:path>
              </a:pathLst>
            </a:custGeom>
            <a:solidFill>
              <a:srgbClr val="893F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5" name="íṩḷiḍé">
              <a:extLst>
                <a:ext uri="{FF2B5EF4-FFF2-40B4-BE49-F238E27FC236}">
                  <a16:creationId xmlns:a16="http://schemas.microsoft.com/office/drawing/2014/main" id="{DF2AF068-3656-4D1A-B72F-307AA7029CD8}"/>
                </a:ext>
              </a:extLst>
            </p:cNvPr>
            <p:cNvSpPr/>
            <p:nvPr/>
          </p:nvSpPr>
          <p:spPr bwMode="auto">
            <a:xfrm>
              <a:off x="5899150" y="1985963"/>
              <a:ext cx="184150" cy="184150"/>
            </a:xfrm>
            <a:prstGeom prst="ellipse">
              <a:avLst/>
            </a:prstGeom>
            <a:solidFill>
              <a:srgbClr val="EAA9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6" name="îṩḷiḑé">
              <a:extLst>
                <a:ext uri="{FF2B5EF4-FFF2-40B4-BE49-F238E27FC236}">
                  <a16:creationId xmlns:a16="http://schemas.microsoft.com/office/drawing/2014/main" id="{92D5DAE2-69E5-428A-8A54-3404D28ADBFD}"/>
                </a:ext>
              </a:extLst>
            </p:cNvPr>
            <p:cNvSpPr/>
            <p:nvPr/>
          </p:nvSpPr>
          <p:spPr bwMode="auto">
            <a:xfrm>
              <a:off x="6757988" y="2120900"/>
              <a:ext cx="184150" cy="184150"/>
            </a:xfrm>
            <a:prstGeom prst="ellipse">
              <a:avLst/>
            </a:prstGeom>
            <a:solidFill>
              <a:srgbClr val="EAA9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7" name="iṩ1íďé">
              <a:extLst>
                <a:ext uri="{FF2B5EF4-FFF2-40B4-BE49-F238E27FC236}">
                  <a16:creationId xmlns:a16="http://schemas.microsoft.com/office/drawing/2014/main" id="{80F56CCF-5A41-4B19-B390-7C64867298D2}"/>
                </a:ext>
              </a:extLst>
            </p:cNvPr>
            <p:cNvSpPr/>
            <p:nvPr/>
          </p:nvSpPr>
          <p:spPr bwMode="auto">
            <a:xfrm>
              <a:off x="6316663" y="2047875"/>
              <a:ext cx="85725" cy="85725"/>
            </a:xfrm>
            <a:custGeom>
              <a:avLst/>
              <a:gdLst>
                <a:gd name="T0" fmla="*/ 7 w 7"/>
                <a:gd name="T1" fmla="*/ 0 h 7"/>
                <a:gd name="T2" fmla="*/ 6 w 7"/>
                <a:gd name="T3" fmla="*/ 7 h 7"/>
                <a:gd name="T4" fmla="*/ 1 w 7"/>
                <a:gd name="T5" fmla="*/ 5 h 7"/>
                <a:gd name="T6" fmla="*/ 1 w 7"/>
                <a:gd name="T7" fmla="*/ 2 h 7"/>
                <a:gd name="T8" fmla="*/ 7 w 7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0"/>
                  </a:moveTo>
                  <a:cubicBezTo>
                    <a:pt x="6" y="7"/>
                    <a:pt x="6" y="7"/>
                    <a:pt x="6" y="7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0" y="4"/>
                    <a:pt x="0" y="3"/>
                    <a:pt x="1" y="2"/>
                  </a:cubicBezTo>
                  <a:lnTo>
                    <a:pt x="7" y="0"/>
                  </a:lnTo>
                  <a:close/>
                </a:path>
              </a:pathLst>
            </a:custGeom>
            <a:solidFill>
              <a:srgbClr val="DA9D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8" name="îślïḍe">
              <a:extLst>
                <a:ext uri="{FF2B5EF4-FFF2-40B4-BE49-F238E27FC236}">
                  <a16:creationId xmlns:a16="http://schemas.microsoft.com/office/drawing/2014/main" id="{AF958FAB-7689-43A3-B490-AE1AAE86E422}"/>
                </a:ext>
              </a:extLst>
            </p:cNvPr>
            <p:cNvSpPr/>
            <p:nvPr/>
          </p:nvSpPr>
          <p:spPr bwMode="auto">
            <a:xfrm>
              <a:off x="6623050" y="1985963"/>
              <a:ext cx="196850" cy="233363"/>
            </a:xfrm>
            <a:custGeom>
              <a:avLst/>
              <a:gdLst>
                <a:gd name="T0" fmla="*/ 16 w 16"/>
                <a:gd name="T1" fmla="*/ 4 h 19"/>
                <a:gd name="T2" fmla="*/ 0 w 16"/>
                <a:gd name="T3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6" h="19">
                  <a:moveTo>
                    <a:pt x="16" y="4"/>
                  </a:moveTo>
                  <a:cubicBezTo>
                    <a:pt x="16" y="4"/>
                    <a:pt x="0" y="19"/>
                    <a:pt x="0" y="0"/>
                  </a:cubicBezTo>
                </a:path>
              </a:pathLst>
            </a:custGeom>
            <a:noFill/>
            <a:ln w="11113" cap="flat">
              <a:solidFill>
                <a:srgbClr val="1E120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9" name="ïsliḑê">
              <a:extLst>
                <a:ext uri="{FF2B5EF4-FFF2-40B4-BE49-F238E27FC236}">
                  <a16:creationId xmlns:a16="http://schemas.microsoft.com/office/drawing/2014/main" id="{992E9228-5518-4B81-BB80-2FDB2302CD92}"/>
                </a:ext>
              </a:extLst>
            </p:cNvPr>
            <p:cNvSpPr/>
            <p:nvPr/>
          </p:nvSpPr>
          <p:spPr bwMode="auto">
            <a:xfrm>
              <a:off x="6059488" y="1889125"/>
              <a:ext cx="158750" cy="220663"/>
            </a:xfrm>
            <a:custGeom>
              <a:avLst/>
              <a:gdLst>
                <a:gd name="T0" fmla="*/ 13 w 13"/>
                <a:gd name="T1" fmla="*/ 3 h 18"/>
                <a:gd name="T2" fmla="*/ 0 w 13"/>
                <a:gd name="T3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3" h="18">
                  <a:moveTo>
                    <a:pt x="13" y="3"/>
                  </a:moveTo>
                  <a:cubicBezTo>
                    <a:pt x="13" y="2"/>
                    <a:pt x="1" y="18"/>
                    <a:pt x="0" y="0"/>
                  </a:cubicBezTo>
                </a:path>
              </a:pathLst>
            </a:custGeom>
            <a:noFill/>
            <a:ln w="11113" cap="flat">
              <a:solidFill>
                <a:srgbClr val="1E120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0" name="iṥ1íḓè">
              <a:extLst>
                <a:ext uri="{FF2B5EF4-FFF2-40B4-BE49-F238E27FC236}">
                  <a16:creationId xmlns:a16="http://schemas.microsoft.com/office/drawing/2014/main" id="{17A3591A-8BCA-4AA2-BBB3-2624AA1338A1}"/>
                </a:ext>
              </a:extLst>
            </p:cNvPr>
            <p:cNvSpPr/>
            <p:nvPr/>
          </p:nvSpPr>
          <p:spPr bwMode="auto">
            <a:xfrm>
              <a:off x="6046788" y="2208213"/>
              <a:ext cx="698500" cy="342900"/>
            </a:xfrm>
            <a:custGeom>
              <a:avLst/>
              <a:gdLst>
                <a:gd name="T0" fmla="*/ 0 w 57"/>
                <a:gd name="T1" fmla="*/ 0 h 28"/>
                <a:gd name="T2" fmla="*/ 57 w 57"/>
                <a:gd name="T3" fmla="*/ 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" h="28">
                  <a:moveTo>
                    <a:pt x="0" y="0"/>
                  </a:moveTo>
                  <a:cubicBezTo>
                    <a:pt x="0" y="0"/>
                    <a:pt x="19" y="28"/>
                    <a:pt x="57" y="8"/>
                  </a:cubicBezTo>
                </a:path>
              </a:pathLst>
            </a:custGeom>
            <a:noFill/>
            <a:ln w="11113" cap="flat">
              <a:solidFill>
                <a:srgbClr val="1E120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1" name="íŝľíḍê">
              <a:extLst>
                <a:ext uri="{FF2B5EF4-FFF2-40B4-BE49-F238E27FC236}">
                  <a16:creationId xmlns:a16="http://schemas.microsoft.com/office/drawing/2014/main" id="{F3ABF1C7-556B-4350-96A6-1B64ACBA8823}"/>
                </a:ext>
              </a:extLst>
            </p:cNvPr>
            <p:cNvSpPr/>
            <p:nvPr/>
          </p:nvSpPr>
          <p:spPr bwMode="auto">
            <a:xfrm>
              <a:off x="4464050" y="4760913"/>
              <a:ext cx="319088" cy="330200"/>
            </a:xfrm>
            <a:custGeom>
              <a:avLst/>
              <a:gdLst>
                <a:gd name="T0" fmla="*/ 25 w 26"/>
                <a:gd name="T1" fmla="*/ 15 h 27"/>
                <a:gd name="T2" fmla="*/ 12 w 26"/>
                <a:gd name="T3" fmla="*/ 26 h 27"/>
                <a:gd name="T4" fmla="*/ 1 w 26"/>
                <a:gd name="T5" fmla="*/ 12 h 27"/>
                <a:gd name="T6" fmla="*/ 15 w 26"/>
                <a:gd name="T7" fmla="*/ 1 h 27"/>
                <a:gd name="T8" fmla="*/ 25 w 26"/>
                <a:gd name="T9" fmla="*/ 15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7">
                  <a:moveTo>
                    <a:pt x="25" y="15"/>
                  </a:moveTo>
                  <a:cubicBezTo>
                    <a:pt x="25" y="22"/>
                    <a:pt x="18" y="27"/>
                    <a:pt x="12" y="26"/>
                  </a:cubicBezTo>
                  <a:cubicBezTo>
                    <a:pt x="5" y="25"/>
                    <a:pt x="0" y="19"/>
                    <a:pt x="1" y="12"/>
                  </a:cubicBezTo>
                  <a:cubicBezTo>
                    <a:pt x="2" y="5"/>
                    <a:pt x="8" y="0"/>
                    <a:pt x="15" y="1"/>
                  </a:cubicBezTo>
                  <a:cubicBezTo>
                    <a:pt x="22" y="2"/>
                    <a:pt x="26" y="8"/>
                    <a:pt x="25" y="15"/>
                  </a:cubicBezTo>
                  <a:close/>
                </a:path>
              </a:pathLst>
            </a:custGeom>
            <a:solidFill>
              <a:srgbClr val="D7B6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2" name="išļíḍê">
              <a:extLst>
                <a:ext uri="{FF2B5EF4-FFF2-40B4-BE49-F238E27FC236}">
                  <a16:creationId xmlns:a16="http://schemas.microsoft.com/office/drawing/2014/main" id="{555E4FBD-012C-4331-8D58-B5CEE9D16AC6}"/>
                </a:ext>
              </a:extLst>
            </p:cNvPr>
            <p:cNvSpPr/>
            <p:nvPr/>
          </p:nvSpPr>
          <p:spPr bwMode="auto">
            <a:xfrm>
              <a:off x="5530850" y="4489450"/>
              <a:ext cx="319088" cy="319088"/>
            </a:xfrm>
            <a:custGeom>
              <a:avLst/>
              <a:gdLst>
                <a:gd name="T0" fmla="*/ 26 w 26"/>
                <a:gd name="T1" fmla="*/ 14 h 26"/>
                <a:gd name="T2" fmla="*/ 12 w 26"/>
                <a:gd name="T3" fmla="*/ 25 h 26"/>
                <a:gd name="T4" fmla="*/ 1 w 26"/>
                <a:gd name="T5" fmla="*/ 11 h 26"/>
                <a:gd name="T6" fmla="*/ 15 w 26"/>
                <a:gd name="T7" fmla="*/ 1 h 26"/>
                <a:gd name="T8" fmla="*/ 26 w 26"/>
                <a:gd name="T9" fmla="*/ 14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6">
                  <a:moveTo>
                    <a:pt x="26" y="14"/>
                  </a:moveTo>
                  <a:cubicBezTo>
                    <a:pt x="25" y="21"/>
                    <a:pt x="18" y="26"/>
                    <a:pt x="12" y="25"/>
                  </a:cubicBezTo>
                  <a:cubicBezTo>
                    <a:pt x="5" y="24"/>
                    <a:pt x="0" y="18"/>
                    <a:pt x="1" y="11"/>
                  </a:cubicBezTo>
                  <a:cubicBezTo>
                    <a:pt x="2" y="4"/>
                    <a:pt x="8" y="0"/>
                    <a:pt x="15" y="1"/>
                  </a:cubicBezTo>
                  <a:cubicBezTo>
                    <a:pt x="22" y="1"/>
                    <a:pt x="26" y="8"/>
                    <a:pt x="26" y="14"/>
                  </a:cubicBezTo>
                  <a:close/>
                </a:path>
              </a:pathLst>
            </a:custGeom>
            <a:solidFill>
              <a:srgbClr val="FF9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3" name="ïśḷîde">
              <a:extLst>
                <a:ext uri="{FF2B5EF4-FFF2-40B4-BE49-F238E27FC236}">
                  <a16:creationId xmlns:a16="http://schemas.microsoft.com/office/drawing/2014/main" id="{96662C5F-67E9-478D-81E8-F1042E4D3209}"/>
                </a:ext>
              </a:extLst>
            </p:cNvPr>
            <p:cNvSpPr/>
            <p:nvPr/>
          </p:nvSpPr>
          <p:spPr bwMode="auto">
            <a:xfrm>
              <a:off x="6500813" y="4699000"/>
              <a:ext cx="319088" cy="319088"/>
            </a:xfrm>
            <a:custGeom>
              <a:avLst/>
              <a:gdLst>
                <a:gd name="T0" fmla="*/ 25 w 26"/>
                <a:gd name="T1" fmla="*/ 15 h 26"/>
                <a:gd name="T2" fmla="*/ 11 w 26"/>
                <a:gd name="T3" fmla="*/ 26 h 26"/>
                <a:gd name="T4" fmla="*/ 0 w 26"/>
                <a:gd name="T5" fmla="*/ 12 h 26"/>
                <a:gd name="T6" fmla="*/ 14 w 26"/>
                <a:gd name="T7" fmla="*/ 1 h 26"/>
                <a:gd name="T8" fmla="*/ 25 w 26"/>
                <a:gd name="T9" fmla="*/ 15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6">
                  <a:moveTo>
                    <a:pt x="25" y="15"/>
                  </a:moveTo>
                  <a:cubicBezTo>
                    <a:pt x="24" y="22"/>
                    <a:pt x="18" y="26"/>
                    <a:pt x="11" y="26"/>
                  </a:cubicBezTo>
                  <a:cubicBezTo>
                    <a:pt x="4" y="25"/>
                    <a:pt x="0" y="18"/>
                    <a:pt x="0" y="12"/>
                  </a:cubicBezTo>
                  <a:cubicBezTo>
                    <a:pt x="1" y="5"/>
                    <a:pt x="8" y="0"/>
                    <a:pt x="14" y="1"/>
                  </a:cubicBezTo>
                  <a:cubicBezTo>
                    <a:pt x="21" y="2"/>
                    <a:pt x="26" y="8"/>
                    <a:pt x="25" y="15"/>
                  </a:cubicBezTo>
                  <a:close/>
                </a:path>
              </a:pathLst>
            </a:custGeom>
            <a:solidFill>
              <a:srgbClr val="FF0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4" name="ïṩ1îḋè">
              <a:extLst>
                <a:ext uri="{FF2B5EF4-FFF2-40B4-BE49-F238E27FC236}">
                  <a16:creationId xmlns:a16="http://schemas.microsoft.com/office/drawing/2014/main" id="{B130AA2C-6B8C-4ADF-A5ED-7B8B0D56FE99}"/>
                </a:ext>
              </a:extLst>
            </p:cNvPr>
            <p:cNvSpPr/>
            <p:nvPr/>
          </p:nvSpPr>
          <p:spPr bwMode="auto">
            <a:xfrm>
              <a:off x="7593013" y="5140325"/>
              <a:ext cx="330200" cy="331788"/>
            </a:xfrm>
            <a:custGeom>
              <a:avLst/>
              <a:gdLst>
                <a:gd name="T0" fmla="*/ 26 w 27"/>
                <a:gd name="T1" fmla="*/ 15 h 27"/>
                <a:gd name="T2" fmla="*/ 12 w 27"/>
                <a:gd name="T3" fmla="*/ 26 h 27"/>
                <a:gd name="T4" fmla="*/ 1 w 27"/>
                <a:gd name="T5" fmla="*/ 12 h 27"/>
                <a:gd name="T6" fmla="*/ 15 w 27"/>
                <a:gd name="T7" fmla="*/ 1 h 27"/>
                <a:gd name="T8" fmla="*/ 26 w 27"/>
                <a:gd name="T9" fmla="*/ 15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27">
                  <a:moveTo>
                    <a:pt x="26" y="15"/>
                  </a:moveTo>
                  <a:cubicBezTo>
                    <a:pt x="25" y="22"/>
                    <a:pt x="19" y="27"/>
                    <a:pt x="12" y="26"/>
                  </a:cubicBezTo>
                  <a:cubicBezTo>
                    <a:pt x="5" y="25"/>
                    <a:pt x="0" y="19"/>
                    <a:pt x="1" y="12"/>
                  </a:cubicBezTo>
                  <a:cubicBezTo>
                    <a:pt x="2" y="5"/>
                    <a:pt x="8" y="0"/>
                    <a:pt x="15" y="1"/>
                  </a:cubicBezTo>
                  <a:cubicBezTo>
                    <a:pt x="22" y="2"/>
                    <a:pt x="27" y="9"/>
                    <a:pt x="26" y="15"/>
                  </a:cubicBezTo>
                  <a:close/>
                </a:path>
              </a:pathLst>
            </a:custGeom>
            <a:solidFill>
              <a:srgbClr val="2BC6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5" name="íṣḻîďe">
              <a:extLst>
                <a:ext uri="{FF2B5EF4-FFF2-40B4-BE49-F238E27FC236}">
                  <a16:creationId xmlns:a16="http://schemas.microsoft.com/office/drawing/2014/main" id="{96BF93EF-306B-4875-AA67-623CFC37D366}"/>
                </a:ext>
              </a:extLst>
            </p:cNvPr>
            <p:cNvSpPr/>
            <p:nvPr/>
          </p:nvSpPr>
          <p:spPr bwMode="auto">
            <a:xfrm>
              <a:off x="6978650" y="5287963"/>
              <a:ext cx="331788" cy="319088"/>
            </a:xfrm>
            <a:custGeom>
              <a:avLst/>
              <a:gdLst>
                <a:gd name="T0" fmla="*/ 26 w 27"/>
                <a:gd name="T1" fmla="*/ 15 h 26"/>
                <a:gd name="T2" fmla="*/ 12 w 27"/>
                <a:gd name="T3" fmla="*/ 26 h 26"/>
                <a:gd name="T4" fmla="*/ 1 w 27"/>
                <a:gd name="T5" fmla="*/ 12 h 26"/>
                <a:gd name="T6" fmla="*/ 15 w 27"/>
                <a:gd name="T7" fmla="*/ 1 h 26"/>
                <a:gd name="T8" fmla="*/ 26 w 27"/>
                <a:gd name="T9" fmla="*/ 15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26">
                  <a:moveTo>
                    <a:pt x="26" y="15"/>
                  </a:moveTo>
                  <a:cubicBezTo>
                    <a:pt x="25" y="22"/>
                    <a:pt x="19" y="26"/>
                    <a:pt x="12" y="26"/>
                  </a:cubicBezTo>
                  <a:cubicBezTo>
                    <a:pt x="5" y="25"/>
                    <a:pt x="0" y="18"/>
                    <a:pt x="1" y="12"/>
                  </a:cubicBezTo>
                  <a:cubicBezTo>
                    <a:pt x="2" y="5"/>
                    <a:pt x="9" y="0"/>
                    <a:pt x="15" y="1"/>
                  </a:cubicBezTo>
                  <a:cubicBezTo>
                    <a:pt x="22" y="2"/>
                    <a:pt x="27" y="8"/>
                    <a:pt x="26" y="15"/>
                  </a:cubicBezTo>
                  <a:close/>
                </a:path>
              </a:pathLst>
            </a:custGeom>
            <a:solidFill>
              <a:srgbClr val="F593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6" name="îŝḷïďe">
              <a:extLst>
                <a:ext uri="{FF2B5EF4-FFF2-40B4-BE49-F238E27FC236}">
                  <a16:creationId xmlns:a16="http://schemas.microsoft.com/office/drawing/2014/main" id="{BE0EB775-D27A-46FF-943E-ED09388EE4CB}"/>
                </a:ext>
              </a:extLst>
            </p:cNvPr>
            <p:cNvSpPr/>
            <p:nvPr/>
          </p:nvSpPr>
          <p:spPr bwMode="auto">
            <a:xfrm>
              <a:off x="7899400" y="3484563"/>
              <a:ext cx="514350" cy="415925"/>
            </a:xfrm>
            <a:custGeom>
              <a:avLst/>
              <a:gdLst>
                <a:gd name="T0" fmla="*/ 0 w 324"/>
                <a:gd name="T1" fmla="*/ 247 h 262"/>
                <a:gd name="T2" fmla="*/ 0 w 324"/>
                <a:gd name="T3" fmla="*/ 0 h 262"/>
                <a:gd name="T4" fmla="*/ 324 w 324"/>
                <a:gd name="T5" fmla="*/ 7 h 262"/>
                <a:gd name="T6" fmla="*/ 317 w 324"/>
                <a:gd name="T7" fmla="*/ 262 h 262"/>
                <a:gd name="T8" fmla="*/ 0 w 324"/>
                <a:gd name="T9" fmla="*/ 247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4" h="262">
                  <a:moveTo>
                    <a:pt x="0" y="247"/>
                  </a:moveTo>
                  <a:lnTo>
                    <a:pt x="0" y="0"/>
                  </a:lnTo>
                  <a:lnTo>
                    <a:pt x="324" y="7"/>
                  </a:lnTo>
                  <a:lnTo>
                    <a:pt x="317" y="262"/>
                  </a:lnTo>
                  <a:lnTo>
                    <a:pt x="0" y="247"/>
                  </a:lnTo>
                  <a:close/>
                </a:path>
              </a:pathLst>
            </a:custGeom>
            <a:solidFill>
              <a:srgbClr val="879D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7" name="íṡḻiḓé">
              <a:extLst>
                <a:ext uri="{FF2B5EF4-FFF2-40B4-BE49-F238E27FC236}">
                  <a16:creationId xmlns:a16="http://schemas.microsoft.com/office/drawing/2014/main" id="{1775EE4E-215A-496C-8FF5-EE1C3015ACA9}"/>
                </a:ext>
              </a:extLst>
            </p:cNvPr>
            <p:cNvSpPr/>
            <p:nvPr/>
          </p:nvSpPr>
          <p:spPr bwMode="auto">
            <a:xfrm>
              <a:off x="7912100" y="3127375"/>
              <a:ext cx="490538" cy="307975"/>
            </a:xfrm>
            <a:custGeom>
              <a:avLst/>
              <a:gdLst>
                <a:gd name="T0" fmla="*/ 0 w 309"/>
                <a:gd name="T1" fmla="*/ 194 h 194"/>
                <a:gd name="T2" fmla="*/ 185 w 309"/>
                <a:gd name="T3" fmla="*/ 0 h 194"/>
                <a:gd name="T4" fmla="*/ 309 w 309"/>
                <a:gd name="T5" fmla="*/ 194 h 194"/>
                <a:gd name="T6" fmla="*/ 0 w 309"/>
                <a:gd name="T7" fmla="*/ 19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9" h="194">
                  <a:moveTo>
                    <a:pt x="0" y="194"/>
                  </a:moveTo>
                  <a:lnTo>
                    <a:pt x="185" y="0"/>
                  </a:lnTo>
                  <a:lnTo>
                    <a:pt x="309" y="194"/>
                  </a:lnTo>
                  <a:lnTo>
                    <a:pt x="0" y="194"/>
                  </a:lnTo>
                  <a:close/>
                </a:path>
              </a:pathLst>
            </a:custGeom>
            <a:solidFill>
              <a:srgbClr val="F593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8" name="îṥḷídè">
              <a:extLst>
                <a:ext uri="{FF2B5EF4-FFF2-40B4-BE49-F238E27FC236}">
                  <a16:creationId xmlns:a16="http://schemas.microsoft.com/office/drawing/2014/main" id="{5FDAB11C-F803-4E38-A3EC-718675F791E0}"/>
                </a:ext>
              </a:extLst>
            </p:cNvPr>
            <p:cNvSpPr/>
            <p:nvPr/>
          </p:nvSpPr>
          <p:spPr bwMode="auto">
            <a:xfrm>
              <a:off x="8488363" y="3521075"/>
              <a:ext cx="404813" cy="379413"/>
            </a:xfrm>
            <a:custGeom>
              <a:avLst/>
              <a:gdLst>
                <a:gd name="T0" fmla="*/ 0 w 255"/>
                <a:gd name="T1" fmla="*/ 0 h 239"/>
                <a:gd name="T2" fmla="*/ 7 w 255"/>
                <a:gd name="T3" fmla="*/ 239 h 239"/>
                <a:gd name="T4" fmla="*/ 255 w 255"/>
                <a:gd name="T5" fmla="*/ 239 h 239"/>
                <a:gd name="T6" fmla="*/ 255 w 255"/>
                <a:gd name="T7" fmla="*/ 0 h 239"/>
                <a:gd name="T8" fmla="*/ 0 w 255"/>
                <a:gd name="T9" fmla="*/ 0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5" h="239">
                  <a:moveTo>
                    <a:pt x="0" y="0"/>
                  </a:moveTo>
                  <a:lnTo>
                    <a:pt x="7" y="239"/>
                  </a:lnTo>
                  <a:lnTo>
                    <a:pt x="255" y="239"/>
                  </a:lnTo>
                  <a:lnTo>
                    <a:pt x="2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7C6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9" name="íṣľïḓe">
              <a:extLst>
                <a:ext uri="{FF2B5EF4-FFF2-40B4-BE49-F238E27FC236}">
                  <a16:creationId xmlns:a16="http://schemas.microsoft.com/office/drawing/2014/main" id="{3520621B-6D66-42F4-BD91-A96FE98505E1}"/>
                </a:ext>
              </a:extLst>
            </p:cNvPr>
            <p:cNvSpPr/>
            <p:nvPr/>
          </p:nvSpPr>
          <p:spPr bwMode="auto">
            <a:xfrm>
              <a:off x="3298825" y="3225800"/>
              <a:ext cx="404813" cy="381000"/>
            </a:xfrm>
            <a:prstGeom prst="rect">
              <a:avLst/>
            </a:prstGeom>
            <a:solidFill>
              <a:srgbClr val="C7C6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0" name="iṧľidê">
              <a:extLst>
                <a:ext uri="{FF2B5EF4-FFF2-40B4-BE49-F238E27FC236}">
                  <a16:creationId xmlns:a16="http://schemas.microsoft.com/office/drawing/2014/main" id="{55623B6C-B724-43F5-B00D-7386E25C74C1}"/>
                </a:ext>
              </a:extLst>
            </p:cNvPr>
            <p:cNvSpPr/>
            <p:nvPr/>
          </p:nvSpPr>
          <p:spPr bwMode="auto">
            <a:xfrm>
              <a:off x="4256088" y="3213100"/>
              <a:ext cx="404813" cy="381000"/>
            </a:xfrm>
            <a:custGeom>
              <a:avLst/>
              <a:gdLst>
                <a:gd name="T0" fmla="*/ 0 w 255"/>
                <a:gd name="T1" fmla="*/ 0 h 240"/>
                <a:gd name="T2" fmla="*/ 7 w 255"/>
                <a:gd name="T3" fmla="*/ 240 h 240"/>
                <a:gd name="T4" fmla="*/ 255 w 255"/>
                <a:gd name="T5" fmla="*/ 240 h 240"/>
                <a:gd name="T6" fmla="*/ 255 w 255"/>
                <a:gd name="T7" fmla="*/ 0 h 240"/>
                <a:gd name="T8" fmla="*/ 0 w 255"/>
                <a:gd name="T9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5" h="240">
                  <a:moveTo>
                    <a:pt x="0" y="0"/>
                  </a:moveTo>
                  <a:lnTo>
                    <a:pt x="7" y="240"/>
                  </a:lnTo>
                  <a:lnTo>
                    <a:pt x="255" y="240"/>
                  </a:lnTo>
                  <a:lnTo>
                    <a:pt x="2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1" name="iṡḻîďé">
              <a:extLst>
                <a:ext uri="{FF2B5EF4-FFF2-40B4-BE49-F238E27FC236}">
                  <a16:creationId xmlns:a16="http://schemas.microsoft.com/office/drawing/2014/main" id="{35365FE5-290D-42D6-912A-941230F4A257}"/>
                </a:ext>
              </a:extLst>
            </p:cNvPr>
            <p:cNvSpPr/>
            <p:nvPr/>
          </p:nvSpPr>
          <p:spPr bwMode="auto">
            <a:xfrm>
              <a:off x="3298825" y="2771775"/>
              <a:ext cx="404813" cy="381000"/>
            </a:xfrm>
            <a:prstGeom prst="rect">
              <a:avLst/>
            </a:prstGeom>
            <a:solidFill>
              <a:srgbClr val="F593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2" name="isľíḋé">
              <a:extLst>
                <a:ext uri="{FF2B5EF4-FFF2-40B4-BE49-F238E27FC236}">
                  <a16:creationId xmlns:a16="http://schemas.microsoft.com/office/drawing/2014/main" id="{FD29A801-DB6C-4DF9-9319-3876F975EB5C}"/>
                </a:ext>
              </a:extLst>
            </p:cNvPr>
            <p:cNvSpPr/>
            <p:nvPr/>
          </p:nvSpPr>
          <p:spPr bwMode="auto">
            <a:xfrm>
              <a:off x="3727450" y="3067050"/>
              <a:ext cx="528638" cy="539750"/>
            </a:xfrm>
            <a:custGeom>
              <a:avLst/>
              <a:gdLst>
                <a:gd name="T0" fmla="*/ 116 w 333"/>
                <a:gd name="T1" fmla="*/ 0 h 340"/>
                <a:gd name="T2" fmla="*/ 0 w 333"/>
                <a:gd name="T3" fmla="*/ 216 h 340"/>
                <a:gd name="T4" fmla="*/ 209 w 333"/>
                <a:gd name="T5" fmla="*/ 340 h 340"/>
                <a:gd name="T6" fmla="*/ 333 w 333"/>
                <a:gd name="T7" fmla="*/ 131 h 340"/>
                <a:gd name="T8" fmla="*/ 116 w 333"/>
                <a:gd name="T9" fmla="*/ 0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3" h="340">
                  <a:moveTo>
                    <a:pt x="116" y="0"/>
                  </a:moveTo>
                  <a:lnTo>
                    <a:pt x="0" y="216"/>
                  </a:lnTo>
                  <a:lnTo>
                    <a:pt x="209" y="340"/>
                  </a:lnTo>
                  <a:lnTo>
                    <a:pt x="333" y="131"/>
                  </a:lnTo>
                  <a:lnTo>
                    <a:pt x="116" y="0"/>
                  </a:lnTo>
                  <a:close/>
                </a:path>
              </a:pathLst>
            </a:custGeom>
            <a:solidFill>
              <a:srgbClr val="FEC7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FF835100-0792-CA4D-A828-AFF7FFB14CF9}"/>
              </a:ext>
            </a:extLst>
          </p:cNvPr>
          <p:cNvSpPr txBox="1"/>
          <p:nvPr/>
        </p:nvSpPr>
        <p:spPr>
          <a:xfrm>
            <a:off x="316140" y="143700"/>
            <a:ext cx="102756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VN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 tích bài viết tham khảo</a:t>
            </a:r>
          </a:p>
        </p:txBody>
      </p:sp>
      <p:grpSp>
        <p:nvGrpSpPr>
          <p:cNvPr id="83" name="ac91bdbb-b107-41c9-9f34-b6ba4bf07943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>
            <a:extLst>
              <a:ext uri="{FF2B5EF4-FFF2-40B4-BE49-F238E27FC236}">
                <a16:creationId xmlns:a16="http://schemas.microsoft.com/office/drawing/2014/main" id="{7F0632BC-6656-7D40-9EBA-9738A7B864C3}"/>
              </a:ext>
            </a:extLst>
          </p:cNvPr>
          <p:cNvGrpSpPr>
            <a:grpSpLocks noChangeAspect="1"/>
          </p:cNvGrpSpPr>
          <p:nvPr>
            <p:custDataLst>
              <p:tags r:id="rId2"/>
            </p:custDataLst>
          </p:nvPr>
        </p:nvGrpSpPr>
        <p:grpSpPr>
          <a:xfrm>
            <a:off x="5665204" y="1281198"/>
            <a:ext cx="861592" cy="678406"/>
            <a:chOff x="3851148" y="1661434"/>
            <a:chExt cx="4489704" cy="3535133"/>
          </a:xfrm>
        </p:grpSpPr>
        <p:sp>
          <p:nvSpPr>
            <p:cNvPr id="84" name="îśļïḋé">
              <a:extLst>
                <a:ext uri="{FF2B5EF4-FFF2-40B4-BE49-F238E27FC236}">
                  <a16:creationId xmlns:a16="http://schemas.microsoft.com/office/drawing/2014/main" id="{93E7BC46-E4A3-324C-84E3-3CE9C3053D3A}"/>
                </a:ext>
              </a:extLst>
            </p:cNvPr>
            <p:cNvSpPr/>
            <p:nvPr/>
          </p:nvSpPr>
          <p:spPr bwMode="auto">
            <a:xfrm>
              <a:off x="4548001" y="2080224"/>
              <a:ext cx="493393" cy="267890"/>
            </a:xfrm>
            <a:custGeom>
              <a:avLst/>
              <a:gdLst>
                <a:gd name="T0" fmla="*/ 46 w 46"/>
                <a:gd name="T1" fmla="*/ 25 h 25"/>
                <a:gd name="T2" fmla="*/ 0 w 46"/>
                <a:gd name="T3" fmla="*/ 25 h 25"/>
                <a:gd name="T4" fmla="*/ 0 w 46"/>
                <a:gd name="T5" fmla="*/ 7 h 25"/>
                <a:gd name="T6" fmla="*/ 7 w 46"/>
                <a:gd name="T7" fmla="*/ 0 h 25"/>
                <a:gd name="T8" fmla="*/ 39 w 46"/>
                <a:gd name="T9" fmla="*/ 0 h 25"/>
                <a:gd name="T10" fmla="*/ 46 w 46"/>
                <a:gd name="T11" fmla="*/ 7 h 25"/>
                <a:gd name="T12" fmla="*/ 46 w 46"/>
                <a:gd name="T13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" h="25">
                  <a:moveTo>
                    <a:pt x="46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4"/>
                    <a:pt x="3" y="0"/>
                    <a:pt x="7" y="0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43" y="0"/>
                    <a:pt x="46" y="4"/>
                    <a:pt x="46" y="7"/>
                  </a:cubicBezTo>
                  <a:lnTo>
                    <a:pt x="46" y="25"/>
                  </a:lnTo>
                  <a:close/>
                </a:path>
              </a:pathLst>
            </a:custGeom>
            <a:solidFill>
              <a:srgbClr val="7948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5" name="ïṡļíďê">
              <a:extLst>
                <a:ext uri="{FF2B5EF4-FFF2-40B4-BE49-F238E27FC236}">
                  <a16:creationId xmlns:a16="http://schemas.microsoft.com/office/drawing/2014/main" id="{8DB0FD64-F38D-964C-AD0A-63B50735786C}"/>
                </a:ext>
              </a:extLst>
            </p:cNvPr>
            <p:cNvSpPr/>
            <p:nvPr/>
          </p:nvSpPr>
          <p:spPr bwMode="auto">
            <a:xfrm>
              <a:off x="4493745" y="2025968"/>
              <a:ext cx="600210" cy="374708"/>
            </a:xfrm>
            <a:custGeom>
              <a:avLst/>
              <a:gdLst>
                <a:gd name="T0" fmla="*/ 56 w 56"/>
                <a:gd name="T1" fmla="*/ 35 h 35"/>
                <a:gd name="T2" fmla="*/ 0 w 56"/>
                <a:gd name="T3" fmla="*/ 35 h 35"/>
                <a:gd name="T4" fmla="*/ 0 w 56"/>
                <a:gd name="T5" fmla="*/ 12 h 35"/>
                <a:gd name="T6" fmla="*/ 12 w 56"/>
                <a:gd name="T7" fmla="*/ 0 h 35"/>
                <a:gd name="T8" fmla="*/ 44 w 56"/>
                <a:gd name="T9" fmla="*/ 0 h 35"/>
                <a:gd name="T10" fmla="*/ 56 w 56"/>
                <a:gd name="T11" fmla="*/ 12 h 35"/>
                <a:gd name="T12" fmla="*/ 56 w 56"/>
                <a:gd name="T13" fmla="*/ 35 h 35"/>
                <a:gd name="T14" fmla="*/ 11 w 56"/>
                <a:gd name="T15" fmla="*/ 24 h 35"/>
                <a:gd name="T16" fmla="*/ 45 w 56"/>
                <a:gd name="T17" fmla="*/ 24 h 35"/>
                <a:gd name="T18" fmla="*/ 45 w 56"/>
                <a:gd name="T19" fmla="*/ 12 h 35"/>
                <a:gd name="T20" fmla="*/ 44 w 56"/>
                <a:gd name="T21" fmla="*/ 11 h 35"/>
                <a:gd name="T22" fmla="*/ 12 w 56"/>
                <a:gd name="T23" fmla="*/ 11 h 35"/>
                <a:gd name="T24" fmla="*/ 11 w 56"/>
                <a:gd name="T25" fmla="*/ 12 h 35"/>
                <a:gd name="T26" fmla="*/ 11 w 56"/>
                <a:gd name="T27" fmla="*/ 24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6" h="35">
                  <a:moveTo>
                    <a:pt x="56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51" y="0"/>
                    <a:pt x="56" y="5"/>
                    <a:pt x="56" y="12"/>
                  </a:cubicBezTo>
                  <a:lnTo>
                    <a:pt x="56" y="35"/>
                  </a:lnTo>
                  <a:close/>
                  <a:moveTo>
                    <a:pt x="11" y="24"/>
                  </a:moveTo>
                  <a:cubicBezTo>
                    <a:pt x="45" y="24"/>
                    <a:pt x="45" y="24"/>
                    <a:pt x="45" y="24"/>
                  </a:cubicBezTo>
                  <a:cubicBezTo>
                    <a:pt x="45" y="12"/>
                    <a:pt x="45" y="12"/>
                    <a:pt x="45" y="12"/>
                  </a:cubicBezTo>
                  <a:cubicBezTo>
                    <a:pt x="45" y="12"/>
                    <a:pt x="44" y="11"/>
                    <a:pt x="44" y="11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1" y="11"/>
                    <a:pt x="11" y="12"/>
                    <a:pt x="11" y="12"/>
                  </a:cubicBezTo>
                  <a:lnTo>
                    <a:pt x="11" y="24"/>
                  </a:lnTo>
                  <a:close/>
                </a:path>
              </a:pathLst>
            </a:custGeom>
            <a:solidFill>
              <a:srgbClr val="462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6" name="iśļîďe">
              <a:extLst>
                <a:ext uri="{FF2B5EF4-FFF2-40B4-BE49-F238E27FC236}">
                  <a16:creationId xmlns:a16="http://schemas.microsoft.com/office/drawing/2014/main" id="{58524513-B730-DD49-8A3F-411203A7D10D}"/>
                </a:ext>
              </a:extLst>
            </p:cNvPr>
            <p:cNvSpPr/>
            <p:nvPr/>
          </p:nvSpPr>
          <p:spPr bwMode="auto">
            <a:xfrm>
              <a:off x="5200772" y="1715690"/>
              <a:ext cx="1790456" cy="588342"/>
            </a:xfrm>
            <a:custGeom>
              <a:avLst/>
              <a:gdLst>
                <a:gd name="T0" fmla="*/ 167 w 167"/>
                <a:gd name="T1" fmla="*/ 55 h 55"/>
                <a:gd name="T2" fmla="*/ 0 w 167"/>
                <a:gd name="T3" fmla="*/ 55 h 55"/>
                <a:gd name="T4" fmla="*/ 28 w 167"/>
                <a:gd name="T5" fmla="*/ 7 h 55"/>
                <a:gd name="T6" fmla="*/ 39 w 167"/>
                <a:gd name="T7" fmla="*/ 0 h 55"/>
                <a:gd name="T8" fmla="*/ 128 w 167"/>
                <a:gd name="T9" fmla="*/ 0 h 55"/>
                <a:gd name="T10" fmla="*/ 140 w 167"/>
                <a:gd name="T11" fmla="*/ 7 h 55"/>
                <a:gd name="T12" fmla="*/ 167 w 167"/>
                <a:gd name="T13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7" h="55">
                  <a:moveTo>
                    <a:pt x="167" y="55"/>
                  </a:moveTo>
                  <a:cubicBezTo>
                    <a:pt x="0" y="55"/>
                    <a:pt x="0" y="55"/>
                    <a:pt x="0" y="55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30" y="3"/>
                    <a:pt x="34" y="0"/>
                    <a:pt x="39" y="0"/>
                  </a:cubicBezTo>
                  <a:cubicBezTo>
                    <a:pt x="128" y="0"/>
                    <a:pt x="128" y="0"/>
                    <a:pt x="128" y="0"/>
                  </a:cubicBezTo>
                  <a:cubicBezTo>
                    <a:pt x="133" y="0"/>
                    <a:pt x="137" y="3"/>
                    <a:pt x="140" y="7"/>
                  </a:cubicBezTo>
                  <a:lnTo>
                    <a:pt x="167" y="55"/>
                  </a:lnTo>
                  <a:close/>
                </a:path>
              </a:pathLst>
            </a:custGeom>
            <a:solidFill>
              <a:srgbClr val="FB79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7" name="iṡ1îḑè">
              <a:extLst>
                <a:ext uri="{FF2B5EF4-FFF2-40B4-BE49-F238E27FC236}">
                  <a16:creationId xmlns:a16="http://schemas.microsoft.com/office/drawing/2014/main" id="{37F29863-BDE5-1645-9BB9-87A79D954403}"/>
                </a:ext>
              </a:extLst>
            </p:cNvPr>
            <p:cNvSpPr/>
            <p:nvPr/>
          </p:nvSpPr>
          <p:spPr bwMode="auto">
            <a:xfrm>
              <a:off x="5093955" y="1661434"/>
              <a:ext cx="2004090" cy="696854"/>
            </a:xfrm>
            <a:custGeom>
              <a:avLst/>
              <a:gdLst>
                <a:gd name="T0" fmla="*/ 187 w 187"/>
                <a:gd name="T1" fmla="*/ 65 h 65"/>
                <a:gd name="T2" fmla="*/ 0 w 187"/>
                <a:gd name="T3" fmla="*/ 65 h 65"/>
                <a:gd name="T4" fmla="*/ 33 w 187"/>
                <a:gd name="T5" fmla="*/ 9 h 65"/>
                <a:gd name="T6" fmla="*/ 49 w 187"/>
                <a:gd name="T7" fmla="*/ 0 h 65"/>
                <a:gd name="T8" fmla="*/ 138 w 187"/>
                <a:gd name="T9" fmla="*/ 0 h 65"/>
                <a:gd name="T10" fmla="*/ 154 w 187"/>
                <a:gd name="T11" fmla="*/ 9 h 65"/>
                <a:gd name="T12" fmla="*/ 187 w 187"/>
                <a:gd name="T13" fmla="*/ 65 h 65"/>
                <a:gd name="T14" fmla="*/ 20 w 187"/>
                <a:gd name="T15" fmla="*/ 54 h 65"/>
                <a:gd name="T16" fmla="*/ 167 w 187"/>
                <a:gd name="T17" fmla="*/ 54 h 65"/>
                <a:gd name="T18" fmla="*/ 145 w 187"/>
                <a:gd name="T19" fmla="*/ 15 h 65"/>
                <a:gd name="T20" fmla="*/ 138 w 187"/>
                <a:gd name="T21" fmla="*/ 11 h 65"/>
                <a:gd name="T22" fmla="*/ 49 w 187"/>
                <a:gd name="T23" fmla="*/ 11 h 65"/>
                <a:gd name="T24" fmla="*/ 42 w 187"/>
                <a:gd name="T25" fmla="*/ 15 h 65"/>
                <a:gd name="T26" fmla="*/ 20 w 187"/>
                <a:gd name="T27" fmla="*/ 54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87" h="65">
                  <a:moveTo>
                    <a:pt x="187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33" y="9"/>
                    <a:pt x="33" y="9"/>
                    <a:pt x="33" y="9"/>
                  </a:cubicBezTo>
                  <a:cubicBezTo>
                    <a:pt x="36" y="3"/>
                    <a:pt x="42" y="0"/>
                    <a:pt x="49" y="0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45" y="0"/>
                    <a:pt x="151" y="3"/>
                    <a:pt x="154" y="9"/>
                  </a:cubicBezTo>
                  <a:lnTo>
                    <a:pt x="187" y="65"/>
                  </a:lnTo>
                  <a:close/>
                  <a:moveTo>
                    <a:pt x="20" y="54"/>
                  </a:moveTo>
                  <a:cubicBezTo>
                    <a:pt x="167" y="54"/>
                    <a:pt x="167" y="54"/>
                    <a:pt x="167" y="54"/>
                  </a:cubicBezTo>
                  <a:cubicBezTo>
                    <a:pt x="145" y="15"/>
                    <a:pt x="145" y="15"/>
                    <a:pt x="145" y="15"/>
                  </a:cubicBezTo>
                  <a:cubicBezTo>
                    <a:pt x="143" y="12"/>
                    <a:pt x="141" y="11"/>
                    <a:pt x="138" y="11"/>
                  </a:cubicBezTo>
                  <a:cubicBezTo>
                    <a:pt x="49" y="11"/>
                    <a:pt x="49" y="11"/>
                    <a:pt x="49" y="11"/>
                  </a:cubicBezTo>
                  <a:cubicBezTo>
                    <a:pt x="46" y="11"/>
                    <a:pt x="44" y="12"/>
                    <a:pt x="42" y="15"/>
                  </a:cubicBezTo>
                  <a:lnTo>
                    <a:pt x="20" y="54"/>
                  </a:lnTo>
                  <a:close/>
                </a:path>
              </a:pathLst>
            </a:custGeom>
            <a:solidFill>
              <a:srgbClr val="462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8" name="íšľidè">
              <a:extLst>
                <a:ext uri="{FF2B5EF4-FFF2-40B4-BE49-F238E27FC236}">
                  <a16:creationId xmlns:a16="http://schemas.microsoft.com/office/drawing/2014/main" id="{3EB985E6-81D9-2744-8786-1AC47337B615}"/>
                </a:ext>
              </a:extLst>
            </p:cNvPr>
            <p:cNvSpPr/>
            <p:nvPr/>
          </p:nvSpPr>
          <p:spPr bwMode="auto">
            <a:xfrm>
              <a:off x="3915577" y="2271817"/>
              <a:ext cx="4360845" cy="2870495"/>
            </a:xfrm>
            <a:custGeom>
              <a:avLst/>
              <a:gdLst>
                <a:gd name="T0" fmla="*/ 343 w 407"/>
                <a:gd name="T1" fmla="*/ 268 h 268"/>
                <a:gd name="T2" fmla="*/ 64 w 407"/>
                <a:gd name="T3" fmla="*/ 268 h 268"/>
                <a:gd name="T4" fmla="*/ 0 w 407"/>
                <a:gd name="T5" fmla="*/ 203 h 268"/>
                <a:gd name="T6" fmla="*/ 0 w 407"/>
                <a:gd name="T7" fmla="*/ 64 h 268"/>
                <a:gd name="T8" fmla="*/ 64 w 407"/>
                <a:gd name="T9" fmla="*/ 0 h 268"/>
                <a:gd name="T10" fmla="*/ 343 w 407"/>
                <a:gd name="T11" fmla="*/ 0 h 268"/>
                <a:gd name="T12" fmla="*/ 407 w 407"/>
                <a:gd name="T13" fmla="*/ 64 h 268"/>
                <a:gd name="T14" fmla="*/ 407 w 407"/>
                <a:gd name="T15" fmla="*/ 203 h 268"/>
                <a:gd name="T16" fmla="*/ 343 w 407"/>
                <a:gd name="T17" fmla="*/ 268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" h="268">
                  <a:moveTo>
                    <a:pt x="343" y="268"/>
                  </a:moveTo>
                  <a:cubicBezTo>
                    <a:pt x="64" y="268"/>
                    <a:pt x="64" y="268"/>
                    <a:pt x="64" y="268"/>
                  </a:cubicBezTo>
                  <a:cubicBezTo>
                    <a:pt x="29" y="268"/>
                    <a:pt x="0" y="239"/>
                    <a:pt x="0" y="203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29"/>
                    <a:pt x="29" y="0"/>
                    <a:pt x="64" y="0"/>
                  </a:cubicBezTo>
                  <a:cubicBezTo>
                    <a:pt x="343" y="0"/>
                    <a:pt x="343" y="0"/>
                    <a:pt x="343" y="0"/>
                  </a:cubicBezTo>
                  <a:cubicBezTo>
                    <a:pt x="378" y="0"/>
                    <a:pt x="407" y="29"/>
                    <a:pt x="407" y="64"/>
                  </a:cubicBezTo>
                  <a:cubicBezTo>
                    <a:pt x="407" y="203"/>
                    <a:pt x="407" y="203"/>
                    <a:pt x="407" y="203"/>
                  </a:cubicBezTo>
                  <a:cubicBezTo>
                    <a:pt x="407" y="239"/>
                    <a:pt x="378" y="268"/>
                    <a:pt x="343" y="268"/>
                  </a:cubicBezTo>
                  <a:close/>
                </a:path>
              </a:pathLst>
            </a:custGeom>
            <a:solidFill>
              <a:srgbClr val="F6D4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9" name="ï$1ïďê">
              <a:extLst>
                <a:ext uri="{FF2B5EF4-FFF2-40B4-BE49-F238E27FC236}">
                  <a16:creationId xmlns:a16="http://schemas.microsoft.com/office/drawing/2014/main" id="{83C4A373-3E77-9047-A501-DE5382CCAC6D}"/>
                </a:ext>
              </a:extLst>
            </p:cNvPr>
            <p:cNvSpPr/>
            <p:nvPr/>
          </p:nvSpPr>
          <p:spPr bwMode="auto">
            <a:xfrm>
              <a:off x="3851148" y="2209082"/>
              <a:ext cx="4489704" cy="2987485"/>
            </a:xfrm>
            <a:custGeom>
              <a:avLst/>
              <a:gdLst>
                <a:gd name="T0" fmla="*/ 349 w 419"/>
                <a:gd name="T1" fmla="*/ 279 h 279"/>
                <a:gd name="T2" fmla="*/ 70 w 419"/>
                <a:gd name="T3" fmla="*/ 279 h 279"/>
                <a:gd name="T4" fmla="*/ 0 w 419"/>
                <a:gd name="T5" fmla="*/ 209 h 279"/>
                <a:gd name="T6" fmla="*/ 0 w 419"/>
                <a:gd name="T7" fmla="*/ 70 h 279"/>
                <a:gd name="T8" fmla="*/ 70 w 419"/>
                <a:gd name="T9" fmla="*/ 0 h 279"/>
                <a:gd name="T10" fmla="*/ 349 w 419"/>
                <a:gd name="T11" fmla="*/ 0 h 279"/>
                <a:gd name="T12" fmla="*/ 419 w 419"/>
                <a:gd name="T13" fmla="*/ 70 h 279"/>
                <a:gd name="T14" fmla="*/ 419 w 419"/>
                <a:gd name="T15" fmla="*/ 209 h 279"/>
                <a:gd name="T16" fmla="*/ 349 w 419"/>
                <a:gd name="T17" fmla="*/ 279 h 279"/>
                <a:gd name="T18" fmla="*/ 70 w 419"/>
                <a:gd name="T19" fmla="*/ 11 h 279"/>
                <a:gd name="T20" fmla="*/ 11 w 419"/>
                <a:gd name="T21" fmla="*/ 70 h 279"/>
                <a:gd name="T22" fmla="*/ 11 w 419"/>
                <a:gd name="T23" fmla="*/ 209 h 279"/>
                <a:gd name="T24" fmla="*/ 70 w 419"/>
                <a:gd name="T25" fmla="*/ 268 h 279"/>
                <a:gd name="T26" fmla="*/ 349 w 419"/>
                <a:gd name="T27" fmla="*/ 268 h 279"/>
                <a:gd name="T28" fmla="*/ 408 w 419"/>
                <a:gd name="T29" fmla="*/ 209 h 279"/>
                <a:gd name="T30" fmla="*/ 408 w 419"/>
                <a:gd name="T31" fmla="*/ 70 h 279"/>
                <a:gd name="T32" fmla="*/ 349 w 419"/>
                <a:gd name="T33" fmla="*/ 11 h 279"/>
                <a:gd name="T34" fmla="*/ 70 w 419"/>
                <a:gd name="T35" fmla="*/ 1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9" h="279">
                  <a:moveTo>
                    <a:pt x="349" y="279"/>
                  </a:moveTo>
                  <a:cubicBezTo>
                    <a:pt x="70" y="279"/>
                    <a:pt x="70" y="279"/>
                    <a:pt x="70" y="279"/>
                  </a:cubicBezTo>
                  <a:cubicBezTo>
                    <a:pt x="32" y="279"/>
                    <a:pt x="0" y="248"/>
                    <a:pt x="0" y="209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32"/>
                    <a:pt x="32" y="0"/>
                    <a:pt x="70" y="0"/>
                  </a:cubicBezTo>
                  <a:cubicBezTo>
                    <a:pt x="349" y="0"/>
                    <a:pt x="349" y="0"/>
                    <a:pt x="349" y="0"/>
                  </a:cubicBezTo>
                  <a:cubicBezTo>
                    <a:pt x="387" y="0"/>
                    <a:pt x="419" y="32"/>
                    <a:pt x="419" y="70"/>
                  </a:cubicBezTo>
                  <a:cubicBezTo>
                    <a:pt x="419" y="209"/>
                    <a:pt x="419" y="209"/>
                    <a:pt x="419" y="209"/>
                  </a:cubicBezTo>
                  <a:cubicBezTo>
                    <a:pt x="419" y="248"/>
                    <a:pt x="387" y="279"/>
                    <a:pt x="349" y="279"/>
                  </a:cubicBezTo>
                  <a:close/>
                  <a:moveTo>
                    <a:pt x="70" y="11"/>
                  </a:moveTo>
                  <a:cubicBezTo>
                    <a:pt x="38" y="11"/>
                    <a:pt x="11" y="38"/>
                    <a:pt x="11" y="70"/>
                  </a:cubicBezTo>
                  <a:cubicBezTo>
                    <a:pt x="11" y="209"/>
                    <a:pt x="11" y="209"/>
                    <a:pt x="11" y="209"/>
                  </a:cubicBezTo>
                  <a:cubicBezTo>
                    <a:pt x="11" y="242"/>
                    <a:pt x="38" y="268"/>
                    <a:pt x="70" y="268"/>
                  </a:cubicBezTo>
                  <a:cubicBezTo>
                    <a:pt x="349" y="268"/>
                    <a:pt x="349" y="268"/>
                    <a:pt x="349" y="268"/>
                  </a:cubicBezTo>
                  <a:cubicBezTo>
                    <a:pt x="381" y="268"/>
                    <a:pt x="408" y="242"/>
                    <a:pt x="408" y="209"/>
                  </a:cubicBezTo>
                  <a:cubicBezTo>
                    <a:pt x="408" y="70"/>
                    <a:pt x="408" y="70"/>
                    <a:pt x="408" y="70"/>
                  </a:cubicBezTo>
                  <a:cubicBezTo>
                    <a:pt x="408" y="38"/>
                    <a:pt x="381" y="11"/>
                    <a:pt x="349" y="11"/>
                  </a:cubicBezTo>
                  <a:lnTo>
                    <a:pt x="70" y="11"/>
                  </a:lnTo>
                  <a:close/>
                </a:path>
              </a:pathLst>
            </a:custGeom>
            <a:solidFill>
              <a:srgbClr val="462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0" name="ïśḻîḋè">
              <a:extLst>
                <a:ext uri="{FF2B5EF4-FFF2-40B4-BE49-F238E27FC236}">
                  <a16:creationId xmlns:a16="http://schemas.microsoft.com/office/drawing/2014/main" id="{921DF1F4-74D3-7446-81F1-5E22C21485EE}"/>
                </a:ext>
              </a:extLst>
            </p:cNvPr>
            <p:cNvSpPr/>
            <p:nvPr/>
          </p:nvSpPr>
          <p:spPr bwMode="auto">
            <a:xfrm>
              <a:off x="4997311" y="2604136"/>
              <a:ext cx="2197378" cy="2195683"/>
            </a:xfrm>
            <a:prstGeom prst="ellipse">
              <a:avLst/>
            </a:prstGeom>
            <a:solidFill>
              <a:srgbClr val="B0E2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1" name="íśliḓê">
              <a:extLst>
                <a:ext uri="{FF2B5EF4-FFF2-40B4-BE49-F238E27FC236}">
                  <a16:creationId xmlns:a16="http://schemas.microsoft.com/office/drawing/2014/main" id="{EAFB36C1-DC71-294C-8C7D-311CFC2CAD96}"/>
                </a:ext>
              </a:extLst>
            </p:cNvPr>
            <p:cNvSpPr/>
            <p:nvPr/>
          </p:nvSpPr>
          <p:spPr bwMode="auto">
            <a:xfrm>
              <a:off x="4932882" y="2551575"/>
              <a:ext cx="2324541" cy="2312672"/>
            </a:xfrm>
            <a:custGeom>
              <a:avLst/>
              <a:gdLst>
                <a:gd name="T0" fmla="*/ 109 w 217"/>
                <a:gd name="T1" fmla="*/ 216 h 216"/>
                <a:gd name="T2" fmla="*/ 0 w 217"/>
                <a:gd name="T3" fmla="*/ 108 h 216"/>
                <a:gd name="T4" fmla="*/ 109 w 217"/>
                <a:gd name="T5" fmla="*/ 0 h 216"/>
                <a:gd name="T6" fmla="*/ 217 w 217"/>
                <a:gd name="T7" fmla="*/ 108 h 216"/>
                <a:gd name="T8" fmla="*/ 109 w 217"/>
                <a:gd name="T9" fmla="*/ 216 h 216"/>
                <a:gd name="T10" fmla="*/ 109 w 217"/>
                <a:gd name="T11" fmla="*/ 11 h 216"/>
                <a:gd name="T12" fmla="*/ 12 w 217"/>
                <a:gd name="T13" fmla="*/ 108 h 216"/>
                <a:gd name="T14" fmla="*/ 109 w 217"/>
                <a:gd name="T15" fmla="*/ 205 h 216"/>
                <a:gd name="T16" fmla="*/ 206 w 217"/>
                <a:gd name="T17" fmla="*/ 108 h 216"/>
                <a:gd name="T18" fmla="*/ 109 w 217"/>
                <a:gd name="T19" fmla="*/ 1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" h="216">
                  <a:moveTo>
                    <a:pt x="109" y="216"/>
                  </a:moveTo>
                  <a:cubicBezTo>
                    <a:pt x="49" y="216"/>
                    <a:pt x="0" y="167"/>
                    <a:pt x="0" y="108"/>
                  </a:cubicBezTo>
                  <a:cubicBezTo>
                    <a:pt x="0" y="48"/>
                    <a:pt x="49" y="0"/>
                    <a:pt x="109" y="0"/>
                  </a:cubicBezTo>
                  <a:cubicBezTo>
                    <a:pt x="168" y="0"/>
                    <a:pt x="217" y="48"/>
                    <a:pt x="217" y="108"/>
                  </a:cubicBezTo>
                  <a:cubicBezTo>
                    <a:pt x="217" y="167"/>
                    <a:pt x="168" y="216"/>
                    <a:pt x="109" y="216"/>
                  </a:cubicBezTo>
                  <a:close/>
                  <a:moveTo>
                    <a:pt x="109" y="11"/>
                  </a:moveTo>
                  <a:cubicBezTo>
                    <a:pt x="55" y="11"/>
                    <a:pt x="12" y="54"/>
                    <a:pt x="12" y="108"/>
                  </a:cubicBezTo>
                  <a:cubicBezTo>
                    <a:pt x="12" y="161"/>
                    <a:pt x="55" y="205"/>
                    <a:pt x="109" y="205"/>
                  </a:cubicBezTo>
                  <a:cubicBezTo>
                    <a:pt x="162" y="205"/>
                    <a:pt x="206" y="161"/>
                    <a:pt x="206" y="108"/>
                  </a:cubicBezTo>
                  <a:cubicBezTo>
                    <a:pt x="206" y="54"/>
                    <a:pt x="162" y="11"/>
                    <a:pt x="109" y="11"/>
                  </a:cubicBezTo>
                  <a:close/>
                </a:path>
              </a:pathLst>
            </a:custGeom>
            <a:solidFill>
              <a:srgbClr val="462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2" name="ïśliḓé">
              <a:extLst>
                <a:ext uri="{FF2B5EF4-FFF2-40B4-BE49-F238E27FC236}">
                  <a16:creationId xmlns:a16="http://schemas.microsoft.com/office/drawing/2014/main" id="{AE520169-E40A-644C-9C53-EFAC64D6714A}"/>
                </a:ext>
              </a:extLst>
            </p:cNvPr>
            <p:cNvSpPr/>
            <p:nvPr/>
          </p:nvSpPr>
          <p:spPr bwMode="auto">
            <a:xfrm>
              <a:off x="5394060" y="3000885"/>
              <a:ext cx="1403880" cy="140218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3" name="isḷiḑè">
              <a:extLst>
                <a:ext uri="{FF2B5EF4-FFF2-40B4-BE49-F238E27FC236}">
                  <a16:creationId xmlns:a16="http://schemas.microsoft.com/office/drawing/2014/main" id="{3C1B1FC6-F6F4-674E-B2A1-D85EAA235FF7}"/>
                </a:ext>
              </a:extLst>
            </p:cNvPr>
            <p:cNvSpPr/>
            <p:nvPr/>
          </p:nvSpPr>
          <p:spPr bwMode="auto">
            <a:xfrm>
              <a:off x="5341499" y="2946629"/>
              <a:ext cx="1520871" cy="1520871"/>
            </a:xfrm>
            <a:custGeom>
              <a:avLst/>
              <a:gdLst>
                <a:gd name="T0" fmla="*/ 71 w 142"/>
                <a:gd name="T1" fmla="*/ 142 h 142"/>
                <a:gd name="T2" fmla="*/ 0 w 142"/>
                <a:gd name="T3" fmla="*/ 71 h 142"/>
                <a:gd name="T4" fmla="*/ 71 w 142"/>
                <a:gd name="T5" fmla="*/ 0 h 142"/>
                <a:gd name="T6" fmla="*/ 142 w 142"/>
                <a:gd name="T7" fmla="*/ 71 h 142"/>
                <a:gd name="T8" fmla="*/ 71 w 142"/>
                <a:gd name="T9" fmla="*/ 142 h 142"/>
                <a:gd name="T10" fmla="*/ 71 w 142"/>
                <a:gd name="T11" fmla="*/ 11 h 142"/>
                <a:gd name="T12" fmla="*/ 11 w 142"/>
                <a:gd name="T13" fmla="*/ 71 h 142"/>
                <a:gd name="T14" fmla="*/ 71 w 142"/>
                <a:gd name="T15" fmla="*/ 131 h 142"/>
                <a:gd name="T16" fmla="*/ 130 w 142"/>
                <a:gd name="T17" fmla="*/ 71 h 142"/>
                <a:gd name="T18" fmla="*/ 71 w 142"/>
                <a:gd name="T19" fmla="*/ 11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2" h="142">
                  <a:moveTo>
                    <a:pt x="71" y="142"/>
                  </a:moveTo>
                  <a:cubicBezTo>
                    <a:pt x="31" y="142"/>
                    <a:pt x="0" y="110"/>
                    <a:pt x="0" y="71"/>
                  </a:cubicBezTo>
                  <a:cubicBezTo>
                    <a:pt x="0" y="32"/>
                    <a:pt x="31" y="0"/>
                    <a:pt x="71" y="0"/>
                  </a:cubicBezTo>
                  <a:cubicBezTo>
                    <a:pt x="110" y="0"/>
                    <a:pt x="142" y="32"/>
                    <a:pt x="142" y="71"/>
                  </a:cubicBezTo>
                  <a:cubicBezTo>
                    <a:pt x="142" y="110"/>
                    <a:pt x="110" y="142"/>
                    <a:pt x="71" y="142"/>
                  </a:cubicBezTo>
                  <a:close/>
                  <a:moveTo>
                    <a:pt x="71" y="11"/>
                  </a:moveTo>
                  <a:cubicBezTo>
                    <a:pt x="38" y="11"/>
                    <a:pt x="11" y="38"/>
                    <a:pt x="11" y="71"/>
                  </a:cubicBezTo>
                  <a:cubicBezTo>
                    <a:pt x="11" y="104"/>
                    <a:pt x="38" y="131"/>
                    <a:pt x="71" y="131"/>
                  </a:cubicBezTo>
                  <a:cubicBezTo>
                    <a:pt x="103" y="131"/>
                    <a:pt x="130" y="104"/>
                    <a:pt x="130" y="71"/>
                  </a:cubicBezTo>
                  <a:cubicBezTo>
                    <a:pt x="130" y="38"/>
                    <a:pt x="103" y="11"/>
                    <a:pt x="71" y="11"/>
                  </a:cubicBezTo>
                  <a:close/>
                </a:path>
              </a:pathLst>
            </a:custGeom>
            <a:solidFill>
              <a:srgbClr val="462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4" name="iṣliḍé">
              <a:extLst>
                <a:ext uri="{FF2B5EF4-FFF2-40B4-BE49-F238E27FC236}">
                  <a16:creationId xmlns:a16="http://schemas.microsoft.com/office/drawing/2014/main" id="{D5B55AFE-C32D-7941-97ED-7E42D5D36F0C}"/>
                </a:ext>
              </a:extLst>
            </p:cNvPr>
            <p:cNvSpPr/>
            <p:nvPr/>
          </p:nvSpPr>
          <p:spPr bwMode="auto">
            <a:xfrm>
              <a:off x="7076003" y="2497319"/>
              <a:ext cx="771456" cy="354362"/>
            </a:xfrm>
            <a:custGeom>
              <a:avLst/>
              <a:gdLst>
                <a:gd name="T0" fmla="*/ 61 w 72"/>
                <a:gd name="T1" fmla="*/ 33 h 33"/>
                <a:gd name="T2" fmla="*/ 11 w 72"/>
                <a:gd name="T3" fmla="*/ 33 h 33"/>
                <a:gd name="T4" fmla="*/ 0 w 72"/>
                <a:gd name="T5" fmla="*/ 22 h 33"/>
                <a:gd name="T6" fmla="*/ 0 w 72"/>
                <a:gd name="T7" fmla="*/ 11 h 33"/>
                <a:gd name="T8" fmla="*/ 11 w 72"/>
                <a:gd name="T9" fmla="*/ 0 h 33"/>
                <a:gd name="T10" fmla="*/ 61 w 72"/>
                <a:gd name="T11" fmla="*/ 0 h 33"/>
                <a:gd name="T12" fmla="*/ 72 w 72"/>
                <a:gd name="T13" fmla="*/ 11 h 33"/>
                <a:gd name="T14" fmla="*/ 72 w 72"/>
                <a:gd name="T15" fmla="*/ 22 h 33"/>
                <a:gd name="T16" fmla="*/ 61 w 72"/>
                <a:gd name="T17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33">
                  <a:moveTo>
                    <a:pt x="61" y="33"/>
                  </a:moveTo>
                  <a:cubicBezTo>
                    <a:pt x="11" y="33"/>
                    <a:pt x="11" y="33"/>
                    <a:pt x="11" y="33"/>
                  </a:cubicBezTo>
                  <a:cubicBezTo>
                    <a:pt x="5" y="33"/>
                    <a:pt x="0" y="28"/>
                    <a:pt x="0" y="22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61" y="0"/>
                    <a:pt x="61" y="0"/>
                    <a:pt x="61" y="0"/>
                  </a:cubicBezTo>
                  <a:cubicBezTo>
                    <a:pt x="67" y="0"/>
                    <a:pt x="72" y="5"/>
                    <a:pt x="72" y="11"/>
                  </a:cubicBezTo>
                  <a:cubicBezTo>
                    <a:pt x="72" y="22"/>
                    <a:pt x="72" y="22"/>
                    <a:pt x="72" y="22"/>
                  </a:cubicBezTo>
                  <a:cubicBezTo>
                    <a:pt x="72" y="28"/>
                    <a:pt x="67" y="33"/>
                    <a:pt x="61" y="33"/>
                  </a:cubicBezTo>
                  <a:close/>
                </a:path>
              </a:pathLst>
            </a:custGeom>
            <a:solidFill>
              <a:srgbClr val="FFFD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5" name="ïśľïḑé">
              <a:extLst>
                <a:ext uri="{FF2B5EF4-FFF2-40B4-BE49-F238E27FC236}">
                  <a16:creationId xmlns:a16="http://schemas.microsoft.com/office/drawing/2014/main" id="{B8518BEE-6F09-D745-9CFC-57AA34129D10}"/>
                </a:ext>
              </a:extLst>
            </p:cNvPr>
            <p:cNvSpPr/>
            <p:nvPr/>
          </p:nvSpPr>
          <p:spPr bwMode="auto">
            <a:xfrm>
              <a:off x="7011574" y="2432889"/>
              <a:ext cx="900315" cy="481524"/>
            </a:xfrm>
            <a:custGeom>
              <a:avLst/>
              <a:gdLst>
                <a:gd name="T0" fmla="*/ 67 w 84"/>
                <a:gd name="T1" fmla="*/ 45 h 45"/>
                <a:gd name="T2" fmla="*/ 17 w 84"/>
                <a:gd name="T3" fmla="*/ 45 h 45"/>
                <a:gd name="T4" fmla="*/ 0 w 84"/>
                <a:gd name="T5" fmla="*/ 28 h 45"/>
                <a:gd name="T6" fmla="*/ 0 w 84"/>
                <a:gd name="T7" fmla="*/ 17 h 45"/>
                <a:gd name="T8" fmla="*/ 17 w 84"/>
                <a:gd name="T9" fmla="*/ 0 h 45"/>
                <a:gd name="T10" fmla="*/ 67 w 84"/>
                <a:gd name="T11" fmla="*/ 0 h 45"/>
                <a:gd name="T12" fmla="*/ 84 w 84"/>
                <a:gd name="T13" fmla="*/ 17 h 45"/>
                <a:gd name="T14" fmla="*/ 84 w 84"/>
                <a:gd name="T15" fmla="*/ 28 h 45"/>
                <a:gd name="T16" fmla="*/ 67 w 84"/>
                <a:gd name="T17" fmla="*/ 45 h 45"/>
                <a:gd name="T18" fmla="*/ 17 w 84"/>
                <a:gd name="T19" fmla="*/ 12 h 45"/>
                <a:gd name="T20" fmla="*/ 11 w 84"/>
                <a:gd name="T21" fmla="*/ 17 h 45"/>
                <a:gd name="T22" fmla="*/ 11 w 84"/>
                <a:gd name="T23" fmla="*/ 28 h 45"/>
                <a:gd name="T24" fmla="*/ 17 w 84"/>
                <a:gd name="T25" fmla="*/ 33 h 45"/>
                <a:gd name="T26" fmla="*/ 67 w 84"/>
                <a:gd name="T27" fmla="*/ 33 h 45"/>
                <a:gd name="T28" fmla="*/ 73 w 84"/>
                <a:gd name="T29" fmla="*/ 28 h 45"/>
                <a:gd name="T30" fmla="*/ 73 w 84"/>
                <a:gd name="T31" fmla="*/ 17 h 45"/>
                <a:gd name="T32" fmla="*/ 67 w 84"/>
                <a:gd name="T33" fmla="*/ 12 h 45"/>
                <a:gd name="T34" fmla="*/ 17 w 84"/>
                <a:gd name="T35" fmla="*/ 1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4" h="45">
                  <a:moveTo>
                    <a:pt x="67" y="45"/>
                  </a:moveTo>
                  <a:cubicBezTo>
                    <a:pt x="17" y="45"/>
                    <a:pt x="17" y="45"/>
                    <a:pt x="17" y="45"/>
                  </a:cubicBezTo>
                  <a:cubicBezTo>
                    <a:pt x="7" y="45"/>
                    <a:pt x="0" y="37"/>
                    <a:pt x="0" y="28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8"/>
                    <a:pt x="7" y="0"/>
                    <a:pt x="17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76" y="0"/>
                    <a:pt x="84" y="8"/>
                    <a:pt x="84" y="17"/>
                  </a:cubicBezTo>
                  <a:cubicBezTo>
                    <a:pt x="84" y="28"/>
                    <a:pt x="84" y="28"/>
                    <a:pt x="84" y="28"/>
                  </a:cubicBezTo>
                  <a:cubicBezTo>
                    <a:pt x="84" y="37"/>
                    <a:pt x="76" y="45"/>
                    <a:pt x="67" y="45"/>
                  </a:cubicBezTo>
                  <a:close/>
                  <a:moveTo>
                    <a:pt x="17" y="12"/>
                  </a:moveTo>
                  <a:cubicBezTo>
                    <a:pt x="14" y="12"/>
                    <a:pt x="11" y="14"/>
                    <a:pt x="11" y="17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31"/>
                    <a:pt x="14" y="33"/>
                    <a:pt x="17" y="33"/>
                  </a:cubicBezTo>
                  <a:cubicBezTo>
                    <a:pt x="67" y="33"/>
                    <a:pt x="67" y="33"/>
                    <a:pt x="67" y="33"/>
                  </a:cubicBezTo>
                  <a:cubicBezTo>
                    <a:pt x="70" y="33"/>
                    <a:pt x="73" y="31"/>
                    <a:pt x="73" y="28"/>
                  </a:cubicBezTo>
                  <a:cubicBezTo>
                    <a:pt x="73" y="17"/>
                    <a:pt x="73" y="17"/>
                    <a:pt x="73" y="17"/>
                  </a:cubicBezTo>
                  <a:cubicBezTo>
                    <a:pt x="73" y="14"/>
                    <a:pt x="70" y="12"/>
                    <a:pt x="67" y="12"/>
                  </a:cubicBezTo>
                  <a:lnTo>
                    <a:pt x="17" y="12"/>
                  </a:lnTo>
                  <a:close/>
                </a:path>
              </a:pathLst>
            </a:custGeom>
            <a:solidFill>
              <a:srgbClr val="462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6" name="íṩ1îḋe">
              <a:extLst>
                <a:ext uri="{FF2B5EF4-FFF2-40B4-BE49-F238E27FC236}">
                  <a16:creationId xmlns:a16="http://schemas.microsoft.com/office/drawing/2014/main" id="{A91B4681-67FB-0147-A283-4C4D9CEC720F}"/>
                </a:ext>
              </a:extLst>
            </p:cNvPr>
            <p:cNvSpPr/>
            <p:nvPr/>
          </p:nvSpPr>
          <p:spPr bwMode="auto">
            <a:xfrm>
              <a:off x="5704337" y="1876763"/>
              <a:ext cx="783324" cy="235676"/>
            </a:xfrm>
            <a:custGeom>
              <a:avLst/>
              <a:gdLst>
                <a:gd name="T0" fmla="*/ 62 w 73"/>
                <a:gd name="T1" fmla="*/ 22 h 22"/>
                <a:gd name="T2" fmla="*/ 11 w 73"/>
                <a:gd name="T3" fmla="*/ 22 h 22"/>
                <a:gd name="T4" fmla="*/ 0 w 73"/>
                <a:gd name="T5" fmla="*/ 11 h 22"/>
                <a:gd name="T6" fmla="*/ 0 w 73"/>
                <a:gd name="T7" fmla="*/ 11 h 22"/>
                <a:gd name="T8" fmla="*/ 11 w 73"/>
                <a:gd name="T9" fmla="*/ 0 h 22"/>
                <a:gd name="T10" fmla="*/ 62 w 73"/>
                <a:gd name="T11" fmla="*/ 0 h 22"/>
                <a:gd name="T12" fmla="*/ 73 w 73"/>
                <a:gd name="T13" fmla="*/ 11 h 22"/>
                <a:gd name="T14" fmla="*/ 73 w 73"/>
                <a:gd name="T15" fmla="*/ 11 h 22"/>
                <a:gd name="T16" fmla="*/ 62 w 73"/>
                <a:gd name="T17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22">
                  <a:moveTo>
                    <a:pt x="62" y="22"/>
                  </a:moveTo>
                  <a:cubicBezTo>
                    <a:pt x="11" y="22"/>
                    <a:pt x="11" y="22"/>
                    <a:pt x="11" y="22"/>
                  </a:cubicBezTo>
                  <a:cubicBezTo>
                    <a:pt x="5" y="22"/>
                    <a:pt x="0" y="17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68" y="0"/>
                    <a:pt x="73" y="5"/>
                    <a:pt x="73" y="11"/>
                  </a:cubicBezTo>
                  <a:cubicBezTo>
                    <a:pt x="73" y="11"/>
                    <a:pt x="73" y="11"/>
                    <a:pt x="73" y="11"/>
                  </a:cubicBezTo>
                  <a:cubicBezTo>
                    <a:pt x="73" y="17"/>
                    <a:pt x="68" y="22"/>
                    <a:pt x="62" y="2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7" name="islíḋé">
              <a:extLst>
                <a:ext uri="{FF2B5EF4-FFF2-40B4-BE49-F238E27FC236}">
                  <a16:creationId xmlns:a16="http://schemas.microsoft.com/office/drawing/2014/main" id="{EDD82A4A-5A52-1844-8D98-90F14F2749E6}"/>
                </a:ext>
              </a:extLst>
            </p:cNvPr>
            <p:cNvSpPr/>
            <p:nvPr/>
          </p:nvSpPr>
          <p:spPr bwMode="auto">
            <a:xfrm>
              <a:off x="5651777" y="1822507"/>
              <a:ext cx="888446" cy="342493"/>
            </a:xfrm>
            <a:custGeom>
              <a:avLst/>
              <a:gdLst>
                <a:gd name="T0" fmla="*/ 67 w 83"/>
                <a:gd name="T1" fmla="*/ 32 h 32"/>
                <a:gd name="T2" fmla="*/ 16 w 83"/>
                <a:gd name="T3" fmla="*/ 32 h 32"/>
                <a:gd name="T4" fmla="*/ 0 w 83"/>
                <a:gd name="T5" fmla="*/ 16 h 32"/>
                <a:gd name="T6" fmla="*/ 16 w 83"/>
                <a:gd name="T7" fmla="*/ 0 h 32"/>
                <a:gd name="T8" fmla="*/ 67 w 83"/>
                <a:gd name="T9" fmla="*/ 0 h 32"/>
                <a:gd name="T10" fmla="*/ 83 w 83"/>
                <a:gd name="T11" fmla="*/ 16 h 32"/>
                <a:gd name="T12" fmla="*/ 67 w 83"/>
                <a:gd name="T13" fmla="*/ 32 h 32"/>
                <a:gd name="T14" fmla="*/ 16 w 83"/>
                <a:gd name="T15" fmla="*/ 11 h 32"/>
                <a:gd name="T16" fmla="*/ 11 w 83"/>
                <a:gd name="T17" fmla="*/ 16 h 32"/>
                <a:gd name="T18" fmla="*/ 16 w 83"/>
                <a:gd name="T19" fmla="*/ 21 h 32"/>
                <a:gd name="T20" fmla="*/ 67 w 83"/>
                <a:gd name="T21" fmla="*/ 21 h 32"/>
                <a:gd name="T22" fmla="*/ 72 w 83"/>
                <a:gd name="T23" fmla="*/ 16 h 32"/>
                <a:gd name="T24" fmla="*/ 67 w 83"/>
                <a:gd name="T25" fmla="*/ 11 h 32"/>
                <a:gd name="T26" fmla="*/ 16 w 83"/>
                <a:gd name="T27" fmla="*/ 1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3" h="32">
                  <a:moveTo>
                    <a:pt x="67" y="32"/>
                  </a:moveTo>
                  <a:cubicBezTo>
                    <a:pt x="16" y="32"/>
                    <a:pt x="16" y="32"/>
                    <a:pt x="16" y="32"/>
                  </a:cubicBezTo>
                  <a:cubicBezTo>
                    <a:pt x="7" y="32"/>
                    <a:pt x="0" y="25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76" y="0"/>
                    <a:pt x="83" y="7"/>
                    <a:pt x="83" y="16"/>
                  </a:cubicBezTo>
                  <a:cubicBezTo>
                    <a:pt x="83" y="25"/>
                    <a:pt x="76" y="32"/>
                    <a:pt x="67" y="32"/>
                  </a:cubicBezTo>
                  <a:close/>
                  <a:moveTo>
                    <a:pt x="16" y="11"/>
                  </a:moveTo>
                  <a:cubicBezTo>
                    <a:pt x="13" y="11"/>
                    <a:pt x="11" y="13"/>
                    <a:pt x="11" y="16"/>
                  </a:cubicBezTo>
                  <a:cubicBezTo>
                    <a:pt x="11" y="19"/>
                    <a:pt x="13" y="21"/>
                    <a:pt x="16" y="21"/>
                  </a:cubicBezTo>
                  <a:cubicBezTo>
                    <a:pt x="67" y="21"/>
                    <a:pt x="67" y="21"/>
                    <a:pt x="67" y="21"/>
                  </a:cubicBezTo>
                  <a:cubicBezTo>
                    <a:pt x="70" y="21"/>
                    <a:pt x="72" y="19"/>
                    <a:pt x="72" y="16"/>
                  </a:cubicBezTo>
                  <a:cubicBezTo>
                    <a:pt x="72" y="13"/>
                    <a:pt x="70" y="11"/>
                    <a:pt x="67" y="11"/>
                  </a:cubicBezTo>
                  <a:lnTo>
                    <a:pt x="16" y="11"/>
                  </a:lnTo>
                  <a:close/>
                </a:path>
              </a:pathLst>
            </a:custGeom>
            <a:solidFill>
              <a:srgbClr val="462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8" name="iṧľíḓé">
              <a:extLst>
                <a:ext uri="{FF2B5EF4-FFF2-40B4-BE49-F238E27FC236}">
                  <a16:creationId xmlns:a16="http://schemas.microsoft.com/office/drawing/2014/main" id="{E0A931D1-50AA-3943-949C-CC33636D6215}"/>
                </a:ext>
              </a:extLst>
            </p:cNvPr>
            <p:cNvSpPr/>
            <p:nvPr/>
          </p:nvSpPr>
          <p:spPr bwMode="auto">
            <a:xfrm>
              <a:off x="4793850" y="2465105"/>
              <a:ext cx="406922" cy="417095"/>
            </a:xfrm>
            <a:prstGeom prst="ellipse">
              <a:avLst/>
            </a:prstGeom>
            <a:solidFill>
              <a:srgbClr val="A0D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9" name="iṧḷíḍé">
              <a:extLst>
                <a:ext uri="{FF2B5EF4-FFF2-40B4-BE49-F238E27FC236}">
                  <a16:creationId xmlns:a16="http://schemas.microsoft.com/office/drawing/2014/main" id="{A6F78862-D451-B643-82ED-EAE252594A12}"/>
                </a:ext>
              </a:extLst>
            </p:cNvPr>
            <p:cNvSpPr/>
            <p:nvPr/>
          </p:nvSpPr>
          <p:spPr bwMode="auto">
            <a:xfrm>
              <a:off x="4729421" y="2412543"/>
              <a:ext cx="535780" cy="523912"/>
            </a:xfrm>
            <a:custGeom>
              <a:avLst/>
              <a:gdLst>
                <a:gd name="T0" fmla="*/ 25 w 50"/>
                <a:gd name="T1" fmla="*/ 49 h 49"/>
                <a:gd name="T2" fmla="*/ 0 w 50"/>
                <a:gd name="T3" fmla="*/ 24 h 49"/>
                <a:gd name="T4" fmla="*/ 25 w 50"/>
                <a:gd name="T5" fmla="*/ 0 h 49"/>
                <a:gd name="T6" fmla="*/ 50 w 50"/>
                <a:gd name="T7" fmla="*/ 24 h 49"/>
                <a:gd name="T8" fmla="*/ 25 w 50"/>
                <a:gd name="T9" fmla="*/ 49 h 49"/>
                <a:gd name="T10" fmla="*/ 25 w 50"/>
                <a:gd name="T11" fmla="*/ 11 h 49"/>
                <a:gd name="T12" fmla="*/ 11 w 50"/>
                <a:gd name="T13" fmla="*/ 24 h 49"/>
                <a:gd name="T14" fmla="*/ 25 w 50"/>
                <a:gd name="T15" fmla="*/ 38 h 49"/>
                <a:gd name="T16" fmla="*/ 38 w 50"/>
                <a:gd name="T17" fmla="*/ 24 h 49"/>
                <a:gd name="T18" fmla="*/ 25 w 50"/>
                <a:gd name="T19" fmla="*/ 11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0" h="49">
                  <a:moveTo>
                    <a:pt x="25" y="49"/>
                  </a:moveTo>
                  <a:cubicBezTo>
                    <a:pt x="11" y="49"/>
                    <a:pt x="0" y="38"/>
                    <a:pt x="0" y="24"/>
                  </a:cubicBezTo>
                  <a:cubicBezTo>
                    <a:pt x="0" y="11"/>
                    <a:pt x="11" y="0"/>
                    <a:pt x="25" y="0"/>
                  </a:cubicBezTo>
                  <a:cubicBezTo>
                    <a:pt x="39" y="0"/>
                    <a:pt x="50" y="11"/>
                    <a:pt x="50" y="24"/>
                  </a:cubicBezTo>
                  <a:cubicBezTo>
                    <a:pt x="50" y="38"/>
                    <a:pt x="39" y="49"/>
                    <a:pt x="25" y="49"/>
                  </a:cubicBezTo>
                  <a:close/>
                  <a:moveTo>
                    <a:pt x="25" y="11"/>
                  </a:moveTo>
                  <a:cubicBezTo>
                    <a:pt x="17" y="11"/>
                    <a:pt x="11" y="17"/>
                    <a:pt x="11" y="24"/>
                  </a:cubicBezTo>
                  <a:cubicBezTo>
                    <a:pt x="11" y="32"/>
                    <a:pt x="17" y="38"/>
                    <a:pt x="25" y="38"/>
                  </a:cubicBezTo>
                  <a:cubicBezTo>
                    <a:pt x="32" y="38"/>
                    <a:pt x="38" y="32"/>
                    <a:pt x="38" y="24"/>
                  </a:cubicBezTo>
                  <a:cubicBezTo>
                    <a:pt x="38" y="17"/>
                    <a:pt x="32" y="11"/>
                    <a:pt x="25" y="11"/>
                  </a:cubicBezTo>
                  <a:close/>
                </a:path>
              </a:pathLst>
            </a:custGeom>
            <a:solidFill>
              <a:srgbClr val="462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0" name="i$ḻíḍè">
              <a:extLst>
                <a:ext uri="{FF2B5EF4-FFF2-40B4-BE49-F238E27FC236}">
                  <a16:creationId xmlns:a16="http://schemas.microsoft.com/office/drawing/2014/main" id="{96152141-89F6-6448-94A6-8E90199A64EC}"/>
                </a:ext>
              </a:extLst>
            </p:cNvPr>
            <p:cNvSpPr/>
            <p:nvPr/>
          </p:nvSpPr>
          <p:spPr bwMode="auto">
            <a:xfrm>
              <a:off x="4119038" y="3707911"/>
              <a:ext cx="128859" cy="888446"/>
            </a:xfrm>
            <a:custGeom>
              <a:avLst/>
              <a:gdLst>
                <a:gd name="T0" fmla="*/ 6 w 12"/>
                <a:gd name="T1" fmla="*/ 83 h 83"/>
                <a:gd name="T2" fmla="*/ 6 w 12"/>
                <a:gd name="T3" fmla="*/ 83 h 83"/>
                <a:gd name="T4" fmla="*/ 0 w 12"/>
                <a:gd name="T5" fmla="*/ 78 h 83"/>
                <a:gd name="T6" fmla="*/ 0 w 12"/>
                <a:gd name="T7" fmla="*/ 5 h 83"/>
                <a:gd name="T8" fmla="*/ 6 w 12"/>
                <a:gd name="T9" fmla="*/ 0 h 83"/>
                <a:gd name="T10" fmla="*/ 6 w 12"/>
                <a:gd name="T11" fmla="*/ 0 h 83"/>
                <a:gd name="T12" fmla="*/ 12 w 12"/>
                <a:gd name="T13" fmla="*/ 5 h 83"/>
                <a:gd name="T14" fmla="*/ 12 w 12"/>
                <a:gd name="T15" fmla="*/ 78 h 83"/>
                <a:gd name="T16" fmla="*/ 6 w 12"/>
                <a:gd name="T17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83">
                  <a:moveTo>
                    <a:pt x="6" y="83"/>
                  </a:moveTo>
                  <a:cubicBezTo>
                    <a:pt x="6" y="83"/>
                    <a:pt x="6" y="83"/>
                    <a:pt x="6" y="83"/>
                  </a:cubicBezTo>
                  <a:cubicBezTo>
                    <a:pt x="3" y="83"/>
                    <a:pt x="0" y="81"/>
                    <a:pt x="0" y="78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9" y="0"/>
                    <a:pt x="12" y="2"/>
                    <a:pt x="12" y="5"/>
                  </a:cubicBezTo>
                  <a:cubicBezTo>
                    <a:pt x="12" y="78"/>
                    <a:pt x="12" y="78"/>
                    <a:pt x="12" y="78"/>
                  </a:cubicBezTo>
                  <a:cubicBezTo>
                    <a:pt x="12" y="81"/>
                    <a:pt x="9" y="83"/>
                    <a:pt x="6" y="83"/>
                  </a:cubicBezTo>
                  <a:close/>
                </a:path>
              </a:pathLst>
            </a:custGeom>
            <a:solidFill>
              <a:srgbClr val="FDFA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1" name="ísḷîďè">
              <a:extLst>
                <a:ext uri="{FF2B5EF4-FFF2-40B4-BE49-F238E27FC236}">
                  <a16:creationId xmlns:a16="http://schemas.microsoft.com/office/drawing/2014/main" id="{B31B640D-30AB-2A41-A36A-7A83F9F7EC95}"/>
                </a:ext>
              </a:extLst>
            </p:cNvPr>
            <p:cNvSpPr/>
            <p:nvPr/>
          </p:nvSpPr>
          <p:spPr bwMode="auto">
            <a:xfrm>
              <a:off x="4119038" y="3000885"/>
              <a:ext cx="128859" cy="481524"/>
            </a:xfrm>
            <a:custGeom>
              <a:avLst/>
              <a:gdLst>
                <a:gd name="T0" fmla="*/ 6 w 12"/>
                <a:gd name="T1" fmla="*/ 45 h 45"/>
                <a:gd name="T2" fmla="*/ 6 w 12"/>
                <a:gd name="T3" fmla="*/ 45 h 45"/>
                <a:gd name="T4" fmla="*/ 0 w 12"/>
                <a:gd name="T5" fmla="*/ 39 h 45"/>
                <a:gd name="T6" fmla="*/ 0 w 12"/>
                <a:gd name="T7" fmla="*/ 6 h 45"/>
                <a:gd name="T8" fmla="*/ 6 w 12"/>
                <a:gd name="T9" fmla="*/ 0 h 45"/>
                <a:gd name="T10" fmla="*/ 6 w 12"/>
                <a:gd name="T11" fmla="*/ 0 h 45"/>
                <a:gd name="T12" fmla="*/ 12 w 12"/>
                <a:gd name="T13" fmla="*/ 6 h 45"/>
                <a:gd name="T14" fmla="*/ 12 w 12"/>
                <a:gd name="T15" fmla="*/ 39 h 45"/>
                <a:gd name="T16" fmla="*/ 6 w 12"/>
                <a:gd name="T17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45">
                  <a:moveTo>
                    <a:pt x="6" y="45"/>
                  </a:moveTo>
                  <a:cubicBezTo>
                    <a:pt x="6" y="45"/>
                    <a:pt x="6" y="45"/>
                    <a:pt x="6" y="45"/>
                  </a:cubicBezTo>
                  <a:cubicBezTo>
                    <a:pt x="3" y="45"/>
                    <a:pt x="0" y="42"/>
                    <a:pt x="0" y="3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9" y="0"/>
                    <a:pt x="12" y="3"/>
                    <a:pt x="12" y="6"/>
                  </a:cubicBezTo>
                  <a:cubicBezTo>
                    <a:pt x="12" y="39"/>
                    <a:pt x="12" y="39"/>
                    <a:pt x="12" y="39"/>
                  </a:cubicBezTo>
                  <a:cubicBezTo>
                    <a:pt x="12" y="42"/>
                    <a:pt x="9" y="45"/>
                    <a:pt x="6" y="45"/>
                  </a:cubicBezTo>
                  <a:close/>
                </a:path>
              </a:pathLst>
            </a:custGeom>
            <a:solidFill>
              <a:srgbClr val="FDFA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102" name="ac91bdbb-b107-41c9-9f34-b6ba4bf07943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>
            <a:extLst>
              <a:ext uri="{FF2B5EF4-FFF2-40B4-BE49-F238E27FC236}">
                <a16:creationId xmlns:a16="http://schemas.microsoft.com/office/drawing/2014/main" id="{FF091CEE-4CA3-9544-8B2F-04D71D24C43C}"/>
              </a:ext>
            </a:extLst>
          </p:cNvPr>
          <p:cNvGrpSpPr>
            <a:grpSpLocks noChangeAspect="1"/>
          </p:cNvGrpSpPr>
          <p:nvPr>
            <p:custDataLst>
              <p:tags r:id="rId3"/>
            </p:custDataLst>
          </p:nvPr>
        </p:nvGrpSpPr>
        <p:grpSpPr>
          <a:xfrm>
            <a:off x="9602772" y="1270786"/>
            <a:ext cx="861592" cy="678406"/>
            <a:chOff x="3851148" y="1661434"/>
            <a:chExt cx="4489704" cy="3535133"/>
          </a:xfrm>
        </p:grpSpPr>
        <p:sp>
          <p:nvSpPr>
            <p:cNvPr id="103" name="îśļïḋé">
              <a:extLst>
                <a:ext uri="{FF2B5EF4-FFF2-40B4-BE49-F238E27FC236}">
                  <a16:creationId xmlns:a16="http://schemas.microsoft.com/office/drawing/2014/main" id="{ACD077A6-E1BD-374E-8B1F-EB3FAF04CC7F}"/>
                </a:ext>
              </a:extLst>
            </p:cNvPr>
            <p:cNvSpPr/>
            <p:nvPr/>
          </p:nvSpPr>
          <p:spPr bwMode="auto">
            <a:xfrm>
              <a:off x="4548001" y="2080224"/>
              <a:ext cx="493393" cy="267890"/>
            </a:xfrm>
            <a:custGeom>
              <a:avLst/>
              <a:gdLst>
                <a:gd name="T0" fmla="*/ 46 w 46"/>
                <a:gd name="T1" fmla="*/ 25 h 25"/>
                <a:gd name="T2" fmla="*/ 0 w 46"/>
                <a:gd name="T3" fmla="*/ 25 h 25"/>
                <a:gd name="T4" fmla="*/ 0 w 46"/>
                <a:gd name="T5" fmla="*/ 7 h 25"/>
                <a:gd name="T6" fmla="*/ 7 w 46"/>
                <a:gd name="T7" fmla="*/ 0 h 25"/>
                <a:gd name="T8" fmla="*/ 39 w 46"/>
                <a:gd name="T9" fmla="*/ 0 h 25"/>
                <a:gd name="T10" fmla="*/ 46 w 46"/>
                <a:gd name="T11" fmla="*/ 7 h 25"/>
                <a:gd name="T12" fmla="*/ 46 w 46"/>
                <a:gd name="T13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" h="25">
                  <a:moveTo>
                    <a:pt x="46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4"/>
                    <a:pt x="3" y="0"/>
                    <a:pt x="7" y="0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43" y="0"/>
                    <a:pt x="46" y="4"/>
                    <a:pt x="46" y="7"/>
                  </a:cubicBezTo>
                  <a:lnTo>
                    <a:pt x="46" y="25"/>
                  </a:lnTo>
                  <a:close/>
                </a:path>
              </a:pathLst>
            </a:custGeom>
            <a:solidFill>
              <a:srgbClr val="7948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4" name="ïṡļíďê">
              <a:extLst>
                <a:ext uri="{FF2B5EF4-FFF2-40B4-BE49-F238E27FC236}">
                  <a16:creationId xmlns:a16="http://schemas.microsoft.com/office/drawing/2014/main" id="{B142CEB3-F45F-F44B-B8C2-A5E6A20143B5}"/>
                </a:ext>
              </a:extLst>
            </p:cNvPr>
            <p:cNvSpPr/>
            <p:nvPr/>
          </p:nvSpPr>
          <p:spPr bwMode="auto">
            <a:xfrm>
              <a:off x="4493745" y="2025968"/>
              <a:ext cx="600210" cy="374708"/>
            </a:xfrm>
            <a:custGeom>
              <a:avLst/>
              <a:gdLst>
                <a:gd name="T0" fmla="*/ 56 w 56"/>
                <a:gd name="T1" fmla="*/ 35 h 35"/>
                <a:gd name="T2" fmla="*/ 0 w 56"/>
                <a:gd name="T3" fmla="*/ 35 h 35"/>
                <a:gd name="T4" fmla="*/ 0 w 56"/>
                <a:gd name="T5" fmla="*/ 12 h 35"/>
                <a:gd name="T6" fmla="*/ 12 w 56"/>
                <a:gd name="T7" fmla="*/ 0 h 35"/>
                <a:gd name="T8" fmla="*/ 44 w 56"/>
                <a:gd name="T9" fmla="*/ 0 h 35"/>
                <a:gd name="T10" fmla="*/ 56 w 56"/>
                <a:gd name="T11" fmla="*/ 12 h 35"/>
                <a:gd name="T12" fmla="*/ 56 w 56"/>
                <a:gd name="T13" fmla="*/ 35 h 35"/>
                <a:gd name="T14" fmla="*/ 11 w 56"/>
                <a:gd name="T15" fmla="*/ 24 h 35"/>
                <a:gd name="T16" fmla="*/ 45 w 56"/>
                <a:gd name="T17" fmla="*/ 24 h 35"/>
                <a:gd name="T18" fmla="*/ 45 w 56"/>
                <a:gd name="T19" fmla="*/ 12 h 35"/>
                <a:gd name="T20" fmla="*/ 44 w 56"/>
                <a:gd name="T21" fmla="*/ 11 h 35"/>
                <a:gd name="T22" fmla="*/ 12 w 56"/>
                <a:gd name="T23" fmla="*/ 11 h 35"/>
                <a:gd name="T24" fmla="*/ 11 w 56"/>
                <a:gd name="T25" fmla="*/ 12 h 35"/>
                <a:gd name="T26" fmla="*/ 11 w 56"/>
                <a:gd name="T27" fmla="*/ 24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6" h="35">
                  <a:moveTo>
                    <a:pt x="56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51" y="0"/>
                    <a:pt x="56" y="5"/>
                    <a:pt x="56" y="12"/>
                  </a:cubicBezTo>
                  <a:lnTo>
                    <a:pt x="56" y="35"/>
                  </a:lnTo>
                  <a:close/>
                  <a:moveTo>
                    <a:pt x="11" y="24"/>
                  </a:moveTo>
                  <a:cubicBezTo>
                    <a:pt x="45" y="24"/>
                    <a:pt x="45" y="24"/>
                    <a:pt x="45" y="24"/>
                  </a:cubicBezTo>
                  <a:cubicBezTo>
                    <a:pt x="45" y="12"/>
                    <a:pt x="45" y="12"/>
                    <a:pt x="45" y="12"/>
                  </a:cubicBezTo>
                  <a:cubicBezTo>
                    <a:pt x="45" y="12"/>
                    <a:pt x="44" y="11"/>
                    <a:pt x="44" y="11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1" y="11"/>
                    <a:pt x="11" y="12"/>
                    <a:pt x="11" y="12"/>
                  </a:cubicBezTo>
                  <a:lnTo>
                    <a:pt x="11" y="24"/>
                  </a:lnTo>
                  <a:close/>
                </a:path>
              </a:pathLst>
            </a:custGeom>
            <a:solidFill>
              <a:srgbClr val="462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5" name="iśļîďe">
              <a:extLst>
                <a:ext uri="{FF2B5EF4-FFF2-40B4-BE49-F238E27FC236}">
                  <a16:creationId xmlns:a16="http://schemas.microsoft.com/office/drawing/2014/main" id="{B1D7D23E-245F-894F-A86C-201F2A825FC2}"/>
                </a:ext>
              </a:extLst>
            </p:cNvPr>
            <p:cNvSpPr/>
            <p:nvPr/>
          </p:nvSpPr>
          <p:spPr bwMode="auto">
            <a:xfrm>
              <a:off x="5200772" y="1715690"/>
              <a:ext cx="1790456" cy="588342"/>
            </a:xfrm>
            <a:custGeom>
              <a:avLst/>
              <a:gdLst>
                <a:gd name="T0" fmla="*/ 167 w 167"/>
                <a:gd name="T1" fmla="*/ 55 h 55"/>
                <a:gd name="T2" fmla="*/ 0 w 167"/>
                <a:gd name="T3" fmla="*/ 55 h 55"/>
                <a:gd name="T4" fmla="*/ 28 w 167"/>
                <a:gd name="T5" fmla="*/ 7 h 55"/>
                <a:gd name="T6" fmla="*/ 39 w 167"/>
                <a:gd name="T7" fmla="*/ 0 h 55"/>
                <a:gd name="T8" fmla="*/ 128 w 167"/>
                <a:gd name="T9" fmla="*/ 0 h 55"/>
                <a:gd name="T10" fmla="*/ 140 w 167"/>
                <a:gd name="T11" fmla="*/ 7 h 55"/>
                <a:gd name="T12" fmla="*/ 167 w 167"/>
                <a:gd name="T13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7" h="55">
                  <a:moveTo>
                    <a:pt x="167" y="55"/>
                  </a:moveTo>
                  <a:cubicBezTo>
                    <a:pt x="0" y="55"/>
                    <a:pt x="0" y="55"/>
                    <a:pt x="0" y="55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30" y="3"/>
                    <a:pt x="34" y="0"/>
                    <a:pt x="39" y="0"/>
                  </a:cubicBezTo>
                  <a:cubicBezTo>
                    <a:pt x="128" y="0"/>
                    <a:pt x="128" y="0"/>
                    <a:pt x="128" y="0"/>
                  </a:cubicBezTo>
                  <a:cubicBezTo>
                    <a:pt x="133" y="0"/>
                    <a:pt x="137" y="3"/>
                    <a:pt x="140" y="7"/>
                  </a:cubicBezTo>
                  <a:lnTo>
                    <a:pt x="167" y="55"/>
                  </a:lnTo>
                  <a:close/>
                </a:path>
              </a:pathLst>
            </a:custGeom>
            <a:solidFill>
              <a:srgbClr val="FB79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6" name="iṡ1îḑè">
              <a:extLst>
                <a:ext uri="{FF2B5EF4-FFF2-40B4-BE49-F238E27FC236}">
                  <a16:creationId xmlns:a16="http://schemas.microsoft.com/office/drawing/2014/main" id="{05C7E0B6-27D4-EF42-91D5-764EC92ABF01}"/>
                </a:ext>
              </a:extLst>
            </p:cNvPr>
            <p:cNvSpPr/>
            <p:nvPr/>
          </p:nvSpPr>
          <p:spPr bwMode="auto">
            <a:xfrm>
              <a:off x="5093955" y="1661434"/>
              <a:ext cx="2004090" cy="696854"/>
            </a:xfrm>
            <a:custGeom>
              <a:avLst/>
              <a:gdLst>
                <a:gd name="T0" fmla="*/ 187 w 187"/>
                <a:gd name="T1" fmla="*/ 65 h 65"/>
                <a:gd name="T2" fmla="*/ 0 w 187"/>
                <a:gd name="T3" fmla="*/ 65 h 65"/>
                <a:gd name="T4" fmla="*/ 33 w 187"/>
                <a:gd name="T5" fmla="*/ 9 h 65"/>
                <a:gd name="T6" fmla="*/ 49 w 187"/>
                <a:gd name="T7" fmla="*/ 0 h 65"/>
                <a:gd name="T8" fmla="*/ 138 w 187"/>
                <a:gd name="T9" fmla="*/ 0 h 65"/>
                <a:gd name="T10" fmla="*/ 154 w 187"/>
                <a:gd name="T11" fmla="*/ 9 h 65"/>
                <a:gd name="T12" fmla="*/ 187 w 187"/>
                <a:gd name="T13" fmla="*/ 65 h 65"/>
                <a:gd name="T14" fmla="*/ 20 w 187"/>
                <a:gd name="T15" fmla="*/ 54 h 65"/>
                <a:gd name="T16" fmla="*/ 167 w 187"/>
                <a:gd name="T17" fmla="*/ 54 h 65"/>
                <a:gd name="T18" fmla="*/ 145 w 187"/>
                <a:gd name="T19" fmla="*/ 15 h 65"/>
                <a:gd name="T20" fmla="*/ 138 w 187"/>
                <a:gd name="T21" fmla="*/ 11 h 65"/>
                <a:gd name="T22" fmla="*/ 49 w 187"/>
                <a:gd name="T23" fmla="*/ 11 h 65"/>
                <a:gd name="T24" fmla="*/ 42 w 187"/>
                <a:gd name="T25" fmla="*/ 15 h 65"/>
                <a:gd name="T26" fmla="*/ 20 w 187"/>
                <a:gd name="T27" fmla="*/ 54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87" h="65">
                  <a:moveTo>
                    <a:pt x="187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33" y="9"/>
                    <a:pt x="33" y="9"/>
                    <a:pt x="33" y="9"/>
                  </a:cubicBezTo>
                  <a:cubicBezTo>
                    <a:pt x="36" y="3"/>
                    <a:pt x="42" y="0"/>
                    <a:pt x="49" y="0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45" y="0"/>
                    <a:pt x="151" y="3"/>
                    <a:pt x="154" y="9"/>
                  </a:cubicBezTo>
                  <a:lnTo>
                    <a:pt x="187" y="65"/>
                  </a:lnTo>
                  <a:close/>
                  <a:moveTo>
                    <a:pt x="20" y="54"/>
                  </a:moveTo>
                  <a:cubicBezTo>
                    <a:pt x="167" y="54"/>
                    <a:pt x="167" y="54"/>
                    <a:pt x="167" y="54"/>
                  </a:cubicBezTo>
                  <a:cubicBezTo>
                    <a:pt x="145" y="15"/>
                    <a:pt x="145" y="15"/>
                    <a:pt x="145" y="15"/>
                  </a:cubicBezTo>
                  <a:cubicBezTo>
                    <a:pt x="143" y="12"/>
                    <a:pt x="141" y="11"/>
                    <a:pt x="138" y="11"/>
                  </a:cubicBezTo>
                  <a:cubicBezTo>
                    <a:pt x="49" y="11"/>
                    <a:pt x="49" y="11"/>
                    <a:pt x="49" y="11"/>
                  </a:cubicBezTo>
                  <a:cubicBezTo>
                    <a:pt x="46" y="11"/>
                    <a:pt x="44" y="12"/>
                    <a:pt x="42" y="15"/>
                  </a:cubicBezTo>
                  <a:lnTo>
                    <a:pt x="20" y="54"/>
                  </a:lnTo>
                  <a:close/>
                </a:path>
              </a:pathLst>
            </a:custGeom>
            <a:solidFill>
              <a:srgbClr val="462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7" name="íšľidè">
              <a:extLst>
                <a:ext uri="{FF2B5EF4-FFF2-40B4-BE49-F238E27FC236}">
                  <a16:creationId xmlns:a16="http://schemas.microsoft.com/office/drawing/2014/main" id="{C7857D0D-A90A-444F-AE9A-643E7DD1F9E1}"/>
                </a:ext>
              </a:extLst>
            </p:cNvPr>
            <p:cNvSpPr/>
            <p:nvPr/>
          </p:nvSpPr>
          <p:spPr bwMode="auto">
            <a:xfrm>
              <a:off x="3915577" y="2271817"/>
              <a:ext cx="4360845" cy="2870495"/>
            </a:xfrm>
            <a:custGeom>
              <a:avLst/>
              <a:gdLst>
                <a:gd name="T0" fmla="*/ 343 w 407"/>
                <a:gd name="T1" fmla="*/ 268 h 268"/>
                <a:gd name="T2" fmla="*/ 64 w 407"/>
                <a:gd name="T3" fmla="*/ 268 h 268"/>
                <a:gd name="T4" fmla="*/ 0 w 407"/>
                <a:gd name="T5" fmla="*/ 203 h 268"/>
                <a:gd name="T6" fmla="*/ 0 w 407"/>
                <a:gd name="T7" fmla="*/ 64 h 268"/>
                <a:gd name="T8" fmla="*/ 64 w 407"/>
                <a:gd name="T9" fmla="*/ 0 h 268"/>
                <a:gd name="T10" fmla="*/ 343 w 407"/>
                <a:gd name="T11" fmla="*/ 0 h 268"/>
                <a:gd name="T12" fmla="*/ 407 w 407"/>
                <a:gd name="T13" fmla="*/ 64 h 268"/>
                <a:gd name="T14" fmla="*/ 407 w 407"/>
                <a:gd name="T15" fmla="*/ 203 h 268"/>
                <a:gd name="T16" fmla="*/ 343 w 407"/>
                <a:gd name="T17" fmla="*/ 268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" h="268">
                  <a:moveTo>
                    <a:pt x="343" y="268"/>
                  </a:moveTo>
                  <a:cubicBezTo>
                    <a:pt x="64" y="268"/>
                    <a:pt x="64" y="268"/>
                    <a:pt x="64" y="268"/>
                  </a:cubicBezTo>
                  <a:cubicBezTo>
                    <a:pt x="29" y="268"/>
                    <a:pt x="0" y="239"/>
                    <a:pt x="0" y="203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29"/>
                    <a:pt x="29" y="0"/>
                    <a:pt x="64" y="0"/>
                  </a:cubicBezTo>
                  <a:cubicBezTo>
                    <a:pt x="343" y="0"/>
                    <a:pt x="343" y="0"/>
                    <a:pt x="343" y="0"/>
                  </a:cubicBezTo>
                  <a:cubicBezTo>
                    <a:pt x="378" y="0"/>
                    <a:pt x="407" y="29"/>
                    <a:pt x="407" y="64"/>
                  </a:cubicBezTo>
                  <a:cubicBezTo>
                    <a:pt x="407" y="203"/>
                    <a:pt x="407" y="203"/>
                    <a:pt x="407" y="203"/>
                  </a:cubicBezTo>
                  <a:cubicBezTo>
                    <a:pt x="407" y="239"/>
                    <a:pt x="378" y="268"/>
                    <a:pt x="343" y="268"/>
                  </a:cubicBezTo>
                  <a:close/>
                </a:path>
              </a:pathLst>
            </a:custGeom>
            <a:solidFill>
              <a:srgbClr val="F6D4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8" name="ï$1ïďê">
              <a:extLst>
                <a:ext uri="{FF2B5EF4-FFF2-40B4-BE49-F238E27FC236}">
                  <a16:creationId xmlns:a16="http://schemas.microsoft.com/office/drawing/2014/main" id="{F67987FF-D516-C54E-B041-E031B2AD3083}"/>
                </a:ext>
              </a:extLst>
            </p:cNvPr>
            <p:cNvSpPr/>
            <p:nvPr/>
          </p:nvSpPr>
          <p:spPr bwMode="auto">
            <a:xfrm>
              <a:off x="3851148" y="2209082"/>
              <a:ext cx="4489704" cy="2987485"/>
            </a:xfrm>
            <a:custGeom>
              <a:avLst/>
              <a:gdLst>
                <a:gd name="T0" fmla="*/ 349 w 419"/>
                <a:gd name="T1" fmla="*/ 279 h 279"/>
                <a:gd name="T2" fmla="*/ 70 w 419"/>
                <a:gd name="T3" fmla="*/ 279 h 279"/>
                <a:gd name="T4" fmla="*/ 0 w 419"/>
                <a:gd name="T5" fmla="*/ 209 h 279"/>
                <a:gd name="T6" fmla="*/ 0 w 419"/>
                <a:gd name="T7" fmla="*/ 70 h 279"/>
                <a:gd name="T8" fmla="*/ 70 w 419"/>
                <a:gd name="T9" fmla="*/ 0 h 279"/>
                <a:gd name="T10" fmla="*/ 349 w 419"/>
                <a:gd name="T11" fmla="*/ 0 h 279"/>
                <a:gd name="T12" fmla="*/ 419 w 419"/>
                <a:gd name="T13" fmla="*/ 70 h 279"/>
                <a:gd name="T14" fmla="*/ 419 w 419"/>
                <a:gd name="T15" fmla="*/ 209 h 279"/>
                <a:gd name="T16" fmla="*/ 349 w 419"/>
                <a:gd name="T17" fmla="*/ 279 h 279"/>
                <a:gd name="T18" fmla="*/ 70 w 419"/>
                <a:gd name="T19" fmla="*/ 11 h 279"/>
                <a:gd name="T20" fmla="*/ 11 w 419"/>
                <a:gd name="T21" fmla="*/ 70 h 279"/>
                <a:gd name="T22" fmla="*/ 11 w 419"/>
                <a:gd name="T23" fmla="*/ 209 h 279"/>
                <a:gd name="T24" fmla="*/ 70 w 419"/>
                <a:gd name="T25" fmla="*/ 268 h 279"/>
                <a:gd name="T26" fmla="*/ 349 w 419"/>
                <a:gd name="T27" fmla="*/ 268 h 279"/>
                <a:gd name="T28" fmla="*/ 408 w 419"/>
                <a:gd name="T29" fmla="*/ 209 h 279"/>
                <a:gd name="T30" fmla="*/ 408 w 419"/>
                <a:gd name="T31" fmla="*/ 70 h 279"/>
                <a:gd name="T32" fmla="*/ 349 w 419"/>
                <a:gd name="T33" fmla="*/ 11 h 279"/>
                <a:gd name="T34" fmla="*/ 70 w 419"/>
                <a:gd name="T35" fmla="*/ 1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9" h="279">
                  <a:moveTo>
                    <a:pt x="349" y="279"/>
                  </a:moveTo>
                  <a:cubicBezTo>
                    <a:pt x="70" y="279"/>
                    <a:pt x="70" y="279"/>
                    <a:pt x="70" y="279"/>
                  </a:cubicBezTo>
                  <a:cubicBezTo>
                    <a:pt x="32" y="279"/>
                    <a:pt x="0" y="248"/>
                    <a:pt x="0" y="209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32"/>
                    <a:pt x="32" y="0"/>
                    <a:pt x="70" y="0"/>
                  </a:cubicBezTo>
                  <a:cubicBezTo>
                    <a:pt x="349" y="0"/>
                    <a:pt x="349" y="0"/>
                    <a:pt x="349" y="0"/>
                  </a:cubicBezTo>
                  <a:cubicBezTo>
                    <a:pt x="387" y="0"/>
                    <a:pt x="419" y="32"/>
                    <a:pt x="419" y="70"/>
                  </a:cubicBezTo>
                  <a:cubicBezTo>
                    <a:pt x="419" y="209"/>
                    <a:pt x="419" y="209"/>
                    <a:pt x="419" y="209"/>
                  </a:cubicBezTo>
                  <a:cubicBezTo>
                    <a:pt x="419" y="248"/>
                    <a:pt x="387" y="279"/>
                    <a:pt x="349" y="279"/>
                  </a:cubicBezTo>
                  <a:close/>
                  <a:moveTo>
                    <a:pt x="70" y="11"/>
                  </a:moveTo>
                  <a:cubicBezTo>
                    <a:pt x="38" y="11"/>
                    <a:pt x="11" y="38"/>
                    <a:pt x="11" y="70"/>
                  </a:cubicBezTo>
                  <a:cubicBezTo>
                    <a:pt x="11" y="209"/>
                    <a:pt x="11" y="209"/>
                    <a:pt x="11" y="209"/>
                  </a:cubicBezTo>
                  <a:cubicBezTo>
                    <a:pt x="11" y="242"/>
                    <a:pt x="38" y="268"/>
                    <a:pt x="70" y="268"/>
                  </a:cubicBezTo>
                  <a:cubicBezTo>
                    <a:pt x="349" y="268"/>
                    <a:pt x="349" y="268"/>
                    <a:pt x="349" y="268"/>
                  </a:cubicBezTo>
                  <a:cubicBezTo>
                    <a:pt x="381" y="268"/>
                    <a:pt x="408" y="242"/>
                    <a:pt x="408" y="209"/>
                  </a:cubicBezTo>
                  <a:cubicBezTo>
                    <a:pt x="408" y="70"/>
                    <a:pt x="408" y="70"/>
                    <a:pt x="408" y="70"/>
                  </a:cubicBezTo>
                  <a:cubicBezTo>
                    <a:pt x="408" y="38"/>
                    <a:pt x="381" y="11"/>
                    <a:pt x="349" y="11"/>
                  </a:cubicBezTo>
                  <a:lnTo>
                    <a:pt x="70" y="11"/>
                  </a:lnTo>
                  <a:close/>
                </a:path>
              </a:pathLst>
            </a:custGeom>
            <a:solidFill>
              <a:srgbClr val="462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9" name="ïśḻîḋè">
              <a:extLst>
                <a:ext uri="{FF2B5EF4-FFF2-40B4-BE49-F238E27FC236}">
                  <a16:creationId xmlns:a16="http://schemas.microsoft.com/office/drawing/2014/main" id="{30F09BB4-073F-C54D-B319-794E776D2366}"/>
                </a:ext>
              </a:extLst>
            </p:cNvPr>
            <p:cNvSpPr/>
            <p:nvPr/>
          </p:nvSpPr>
          <p:spPr bwMode="auto">
            <a:xfrm>
              <a:off x="4997311" y="2604136"/>
              <a:ext cx="2197378" cy="2195683"/>
            </a:xfrm>
            <a:prstGeom prst="ellipse">
              <a:avLst/>
            </a:prstGeom>
            <a:solidFill>
              <a:srgbClr val="B0E2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0" name="íśliḓê">
              <a:extLst>
                <a:ext uri="{FF2B5EF4-FFF2-40B4-BE49-F238E27FC236}">
                  <a16:creationId xmlns:a16="http://schemas.microsoft.com/office/drawing/2014/main" id="{A2630BD6-FC5A-1A4D-9094-AA99FD7436F6}"/>
                </a:ext>
              </a:extLst>
            </p:cNvPr>
            <p:cNvSpPr/>
            <p:nvPr/>
          </p:nvSpPr>
          <p:spPr bwMode="auto">
            <a:xfrm>
              <a:off x="4932882" y="2551575"/>
              <a:ext cx="2324541" cy="2312672"/>
            </a:xfrm>
            <a:custGeom>
              <a:avLst/>
              <a:gdLst>
                <a:gd name="T0" fmla="*/ 109 w 217"/>
                <a:gd name="T1" fmla="*/ 216 h 216"/>
                <a:gd name="T2" fmla="*/ 0 w 217"/>
                <a:gd name="T3" fmla="*/ 108 h 216"/>
                <a:gd name="T4" fmla="*/ 109 w 217"/>
                <a:gd name="T5" fmla="*/ 0 h 216"/>
                <a:gd name="T6" fmla="*/ 217 w 217"/>
                <a:gd name="T7" fmla="*/ 108 h 216"/>
                <a:gd name="T8" fmla="*/ 109 w 217"/>
                <a:gd name="T9" fmla="*/ 216 h 216"/>
                <a:gd name="T10" fmla="*/ 109 w 217"/>
                <a:gd name="T11" fmla="*/ 11 h 216"/>
                <a:gd name="T12" fmla="*/ 12 w 217"/>
                <a:gd name="T13" fmla="*/ 108 h 216"/>
                <a:gd name="T14" fmla="*/ 109 w 217"/>
                <a:gd name="T15" fmla="*/ 205 h 216"/>
                <a:gd name="T16" fmla="*/ 206 w 217"/>
                <a:gd name="T17" fmla="*/ 108 h 216"/>
                <a:gd name="T18" fmla="*/ 109 w 217"/>
                <a:gd name="T19" fmla="*/ 1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" h="216">
                  <a:moveTo>
                    <a:pt x="109" y="216"/>
                  </a:moveTo>
                  <a:cubicBezTo>
                    <a:pt x="49" y="216"/>
                    <a:pt x="0" y="167"/>
                    <a:pt x="0" y="108"/>
                  </a:cubicBezTo>
                  <a:cubicBezTo>
                    <a:pt x="0" y="48"/>
                    <a:pt x="49" y="0"/>
                    <a:pt x="109" y="0"/>
                  </a:cubicBezTo>
                  <a:cubicBezTo>
                    <a:pt x="168" y="0"/>
                    <a:pt x="217" y="48"/>
                    <a:pt x="217" y="108"/>
                  </a:cubicBezTo>
                  <a:cubicBezTo>
                    <a:pt x="217" y="167"/>
                    <a:pt x="168" y="216"/>
                    <a:pt x="109" y="216"/>
                  </a:cubicBezTo>
                  <a:close/>
                  <a:moveTo>
                    <a:pt x="109" y="11"/>
                  </a:moveTo>
                  <a:cubicBezTo>
                    <a:pt x="55" y="11"/>
                    <a:pt x="12" y="54"/>
                    <a:pt x="12" y="108"/>
                  </a:cubicBezTo>
                  <a:cubicBezTo>
                    <a:pt x="12" y="161"/>
                    <a:pt x="55" y="205"/>
                    <a:pt x="109" y="205"/>
                  </a:cubicBezTo>
                  <a:cubicBezTo>
                    <a:pt x="162" y="205"/>
                    <a:pt x="206" y="161"/>
                    <a:pt x="206" y="108"/>
                  </a:cubicBezTo>
                  <a:cubicBezTo>
                    <a:pt x="206" y="54"/>
                    <a:pt x="162" y="11"/>
                    <a:pt x="109" y="11"/>
                  </a:cubicBezTo>
                  <a:close/>
                </a:path>
              </a:pathLst>
            </a:custGeom>
            <a:solidFill>
              <a:srgbClr val="462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1" name="ïśliḓé">
              <a:extLst>
                <a:ext uri="{FF2B5EF4-FFF2-40B4-BE49-F238E27FC236}">
                  <a16:creationId xmlns:a16="http://schemas.microsoft.com/office/drawing/2014/main" id="{471D37FB-FA3A-D241-B025-CFF00AAD0C4D}"/>
                </a:ext>
              </a:extLst>
            </p:cNvPr>
            <p:cNvSpPr/>
            <p:nvPr/>
          </p:nvSpPr>
          <p:spPr bwMode="auto">
            <a:xfrm>
              <a:off x="5394060" y="3000885"/>
              <a:ext cx="1403880" cy="140218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2" name="isḷiḑè">
              <a:extLst>
                <a:ext uri="{FF2B5EF4-FFF2-40B4-BE49-F238E27FC236}">
                  <a16:creationId xmlns:a16="http://schemas.microsoft.com/office/drawing/2014/main" id="{12B51D76-6E25-2540-989F-680FB10824D7}"/>
                </a:ext>
              </a:extLst>
            </p:cNvPr>
            <p:cNvSpPr/>
            <p:nvPr/>
          </p:nvSpPr>
          <p:spPr bwMode="auto">
            <a:xfrm>
              <a:off x="5341499" y="2946629"/>
              <a:ext cx="1520871" cy="1520871"/>
            </a:xfrm>
            <a:custGeom>
              <a:avLst/>
              <a:gdLst>
                <a:gd name="T0" fmla="*/ 71 w 142"/>
                <a:gd name="T1" fmla="*/ 142 h 142"/>
                <a:gd name="T2" fmla="*/ 0 w 142"/>
                <a:gd name="T3" fmla="*/ 71 h 142"/>
                <a:gd name="T4" fmla="*/ 71 w 142"/>
                <a:gd name="T5" fmla="*/ 0 h 142"/>
                <a:gd name="T6" fmla="*/ 142 w 142"/>
                <a:gd name="T7" fmla="*/ 71 h 142"/>
                <a:gd name="T8" fmla="*/ 71 w 142"/>
                <a:gd name="T9" fmla="*/ 142 h 142"/>
                <a:gd name="T10" fmla="*/ 71 w 142"/>
                <a:gd name="T11" fmla="*/ 11 h 142"/>
                <a:gd name="T12" fmla="*/ 11 w 142"/>
                <a:gd name="T13" fmla="*/ 71 h 142"/>
                <a:gd name="T14" fmla="*/ 71 w 142"/>
                <a:gd name="T15" fmla="*/ 131 h 142"/>
                <a:gd name="T16" fmla="*/ 130 w 142"/>
                <a:gd name="T17" fmla="*/ 71 h 142"/>
                <a:gd name="T18" fmla="*/ 71 w 142"/>
                <a:gd name="T19" fmla="*/ 11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2" h="142">
                  <a:moveTo>
                    <a:pt x="71" y="142"/>
                  </a:moveTo>
                  <a:cubicBezTo>
                    <a:pt x="31" y="142"/>
                    <a:pt x="0" y="110"/>
                    <a:pt x="0" y="71"/>
                  </a:cubicBezTo>
                  <a:cubicBezTo>
                    <a:pt x="0" y="32"/>
                    <a:pt x="31" y="0"/>
                    <a:pt x="71" y="0"/>
                  </a:cubicBezTo>
                  <a:cubicBezTo>
                    <a:pt x="110" y="0"/>
                    <a:pt x="142" y="32"/>
                    <a:pt x="142" y="71"/>
                  </a:cubicBezTo>
                  <a:cubicBezTo>
                    <a:pt x="142" y="110"/>
                    <a:pt x="110" y="142"/>
                    <a:pt x="71" y="142"/>
                  </a:cubicBezTo>
                  <a:close/>
                  <a:moveTo>
                    <a:pt x="71" y="11"/>
                  </a:moveTo>
                  <a:cubicBezTo>
                    <a:pt x="38" y="11"/>
                    <a:pt x="11" y="38"/>
                    <a:pt x="11" y="71"/>
                  </a:cubicBezTo>
                  <a:cubicBezTo>
                    <a:pt x="11" y="104"/>
                    <a:pt x="38" y="131"/>
                    <a:pt x="71" y="131"/>
                  </a:cubicBezTo>
                  <a:cubicBezTo>
                    <a:pt x="103" y="131"/>
                    <a:pt x="130" y="104"/>
                    <a:pt x="130" y="71"/>
                  </a:cubicBezTo>
                  <a:cubicBezTo>
                    <a:pt x="130" y="38"/>
                    <a:pt x="103" y="11"/>
                    <a:pt x="71" y="11"/>
                  </a:cubicBezTo>
                  <a:close/>
                </a:path>
              </a:pathLst>
            </a:custGeom>
            <a:solidFill>
              <a:srgbClr val="462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3" name="iṣliḍé">
              <a:extLst>
                <a:ext uri="{FF2B5EF4-FFF2-40B4-BE49-F238E27FC236}">
                  <a16:creationId xmlns:a16="http://schemas.microsoft.com/office/drawing/2014/main" id="{86CEFAA2-2621-ED4E-98E3-47477EDD6369}"/>
                </a:ext>
              </a:extLst>
            </p:cNvPr>
            <p:cNvSpPr/>
            <p:nvPr/>
          </p:nvSpPr>
          <p:spPr bwMode="auto">
            <a:xfrm>
              <a:off x="7076003" y="2497319"/>
              <a:ext cx="771456" cy="354362"/>
            </a:xfrm>
            <a:custGeom>
              <a:avLst/>
              <a:gdLst>
                <a:gd name="T0" fmla="*/ 61 w 72"/>
                <a:gd name="T1" fmla="*/ 33 h 33"/>
                <a:gd name="T2" fmla="*/ 11 w 72"/>
                <a:gd name="T3" fmla="*/ 33 h 33"/>
                <a:gd name="T4" fmla="*/ 0 w 72"/>
                <a:gd name="T5" fmla="*/ 22 h 33"/>
                <a:gd name="T6" fmla="*/ 0 w 72"/>
                <a:gd name="T7" fmla="*/ 11 h 33"/>
                <a:gd name="T8" fmla="*/ 11 w 72"/>
                <a:gd name="T9" fmla="*/ 0 h 33"/>
                <a:gd name="T10" fmla="*/ 61 w 72"/>
                <a:gd name="T11" fmla="*/ 0 h 33"/>
                <a:gd name="T12" fmla="*/ 72 w 72"/>
                <a:gd name="T13" fmla="*/ 11 h 33"/>
                <a:gd name="T14" fmla="*/ 72 w 72"/>
                <a:gd name="T15" fmla="*/ 22 h 33"/>
                <a:gd name="T16" fmla="*/ 61 w 72"/>
                <a:gd name="T17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33">
                  <a:moveTo>
                    <a:pt x="61" y="33"/>
                  </a:moveTo>
                  <a:cubicBezTo>
                    <a:pt x="11" y="33"/>
                    <a:pt x="11" y="33"/>
                    <a:pt x="11" y="33"/>
                  </a:cubicBezTo>
                  <a:cubicBezTo>
                    <a:pt x="5" y="33"/>
                    <a:pt x="0" y="28"/>
                    <a:pt x="0" y="22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61" y="0"/>
                    <a:pt x="61" y="0"/>
                    <a:pt x="61" y="0"/>
                  </a:cubicBezTo>
                  <a:cubicBezTo>
                    <a:pt x="67" y="0"/>
                    <a:pt x="72" y="5"/>
                    <a:pt x="72" y="11"/>
                  </a:cubicBezTo>
                  <a:cubicBezTo>
                    <a:pt x="72" y="22"/>
                    <a:pt x="72" y="22"/>
                    <a:pt x="72" y="22"/>
                  </a:cubicBezTo>
                  <a:cubicBezTo>
                    <a:pt x="72" y="28"/>
                    <a:pt x="67" y="33"/>
                    <a:pt x="61" y="33"/>
                  </a:cubicBezTo>
                  <a:close/>
                </a:path>
              </a:pathLst>
            </a:custGeom>
            <a:solidFill>
              <a:srgbClr val="FFFD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4" name="ïśľïḑé">
              <a:extLst>
                <a:ext uri="{FF2B5EF4-FFF2-40B4-BE49-F238E27FC236}">
                  <a16:creationId xmlns:a16="http://schemas.microsoft.com/office/drawing/2014/main" id="{CA31AEF4-224F-9B4B-807E-5CA8353FDA4E}"/>
                </a:ext>
              </a:extLst>
            </p:cNvPr>
            <p:cNvSpPr/>
            <p:nvPr/>
          </p:nvSpPr>
          <p:spPr bwMode="auto">
            <a:xfrm>
              <a:off x="7011574" y="2432889"/>
              <a:ext cx="900315" cy="481524"/>
            </a:xfrm>
            <a:custGeom>
              <a:avLst/>
              <a:gdLst>
                <a:gd name="T0" fmla="*/ 67 w 84"/>
                <a:gd name="T1" fmla="*/ 45 h 45"/>
                <a:gd name="T2" fmla="*/ 17 w 84"/>
                <a:gd name="T3" fmla="*/ 45 h 45"/>
                <a:gd name="T4" fmla="*/ 0 w 84"/>
                <a:gd name="T5" fmla="*/ 28 h 45"/>
                <a:gd name="T6" fmla="*/ 0 w 84"/>
                <a:gd name="T7" fmla="*/ 17 h 45"/>
                <a:gd name="T8" fmla="*/ 17 w 84"/>
                <a:gd name="T9" fmla="*/ 0 h 45"/>
                <a:gd name="T10" fmla="*/ 67 w 84"/>
                <a:gd name="T11" fmla="*/ 0 h 45"/>
                <a:gd name="T12" fmla="*/ 84 w 84"/>
                <a:gd name="T13" fmla="*/ 17 h 45"/>
                <a:gd name="T14" fmla="*/ 84 w 84"/>
                <a:gd name="T15" fmla="*/ 28 h 45"/>
                <a:gd name="T16" fmla="*/ 67 w 84"/>
                <a:gd name="T17" fmla="*/ 45 h 45"/>
                <a:gd name="T18" fmla="*/ 17 w 84"/>
                <a:gd name="T19" fmla="*/ 12 h 45"/>
                <a:gd name="T20" fmla="*/ 11 w 84"/>
                <a:gd name="T21" fmla="*/ 17 h 45"/>
                <a:gd name="T22" fmla="*/ 11 w 84"/>
                <a:gd name="T23" fmla="*/ 28 h 45"/>
                <a:gd name="T24" fmla="*/ 17 w 84"/>
                <a:gd name="T25" fmla="*/ 33 h 45"/>
                <a:gd name="T26" fmla="*/ 67 w 84"/>
                <a:gd name="T27" fmla="*/ 33 h 45"/>
                <a:gd name="T28" fmla="*/ 73 w 84"/>
                <a:gd name="T29" fmla="*/ 28 h 45"/>
                <a:gd name="T30" fmla="*/ 73 w 84"/>
                <a:gd name="T31" fmla="*/ 17 h 45"/>
                <a:gd name="T32" fmla="*/ 67 w 84"/>
                <a:gd name="T33" fmla="*/ 12 h 45"/>
                <a:gd name="T34" fmla="*/ 17 w 84"/>
                <a:gd name="T35" fmla="*/ 1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4" h="45">
                  <a:moveTo>
                    <a:pt x="67" y="45"/>
                  </a:moveTo>
                  <a:cubicBezTo>
                    <a:pt x="17" y="45"/>
                    <a:pt x="17" y="45"/>
                    <a:pt x="17" y="45"/>
                  </a:cubicBezTo>
                  <a:cubicBezTo>
                    <a:pt x="7" y="45"/>
                    <a:pt x="0" y="37"/>
                    <a:pt x="0" y="28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8"/>
                    <a:pt x="7" y="0"/>
                    <a:pt x="17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76" y="0"/>
                    <a:pt x="84" y="8"/>
                    <a:pt x="84" y="17"/>
                  </a:cubicBezTo>
                  <a:cubicBezTo>
                    <a:pt x="84" y="28"/>
                    <a:pt x="84" y="28"/>
                    <a:pt x="84" y="28"/>
                  </a:cubicBezTo>
                  <a:cubicBezTo>
                    <a:pt x="84" y="37"/>
                    <a:pt x="76" y="45"/>
                    <a:pt x="67" y="45"/>
                  </a:cubicBezTo>
                  <a:close/>
                  <a:moveTo>
                    <a:pt x="17" y="12"/>
                  </a:moveTo>
                  <a:cubicBezTo>
                    <a:pt x="14" y="12"/>
                    <a:pt x="11" y="14"/>
                    <a:pt x="11" y="17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31"/>
                    <a:pt x="14" y="33"/>
                    <a:pt x="17" y="33"/>
                  </a:cubicBezTo>
                  <a:cubicBezTo>
                    <a:pt x="67" y="33"/>
                    <a:pt x="67" y="33"/>
                    <a:pt x="67" y="33"/>
                  </a:cubicBezTo>
                  <a:cubicBezTo>
                    <a:pt x="70" y="33"/>
                    <a:pt x="73" y="31"/>
                    <a:pt x="73" y="28"/>
                  </a:cubicBezTo>
                  <a:cubicBezTo>
                    <a:pt x="73" y="17"/>
                    <a:pt x="73" y="17"/>
                    <a:pt x="73" y="17"/>
                  </a:cubicBezTo>
                  <a:cubicBezTo>
                    <a:pt x="73" y="14"/>
                    <a:pt x="70" y="12"/>
                    <a:pt x="67" y="12"/>
                  </a:cubicBezTo>
                  <a:lnTo>
                    <a:pt x="17" y="12"/>
                  </a:lnTo>
                  <a:close/>
                </a:path>
              </a:pathLst>
            </a:custGeom>
            <a:solidFill>
              <a:srgbClr val="462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5" name="íṩ1îḋe">
              <a:extLst>
                <a:ext uri="{FF2B5EF4-FFF2-40B4-BE49-F238E27FC236}">
                  <a16:creationId xmlns:a16="http://schemas.microsoft.com/office/drawing/2014/main" id="{46B00069-3BDA-3C44-A3ED-8E16DE63B645}"/>
                </a:ext>
              </a:extLst>
            </p:cNvPr>
            <p:cNvSpPr/>
            <p:nvPr/>
          </p:nvSpPr>
          <p:spPr bwMode="auto">
            <a:xfrm>
              <a:off x="5704337" y="1876763"/>
              <a:ext cx="783324" cy="235676"/>
            </a:xfrm>
            <a:custGeom>
              <a:avLst/>
              <a:gdLst>
                <a:gd name="T0" fmla="*/ 62 w 73"/>
                <a:gd name="T1" fmla="*/ 22 h 22"/>
                <a:gd name="T2" fmla="*/ 11 w 73"/>
                <a:gd name="T3" fmla="*/ 22 h 22"/>
                <a:gd name="T4" fmla="*/ 0 w 73"/>
                <a:gd name="T5" fmla="*/ 11 h 22"/>
                <a:gd name="T6" fmla="*/ 0 w 73"/>
                <a:gd name="T7" fmla="*/ 11 h 22"/>
                <a:gd name="T8" fmla="*/ 11 w 73"/>
                <a:gd name="T9" fmla="*/ 0 h 22"/>
                <a:gd name="T10" fmla="*/ 62 w 73"/>
                <a:gd name="T11" fmla="*/ 0 h 22"/>
                <a:gd name="T12" fmla="*/ 73 w 73"/>
                <a:gd name="T13" fmla="*/ 11 h 22"/>
                <a:gd name="T14" fmla="*/ 73 w 73"/>
                <a:gd name="T15" fmla="*/ 11 h 22"/>
                <a:gd name="T16" fmla="*/ 62 w 73"/>
                <a:gd name="T17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22">
                  <a:moveTo>
                    <a:pt x="62" y="22"/>
                  </a:moveTo>
                  <a:cubicBezTo>
                    <a:pt x="11" y="22"/>
                    <a:pt x="11" y="22"/>
                    <a:pt x="11" y="22"/>
                  </a:cubicBezTo>
                  <a:cubicBezTo>
                    <a:pt x="5" y="22"/>
                    <a:pt x="0" y="17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68" y="0"/>
                    <a:pt x="73" y="5"/>
                    <a:pt x="73" y="11"/>
                  </a:cubicBezTo>
                  <a:cubicBezTo>
                    <a:pt x="73" y="11"/>
                    <a:pt x="73" y="11"/>
                    <a:pt x="73" y="11"/>
                  </a:cubicBezTo>
                  <a:cubicBezTo>
                    <a:pt x="73" y="17"/>
                    <a:pt x="68" y="22"/>
                    <a:pt x="62" y="2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6" name="islíḋé">
              <a:extLst>
                <a:ext uri="{FF2B5EF4-FFF2-40B4-BE49-F238E27FC236}">
                  <a16:creationId xmlns:a16="http://schemas.microsoft.com/office/drawing/2014/main" id="{E38C46EB-CD34-3D42-99D5-096B69055DB6}"/>
                </a:ext>
              </a:extLst>
            </p:cNvPr>
            <p:cNvSpPr/>
            <p:nvPr/>
          </p:nvSpPr>
          <p:spPr bwMode="auto">
            <a:xfrm>
              <a:off x="5651777" y="1822507"/>
              <a:ext cx="888446" cy="342493"/>
            </a:xfrm>
            <a:custGeom>
              <a:avLst/>
              <a:gdLst>
                <a:gd name="T0" fmla="*/ 67 w 83"/>
                <a:gd name="T1" fmla="*/ 32 h 32"/>
                <a:gd name="T2" fmla="*/ 16 w 83"/>
                <a:gd name="T3" fmla="*/ 32 h 32"/>
                <a:gd name="T4" fmla="*/ 0 w 83"/>
                <a:gd name="T5" fmla="*/ 16 h 32"/>
                <a:gd name="T6" fmla="*/ 16 w 83"/>
                <a:gd name="T7" fmla="*/ 0 h 32"/>
                <a:gd name="T8" fmla="*/ 67 w 83"/>
                <a:gd name="T9" fmla="*/ 0 h 32"/>
                <a:gd name="T10" fmla="*/ 83 w 83"/>
                <a:gd name="T11" fmla="*/ 16 h 32"/>
                <a:gd name="T12" fmla="*/ 67 w 83"/>
                <a:gd name="T13" fmla="*/ 32 h 32"/>
                <a:gd name="T14" fmla="*/ 16 w 83"/>
                <a:gd name="T15" fmla="*/ 11 h 32"/>
                <a:gd name="T16" fmla="*/ 11 w 83"/>
                <a:gd name="T17" fmla="*/ 16 h 32"/>
                <a:gd name="T18" fmla="*/ 16 w 83"/>
                <a:gd name="T19" fmla="*/ 21 h 32"/>
                <a:gd name="T20" fmla="*/ 67 w 83"/>
                <a:gd name="T21" fmla="*/ 21 h 32"/>
                <a:gd name="T22" fmla="*/ 72 w 83"/>
                <a:gd name="T23" fmla="*/ 16 h 32"/>
                <a:gd name="T24" fmla="*/ 67 w 83"/>
                <a:gd name="T25" fmla="*/ 11 h 32"/>
                <a:gd name="T26" fmla="*/ 16 w 83"/>
                <a:gd name="T27" fmla="*/ 1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3" h="32">
                  <a:moveTo>
                    <a:pt x="67" y="32"/>
                  </a:moveTo>
                  <a:cubicBezTo>
                    <a:pt x="16" y="32"/>
                    <a:pt x="16" y="32"/>
                    <a:pt x="16" y="32"/>
                  </a:cubicBezTo>
                  <a:cubicBezTo>
                    <a:pt x="7" y="32"/>
                    <a:pt x="0" y="25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76" y="0"/>
                    <a:pt x="83" y="7"/>
                    <a:pt x="83" y="16"/>
                  </a:cubicBezTo>
                  <a:cubicBezTo>
                    <a:pt x="83" y="25"/>
                    <a:pt x="76" y="32"/>
                    <a:pt x="67" y="32"/>
                  </a:cubicBezTo>
                  <a:close/>
                  <a:moveTo>
                    <a:pt x="16" y="11"/>
                  </a:moveTo>
                  <a:cubicBezTo>
                    <a:pt x="13" y="11"/>
                    <a:pt x="11" y="13"/>
                    <a:pt x="11" y="16"/>
                  </a:cubicBezTo>
                  <a:cubicBezTo>
                    <a:pt x="11" y="19"/>
                    <a:pt x="13" y="21"/>
                    <a:pt x="16" y="21"/>
                  </a:cubicBezTo>
                  <a:cubicBezTo>
                    <a:pt x="67" y="21"/>
                    <a:pt x="67" y="21"/>
                    <a:pt x="67" y="21"/>
                  </a:cubicBezTo>
                  <a:cubicBezTo>
                    <a:pt x="70" y="21"/>
                    <a:pt x="72" y="19"/>
                    <a:pt x="72" y="16"/>
                  </a:cubicBezTo>
                  <a:cubicBezTo>
                    <a:pt x="72" y="13"/>
                    <a:pt x="70" y="11"/>
                    <a:pt x="67" y="11"/>
                  </a:cubicBezTo>
                  <a:lnTo>
                    <a:pt x="16" y="11"/>
                  </a:lnTo>
                  <a:close/>
                </a:path>
              </a:pathLst>
            </a:custGeom>
            <a:solidFill>
              <a:srgbClr val="462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7" name="iṧľíḓé">
              <a:extLst>
                <a:ext uri="{FF2B5EF4-FFF2-40B4-BE49-F238E27FC236}">
                  <a16:creationId xmlns:a16="http://schemas.microsoft.com/office/drawing/2014/main" id="{BB520D5E-7F32-7640-BA7B-4030BDE30B8B}"/>
                </a:ext>
              </a:extLst>
            </p:cNvPr>
            <p:cNvSpPr/>
            <p:nvPr/>
          </p:nvSpPr>
          <p:spPr bwMode="auto">
            <a:xfrm>
              <a:off x="4793850" y="2465105"/>
              <a:ext cx="406922" cy="417095"/>
            </a:xfrm>
            <a:prstGeom prst="ellipse">
              <a:avLst/>
            </a:prstGeom>
            <a:solidFill>
              <a:srgbClr val="A0D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8" name="iṧḷíḍé">
              <a:extLst>
                <a:ext uri="{FF2B5EF4-FFF2-40B4-BE49-F238E27FC236}">
                  <a16:creationId xmlns:a16="http://schemas.microsoft.com/office/drawing/2014/main" id="{11005109-7FB7-934C-9D4D-6CBE9CE6923D}"/>
                </a:ext>
              </a:extLst>
            </p:cNvPr>
            <p:cNvSpPr/>
            <p:nvPr/>
          </p:nvSpPr>
          <p:spPr bwMode="auto">
            <a:xfrm>
              <a:off x="4729421" y="2412543"/>
              <a:ext cx="535780" cy="523912"/>
            </a:xfrm>
            <a:custGeom>
              <a:avLst/>
              <a:gdLst>
                <a:gd name="T0" fmla="*/ 25 w 50"/>
                <a:gd name="T1" fmla="*/ 49 h 49"/>
                <a:gd name="T2" fmla="*/ 0 w 50"/>
                <a:gd name="T3" fmla="*/ 24 h 49"/>
                <a:gd name="T4" fmla="*/ 25 w 50"/>
                <a:gd name="T5" fmla="*/ 0 h 49"/>
                <a:gd name="T6" fmla="*/ 50 w 50"/>
                <a:gd name="T7" fmla="*/ 24 h 49"/>
                <a:gd name="T8" fmla="*/ 25 w 50"/>
                <a:gd name="T9" fmla="*/ 49 h 49"/>
                <a:gd name="T10" fmla="*/ 25 w 50"/>
                <a:gd name="T11" fmla="*/ 11 h 49"/>
                <a:gd name="T12" fmla="*/ 11 w 50"/>
                <a:gd name="T13" fmla="*/ 24 h 49"/>
                <a:gd name="T14" fmla="*/ 25 w 50"/>
                <a:gd name="T15" fmla="*/ 38 h 49"/>
                <a:gd name="T16" fmla="*/ 38 w 50"/>
                <a:gd name="T17" fmla="*/ 24 h 49"/>
                <a:gd name="T18" fmla="*/ 25 w 50"/>
                <a:gd name="T19" fmla="*/ 11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0" h="49">
                  <a:moveTo>
                    <a:pt x="25" y="49"/>
                  </a:moveTo>
                  <a:cubicBezTo>
                    <a:pt x="11" y="49"/>
                    <a:pt x="0" y="38"/>
                    <a:pt x="0" y="24"/>
                  </a:cubicBezTo>
                  <a:cubicBezTo>
                    <a:pt x="0" y="11"/>
                    <a:pt x="11" y="0"/>
                    <a:pt x="25" y="0"/>
                  </a:cubicBezTo>
                  <a:cubicBezTo>
                    <a:pt x="39" y="0"/>
                    <a:pt x="50" y="11"/>
                    <a:pt x="50" y="24"/>
                  </a:cubicBezTo>
                  <a:cubicBezTo>
                    <a:pt x="50" y="38"/>
                    <a:pt x="39" y="49"/>
                    <a:pt x="25" y="49"/>
                  </a:cubicBezTo>
                  <a:close/>
                  <a:moveTo>
                    <a:pt x="25" y="11"/>
                  </a:moveTo>
                  <a:cubicBezTo>
                    <a:pt x="17" y="11"/>
                    <a:pt x="11" y="17"/>
                    <a:pt x="11" y="24"/>
                  </a:cubicBezTo>
                  <a:cubicBezTo>
                    <a:pt x="11" y="32"/>
                    <a:pt x="17" y="38"/>
                    <a:pt x="25" y="38"/>
                  </a:cubicBezTo>
                  <a:cubicBezTo>
                    <a:pt x="32" y="38"/>
                    <a:pt x="38" y="32"/>
                    <a:pt x="38" y="24"/>
                  </a:cubicBezTo>
                  <a:cubicBezTo>
                    <a:pt x="38" y="17"/>
                    <a:pt x="32" y="11"/>
                    <a:pt x="25" y="11"/>
                  </a:cubicBezTo>
                  <a:close/>
                </a:path>
              </a:pathLst>
            </a:custGeom>
            <a:solidFill>
              <a:srgbClr val="462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9" name="i$ḻíḍè">
              <a:extLst>
                <a:ext uri="{FF2B5EF4-FFF2-40B4-BE49-F238E27FC236}">
                  <a16:creationId xmlns:a16="http://schemas.microsoft.com/office/drawing/2014/main" id="{907B9789-65A0-A549-8BCF-F27F4689A1CF}"/>
                </a:ext>
              </a:extLst>
            </p:cNvPr>
            <p:cNvSpPr/>
            <p:nvPr/>
          </p:nvSpPr>
          <p:spPr bwMode="auto">
            <a:xfrm>
              <a:off x="4119038" y="3707911"/>
              <a:ext cx="128859" cy="888446"/>
            </a:xfrm>
            <a:custGeom>
              <a:avLst/>
              <a:gdLst>
                <a:gd name="T0" fmla="*/ 6 w 12"/>
                <a:gd name="T1" fmla="*/ 83 h 83"/>
                <a:gd name="T2" fmla="*/ 6 w 12"/>
                <a:gd name="T3" fmla="*/ 83 h 83"/>
                <a:gd name="T4" fmla="*/ 0 w 12"/>
                <a:gd name="T5" fmla="*/ 78 h 83"/>
                <a:gd name="T6" fmla="*/ 0 w 12"/>
                <a:gd name="T7" fmla="*/ 5 h 83"/>
                <a:gd name="T8" fmla="*/ 6 w 12"/>
                <a:gd name="T9" fmla="*/ 0 h 83"/>
                <a:gd name="T10" fmla="*/ 6 w 12"/>
                <a:gd name="T11" fmla="*/ 0 h 83"/>
                <a:gd name="T12" fmla="*/ 12 w 12"/>
                <a:gd name="T13" fmla="*/ 5 h 83"/>
                <a:gd name="T14" fmla="*/ 12 w 12"/>
                <a:gd name="T15" fmla="*/ 78 h 83"/>
                <a:gd name="T16" fmla="*/ 6 w 12"/>
                <a:gd name="T17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83">
                  <a:moveTo>
                    <a:pt x="6" y="83"/>
                  </a:moveTo>
                  <a:cubicBezTo>
                    <a:pt x="6" y="83"/>
                    <a:pt x="6" y="83"/>
                    <a:pt x="6" y="83"/>
                  </a:cubicBezTo>
                  <a:cubicBezTo>
                    <a:pt x="3" y="83"/>
                    <a:pt x="0" y="81"/>
                    <a:pt x="0" y="78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9" y="0"/>
                    <a:pt x="12" y="2"/>
                    <a:pt x="12" y="5"/>
                  </a:cubicBezTo>
                  <a:cubicBezTo>
                    <a:pt x="12" y="78"/>
                    <a:pt x="12" y="78"/>
                    <a:pt x="12" y="78"/>
                  </a:cubicBezTo>
                  <a:cubicBezTo>
                    <a:pt x="12" y="81"/>
                    <a:pt x="9" y="83"/>
                    <a:pt x="6" y="83"/>
                  </a:cubicBezTo>
                  <a:close/>
                </a:path>
              </a:pathLst>
            </a:custGeom>
            <a:solidFill>
              <a:srgbClr val="FDFA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20" name="ísḷîďè">
              <a:extLst>
                <a:ext uri="{FF2B5EF4-FFF2-40B4-BE49-F238E27FC236}">
                  <a16:creationId xmlns:a16="http://schemas.microsoft.com/office/drawing/2014/main" id="{9307702C-9DDA-4547-A7B5-A7E18CC49845}"/>
                </a:ext>
              </a:extLst>
            </p:cNvPr>
            <p:cNvSpPr/>
            <p:nvPr/>
          </p:nvSpPr>
          <p:spPr bwMode="auto">
            <a:xfrm>
              <a:off x="4119038" y="3000885"/>
              <a:ext cx="128859" cy="481524"/>
            </a:xfrm>
            <a:custGeom>
              <a:avLst/>
              <a:gdLst>
                <a:gd name="T0" fmla="*/ 6 w 12"/>
                <a:gd name="T1" fmla="*/ 45 h 45"/>
                <a:gd name="T2" fmla="*/ 6 w 12"/>
                <a:gd name="T3" fmla="*/ 45 h 45"/>
                <a:gd name="T4" fmla="*/ 0 w 12"/>
                <a:gd name="T5" fmla="*/ 39 h 45"/>
                <a:gd name="T6" fmla="*/ 0 w 12"/>
                <a:gd name="T7" fmla="*/ 6 h 45"/>
                <a:gd name="T8" fmla="*/ 6 w 12"/>
                <a:gd name="T9" fmla="*/ 0 h 45"/>
                <a:gd name="T10" fmla="*/ 6 w 12"/>
                <a:gd name="T11" fmla="*/ 0 h 45"/>
                <a:gd name="T12" fmla="*/ 12 w 12"/>
                <a:gd name="T13" fmla="*/ 6 h 45"/>
                <a:gd name="T14" fmla="*/ 12 w 12"/>
                <a:gd name="T15" fmla="*/ 39 h 45"/>
                <a:gd name="T16" fmla="*/ 6 w 12"/>
                <a:gd name="T17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45">
                  <a:moveTo>
                    <a:pt x="6" y="45"/>
                  </a:moveTo>
                  <a:cubicBezTo>
                    <a:pt x="6" y="45"/>
                    <a:pt x="6" y="45"/>
                    <a:pt x="6" y="45"/>
                  </a:cubicBezTo>
                  <a:cubicBezTo>
                    <a:pt x="3" y="45"/>
                    <a:pt x="0" y="42"/>
                    <a:pt x="0" y="3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9" y="0"/>
                    <a:pt x="12" y="3"/>
                    <a:pt x="12" y="6"/>
                  </a:cubicBezTo>
                  <a:cubicBezTo>
                    <a:pt x="12" y="39"/>
                    <a:pt x="12" y="39"/>
                    <a:pt x="12" y="39"/>
                  </a:cubicBezTo>
                  <a:cubicBezTo>
                    <a:pt x="12" y="42"/>
                    <a:pt x="9" y="45"/>
                    <a:pt x="6" y="45"/>
                  </a:cubicBezTo>
                  <a:close/>
                </a:path>
              </a:pathLst>
            </a:custGeom>
            <a:solidFill>
              <a:srgbClr val="FDFA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</p:grpSp>
      <p:sp>
        <p:nvSpPr>
          <p:cNvPr id="121" name="TextBox 120">
            <a:extLst>
              <a:ext uri="{FF2B5EF4-FFF2-40B4-BE49-F238E27FC236}">
                <a16:creationId xmlns:a16="http://schemas.microsoft.com/office/drawing/2014/main" id="{6AFC0F4B-D2B7-D845-B7B8-70C651163E68}"/>
              </a:ext>
            </a:extLst>
          </p:cNvPr>
          <p:cNvSpPr txBox="1"/>
          <p:nvPr/>
        </p:nvSpPr>
        <p:spPr>
          <a:xfrm>
            <a:off x="4726159" y="2204095"/>
            <a:ext cx="293673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VN" sz="32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 kể chuyện xưng tôi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80803198-3B80-C041-B3E6-F57FEE7B916B}"/>
              </a:ext>
            </a:extLst>
          </p:cNvPr>
          <p:cNvSpPr txBox="1"/>
          <p:nvPr/>
        </p:nvSpPr>
        <p:spPr>
          <a:xfrm>
            <a:off x="8526901" y="2183271"/>
            <a:ext cx="32180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VN" sz="32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 bài giới thiệu câu chuyện</a:t>
            </a:r>
          </a:p>
        </p:txBody>
      </p:sp>
      <p:grpSp>
        <p:nvGrpSpPr>
          <p:cNvPr id="123" name="ac91bdbb-b107-41c9-9f34-b6ba4bf07943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>
            <a:extLst>
              <a:ext uri="{FF2B5EF4-FFF2-40B4-BE49-F238E27FC236}">
                <a16:creationId xmlns:a16="http://schemas.microsoft.com/office/drawing/2014/main" id="{2255AADF-8851-A047-AD90-AEEF3D863D0F}"/>
              </a:ext>
            </a:extLst>
          </p:cNvPr>
          <p:cNvGrpSpPr>
            <a:grpSpLocks noChangeAspect="1"/>
          </p:cNvGrpSpPr>
          <p:nvPr>
            <p:custDataLst>
              <p:tags r:id="rId4"/>
            </p:custDataLst>
          </p:nvPr>
        </p:nvGrpSpPr>
        <p:grpSpPr>
          <a:xfrm>
            <a:off x="3997144" y="3783887"/>
            <a:ext cx="861592" cy="678406"/>
            <a:chOff x="3851148" y="1661434"/>
            <a:chExt cx="4489704" cy="3535133"/>
          </a:xfrm>
        </p:grpSpPr>
        <p:sp>
          <p:nvSpPr>
            <p:cNvPr id="124" name="îśļïḋé">
              <a:extLst>
                <a:ext uri="{FF2B5EF4-FFF2-40B4-BE49-F238E27FC236}">
                  <a16:creationId xmlns:a16="http://schemas.microsoft.com/office/drawing/2014/main" id="{513AFB7A-D119-FE4E-BF12-88A88385C07F}"/>
                </a:ext>
              </a:extLst>
            </p:cNvPr>
            <p:cNvSpPr/>
            <p:nvPr/>
          </p:nvSpPr>
          <p:spPr bwMode="auto">
            <a:xfrm>
              <a:off x="4548001" y="2080224"/>
              <a:ext cx="493393" cy="267890"/>
            </a:xfrm>
            <a:custGeom>
              <a:avLst/>
              <a:gdLst>
                <a:gd name="T0" fmla="*/ 46 w 46"/>
                <a:gd name="T1" fmla="*/ 25 h 25"/>
                <a:gd name="T2" fmla="*/ 0 w 46"/>
                <a:gd name="T3" fmla="*/ 25 h 25"/>
                <a:gd name="T4" fmla="*/ 0 w 46"/>
                <a:gd name="T5" fmla="*/ 7 h 25"/>
                <a:gd name="T6" fmla="*/ 7 w 46"/>
                <a:gd name="T7" fmla="*/ 0 h 25"/>
                <a:gd name="T8" fmla="*/ 39 w 46"/>
                <a:gd name="T9" fmla="*/ 0 h 25"/>
                <a:gd name="T10" fmla="*/ 46 w 46"/>
                <a:gd name="T11" fmla="*/ 7 h 25"/>
                <a:gd name="T12" fmla="*/ 46 w 46"/>
                <a:gd name="T13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" h="25">
                  <a:moveTo>
                    <a:pt x="46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4"/>
                    <a:pt x="3" y="0"/>
                    <a:pt x="7" y="0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43" y="0"/>
                    <a:pt x="46" y="4"/>
                    <a:pt x="46" y="7"/>
                  </a:cubicBezTo>
                  <a:lnTo>
                    <a:pt x="46" y="25"/>
                  </a:lnTo>
                  <a:close/>
                </a:path>
              </a:pathLst>
            </a:custGeom>
            <a:solidFill>
              <a:srgbClr val="7948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25" name="ïṡļíďê">
              <a:extLst>
                <a:ext uri="{FF2B5EF4-FFF2-40B4-BE49-F238E27FC236}">
                  <a16:creationId xmlns:a16="http://schemas.microsoft.com/office/drawing/2014/main" id="{25FEF3F2-17B7-7140-BAF2-F2B88AC0830E}"/>
                </a:ext>
              </a:extLst>
            </p:cNvPr>
            <p:cNvSpPr/>
            <p:nvPr/>
          </p:nvSpPr>
          <p:spPr bwMode="auto">
            <a:xfrm>
              <a:off x="4493745" y="2025968"/>
              <a:ext cx="600210" cy="374708"/>
            </a:xfrm>
            <a:custGeom>
              <a:avLst/>
              <a:gdLst>
                <a:gd name="T0" fmla="*/ 56 w 56"/>
                <a:gd name="T1" fmla="*/ 35 h 35"/>
                <a:gd name="T2" fmla="*/ 0 w 56"/>
                <a:gd name="T3" fmla="*/ 35 h 35"/>
                <a:gd name="T4" fmla="*/ 0 w 56"/>
                <a:gd name="T5" fmla="*/ 12 h 35"/>
                <a:gd name="T6" fmla="*/ 12 w 56"/>
                <a:gd name="T7" fmla="*/ 0 h 35"/>
                <a:gd name="T8" fmla="*/ 44 w 56"/>
                <a:gd name="T9" fmla="*/ 0 h 35"/>
                <a:gd name="T10" fmla="*/ 56 w 56"/>
                <a:gd name="T11" fmla="*/ 12 h 35"/>
                <a:gd name="T12" fmla="*/ 56 w 56"/>
                <a:gd name="T13" fmla="*/ 35 h 35"/>
                <a:gd name="T14" fmla="*/ 11 w 56"/>
                <a:gd name="T15" fmla="*/ 24 h 35"/>
                <a:gd name="T16" fmla="*/ 45 w 56"/>
                <a:gd name="T17" fmla="*/ 24 h 35"/>
                <a:gd name="T18" fmla="*/ 45 w 56"/>
                <a:gd name="T19" fmla="*/ 12 h 35"/>
                <a:gd name="T20" fmla="*/ 44 w 56"/>
                <a:gd name="T21" fmla="*/ 11 h 35"/>
                <a:gd name="T22" fmla="*/ 12 w 56"/>
                <a:gd name="T23" fmla="*/ 11 h 35"/>
                <a:gd name="T24" fmla="*/ 11 w 56"/>
                <a:gd name="T25" fmla="*/ 12 h 35"/>
                <a:gd name="T26" fmla="*/ 11 w 56"/>
                <a:gd name="T27" fmla="*/ 24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6" h="35">
                  <a:moveTo>
                    <a:pt x="56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51" y="0"/>
                    <a:pt x="56" y="5"/>
                    <a:pt x="56" y="12"/>
                  </a:cubicBezTo>
                  <a:lnTo>
                    <a:pt x="56" y="35"/>
                  </a:lnTo>
                  <a:close/>
                  <a:moveTo>
                    <a:pt x="11" y="24"/>
                  </a:moveTo>
                  <a:cubicBezTo>
                    <a:pt x="45" y="24"/>
                    <a:pt x="45" y="24"/>
                    <a:pt x="45" y="24"/>
                  </a:cubicBezTo>
                  <a:cubicBezTo>
                    <a:pt x="45" y="12"/>
                    <a:pt x="45" y="12"/>
                    <a:pt x="45" y="12"/>
                  </a:cubicBezTo>
                  <a:cubicBezTo>
                    <a:pt x="45" y="12"/>
                    <a:pt x="44" y="11"/>
                    <a:pt x="44" y="11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1" y="11"/>
                    <a:pt x="11" y="12"/>
                    <a:pt x="11" y="12"/>
                  </a:cubicBezTo>
                  <a:lnTo>
                    <a:pt x="11" y="24"/>
                  </a:lnTo>
                  <a:close/>
                </a:path>
              </a:pathLst>
            </a:custGeom>
            <a:solidFill>
              <a:srgbClr val="462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26" name="iśļîďe">
              <a:extLst>
                <a:ext uri="{FF2B5EF4-FFF2-40B4-BE49-F238E27FC236}">
                  <a16:creationId xmlns:a16="http://schemas.microsoft.com/office/drawing/2014/main" id="{A13DD708-7440-4341-8B0B-9A3B71543176}"/>
                </a:ext>
              </a:extLst>
            </p:cNvPr>
            <p:cNvSpPr/>
            <p:nvPr/>
          </p:nvSpPr>
          <p:spPr bwMode="auto">
            <a:xfrm>
              <a:off x="5200772" y="1715690"/>
              <a:ext cx="1790456" cy="588342"/>
            </a:xfrm>
            <a:custGeom>
              <a:avLst/>
              <a:gdLst>
                <a:gd name="T0" fmla="*/ 167 w 167"/>
                <a:gd name="T1" fmla="*/ 55 h 55"/>
                <a:gd name="T2" fmla="*/ 0 w 167"/>
                <a:gd name="T3" fmla="*/ 55 h 55"/>
                <a:gd name="T4" fmla="*/ 28 w 167"/>
                <a:gd name="T5" fmla="*/ 7 h 55"/>
                <a:gd name="T6" fmla="*/ 39 w 167"/>
                <a:gd name="T7" fmla="*/ 0 h 55"/>
                <a:gd name="T8" fmla="*/ 128 w 167"/>
                <a:gd name="T9" fmla="*/ 0 h 55"/>
                <a:gd name="T10" fmla="*/ 140 w 167"/>
                <a:gd name="T11" fmla="*/ 7 h 55"/>
                <a:gd name="T12" fmla="*/ 167 w 167"/>
                <a:gd name="T13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7" h="55">
                  <a:moveTo>
                    <a:pt x="167" y="55"/>
                  </a:moveTo>
                  <a:cubicBezTo>
                    <a:pt x="0" y="55"/>
                    <a:pt x="0" y="55"/>
                    <a:pt x="0" y="55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30" y="3"/>
                    <a:pt x="34" y="0"/>
                    <a:pt x="39" y="0"/>
                  </a:cubicBezTo>
                  <a:cubicBezTo>
                    <a:pt x="128" y="0"/>
                    <a:pt x="128" y="0"/>
                    <a:pt x="128" y="0"/>
                  </a:cubicBezTo>
                  <a:cubicBezTo>
                    <a:pt x="133" y="0"/>
                    <a:pt x="137" y="3"/>
                    <a:pt x="140" y="7"/>
                  </a:cubicBezTo>
                  <a:lnTo>
                    <a:pt x="167" y="55"/>
                  </a:lnTo>
                  <a:close/>
                </a:path>
              </a:pathLst>
            </a:custGeom>
            <a:solidFill>
              <a:srgbClr val="FB79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27" name="iṡ1îḑè">
              <a:extLst>
                <a:ext uri="{FF2B5EF4-FFF2-40B4-BE49-F238E27FC236}">
                  <a16:creationId xmlns:a16="http://schemas.microsoft.com/office/drawing/2014/main" id="{6F22EE3C-BE27-8B4D-B69C-38C06B834F8B}"/>
                </a:ext>
              </a:extLst>
            </p:cNvPr>
            <p:cNvSpPr/>
            <p:nvPr/>
          </p:nvSpPr>
          <p:spPr bwMode="auto">
            <a:xfrm>
              <a:off x="5093955" y="1661434"/>
              <a:ext cx="2004090" cy="696854"/>
            </a:xfrm>
            <a:custGeom>
              <a:avLst/>
              <a:gdLst>
                <a:gd name="T0" fmla="*/ 187 w 187"/>
                <a:gd name="T1" fmla="*/ 65 h 65"/>
                <a:gd name="T2" fmla="*/ 0 w 187"/>
                <a:gd name="T3" fmla="*/ 65 h 65"/>
                <a:gd name="T4" fmla="*/ 33 w 187"/>
                <a:gd name="T5" fmla="*/ 9 h 65"/>
                <a:gd name="T6" fmla="*/ 49 w 187"/>
                <a:gd name="T7" fmla="*/ 0 h 65"/>
                <a:gd name="T8" fmla="*/ 138 w 187"/>
                <a:gd name="T9" fmla="*/ 0 h 65"/>
                <a:gd name="T10" fmla="*/ 154 w 187"/>
                <a:gd name="T11" fmla="*/ 9 h 65"/>
                <a:gd name="T12" fmla="*/ 187 w 187"/>
                <a:gd name="T13" fmla="*/ 65 h 65"/>
                <a:gd name="T14" fmla="*/ 20 w 187"/>
                <a:gd name="T15" fmla="*/ 54 h 65"/>
                <a:gd name="T16" fmla="*/ 167 w 187"/>
                <a:gd name="T17" fmla="*/ 54 h 65"/>
                <a:gd name="T18" fmla="*/ 145 w 187"/>
                <a:gd name="T19" fmla="*/ 15 h 65"/>
                <a:gd name="T20" fmla="*/ 138 w 187"/>
                <a:gd name="T21" fmla="*/ 11 h 65"/>
                <a:gd name="T22" fmla="*/ 49 w 187"/>
                <a:gd name="T23" fmla="*/ 11 h 65"/>
                <a:gd name="T24" fmla="*/ 42 w 187"/>
                <a:gd name="T25" fmla="*/ 15 h 65"/>
                <a:gd name="T26" fmla="*/ 20 w 187"/>
                <a:gd name="T27" fmla="*/ 54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87" h="65">
                  <a:moveTo>
                    <a:pt x="187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33" y="9"/>
                    <a:pt x="33" y="9"/>
                    <a:pt x="33" y="9"/>
                  </a:cubicBezTo>
                  <a:cubicBezTo>
                    <a:pt x="36" y="3"/>
                    <a:pt x="42" y="0"/>
                    <a:pt x="49" y="0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45" y="0"/>
                    <a:pt x="151" y="3"/>
                    <a:pt x="154" y="9"/>
                  </a:cubicBezTo>
                  <a:lnTo>
                    <a:pt x="187" y="65"/>
                  </a:lnTo>
                  <a:close/>
                  <a:moveTo>
                    <a:pt x="20" y="54"/>
                  </a:moveTo>
                  <a:cubicBezTo>
                    <a:pt x="167" y="54"/>
                    <a:pt x="167" y="54"/>
                    <a:pt x="167" y="54"/>
                  </a:cubicBezTo>
                  <a:cubicBezTo>
                    <a:pt x="145" y="15"/>
                    <a:pt x="145" y="15"/>
                    <a:pt x="145" y="15"/>
                  </a:cubicBezTo>
                  <a:cubicBezTo>
                    <a:pt x="143" y="12"/>
                    <a:pt x="141" y="11"/>
                    <a:pt x="138" y="11"/>
                  </a:cubicBezTo>
                  <a:cubicBezTo>
                    <a:pt x="49" y="11"/>
                    <a:pt x="49" y="11"/>
                    <a:pt x="49" y="11"/>
                  </a:cubicBezTo>
                  <a:cubicBezTo>
                    <a:pt x="46" y="11"/>
                    <a:pt x="44" y="12"/>
                    <a:pt x="42" y="15"/>
                  </a:cubicBezTo>
                  <a:lnTo>
                    <a:pt x="20" y="54"/>
                  </a:lnTo>
                  <a:close/>
                </a:path>
              </a:pathLst>
            </a:custGeom>
            <a:solidFill>
              <a:srgbClr val="462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28" name="íšľidè">
              <a:extLst>
                <a:ext uri="{FF2B5EF4-FFF2-40B4-BE49-F238E27FC236}">
                  <a16:creationId xmlns:a16="http://schemas.microsoft.com/office/drawing/2014/main" id="{60F17A75-E0E2-8E40-90E2-5A85E41B1C96}"/>
                </a:ext>
              </a:extLst>
            </p:cNvPr>
            <p:cNvSpPr/>
            <p:nvPr/>
          </p:nvSpPr>
          <p:spPr bwMode="auto">
            <a:xfrm>
              <a:off x="3915577" y="2271817"/>
              <a:ext cx="4360845" cy="2870495"/>
            </a:xfrm>
            <a:custGeom>
              <a:avLst/>
              <a:gdLst>
                <a:gd name="T0" fmla="*/ 343 w 407"/>
                <a:gd name="T1" fmla="*/ 268 h 268"/>
                <a:gd name="T2" fmla="*/ 64 w 407"/>
                <a:gd name="T3" fmla="*/ 268 h 268"/>
                <a:gd name="T4" fmla="*/ 0 w 407"/>
                <a:gd name="T5" fmla="*/ 203 h 268"/>
                <a:gd name="T6" fmla="*/ 0 w 407"/>
                <a:gd name="T7" fmla="*/ 64 h 268"/>
                <a:gd name="T8" fmla="*/ 64 w 407"/>
                <a:gd name="T9" fmla="*/ 0 h 268"/>
                <a:gd name="T10" fmla="*/ 343 w 407"/>
                <a:gd name="T11" fmla="*/ 0 h 268"/>
                <a:gd name="T12" fmla="*/ 407 w 407"/>
                <a:gd name="T13" fmla="*/ 64 h 268"/>
                <a:gd name="T14" fmla="*/ 407 w 407"/>
                <a:gd name="T15" fmla="*/ 203 h 268"/>
                <a:gd name="T16" fmla="*/ 343 w 407"/>
                <a:gd name="T17" fmla="*/ 268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" h="268">
                  <a:moveTo>
                    <a:pt x="343" y="268"/>
                  </a:moveTo>
                  <a:cubicBezTo>
                    <a:pt x="64" y="268"/>
                    <a:pt x="64" y="268"/>
                    <a:pt x="64" y="268"/>
                  </a:cubicBezTo>
                  <a:cubicBezTo>
                    <a:pt x="29" y="268"/>
                    <a:pt x="0" y="239"/>
                    <a:pt x="0" y="203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29"/>
                    <a:pt x="29" y="0"/>
                    <a:pt x="64" y="0"/>
                  </a:cubicBezTo>
                  <a:cubicBezTo>
                    <a:pt x="343" y="0"/>
                    <a:pt x="343" y="0"/>
                    <a:pt x="343" y="0"/>
                  </a:cubicBezTo>
                  <a:cubicBezTo>
                    <a:pt x="378" y="0"/>
                    <a:pt x="407" y="29"/>
                    <a:pt x="407" y="64"/>
                  </a:cubicBezTo>
                  <a:cubicBezTo>
                    <a:pt x="407" y="203"/>
                    <a:pt x="407" y="203"/>
                    <a:pt x="407" y="203"/>
                  </a:cubicBezTo>
                  <a:cubicBezTo>
                    <a:pt x="407" y="239"/>
                    <a:pt x="378" y="268"/>
                    <a:pt x="343" y="268"/>
                  </a:cubicBezTo>
                  <a:close/>
                </a:path>
              </a:pathLst>
            </a:custGeom>
            <a:solidFill>
              <a:srgbClr val="F6D4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29" name="ï$1ïďê">
              <a:extLst>
                <a:ext uri="{FF2B5EF4-FFF2-40B4-BE49-F238E27FC236}">
                  <a16:creationId xmlns:a16="http://schemas.microsoft.com/office/drawing/2014/main" id="{054DD726-8DF0-BB46-86F8-FA1A086AE462}"/>
                </a:ext>
              </a:extLst>
            </p:cNvPr>
            <p:cNvSpPr/>
            <p:nvPr/>
          </p:nvSpPr>
          <p:spPr bwMode="auto">
            <a:xfrm>
              <a:off x="3851148" y="2209082"/>
              <a:ext cx="4489704" cy="2987485"/>
            </a:xfrm>
            <a:custGeom>
              <a:avLst/>
              <a:gdLst>
                <a:gd name="T0" fmla="*/ 349 w 419"/>
                <a:gd name="T1" fmla="*/ 279 h 279"/>
                <a:gd name="T2" fmla="*/ 70 w 419"/>
                <a:gd name="T3" fmla="*/ 279 h 279"/>
                <a:gd name="T4" fmla="*/ 0 w 419"/>
                <a:gd name="T5" fmla="*/ 209 h 279"/>
                <a:gd name="T6" fmla="*/ 0 w 419"/>
                <a:gd name="T7" fmla="*/ 70 h 279"/>
                <a:gd name="T8" fmla="*/ 70 w 419"/>
                <a:gd name="T9" fmla="*/ 0 h 279"/>
                <a:gd name="T10" fmla="*/ 349 w 419"/>
                <a:gd name="T11" fmla="*/ 0 h 279"/>
                <a:gd name="T12" fmla="*/ 419 w 419"/>
                <a:gd name="T13" fmla="*/ 70 h 279"/>
                <a:gd name="T14" fmla="*/ 419 w 419"/>
                <a:gd name="T15" fmla="*/ 209 h 279"/>
                <a:gd name="T16" fmla="*/ 349 w 419"/>
                <a:gd name="T17" fmla="*/ 279 h 279"/>
                <a:gd name="T18" fmla="*/ 70 w 419"/>
                <a:gd name="T19" fmla="*/ 11 h 279"/>
                <a:gd name="T20" fmla="*/ 11 w 419"/>
                <a:gd name="T21" fmla="*/ 70 h 279"/>
                <a:gd name="T22" fmla="*/ 11 w 419"/>
                <a:gd name="T23" fmla="*/ 209 h 279"/>
                <a:gd name="T24" fmla="*/ 70 w 419"/>
                <a:gd name="T25" fmla="*/ 268 h 279"/>
                <a:gd name="T26" fmla="*/ 349 w 419"/>
                <a:gd name="T27" fmla="*/ 268 h 279"/>
                <a:gd name="T28" fmla="*/ 408 w 419"/>
                <a:gd name="T29" fmla="*/ 209 h 279"/>
                <a:gd name="T30" fmla="*/ 408 w 419"/>
                <a:gd name="T31" fmla="*/ 70 h 279"/>
                <a:gd name="T32" fmla="*/ 349 w 419"/>
                <a:gd name="T33" fmla="*/ 11 h 279"/>
                <a:gd name="T34" fmla="*/ 70 w 419"/>
                <a:gd name="T35" fmla="*/ 1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9" h="279">
                  <a:moveTo>
                    <a:pt x="349" y="279"/>
                  </a:moveTo>
                  <a:cubicBezTo>
                    <a:pt x="70" y="279"/>
                    <a:pt x="70" y="279"/>
                    <a:pt x="70" y="279"/>
                  </a:cubicBezTo>
                  <a:cubicBezTo>
                    <a:pt x="32" y="279"/>
                    <a:pt x="0" y="248"/>
                    <a:pt x="0" y="209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32"/>
                    <a:pt x="32" y="0"/>
                    <a:pt x="70" y="0"/>
                  </a:cubicBezTo>
                  <a:cubicBezTo>
                    <a:pt x="349" y="0"/>
                    <a:pt x="349" y="0"/>
                    <a:pt x="349" y="0"/>
                  </a:cubicBezTo>
                  <a:cubicBezTo>
                    <a:pt x="387" y="0"/>
                    <a:pt x="419" y="32"/>
                    <a:pt x="419" y="70"/>
                  </a:cubicBezTo>
                  <a:cubicBezTo>
                    <a:pt x="419" y="209"/>
                    <a:pt x="419" y="209"/>
                    <a:pt x="419" y="209"/>
                  </a:cubicBezTo>
                  <a:cubicBezTo>
                    <a:pt x="419" y="248"/>
                    <a:pt x="387" y="279"/>
                    <a:pt x="349" y="279"/>
                  </a:cubicBezTo>
                  <a:close/>
                  <a:moveTo>
                    <a:pt x="70" y="11"/>
                  </a:moveTo>
                  <a:cubicBezTo>
                    <a:pt x="38" y="11"/>
                    <a:pt x="11" y="38"/>
                    <a:pt x="11" y="70"/>
                  </a:cubicBezTo>
                  <a:cubicBezTo>
                    <a:pt x="11" y="209"/>
                    <a:pt x="11" y="209"/>
                    <a:pt x="11" y="209"/>
                  </a:cubicBezTo>
                  <a:cubicBezTo>
                    <a:pt x="11" y="242"/>
                    <a:pt x="38" y="268"/>
                    <a:pt x="70" y="268"/>
                  </a:cubicBezTo>
                  <a:cubicBezTo>
                    <a:pt x="349" y="268"/>
                    <a:pt x="349" y="268"/>
                    <a:pt x="349" y="268"/>
                  </a:cubicBezTo>
                  <a:cubicBezTo>
                    <a:pt x="381" y="268"/>
                    <a:pt x="408" y="242"/>
                    <a:pt x="408" y="209"/>
                  </a:cubicBezTo>
                  <a:cubicBezTo>
                    <a:pt x="408" y="70"/>
                    <a:pt x="408" y="70"/>
                    <a:pt x="408" y="70"/>
                  </a:cubicBezTo>
                  <a:cubicBezTo>
                    <a:pt x="408" y="38"/>
                    <a:pt x="381" y="11"/>
                    <a:pt x="349" y="11"/>
                  </a:cubicBezTo>
                  <a:lnTo>
                    <a:pt x="70" y="11"/>
                  </a:lnTo>
                  <a:close/>
                </a:path>
              </a:pathLst>
            </a:custGeom>
            <a:solidFill>
              <a:srgbClr val="462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30" name="ïśḻîḋè">
              <a:extLst>
                <a:ext uri="{FF2B5EF4-FFF2-40B4-BE49-F238E27FC236}">
                  <a16:creationId xmlns:a16="http://schemas.microsoft.com/office/drawing/2014/main" id="{80745ECB-3893-F945-BCED-D0FB9BBDEB17}"/>
                </a:ext>
              </a:extLst>
            </p:cNvPr>
            <p:cNvSpPr/>
            <p:nvPr/>
          </p:nvSpPr>
          <p:spPr bwMode="auto">
            <a:xfrm>
              <a:off x="4997311" y="2604136"/>
              <a:ext cx="2197378" cy="2195683"/>
            </a:xfrm>
            <a:prstGeom prst="ellipse">
              <a:avLst/>
            </a:prstGeom>
            <a:solidFill>
              <a:srgbClr val="B0E2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31" name="íśliḓê">
              <a:extLst>
                <a:ext uri="{FF2B5EF4-FFF2-40B4-BE49-F238E27FC236}">
                  <a16:creationId xmlns:a16="http://schemas.microsoft.com/office/drawing/2014/main" id="{2D337992-05D2-5046-A2C0-056D4E9DD1CC}"/>
                </a:ext>
              </a:extLst>
            </p:cNvPr>
            <p:cNvSpPr/>
            <p:nvPr/>
          </p:nvSpPr>
          <p:spPr bwMode="auto">
            <a:xfrm>
              <a:off x="4932882" y="2551575"/>
              <a:ext cx="2324541" cy="2312672"/>
            </a:xfrm>
            <a:custGeom>
              <a:avLst/>
              <a:gdLst>
                <a:gd name="T0" fmla="*/ 109 w 217"/>
                <a:gd name="T1" fmla="*/ 216 h 216"/>
                <a:gd name="T2" fmla="*/ 0 w 217"/>
                <a:gd name="T3" fmla="*/ 108 h 216"/>
                <a:gd name="T4" fmla="*/ 109 w 217"/>
                <a:gd name="T5" fmla="*/ 0 h 216"/>
                <a:gd name="T6" fmla="*/ 217 w 217"/>
                <a:gd name="T7" fmla="*/ 108 h 216"/>
                <a:gd name="T8" fmla="*/ 109 w 217"/>
                <a:gd name="T9" fmla="*/ 216 h 216"/>
                <a:gd name="T10" fmla="*/ 109 w 217"/>
                <a:gd name="T11" fmla="*/ 11 h 216"/>
                <a:gd name="T12" fmla="*/ 12 w 217"/>
                <a:gd name="T13" fmla="*/ 108 h 216"/>
                <a:gd name="T14" fmla="*/ 109 w 217"/>
                <a:gd name="T15" fmla="*/ 205 h 216"/>
                <a:gd name="T16" fmla="*/ 206 w 217"/>
                <a:gd name="T17" fmla="*/ 108 h 216"/>
                <a:gd name="T18" fmla="*/ 109 w 217"/>
                <a:gd name="T19" fmla="*/ 1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" h="216">
                  <a:moveTo>
                    <a:pt x="109" y="216"/>
                  </a:moveTo>
                  <a:cubicBezTo>
                    <a:pt x="49" y="216"/>
                    <a:pt x="0" y="167"/>
                    <a:pt x="0" y="108"/>
                  </a:cubicBezTo>
                  <a:cubicBezTo>
                    <a:pt x="0" y="48"/>
                    <a:pt x="49" y="0"/>
                    <a:pt x="109" y="0"/>
                  </a:cubicBezTo>
                  <a:cubicBezTo>
                    <a:pt x="168" y="0"/>
                    <a:pt x="217" y="48"/>
                    <a:pt x="217" y="108"/>
                  </a:cubicBezTo>
                  <a:cubicBezTo>
                    <a:pt x="217" y="167"/>
                    <a:pt x="168" y="216"/>
                    <a:pt x="109" y="216"/>
                  </a:cubicBezTo>
                  <a:close/>
                  <a:moveTo>
                    <a:pt x="109" y="11"/>
                  </a:moveTo>
                  <a:cubicBezTo>
                    <a:pt x="55" y="11"/>
                    <a:pt x="12" y="54"/>
                    <a:pt x="12" y="108"/>
                  </a:cubicBezTo>
                  <a:cubicBezTo>
                    <a:pt x="12" y="161"/>
                    <a:pt x="55" y="205"/>
                    <a:pt x="109" y="205"/>
                  </a:cubicBezTo>
                  <a:cubicBezTo>
                    <a:pt x="162" y="205"/>
                    <a:pt x="206" y="161"/>
                    <a:pt x="206" y="108"/>
                  </a:cubicBezTo>
                  <a:cubicBezTo>
                    <a:pt x="206" y="54"/>
                    <a:pt x="162" y="11"/>
                    <a:pt x="109" y="11"/>
                  </a:cubicBezTo>
                  <a:close/>
                </a:path>
              </a:pathLst>
            </a:custGeom>
            <a:solidFill>
              <a:srgbClr val="462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32" name="ïśliḓé">
              <a:extLst>
                <a:ext uri="{FF2B5EF4-FFF2-40B4-BE49-F238E27FC236}">
                  <a16:creationId xmlns:a16="http://schemas.microsoft.com/office/drawing/2014/main" id="{DB590FA6-716B-F646-84CE-63107437BBCB}"/>
                </a:ext>
              </a:extLst>
            </p:cNvPr>
            <p:cNvSpPr/>
            <p:nvPr/>
          </p:nvSpPr>
          <p:spPr bwMode="auto">
            <a:xfrm>
              <a:off x="5394060" y="3000885"/>
              <a:ext cx="1403880" cy="140218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33" name="isḷiḑè">
              <a:extLst>
                <a:ext uri="{FF2B5EF4-FFF2-40B4-BE49-F238E27FC236}">
                  <a16:creationId xmlns:a16="http://schemas.microsoft.com/office/drawing/2014/main" id="{081D7334-46BD-5048-9E19-F1DD0BFDE014}"/>
                </a:ext>
              </a:extLst>
            </p:cNvPr>
            <p:cNvSpPr/>
            <p:nvPr/>
          </p:nvSpPr>
          <p:spPr bwMode="auto">
            <a:xfrm>
              <a:off x="5341499" y="2946629"/>
              <a:ext cx="1520871" cy="1520871"/>
            </a:xfrm>
            <a:custGeom>
              <a:avLst/>
              <a:gdLst>
                <a:gd name="T0" fmla="*/ 71 w 142"/>
                <a:gd name="T1" fmla="*/ 142 h 142"/>
                <a:gd name="T2" fmla="*/ 0 w 142"/>
                <a:gd name="T3" fmla="*/ 71 h 142"/>
                <a:gd name="T4" fmla="*/ 71 w 142"/>
                <a:gd name="T5" fmla="*/ 0 h 142"/>
                <a:gd name="T6" fmla="*/ 142 w 142"/>
                <a:gd name="T7" fmla="*/ 71 h 142"/>
                <a:gd name="T8" fmla="*/ 71 w 142"/>
                <a:gd name="T9" fmla="*/ 142 h 142"/>
                <a:gd name="T10" fmla="*/ 71 w 142"/>
                <a:gd name="T11" fmla="*/ 11 h 142"/>
                <a:gd name="T12" fmla="*/ 11 w 142"/>
                <a:gd name="T13" fmla="*/ 71 h 142"/>
                <a:gd name="T14" fmla="*/ 71 w 142"/>
                <a:gd name="T15" fmla="*/ 131 h 142"/>
                <a:gd name="T16" fmla="*/ 130 w 142"/>
                <a:gd name="T17" fmla="*/ 71 h 142"/>
                <a:gd name="T18" fmla="*/ 71 w 142"/>
                <a:gd name="T19" fmla="*/ 11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2" h="142">
                  <a:moveTo>
                    <a:pt x="71" y="142"/>
                  </a:moveTo>
                  <a:cubicBezTo>
                    <a:pt x="31" y="142"/>
                    <a:pt x="0" y="110"/>
                    <a:pt x="0" y="71"/>
                  </a:cubicBezTo>
                  <a:cubicBezTo>
                    <a:pt x="0" y="32"/>
                    <a:pt x="31" y="0"/>
                    <a:pt x="71" y="0"/>
                  </a:cubicBezTo>
                  <a:cubicBezTo>
                    <a:pt x="110" y="0"/>
                    <a:pt x="142" y="32"/>
                    <a:pt x="142" y="71"/>
                  </a:cubicBezTo>
                  <a:cubicBezTo>
                    <a:pt x="142" y="110"/>
                    <a:pt x="110" y="142"/>
                    <a:pt x="71" y="142"/>
                  </a:cubicBezTo>
                  <a:close/>
                  <a:moveTo>
                    <a:pt x="71" y="11"/>
                  </a:moveTo>
                  <a:cubicBezTo>
                    <a:pt x="38" y="11"/>
                    <a:pt x="11" y="38"/>
                    <a:pt x="11" y="71"/>
                  </a:cubicBezTo>
                  <a:cubicBezTo>
                    <a:pt x="11" y="104"/>
                    <a:pt x="38" y="131"/>
                    <a:pt x="71" y="131"/>
                  </a:cubicBezTo>
                  <a:cubicBezTo>
                    <a:pt x="103" y="131"/>
                    <a:pt x="130" y="104"/>
                    <a:pt x="130" y="71"/>
                  </a:cubicBezTo>
                  <a:cubicBezTo>
                    <a:pt x="130" y="38"/>
                    <a:pt x="103" y="11"/>
                    <a:pt x="71" y="11"/>
                  </a:cubicBezTo>
                  <a:close/>
                </a:path>
              </a:pathLst>
            </a:custGeom>
            <a:solidFill>
              <a:srgbClr val="462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34" name="iṣliḍé">
              <a:extLst>
                <a:ext uri="{FF2B5EF4-FFF2-40B4-BE49-F238E27FC236}">
                  <a16:creationId xmlns:a16="http://schemas.microsoft.com/office/drawing/2014/main" id="{2BA4BD17-30F3-4D48-BFDA-0A6B2183AE34}"/>
                </a:ext>
              </a:extLst>
            </p:cNvPr>
            <p:cNvSpPr/>
            <p:nvPr/>
          </p:nvSpPr>
          <p:spPr bwMode="auto">
            <a:xfrm>
              <a:off x="7076003" y="2497319"/>
              <a:ext cx="771456" cy="354362"/>
            </a:xfrm>
            <a:custGeom>
              <a:avLst/>
              <a:gdLst>
                <a:gd name="T0" fmla="*/ 61 w 72"/>
                <a:gd name="T1" fmla="*/ 33 h 33"/>
                <a:gd name="T2" fmla="*/ 11 w 72"/>
                <a:gd name="T3" fmla="*/ 33 h 33"/>
                <a:gd name="T4" fmla="*/ 0 w 72"/>
                <a:gd name="T5" fmla="*/ 22 h 33"/>
                <a:gd name="T6" fmla="*/ 0 w 72"/>
                <a:gd name="T7" fmla="*/ 11 h 33"/>
                <a:gd name="T8" fmla="*/ 11 w 72"/>
                <a:gd name="T9" fmla="*/ 0 h 33"/>
                <a:gd name="T10" fmla="*/ 61 w 72"/>
                <a:gd name="T11" fmla="*/ 0 h 33"/>
                <a:gd name="T12" fmla="*/ 72 w 72"/>
                <a:gd name="T13" fmla="*/ 11 h 33"/>
                <a:gd name="T14" fmla="*/ 72 w 72"/>
                <a:gd name="T15" fmla="*/ 22 h 33"/>
                <a:gd name="T16" fmla="*/ 61 w 72"/>
                <a:gd name="T17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33">
                  <a:moveTo>
                    <a:pt x="61" y="33"/>
                  </a:moveTo>
                  <a:cubicBezTo>
                    <a:pt x="11" y="33"/>
                    <a:pt x="11" y="33"/>
                    <a:pt x="11" y="33"/>
                  </a:cubicBezTo>
                  <a:cubicBezTo>
                    <a:pt x="5" y="33"/>
                    <a:pt x="0" y="28"/>
                    <a:pt x="0" y="22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61" y="0"/>
                    <a:pt x="61" y="0"/>
                    <a:pt x="61" y="0"/>
                  </a:cubicBezTo>
                  <a:cubicBezTo>
                    <a:pt x="67" y="0"/>
                    <a:pt x="72" y="5"/>
                    <a:pt x="72" y="11"/>
                  </a:cubicBezTo>
                  <a:cubicBezTo>
                    <a:pt x="72" y="22"/>
                    <a:pt x="72" y="22"/>
                    <a:pt x="72" y="22"/>
                  </a:cubicBezTo>
                  <a:cubicBezTo>
                    <a:pt x="72" y="28"/>
                    <a:pt x="67" y="33"/>
                    <a:pt x="61" y="33"/>
                  </a:cubicBezTo>
                  <a:close/>
                </a:path>
              </a:pathLst>
            </a:custGeom>
            <a:solidFill>
              <a:srgbClr val="FFFD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35" name="ïśľïḑé">
              <a:extLst>
                <a:ext uri="{FF2B5EF4-FFF2-40B4-BE49-F238E27FC236}">
                  <a16:creationId xmlns:a16="http://schemas.microsoft.com/office/drawing/2014/main" id="{F01640FF-46EC-A645-BE06-609E5C75273E}"/>
                </a:ext>
              </a:extLst>
            </p:cNvPr>
            <p:cNvSpPr/>
            <p:nvPr/>
          </p:nvSpPr>
          <p:spPr bwMode="auto">
            <a:xfrm>
              <a:off x="7011574" y="2432889"/>
              <a:ext cx="900315" cy="481524"/>
            </a:xfrm>
            <a:custGeom>
              <a:avLst/>
              <a:gdLst>
                <a:gd name="T0" fmla="*/ 67 w 84"/>
                <a:gd name="T1" fmla="*/ 45 h 45"/>
                <a:gd name="T2" fmla="*/ 17 w 84"/>
                <a:gd name="T3" fmla="*/ 45 h 45"/>
                <a:gd name="T4" fmla="*/ 0 w 84"/>
                <a:gd name="T5" fmla="*/ 28 h 45"/>
                <a:gd name="T6" fmla="*/ 0 w 84"/>
                <a:gd name="T7" fmla="*/ 17 h 45"/>
                <a:gd name="T8" fmla="*/ 17 w 84"/>
                <a:gd name="T9" fmla="*/ 0 h 45"/>
                <a:gd name="T10" fmla="*/ 67 w 84"/>
                <a:gd name="T11" fmla="*/ 0 h 45"/>
                <a:gd name="T12" fmla="*/ 84 w 84"/>
                <a:gd name="T13" fmla="*/ 17 h 45"/>
                <a:gd name="T14" fmla="*/ 84 w 84"/>
                <a:gd name="T15" fmla="*/ 28 h 45"/>
                <a:gd name="T16" fmla="*/ 67 w 84"/>
                <a:gd name="T17" fmla="*/ 45 h 45"/>
                <a:gd name="T18" fmla="*/ 17 w 84"/>
                <a:gd name="T19" fmla="*/ 12 h 45"/>
                <a:gd name="T20" fmla="*/ 11 w 84"/>
                <a:gd name="T21" fmla="*/ 17 h 45"/>
                <a:gd name="T22" fmla="*/ 11 w 84"/>
                <a:gd name="T23" fmla="*/ 28 h 45"/>
                <a:gd name="T24" fmla="*/ 17 w 84"/>
                <a:gd name="T25" fmla="*/ 33 h 45"/>
                <a:gd name="T26" fmla="*/ 67 w 84"/>
                <a:gd name="T27" fmla="*/ 33 h 45"/>
                <a:gd name="T28" fmla="*/ 73 w 84"/>
                <a:gd name="T29" fmla="*/ 28 h 45"/>
                <a:gd name="T30" fmla="*/ 73 w 84"/>
                <a:gd name="T31" fmla="*/ 17 h 45"/>
                <a:gd name="T32" fmla="*/ 67 w 84"/>
                <a:gd name="T33" fmla="*/ 12 h 45"/>
                <a:gd name="T34" fmla="*/ 17 w 84"/>
                <a:gd name="T35" fmla="*/ 1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4" h="45">
                  <a:moveTo>
                    <a:pt x="67" y="45"/>
                  </a:moveTo>
                  <a:cubicBezTo>
                    <a:pt x="17" y="45"/>
                    <a:pt x="17" y="45"/>
                    <a:pt x="17" y="45"/>
                  </a:cubicBezTo>
                  <a:cubicBezTo>
                    <a:pt x="7" y="45"/>
                    <a:pt x="0" y="37"/>
                    <a:pt x="0" y="28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8"/>
                    <a:pt x="7" y="0"/>
                    <a:pt x="17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76" y="0"/>
                    <a:pt x="84" y="8"/>
                    <a:pt x="84" y="17"/>
                  </a:cubicBezTo>
                  <a:cubicBezTo>
                    <a:pt x="84" y="28"/>
                    <a:pt x="84" y="28"/>
                    <a:pt x="84" y="28"/>
                  </a:cubicBezTo>
                  <a:cubicBezTo>
                    <a:pt x="84" y="37"/>
                    <a:pt x="76" y="45"/>
                    <a:pt x="67" y="45"/>
                  </a:cubicBezTo>
                  <a:close/>
                  <a:moveTo>
                    <a:pt x="17" y="12"/>
                  </a:moveTo>
                  <a:cubicBezTo>
                    <a:pt x="14" y="12"/>
                    <a:pt x="11" y="14"/>
                    <a:pt x="11" y="17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31"/>
                    <a:pt x="14" y="33"/>
                    <a:pt x="17" y="33"/>
                  </a:cubicBezTo>
                  <a:cubicBezTo>
                    <a:pt x="67" y="33"/>
                    <a:pt x="67" y="33"/>
                    <a:pt x="67" y="33"/>
                  </a:cubicBezTo>
                  <a:cubicBezTo>
                    <a:pt x="70" y="33"/>
                    <a:pt x="73" y="31"/>
                    <a:pt x="73" y="28"/>
                  </a:cubicBezTo>
                  <a:cubicBezTo>
                    <a:pt x="73" y="17"/>
                    <a:pt x="73" y="17"/>
                    <a:pt x="73" y="17"/>
                  </a:cubicBezTo>
                  <a:cubicBezTo>
                    <a:pt x="73" y="14"/>
                    <a:pt x="70" y="12"/>
                    <a:pt x="67" y="12"/>
                  </a:cubicBezTo>
                  <a:lnTo>
                    <a:pt x="17" y="12"/>
                  </a:lnTo>
                  <a:close/>
                </a:path>
              </a:pathLst>
            </a:custGeom>
            <a:solidFill>
              <a:srgbClr val="462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36" name="íṩ1îḋe">
              <a:extLst>
                <a:ext uri="{FF2B5EF4-FFF2-40B4-BE49-F238E27FC236}">
                  <a16:creationId xmlns:a16="http://schemas.microsoft.com/office/drawing/2014/main" id="{628989F8-12F2-8D43-9B89-A711F28D86C2}"/>
                </a:ext>
              </a:extLst>
            </p:cNvPr>
            <p:cNvSpPr/>
            <p:nvPr/>
          </p:nvSpPr>
          <p:spPr bwMode="auto">
            <a:xfrm>
              <a:off x="5704337" y="1876763"/>
              <a:ext cx="783324" cy="235676"/>
            </a:xfrm>
            <a:custGeom>
              <a:avLst/>
              <a:gdLst>
                <a:gd name="T0" fmla="*/ 62 w 73"/>
                <a:gd name="T1" fmla="*/ 22 h 22"/>
                <a:gd name="T2" fmla="*/ 11 w 73"/>
                <a:gd name="T3" fmla="*/ 22 h 22"/>
                <a:gd name="T4" fmla="*/ 0 w 73"/>
                <a:gd name="T5" fmla="*/ 11 h 22"/>
                <a:gd name="T6" fmla="*/ 0 w 73"/>
                <a:gd name="T7" fmla="*/ 11 h 22"/>
                <a:gd name="T8" fmla="*/ 11 w 73"/>
                <a:gd name="T9" fmla="*/ 0 h 22"/>
                <a:gd name="T10" fmla="*/ 62 w 73"/>
                <a:gd name="T11" fmla="*/ 0 h 22"/>
                <a:gd name="T12" fmla="*/ 73 w 73"/>
                <a:gd name="T13" fmla="*/ 11 h 22"/>
                <a:gd name="T14" fmla="*/ 73 w 73"/>
                <a:gd name="T15" fmla="*/ 11 h 22"/>
                <a:gd name="T16" fmla="*/ 62 w 73"/>
                <a:gd name="T17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22">
                  <a:moveTo>
                    <a:pt x="62" y="22"/>
                  </a:moveTo>
                  <a:cubicBezTo>
                    <a:pt x="11" y="22"/>
                    <a:pt x="11" y="22"/>
                    <a:pt x="11" y="22"/>
                  </a:cubicBezTo>
                  <a:cubicBezTo>
                    <a:pt x="5" y="22"/>
                    <a:pt x="0" y="17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68" y="0"/>
                    <a:pt x="73" y="5"/>
                    <a:pt x="73" y="11"/>
                  </a:cubicBezTo>
                  <a:cubicBezTo>
                    <a:pt x="73" y="11"/>
                    <a:pt x="73" y="11"/>
                    <a:pt x="73" y="11"/>
                  </a:cubicBezTo>
                  <a:cubicBezTo>
                    <a:pt x="73" y="17"/>
                    <a:pt x="68" y="22"/>
                    <a:pt x="62" y="2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37" name="islíḋé">
              <a:extLst>
                <a:ext uri="{FF2B5EF4-FFF2-40B4-BE49-F238E27FC236}">
                  <a16:creationId xmlns:a16="http://schemas.microsoft.com/office/drawing/2014/main" id="{72561A7C-70F9-A946-A953-CEF0B2044B42}"/>
                </a:ext>
              </a:extLst>
            </p:cNvPr>
            <p:cNvSpPr/>
            <p:nvPr/>
          </p:nvSpPr>
          <p:spPr bwMode="auto">
            <a:xfrm>
              <a:off x="5651777" y="1822507"/>
              <a:ext cx="888446" cy="342493"/>
            </a:xfrm>
            <a:custGeom>
              <a:avLst/>
              <a:gdLst>
                <a:gd name="T0" fmla="*/ 67 w 83"/>
                <a:gd name="T1" fmla="*/ 32 h 32"/>
                <a:gd name="T2" fmla="*/ 16 w 83"/>
                <a:gd name="T3" fmla="*/ 32 h 32"/>
                <a:gd name="T4" fmla="*/ 0 w 83"/>
                <a:gd name="T5" fmla="*/ 16 h 32"/>
                <a:gd name="T6" fmla="*/ 16 w 83"/>
                <a:gd name="T7" fmla="*/ 0 h 32"/>
                <a:gd name="T8" fmla="*/ 67 w 83"/>
                <a:gd name="T9" fmla="*/ 0 h 32"/>
                <a:gd name="T10" fmla="*/ 83 w 83"/>
                <a:gd name="T11" fmla="*/ 16 h 32"/>
                <a:gd name="T12" fmla="*/ 67 w 83"/>
                <a:gd name="T13" fmla="*/ 32 h 32"/>
                <a:gd name="T14" fmla="*/ 16 w 83"/>
                <a:gd name="T15" fmla="*/ 11 h 32"/>
                <a:gd name="T16" fmla="*/ 11 w 83"/>
                <a:gd name="T17" fmla="*/ 16 h 32"/>
                <a:gd name="T18" fmla="*/ 16 w 83"/>
                <a:gd name="T19" fmla="*/ 21 h 32"/>
                <a:gd name="T20" fmla="*/ 67 w 83"/>
                <a:gd name="T21" fmla="*/ 21 h 32"/>
                <a:gd name="T22" fmla="*/ 72 w 83"/>
                <a:gd name="T23" fmla="*/ 16 h 32"/>
                <a:gd name="T24" fmla="*/ 67 w 83"/>
                <a:gd name="T25" fmla="*/ 11 h 32"/>
                <a:gd name="T26" fmla="*/ 16 w 83"/>
                <a:gd name="T27" fmla="*/ 1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3" h="32">
                  <a:moveTo>
                    <a:pt x="67" y="32"/>
                  </a:moveTo>
                  <a:cubicBezTo>
                    <a:pt x="16" y="32"/>
                    <a:pt x="16" y="32"/>
                    <a:pt x="16" y="32"/>
                  </a:cubicBezTo>
                  <a:cubicBezTo>
                    <a:pt x="7" y="32"/>
                    <a:pt x="0" y="25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76" y="0"/>
                    <a:pt x="83" y="7"/>
                    <a:pt x="83" y="16"/>
                  </a:cubicBezTo>
                  <a:cubicBezTo>
                    <a:pt x="83" y="25"/>
                    <a:pt x="76" y="32"/>
                    <a:pt x="67" y="32"/>
                  </a:cubicBezTo>
                  <a:close/>
                  <a:moveTo>
                    <a:pt x="16" y="11"/>
                  </a:moveTo>
                  <a:cubicBezTo>
                    <a:pt x="13" y="11"/>
                    <a:pt x="11" y="13"/>
                    <a:pt x="11" y="16"/>
                  </a:cubicBezTo>
                  <a:cubicBezTo>
                    <a:pt x="11" y="19"/>
                    <a:pt x="13" y="21"/>
                    <a:pt x="16" y="21"/>
                  </a:cubicBezTo>
                  <a:cubicBezTo>
                    <a:pt x="67" y="21"/>
                    <a:pt x="67" y="21"/>
                    <a:pt x="67" y="21"/>
                  </a:cubicBezTo>
                  <a:cubicBezTo>
                    <a:pt x="70" y="21"/>
                    <a:pt x="72" y="19"/>
                    <a:pt x="72" y="16"/>
                  </a:cubicBezTo>
                  <a:cubicBezTo>
                    <a:pt x="72" y="13"/>
                    <a:pt x="70" y="11"/>
                    <a:pt x="67" y="11"/>
                  </a:cubicBezTo>
                  <a:lnTo>
                    <a:pt x="16" y="11"/>
                  </a:lnTo>
                  <a:close/>
                </a:path>
              </a:pathLst>
            </a:custGeom>
            <a:solidFill>
              <a:srgbClr val="462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38" name="iṧľíḓé">
              <a:extLst>
                <a:ext uri="{FF2B5EF4-FFF2-40B4-BE49-F238E27FC236}">
                  <a16:creationId xmlns:a16="http://schemas.microsoft.com/office/drawing/2014/main" id="{8AE3D76E-A6E8-E041-8CC8-466C77918244}"/>
                </a:ext>
              </a:extLst>
            </p:cNvPr>
            <p:cNvSpPr/>
            <p:nvPr/>
          </p:nvSpPr>
          <p:spPr bwMode="auto">
            <a:xfrm>
              <a:off x="4793850" y="2465105"/>
              <a:ext cx="406922" cy="417095"/>
            </a:xfrm>
            <a:prstGeom prst="ellipse">
              <a:avLst/>
            </a:prstGeom>
            <a:solidFill>
              <a:srgbClr val="A0D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39" name="iṧḷíḍé">
              <a:extLst>
                <a:ext uri="{FF2B5EF4-FFF2-40B4-BE49-F238E27FC236}">
                  <a16:creationId xmlns:a16="http://schemas.microsoft.com/office/drawing/2014/main" id="{0CAD2E80-64E0-AB47-AC1D-0F6E839CDD38}"/>
                </a:ext>
              </a:extLst>
            </p:cNvPr>
            <p:cNvSpPr/>
            <p:nvPr/>
          </p:nvSpPr>
          <p:spPr bwMode="auto">
            <a:xfrm>
              <a:off x="4729421" y="2412543"/>
              <a:ext cx="535780" cy="523912"/>
            </a:xfrm>
            <a:custGeom>
              <a:avLst/>
              <a:gdLst>
                <a:gd name="T0" fmla="*/ 25 w 50"/>
                <a:gd name="T1" fmla="*/ 49 h 49"/>
                <a:gd name="T2" fmla="*/ 0 w 50"/>
                <a:gd name="T3" fmla="*/ 24 h 49"/>
                <a:gd name="T4" fmla="*/ 25 w 50"/>
                <a:gd name="T5" fmla="*/ 0 h 49"/>
                <a:gd name="T6" fmla="*/ 50 w 50"/>
                <a:gd name="T7" fmla="*/ 24 h 49"/>
                <a:gd name="T8" fmla="*/ 25 w 50"/>
                <a:gd name="T9" fmla="*/ 49 h 49"/>
                <a:gd name="T10" fmla="*/ 25 w 50"/>
                <a:gd name="T11" fmla="*/ 11 h 49"/>
                <a:gd name="T12" fmla="*/ 11 w 50"/>
                <a:gd name="T13" fmla="*/ 24 h 49"/>
                <a:gd name="T14" fmla="*/ 25 w 50"/>
                <a:gd name="T15" fmla="*/ 38 h 49"/>
                <a:gd name="T16" fmla="*/ 38 w 50"/>
                <a:gd name="T17" fmla="*/ 24 h 49"/>
                <a:gd name="T18" fmla="*/ 25 w 50"/>
                <a:gd name="T19" fmla="*/ 11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0" h="49">
                  <a:moveTo>
                    <a:pt x="25" y="49"/>
                  </a:moveTo>
                  <a:cubicBezTo>
                    <a:pt x="11" y="49"/>
                    <a:pt x="0" y="38"/>
                    <a:pt x="0" y="24"/>
                  </a:cubicBezTo>
                  <a:cubicBezTo>
                    <a:pt x="0" y="11"/>
                    <a:pt x="11" y="0"/>
                    <a:pt x="25" y="0"/>
                  </a:cubicBezTo>
                  <a:cubicBezTo>
                    <a:pt x="39" y="0"/>
                    <a:pt x="50" y="11"/>
                    <a:pt x="50" y="24"/>
                  </a:cubicBezTo>
                  <a:cubicBezTo>
                    <a:pt x="50" y="38"/>
                    <a:pt x="39" y="49"/>
                    <a:pt x="25" y="49"/>
                  </a:cubicBezTo>
                  <a:close/>
                  <a:moveTo>
                    <a:pt x="25" y="11"/>
                  </a:moveTo>
                  <a:cubicBezTo>
                    <a:pt x="17" y="11"/>
                    <a:pt x="11" y="17"/>
                    <a:pt x="11" y="24"/>
                  </a:cubicBezTo>
                  <a:cubicBezTo>
                    <a:pt x="11" y="32"/>
                    <a:pt x="17" y="38"/>
                    <a:pt x="25" y="38"/>
                  </a:cubicBezTo>
                  <a:cubicBezTo>
                    <a:pt x="32" y="38"/>
                    <a:pt x="38" y="32"/>
                    <a:pt x="38" y="24"/>
                  </a:cubicBezTo>
                  <a:cubicBezTo>
                    <a:pt x="38" y="17"/>
                    <a:pt x="32" y="11"/>
                    <a:pt x="25" y="11"/>
                  </a:cubicBezTo>
                  <a:close/>
                </a:path>
              </a:pathLst>
            </a:custGeom>
            <a:solidFill>
              <a:srgbClr val="462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40" name="i$ḻíḍè">
              <a:extLst>
                <a:ext uri="{FF2B5EF4-FFF2-40B4-BE49-F238E27FC236}">
                  <a16:creationId xmlns:a16="http://schemas.microsoft.com/office/drawing/2014/main" id="{E0E6BCEC-0BAC-294A-8FAC-95225FF23EFB}"/>
                </a:ext>
              </a:extLst>
            </p:cNvPr>
            <p:cNvSpPr/>
            <p:nvPr/>
          </p:nvSpPr>
          <p:spPr bwMode="auto">
            <a:xfrm>
              <a:off x="4119038" y="3707911"/>
              <a:ext cx="128859" cy="888446"/>
            </a:xfrm>
            <a:custGeom>
              <a:avLst/>
              <a:gdLst>
                <a:gd name="T0" fmla="*/ 6 w 12"/>
                <a:gd name="T1" fmla="*/ 83 h 83"/>
                <a:gd name="T2" fmla="*/ 6 w 12"/>
                <a:gd name="T3" fmla="*/ 83 h 83"/>
                <a:gd name="T4" fmla="*/ 0 w 12"/>
                <a:gd name="T5" fmla="*/ 78 h 83"/>
                <a:gd name="T6" fmla="*/ 0 w 12"/>
                <a:gd name="T7" fmla="*/ 5 h 83"/>
                <a:gd name="T8" fmla="*/ 6 w 12"/>
                <a:gd name="T9" fmla="*/ 0 h 83"/>
                <a:gd name="T10" fmla="*/ 6 w 12"/>
                <a:gd name="T11" fmla="*/ 0 h 83"/>
                <a:gd name="T12" fmla="*/ 12 w 12"/>
                <a:gd name="T13" fmla="*/ 5 h 83"/>
                <a:gd name="T14" fmla="*/ 12 w 12"/>
                <a:gd name="T15" fmla="*/ 78 h 83"/>
                <a:gd name="T16" fmla="*/ 6 w 12"/>
                <a:gd name="T17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83">
                  <a:moveTo>
                    <a:pt x="6" y="83"/>
                  </a:moveTo>
                  <a:cubicBezTo>
                    <a:pt x="6" y="83"/>
                    <a:pt x="6" y="83"/>
                    <a:pt x="6" y="83"/>
                  </a:cubicBezTo>
                  <a:cubicBezTo>
                    <a:pt x="3" y="83"/>
                    <a:pt x="0" y="81"/>
                    <a:pt x="0" y="78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9" y="0"/>
                    <a:pt x="12" y="2"/>
                    <a:pt x="12" y="5"/>
                  </a:cubicBezTo>
                  <a:cubicBezTo>
                    <a:pt x="12" y="78"/>
                    <a:pt x="12" y="78"/>
                    <a:pt x="12" y="78"/>
                  </a:cubicBezTo>
                  <a:cubicBezTo>
                    <a:pt x="12" y="81"/>
                    <a:pt x="9" y="83"/>
                    <a:pt x="6" y="83"/>
                  </a:cubicBezTo>
                  <a:close/>
                </a:path>
              </a:pathLst>
            </a:custGeom>
            <a:solidFill>
              <a:srgbClr val="FDFA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41" name="ísḷîďè">
              <a:extLst>
                <a:ext uri="{FF2B5EF4-FFF2-40B4-BE49-F238E27FC236}">
                  <a16:creationId xmlns:a16="http://schemas.microsoft.com/office/drawing/2014/main" id="{EDBE60AB-8C5C-BF48-8889-4DEDECA6B9C0}"/>
                </a:ext>
              </a:extLst>
            </p:cNvPr>
            <p:cNvSpPr/>
            <p:nvPr/>
          </p:nvSpPr>
          <p:spPr bwMode="auto">
            <a:xfrm>
              <a:off x="4119038" y="3000885"/>
              <a:ext cx="128859" cy="481524"/>
            </a:xfrm>
            <a:custGeom>
              <a:avLst/>
              <a:gdLst>
                <a:gd name="T0" fmla="*/ 6 w 12"/>
                <a:gd name="T1" fmla="*/ 45 h 45"/>
                <a:gd name="T2" fmla="*/ 6 w 12"/>
                <a:gd name="T3" fmla="*/ 45 h 45"/>
                <a:gd name="T4" fmla="*/ 0 w 12"/>
                <a:gd name="T5" fmla="*/ 39 h 45"/>
                <a:gd name="T6" fmla="*/ 0 w 12"/>
                <a:gd name="T7" fmla="*/ 6 h 45"/>
                <a:gd name="T8" fmla="*/ 6 w 12"/>
                <a:gd name="T9" fmla="*/ 0 h 45"/>
                <a:gd name="T10" fmla="*/ 6 w 12"/>
                <a:gd name="T11" fmla="*/ 0 h 45"/>
                <a:gd name="T12" fmla="*/ 12 w 12"/>
                <a:gd name="T13" fmla="*/ 6 h 45"/>
                <a:gd name="T14" fmla="*/ 12 w 12"/>
                <a:gd name="T15" fmla="*/ 39 h 45"/>
                <a:gd name="T16" fmla="*/ 6 w 12"/>
                <a:gd name="T17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45">
                  <a:moveTo>
                    <a:pt x="6" y="45"/>
                  </a:moveTo>
                  <a:cubicBezTo>
                    <a:pt x="6" y="45"/>
                    <a:pt x="6" y="45"/>
                    <a:pt x="6" y="45"/>
                  </a:cubicBezTo>
                  <a:cubicBezTo>
                    <a:pt x="3" y="45"/>
                    <a:pt x="0" y="42"/>
                    <a:pt x="0" y="3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9" y="0"/>
                    <a:pt x="12" y="3"/>
                    <a:pt x="12" y="6"/>
                  </a:cubicBezTo>
                  <a:cubicBezTo>
                    <a:pt x="12" y="39"/>
                    <a:pt x="12" y="39"/>
                    <a:pt x="12" y="39"/>
                  </a:cubicBezTo>
                  <a:cubicBezTo>
                    <a:pt x="12" y="42"/>
                    <a:pt x="9" y="45"/>
                    <a:pt x="6" y="45"/>
                  </a:cubicBezTo>
                  <a:close/>
                </a:path>
              </a:pathLst>
            </a:custGeom>
            <a:solidFill>
              <a:srgbClr val="FDFA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</p:grpSp>
      <p:grpSp>
        <p:nvGrpSpPr>
          <p:cNvPr id="142" name="ac91bdbb-b107-41c9-9f34-b6ba4bf07943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>
            <a:extLst>
              <a:ext uri="{FF2B5EF4-FFF2-40B4-BE49-F238E27FC236}">
                <a16:creationId xmlns:a16="http://schemas.microsoft.com/office/drawing/2014/main" id="{72517AE0-D40D-7D43-B1C5-9FED98901671}"/>
              </a:ext>
            </a:extLst>
          </p:cNvPr>
          <p:cNvGrpSpPr>
            <a:grpSpLocks noChangeAspect="1"/>
          </p:cNvGrpSpPr>
          <p:nvPr>
            <p:custDataLst>
              <p:tags r:id="rId5"/>
            </p:custDataLst>
          </p:nvPr>
        </p:nvGrpSpPr>
        <p:grpSpPr>
          <a:xfrm>
            <a:off x="9712523" y="3823624"/>
            <a:ext cx="861592" cy="678406"/>
            <a:chOff x="3851148" y="1661434"/>
            <a:chExt cx="4489704" cy="3535133"/>
          </a:xfrm>
        </p:grpSpPr>
        <p:sp>
          <p:nvSpPr>
            <p:cNvPr id="143" name="îśļïḋé">
              <a:extLst>
                <a:ext uri="{FF2B5EF4-FFF2-40B4-BE49-F238E27FC236}">
                  <a16:creationId xmlns:a16="http://schemas.microsoft.com/office/drawing/2014/main" id="{683EA7E2-D4BC-C744-BF6D-567E30530E7C}"/>
                </a:ext>
              </a:extLst>
            </p:cNvPr>
            <p:cNvSpPr/>
            <p:nvPr/>
          </p:nvSpPr>
          <p:spPr bwMode="auto">
            <a:xfrm>
              <a:off x="4548001" y="2080224"/>
              <a:ext cx="493393" cy="267890"/>
            </a:xfrm>
            <a:custGeom>
              <a:avLst/>
              <a:gdLst>
                <a:gd name="T0" fmla="*/ 46 w 46"/>
                <a:gd name="T1" fmla="*/ 25 h 25"/>
                <a:gd name="T2" fmla="*/ 0 w 46"/>
                <a:gd name="T3" fmla="*/ 25 h 25"/>
                <a:gd name="T4" fmla="*/ 0 w 46"/>
                <a:gd name="T5" fmla="*/ 7 h 25"/>
                <a:gd name="T6" fmla="*/ 7 w 46"/>
                <a:gd name="T7" fmla="*/ 0 h 25"/>
                <a:gd name="T8" fmla="*/ 39 w 46"/>
                <a:gd name="T9" fmla="*/ 0 h 25"/>
                <a:gd name="T10" fmla="*/ 46 w 46"/>
                <a:gd name="T11" fmla="*/ 7 h 25"/>
                <a:gd name="T12" fmla="*/ 46 w 46"/>
                <a:gd name="T13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" h="25">
                  <a:moveTo>
                    <a:pt x="46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4"/>
                    <a:pt x="3" y="0"/>
                    <a:pt x="7" y="0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43" y="0"/>
                    <a:pt x="46" y="4"/>
                    <a:pt x="46" y="7"/>
                  </a:cubicBezTo>
                  <a:lnTo>
                    <a:pt x="46" y="25"/>
                  </a:lnTo>
                  <a:close/>
                </a:path>
              </a:pathLst>
            </a:custGeom>
            <a:solidFill>
              <a:srgbClr val="7948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44" name="ïṡļíďê">
              <a:extLst>
                <a:ext uri="{FF2B5EF4-FFF2-40B4-BE49-F238E27FC236}">
                  <a16:creationId xmlns:a16="http://schemas.microsoft.com/office/drawing/2014/main" id="{4E5B8C4B-499C-A043-A4B5-331610DD5D47}"/>
                </a:ext>
              </a:extLst>
            </p:cNvPr>
            <p:cNvSpPr/>
            <p:nvPr/>
          </p:nvSpPr>
          <p:spPr bwMode="auto">
            <a:xfrm>
              <a:off x="4493745" y="2025968"/>
              <a:ext cx="600210" cy="374708"/>
            </a:xfrm>
            <a:custGeom>
              <a:avLst/>
              <a:gdLst>
                <a:gd name="T0" fmla="*/ 56 w 56"/>
                <a:gd name="T1" fmla="*/ 35 h 35"/>
                <a:gd name="T2" fmla="*/ 0 w 56"/>
                <a:gd name="T3" fmla="*/ 35 h 35"/>
                <a:gd name="T4" fmla="*/ 0 w 56"/>
                <a:gd name="T5" fmla="*/ 12 h 35"/>
                <a:gd name="T6" fmla="*/ 12 w 56"/>
                <a:gd name="T7" fmla="*/ 0 h 35"/>
                <a:gd name="T8" fmla="*/ 44 w 56"/>
                <a:gd name="T9" fmla="*/ 0 h 35"/>
                <a:gd name="T10" fmla="*/ 56 w 56"/>
                <a:gd name="T11" fmla="*/ 12 h 35"/>
                <a:gd name="T12" fmla="*/ 56 w 56"/>
                <a:gd name="T13" fmla="*/ 35 h 35"/>
                <a:gd name="T14" fmla="*/ 11 w 56"/>
                <a:gd name="T15" fmla="*/ 24 h 35"/>
                <a:gd name="T16" fmla="*/ 45 w 56"/>
                <a:gd name="T17" fmla="*/ 24 h 35"/>
                <a:gd name="T18" fmla="*/ 45 w 56"/>
                <a:gd name="T19" fmla="*/ 12 h 35"/>
                <a:gd name="T20" fmla="*/ 44 w 56"/>
                <a:gd name="T21" fmla="*/ 11 h 35"/>
                <a:gd name="T22" fmla="*/ 12 w 56"/>
                <a:gd name="T23" fmla="*/ 11 h 35"/>
                <a:gd name="T24" fmla="*/ 11 w 56"/>
                <a:gd name="T25" fmla="*/ 12 h 35"/>
                <a:gd name="T26" fmla="*/ 11 w 56"/>
                <a:gd name="T27" fmla="*/ 24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6" h="35">
                  <a:moveTo>
                    <a:pt x="56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51" y="0"/>
                    <a:pt x="56" y="5"/>
                    <a:pt x="56" y="12"/>
                  </a:cubicBezTo>
                  <a:lnTo>
                    <a:pt x="56" y="35"/>
                  </a:lnTo>
                  <a:close/>
                  <a:moveTo>
                    <a:pt x="11" y="24"/>
                  </a:moveTo>
                  <a:cubicBezTo>
                    <a:pt x="45" y="24"/>
                    <a:pt x="45" y="24"/>
                    <a:pt x="45" y="24"/>
                  </a:cubicBezTo>
                  <a:cubicBezTo>
                    <a:pt x="45" y="12"/>
                    <a:pt x="45" y="12"/>
                    <a:pt x="45" y="12"/>
                  </a:cubicBezTo>
                  <a:cubicBezTo>
                    <a:pt x="45" y="12"/>
                    <a:pt x="44" y="11"/>
                    <a:pt x="44" y="11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1" y="11"/>
                    <a:pt x="11" y="12"/>
                    <a:pt x="11" y="12"/>
                  </a:cubicBezTo>
                  <a:lnTo>
                    <a:pt x="11" y="24"/>
                  </a:lnTo>
                  <a:close/>
                </a:path>
              </a:pathLst>
            </a:custGeom>
            <a:solidFill>
              <a:srgbClr val="462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45" name="iśļîďe">
              <a:extLst>
                <a:ext uri="{FF2B5EF4-FFF2-40B4-BE49-F238E27FC236}">
                  <a16:creationId xmlns:a16="http://schemas.microsoft.com/office/drawing/2014/main" id="{29FB2984-783E-9641-9994-61B734D4F151}"/>
                </a:ext>
              </a:extLst>
            </p:cNvPr>
            <p:cNvSpPr/>
            <p:nvPr/>
          </p:nvSpPr>
          <p:spPr bwMode="auto">
            <a:xfrm>
              <a:off x="5200772" y="1715690"/>
              <a:ext cx="1790456" cy="588342"/>
            </a:xfrm>
            <a:custGeom>
              <a:avLst/>
              <a:gdLst>
                <a:gd name="T0" fmla="*/ 167 w 167"/>
                <a:gd name="T1" fmla="*/ 55 h 55"/>
                <a:gd name="T2" fmla="*/ 0 w 167"/>
                <a:gd name="T3" fmla="*/ 55 h 55"/>
                <a:gd name="T4" fmla="*/ 28 w 167"/>
                <a:gd name="T5" fmla="*/ 7 h 55"/>
                <a:gd name="T6" fmla="*/ 39 w 167"/>
                <a:gd name="T7" fmla="*/ 0 h 55"/>
                <a:gd name="T8" fmla="*/ 128 w 167"/>
                <a:gd name="T9" fmla="*/ 0 h 55"/>
                <a:gd name="T10" fmla="*/ 140 w 167"/>
                <a:gd name="T11" fmla="*/ 7 h 55"/>
                <a:gd name="T12" fmla="*/ 167 w 167"/>
                <a:gd name="T13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7" h="55">
                  <a:moveTo>
                    <a:pt x="167" y="55"/>
                  </a:moveTo>
                  <a:cubicBezTo>
                    <a:pt x="0" y="55"/>
                    <a:pt x="0" y="55"/>
                    <a:pt x="0" y="55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30" y="3"/>
                    <a:pt x="34" y="0"/>
                    <a:pt x="39" y="0"/>
                  </a:cubicBezTo>
                  <a:cubicBezTo>
                    <a:pt x="128" y="0"/>
                    <a:pt x="128" y="0"/>
                    <a:pt x="128" y="0"/>
                  </a:cubicBezTo>
                  <a:cubicBezTo>
                    <a:pt x="133" y="0"/>
                    <a:pt x="137" y="3"/>
                    <a:pt x="140" y="7"/>
                  </a:cubicBezTo>
                  <a:lnTo>
                    <a:pt x="167" y="55"/>
                  </a:lnTo>
                  <a:close/>
                </a:path>
              </a:pathLst>
            </a:custGeom>
            <a:solidFill>
              <a:srgbClr val="FB79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46" name="iṡ1îḑè">
              <a:extLst>
                <a:ext uri="{FF2B5EF4-FFF2-40B4-BE49-F238E27FC236}">
                  <a16:creationId xmlns:a16="http://schemas.microsoft.com/office/drawing/2014/main" id="{54F3AC40-906A-4042-956B-4778FCB9C34D}"/>
                </a:ext>
              </a:extLst>
            </p:cNvPr>
            <p:cNvSpPr/>
            <p:nvPr/>
          </p:nvSpPr>
          <p:spPr bwMode="auto">
            <a:xfrm>
              <a:off x="5093955" y="1661434"/>
              <a:ext cx="2004090" cy="696854"/>
            </a:xfrm>
            <a:custGeom>
              <a:avLst/>
              <a:gdLst>
                <a:gd name="T0" fmla="*/ 187 w 187"/>
                <a:gd name="T1" fmla="*/ 65 h 65"/>
                <a:gd name="T2" fmla="*/ 0 w 187"/>
                <a:gd name="T3" fmla="*/ 65 h 65"/>
                <a:gd name="T4" fmla="*/ 33 w 187"/>
                <a:gd name="T5" fmla="*/ 9 h 65"/>
                <a:gd name="T6" fmla="*/ 49 w 187"/>
                <a:gd name="T7" fmla="*/ 0 h 65"/>
                <a:gd name="T8" fmla="*/ 138 w 187"/>
                <a:gd name="T9" fmla="*/ 0 h 65"/>
                <a:gd name="T10" fmla="*/ 154 w 187"/>
                <a:gd name="T11" fmla="*/ 9 h 65"/>
                <a:gd name="T12" fmla="*/ 187 w 187"/>
                <a:gd name="T13" fmla="*/ 65 h 65"/>
                <a:gd name="T14" fmla="*/ 20 w 187"/>
                <a:gd name="T15" fmla="*/ 54 h 65"/>
                <a:gd name="T16" fmla="*/ 167 w 187"/>
                <a:gd name="T17" fmla="*/ 54 h 65"/>
                <a:gd name="T18" fmla="*/ 145 w 187"/>
                <a:gd name="T19" fmla="*/ 15 h 65"/>
                <a:gd name="T20" fmla="*/ 138 w 187"/>
                <a:gd name="T21" fmla="*/ 11 h 65"/>
                <a:gd name="T22" fmla="*/ 49 w 187"/>
                <a:gd name="T23" fmla="*/ 11 h 65"/>
                <a:gd name="T24" fmla="*/ 42 w 187"/>
                <a:gd name="T25" fmla="*/ 15 h 65"/>
                <a:gd name="T26" fmla="*/ 20 w 187"/>
                <a:gd name="T27" fmla="*/ 54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87" h="65">
                  <a:moveTo>
                    <a:pt x="187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33" y="9"/>
                    <a:pt x="33" y="9"/>
                    <a:pt x="33" y="9"/>
                  </a:cubicBezTo>
                  <a:cubicBezTo>
                    <a:pt x="36" y="3"/>
                    <a:pt x="42" y="0"/>
                    <a:pt x="49" y="0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45" y="0"/>
                    <a:pt x="151" y="3"/>
                    <a:pt x="154" y="9"/>
                  </a:cubicBezTo>
                  <a:lnTo>
                    <a:pt x="187" y="65"/>
                  </a:lnTo>
                  <a:close/>
                  <a:moveTo>
                    <a:pt x="20" y="54"/>
                  </a:moveTo>
                  <a:cubicBezTo>
                    <a:pt x="167" y="54"/>
                    <a:pt x="167" y="54"/>
                    <a:pt x="167" y="54"/>
                  </a:cubicBezTo>
                  <a:cubicBezTo>
                    <a:pt x="145" y="15"/>
                    <a:pt x="145" y="15"/>
                    <a:pt x="145" y="15"/>
                  </a:cubicBezTo>
                  <a:cubicBezTo>
                    <a:pt x="143" y="12"/>
                    <a:pt x="141" y="11"/>
                    <a:pt x="138" y="11"/>
                  </a:cubicBezTo>
                  <a:cubicBezTo>
                    <a:pt x="49" y="11"/>
                    <a:pt x="49" y="11"/>
                    <a:pt x="49" y="11"/>
                  </a:cubicBezTo>
                  <a:cubicBezTo>
                    <a:pt x="46" y="11"/>
                    <a:pt x="44" y="12"/>
                    <a:pt x="42" y="15"/>
                  </a:cubicBezTo>
                  <a:lnTo>
                    <a:pt x="20" y="54"/>
                  </a:lnTo>
                  <a:close/>
                </a:path>
              </a:pathLst>
            </a:custGeom>
            <a:solidFill>
              <a:srgbClr val="462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47" name="íšľidè">
              <a:extLst>
                <a:ext uri="{FF2B5EF4-FFF2-40B4-BE49-F238E27FC236}">
                  <a16:creationId xmlns:a16="http://schemas.microsoft.com/office/drawing/2014/main" id="{6C86EDB5-3BFB-9342-B3DA-D742D1CE0DB7}"/>
                </a:ext>
              </a:extLst>
            </p:cNvPr>
            <p:cNvSpPr/>
            <p:nvPr/>
          </p:nvSpPr>
          <p:spPr bwMode="auto">
            <a:xfrm>
              <a:off x="3915577" y="2271817"/>
              <a:ext cx="4360845" cy="2870495"/>
            </a:xfrm>
            <a:custGeom>
              <a:avLst/>
              <a:gdLst>
                <a:gd name="T0" fmla="*/ 343 w 407"/>
                <a:gd name="T1" fmla="*/ 268 h 268"/>
                <a:gd name="T2" fmla="*/ 64 w 407"/>
                <a:gd name="T3" fmla="*/ 268 h 268"/>
                <a:gd name="T4" fmla="*/ 0 w 407"/>
                <a:gd name="T5" fmla="*/ 203 h 268"/>
                <a:gd name="T6" fmla="*/ 0 w 407"/>
                <a:gd name="T7" fmla="*/ 64 h 268"/>
                <a:gd name="T8" fmla="*/ 64 w 407"/>
                <a:gd name="T9" fmla="*/ 0 h 268"/>
                <a:gd name="T10" fmla="*/ 343 w 407"/>
                <a:gd name="T11" fmla="*/ 0 h 268"/>
                <a:gd name="T12" fmla="*/ 407 w 407"/>
                <a:gd name="T13" fmla="*/ 64 h 268"/>
                <a:gd name="T14" fmla="*/ 407 w 407"/>
                <a:gd name="T15" fmla="*/ 203 h 268"/>
                <a:gd name="T16" fmla="*/ 343 w 407"/>
                <a:gd name="T17" fmla="*/ 268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" h="268">
                  <a:moveTo>
                    <a:pt x="343" y="268"/>
                  </a:moveTo>
                  <a:cubicBezTo>
                    <a:pt x="64" y="268"/>
                    <a:pt x="64" y="268"/>
                    <a:pt x="64" y="268"/>
                  </a:cubicBezTo>
                  <a:cubicBezTo>
                    <a:pt x="29" y="268"/>
                    <a:pt x="0" y="239"/>
                    <a:pt x="0" y="203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29"/>
                    <a:pt x="29" y="0"/>
                    <a:pt x="64" y="0"/>
                  </a:cubicBezTo>
                  <a:cubicBezTo>
                    <a:pt x="343" y="0"/>
                    <a:pt x="343" y="0"/>
                    <a:pt x="343" y="0"/>
                  </a:cubicBezTo>
                  <a:cubicBezTo>
                    <a:pt x="378" y="0"/>
                    <a:pt x="407" y="29"/>
                    <a:pt x="407" y="64"/>
                  </a:cubicBezTo>
                  <a:cubicBezTo>
                    <a:pt x="407" y="203"/>
                    <a:pt x="407" y="203"/>
                    <a:pt x="407" y="203"/>
                  </a:cubicBezTo>
                  <a:cubicBezTo>
                    <a:pt x="407" y="239"/>
                    <a:pt x="378" y="268"/>
                    <a:pt x="343" y="268"/>
                  </a:cubicBezTo>
                  <a:close/>
                </a:path>
              </a:pathLst>
            </a:custGeom>
            <a:solidFill>
              <a:srgbClr val="F6D4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48" name="ï$1ïďê">
              <a:extLst>
                <a:ext uri="{FF2B5EF4-FFF2-40B4-BE49-F238E27FC236}">
                  <a16:creationId xmlns:a16="http://schemas.microsoft.com/office/drawing/2014/main" id="{337FC608-6339-0B4A-88A2-FA42C566937B}"/>
                </a:ext>
              </a:extLst>
            </p:cNvPr>
            <p:cNvSpPr/>
            <p:nvPr/>
          </p:nvSpPr>
          <p:spPr bwMode="auto">
            <a:xfrm>
              <a:off x="3851148" y="2209082"/>
              <a:ext cx="4489704" cy="2987485"/>
            </a:xfrm>
            <a:custGeom>
              <a:avLst/>
              <a:gdLst>
                <a:gd name="T0" fmla="*/ 349 w 419"/>
                <a:gd name="T1" fmla="*/ 279 h 279"/>
                <a:gd name="T2" fmla="*/ 70 w 419"/>
                <a:gd name="T3" fmla="*/ 279 h 279"/>
                <a:gd name="T4" fmla="*/ 0 w 419"/>
                <a:gd name="T5" fmla="*/ 209 h 279"/>
                <a:gd name="T6" fmla="*/ 0 w 419"/>
                <a:gd name="T7" fmla="*/ 70 h 279"/>
                <a:gd name="T8" fmla="*/ 70 w 419"/>
                <a:gd name="T9" fmla="*/ 0 h 279"/>
                <a:gd name="T10" fmla="*/ 349 w 419"/>
                <a:gd name="T11" fmla="*/ 0 h 279"/>
                <a:gd name="T12" fmla="*/ 419 w 419"/>
                <a:gd name="T13" fmla="*/ 70 h 279"/>
                <a:gd name="T14" fmla="*/ 419 w 419"/>
                <a:gd name="T15" fmla="*/ 209 h 279"/>
                <a:gd name="T16" fmla="*/ 349 w 419"/>
                <a:gd name="T17" fmla="*/ 279 h 279"/>
                <a:gd name="T18" fmla="*/ 70 w 419"/>
                <a:gd name="T19" fmla="*/ 11 h 279"/>
                <a:gd name="T20" fmla="*/ 11 w 419"/>
                <a:gd name="T21" fmla="*/ 70 h 279"/>
                <a:gd name="T22" fmla="*/ 11 w 419"/>
                <a:gd name="T23" fmla="*/ 209 h 279"/>
                <a:gd name="T24" fmla="*/ 70 w 419"/>
                <a:gd name="T25" fmla="*/ 268 h 279"/>
                <a:gd name="T26" fmla="*/ 349 w 419"/>
                <a:gd name="T27" fmla="*/ 268 h 279"/>
                <a:gd name="T28" fmla="*/ 408 w 419"/>
                <a:gd name="T29" fmla="*/ 209 h 279"/>
                <a:gd name="T30" fmla="*/ 408 w 419"/>
                <a:gd name="T31" fmla="*/ 70 h 279"/>
                <a:gd name="T32" fmla="*/ 349 w 419"/>
                <a:gd name="T33" fmla="*/ 11 h 279"/>
                <a:gd name="T34" fmla="*/ 70 w 419"/>
                <a:gd name="T35" fmla="*/ 1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9" h="279">
                  <a:moveTo>
                    <a:pt x="349" y="279"/>
                  </a:moveTo>
                  <a:cubicBezTo>
                    <a:pt x="70" y="279"/>
                    <a:pt x="70" y="279"/>
                    <a:pt x="70" y="279"/>
                  </a:cubicBezTo>
                  <a:cubicBezTo>
                    <a:pt x="32" y="279"/>
                    <a:pt x="0" y="248"/>
                    <a:pt x="0" y="209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32"/>
                    <a:pt x="32" y="0"/>
                    <a:pt x="70" y="0"/>
                  </a:cubicBezTo>
                  <a:cubicBezTo>
                    <a:pt x="349" y="0"/>
                    <a:pt x="349" y="0"/>
                    <a:pt x="349" y="0"/>
                  </a:cubicBezTo>
                  <a:cubicBezTo>
                    <a:pt x="387" y="0"/>
                    <a:pt x="419" y="32"/>
                    <a:pt x="419" y="70"/>
                  </a:cubicBezTo>
                  <a:cubicBezTo>
                    <a:pt x="419" y="209"/>
                    <a:pt x="419" y="209"/>
                    <a:pt x="419" y="209"/>
                  </a:cubicBezTo>
                  <a:cubicBezTo>
                    <a:pt x="419" y="248"/>
                    <a:pt x="387" y="279"/>
                    <a:pt x="349" y="279"/>
                  </a:cubicBezTo>
                  <a:close/>
                  <a:moveTo>
                    <a:pt x="70" y="11"/>
                  </a:moveTo>
                  <a:cubicBezTo>
                    <a:pt x="38" y="11"/>
                    <a:pt x="11" y="38"/>
                    <a:pt x="11" y="70"/>
                  </a:cubicBezTo>
                  <a:cubicBezTo>
                    <a:pt x="11" y="209"/>
                    <a:pt x="11" y="209"/>
                    <a:pt x="11" y="209"/>
                  </a:cubicBezTo>
                  <a:cubicBezTo>
                    <a:pt x="11" y="242"/>
                    <a:pt x="38" y="268"/>
                    <a:pt x="70" y="268"/>
                  </a:cubicBezTo>
                  <a:cubicBezTo>
                    <a:pt x="349" y="268"/>
                    <a:pt x="349" y="268"/>
                    <a:pt x="349" y="268"/>
                  </a:cubicBezTo>
                  <a:cubicBezTo>
                    <a:pt x="381" y="268"/>
                    <a:pt x="408" y="242"/>
                    <a:pt x="408" y="209"/>
                  </a:cubicBezTo>
                  <a:cubicBezTo>
                    <a:pt x="408" y="70"/>
                    <a:pt x="408" y="70"/>
                    <a:pt x="408" y="70"/>
                  </a:cubicBezTo>
                  <a:cubicBezTo>
                    <a:pt x="408" y="38"/>
                    <a:pt x="381" y="11"/>
                    <a:pt x="349" y="11"/>
                  </a:cubicBezTo>
                  <a:lnTo>
                    <a:pt x="70" y="11"/>
                  </a:lnTo>
                  <a:close/>
                </a:path>
              </a:pathLst>
            </a:custGeom>
            <a:solidFill>
              <a:srgbClr val="462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49" name="ïśḻîḋè">
              <a:extLst>
                <a:ext uri="{FF2B5EF4-FFF2-40B4-BE49-F238E27FC236}">
                  <a16:creationId xmlns:a16="http://schemas.microsoft.com/office/drawing/2014/main" id="{4C7A321A-58C3-8F4E-A3A2-FEA67B6F1015}"/>
                </a:ext>
              </a:extLst>
            </p:cNvPr>
            <p:cNvSpPr/>
            <p:nvPr/>
          </p:nvSpPr>
          <p:spPr bwMode="auto">
            <a:xfrm>
              <a:off x="4997311" y="2604136"/>
              <a:ext cx="2197378" cy="2195683"/>
            </a:xfrm>
            <a:prstGeom prst="ellipse">
              <a:avLst/>
            </a:prstGeom>
            <a:solidFill>
              <a:srgbClr val="B0E2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50" name="íśliḓê">
              <a:extLst>
                <a:ext uri="{FF2B5EF4-FFF2-40B4-BE49-F238E27FC236}">
                  <a16:creationId xmlns:a16="http://schemas.microsoft.com/office/drawing/2014/main" id="{221ACEBB-A609-7B46-8A92-B5E1404F782A}"/>
                </a:ext>
              </a:extLst>
            </p:cNvPr>
            <p:cNvSpPr/>
            <p:nvPr/>
          </p:nvSpPr>
          <p:spPr bwMode="auto">
            <a:xfrm>
              <a:off x="4932882" y="2551575"/>
              <a:ext cx="2324541" cy="2312672"/>
            </a:xfrm>
            <a:custGeom>
              <a:avLst/>
              <a:gdLst>
                <a:gd name="T0" fmla="*/ 109 w 217"/>
                <a:gd name="T1" fmla="*/ 216 h 216"/>
                <a:gd name="T2" fmla="*/ 0 w 217"/>
                <a:gd name="T3" fmla="*/ 108 h 216"/>
                <a:gd name="T4" fmla="*/ 109 w 217"/>
                <a:gd name="T5" fmla="*/ 0 h 216"/>
                <a:gd name="T6" fmla="*/ 217 w 217"/>
                <a:gd name="T7" fmla="*/ 108 h 216"/>
                <a:gd name="T8" fmla="*/ 109 w 217"/>
                <a:gd name="T9" fmla="*/ 216 h 216"/>
                <a:gd name="T10" fmla="*/ 109 w 217"/>
                <a:gd name="T11" fmla="*/ 11 h 216"/>
                <a:gd name="T12" fmla="*/ 12 w 217"/>
                <a:gd name="T13" fmla="*/ 108 h 216"/>
                <a:gd name="T14" fmla="*/ 109 w 217"/>
                <a:gd name="T15" fmla="*/ 205 h 216"/>
                <a:gd name="T16" fmla="*/ 206 w 217"/>
                <a:gd name="T17" fmla="*/ 108 h 216"/>
                <a:gd name="T18" fmla="*/ 109 w 217"/>
                <a:gd name="T19" fmla="*/ 1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" h="216">
                  <a:moveTo>
                    <a:pt x="109" y="216"/>
                  </a:moveTo>
                  <a:cubicBezTo>
                    <a:pt x="49" y="216"/>
                    <a:pt x="0" y="167"/>
                    <a:pt x="0" y="108"/>
                  </a:cubicBezTo>
                  <a:cubicBezTo>
                    <a:pt x="0" y="48"/>
                    <a:pt x="49" y="0"/>
                    <a:pt x="109" y="0"/>
                  </a:cubicBezTo>
                  <a:cubicBezTo>
                    <a:pt x="168" y="0"/>
                    <a:pt x="217" y="48"/>
                    <a:pt x="217" y="108"/>
                  </a:cubicBezTo>
                  <a:cubicBezTo>
                    <a:pt x="217" y="167"/>
                    <a:pt x="168" y="216"/>
                    <a:pt x="109" y="216"/>
                  </a:cubicBezTo>
                  <a:close/>
                  <a:moveTo>
                    <a:pt x="109" y="11"/>
                  </a:moveTo>
                  <a:cubicBezTo>
                    <a:pt x="55" y="11"/>
                    <a:pt x="12" y="54"/>
                    <a:pt x="12" y="108"/>
                  </a:cubicBezTo>
                  <a:cubicBezTo>
                    <a:pt x="12" y="161"/>
                    <a:pt x="55" y="205"/>
                    <a:pt x="109" y="205"/>
                  </a:cubicBezTo>
                  <a:cubicBezTo>
                    <a:pt x="162" y="205"/>
                    <a:pt x="206" y="161"/>
                    <a:pt x="206" y="108"/>
                  </a:cubicBezTo>
                  <a:cubicBezTo>
                    <a:pt x="206" y="54"/>
                    <a:pt x="162" y="11"/>
                    <a:pt x="109" y="11"/>
                  </a:cubicBezTo>
                  <a:close/>
                </a:path>
              </a:pathLst>
            </a:custGeom>
            <a:solidFill>
              <a:srgbClr val="462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51" name="ïśliḓé">
              <a:extLst>
                <a:ext uri="{FF2B5EF4-FFF2-40B4-BE49-F238E27FC236}">
                  <a16:creationId xmlns:a16="http://schemas.microsoft.com/office/drawing/2014/main" id="{2B8810F3-7502-464A-B69F-A59312E62A8B}"/>
                </a:ext>
              </a:extLst>
            </p:cNvPr>
            <p:cNvSpPr/>
            <p:nvPr/>
          </p:nvSpPr>
          <p:spPr bwMode="auto">
            <a:xfrm>
              <a:off x="5394060" y="3000885"/>
              <a:ext cx="1403880" cy="140218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52" name="isḷiḑè">
              <a:extLst>
                <a:ext uri="{FF2B5EF4-FFF2-40B4-BE49-F238E27FC236}">
                  <a16:creationId xmlns:a16="http://schemas.microsoft.com/office/drawing/2014/main" id="{33150466-9F59-A346-8EA9-D6E14AC29F11}"/>
                </a:ext>
              </a:extLst>
            </p:cNvPr>
            <p:cNvSpPr/>
            <p:nvPr/>
          </p:nvSpPr>
          <p:spPr bwMode="auto">
            <a:xfrm>
              <a:off x="5341499" y="2946629"/>
              <a:ext cx="1520871" cy="1520871"/>
            </a:xfrm>
            <a:custGeom>
              <a:avLst/>
              <a:gdLst>
                <a:gd name="T0" fmla="*/ 71 w 142"/>
                <a:gd name="T1" fmla="*/ 142 h 142"/>
                <a:gd name="T2" fmla="*/ 0 w 142"/>
                <a:gd name="T3" fmla="*/ 71 h 142"/>
                <a:gd name="T4" fmla="*/ 71 w 142"/>
                <a:gd name="T5" fmla="*/ 0 h 142"/>
                <a:gd name="T6" fmla="*/ 142 w 142"/>
                <a:gd name="T7" fmla="*/ 71 h 142"/>
                <a:gd name="T8" fmla="*/ 71 w 142"/>
                <a:gd name="T9" fmla="*/ 142 h 142"/>
                <a:gd name="T10" fmla="*/ 71 w 142"/>
                <a:gd name="T11" fmla="*/ 11 h 142"/>
                <a:gd name="T12" fmla="*/ 11 w 142"/>
                <a:gd name="T13" fmla="*/ 71 h 142"/>
                <a:gd name="T14" fmla="*/ 71 w 142"/>
                <a:gd name="T15" fmla="*/ 131 h 142"/>
                <a:gd name="T16" fmla="*/ 130 w 142"/>
                <a:gd name="T17" fmla="*/ 71 h 142"/>
                <a:gd name="T18" fmla="*/ 71 w 142"/>
                <a:gd name="T19" fmla="*/ 11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2" h="142">
                  <a:moveTo>
                    <a:pt x="71" y="142"/>
                  </a:moveTo>
                  <a:cubicBezTo>
                    <a:pt x="31" y="142"/>
                    <a:pt x="0" y="110"/>
                    <a:pt x="0" y="71"/>
                  </a:cubicBezTo>
                  <a:cubicBezTo>
                    <a:pt x="0" y="32"/>
                    <a:pt x="31" y="0"/>
                    <a:pt x="71" y="0"/>
                  </a:cubicBezTo>
                  <a:cubicBezTo>
                    <a:pt x="110" y="0"/>
                    <a:pt x="142" y="32"/>
                    <a:pt x="142" y="71"/>
                  </a:cubicBezTo>
                  <a:cubicBezTo>
                    <a:pt x="142" y="110"/>
                    <a:pt x="110" y="142"/>
                    <a:pt x="71" y="142"/>
                  </a:cubicBezTo>
                  <a:close/>
                  <a:moveTo>
                    <a:pt x="71" y="11"/>
                  </a:moveTo>
                  <a:cubicBezTo>
                    <a:pt x="38" y="11"/>
                    <a:pt x="11" y="38"/>
                    <a:pt x="11" y="71"/>
                  </a:cubicBezTo>
                  <a:cubicBezTo>
                    <a:pt x="11" y="104"/>
                    <a:pt x="38" y="131"/>
                    <a:pt x="71" y="131"/>
                  </a:cubicBezTo>
                  <a:cubicBezTo>
                    <a:pt x="103" y="131"/>
                    <a:pt x="130" y="104"/>
                    <a:pt x="130" y="71"/>
                  </a:cubicBezTo>
                  <a:cubicBezTo>
                    <a:pt x="130" y="38"/>
                    <a:pt x="103" y="11"/>
                    <a:pt x="71" y="11"/>
                  </a:cubicBezTo>
                  <a:close/>
                </a:path>
              </a:pathLst>
            </a:custGeom>
            <a:solidFill>
              <a:srgbClr val="462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53" name="iṣliḍé">
              <a:extLst>
                <a:ext uri="{FF2B5EF4-FFF2-40B4-BE49-F238E27FC236}">
                  <a16:creationId xmlns:a16="http://schemas.microsoft.com/office/drawing/2014/main" id="{41352CBB-316A-0343-A3C6-15D625AB367E}"/>
                </a:ext>
              </a:extLst>
            </p:cNvPr>
            <p:cNvSpPr/>
            <p:nvPr/>
          </p:nvSpPr>
          <p:spPr bwMode="auto">
            <a:xfrm>
              <a:off x="7076003" y="2497319"/>
              <a:ext cx="771456" cy="354362"/>
            </a:xfrm>
            <a:custGeom>
              <a:avLst/>
              <a:gdLst>
                <a:gd name="T0" fmla="*/ 61 w 72"/>
                <a:gd name="T1" fmla="*/ 33 h 33"/>
                <a:gd name="T2" fmla="*/ 11 w 72"/>
                <a:gd name="T3" fmla="*/ 33 h 33"/>
                <a:gd name="T4" fmla="*/ 0 w 72"/>
                <a:gd name="T5" fmla="*/ 22 h 33"/>
                <a:gd name="T6" fmla="*/ 0 w 72"/>
                <a:gd name="T7" fmla="*/ 11 h 33"/>
                <a:gd name="T8" fmla="*/ 11 w 72"/>
                <a:gd name="T9" fmla="*/ 0 h 33"/>
                <a:gd name="T10" fmla="*/ 61 w 72"/>
                <a:gd name="T11" fmla="*/ 0 h 33"/>
                <a:gd name="T12" fmla="*/ 72 w 72"/>
                <a:gd name="T13" fmla="*/ 11 h 33"/>
                <a:gd name="T14" fmla="*/ 72 w 72"/>
                <a:gd name="T15" fmla="*/ 22 h 33"/>
                <a:gd name="T16" fmla="*/ 61 w 72"/>
                <a:gd name="T17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33">
                  <a:moveTo>
                    <a:pt x="61" y="33"/>
                  </a:moveTo>
                  <a:cubicBezTo>
                    <a:pt x="11" y="33"/>
                    <a:pt x="11" y="33"/>
                    <a:pt x="11" y="33"/>
                  </a:cubicBezTo>
                  <a:cubicBezTo>
                    <a:pt x="5" y="33"/>
                    <a:pt x="0" y="28"/>
                    <a:pt x="0" y="22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61" y="0"/>
                    <a:pt x="61" y="0"/>
                    <a:pt x="61" y="0"/>
                  </a:cubicBezTo>
                  <a:cubicBezTo>
                    <a:pt x="67" y="0"/>
                    <a:pt x="72" y="5"/>
                    <a:pt x="72" y="11"/>
                  </a:cubicBezTo>
                  <a:cubicBezTo>
                    <a:pt x="72" y="22"/>
                    <a:pt x="72" y="22"/>
                    <a:pt x="72" y="22"/>
                  </a:cubicBezTo>
                  <a:cubicBezTo>
                    <a:pt x="72" y="28"/>
                    <a:pt x="67" y="33"/>
                    <a:pt x="61" y="33"/>
                  </a:cubicBezTo>
                  <a:close/>
                </a:path>
              </a:pathLst>
            </a:custGeom>
            <a:solidFill>
              <a:srgbClr val="FFFD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54" name="ïśľïḑé">
              <a:extLst>
                <a:ext uri="{FF2B5EF4-FFF2-40B4-BE49-F238E27FC236}">
                  <a16:creationId xmlns:a16="http://schemas.microsoft.com/office/drawing/2014/main" id="{FC748C69-28A5-DE48-9C5E-E786065E76E9}"/>
                </a:ext>
              </a:extLst>
            </p:cNvPr>
            <p:cNvSpPr/>
            <p:nvPr/>
          </p:nvSpPr>
          <p:spPr bwMode="auto">
            <a:xfrm>
              <a:off x="7011574" y="2432889"/>
              <a:ext cx="900315" cy="481524"/>
            </a:xfrm>
            <a:custGeom>
              <a:avLst/>
              <a:gdLst>
                <a:gd name="T0" fmla="*/ 67 w 84"/>
                <a:gd name="T1" fmla="*/ 45 h 45"/>
                <a:gd name="T2" fmla="*/ 17 w 84"/>
                <a:gd name="T3" fmla="*/ 45 h 45"/>
                <a:gd name="T4" fmla="*/ 0 w 84"/>
                <a:gd name="T5" fmla="*/ 28 h 45"/>
                <a:gd name="T6" fmla="*/ 0 w 84"/>
                <a:gd name="T7" fmla="*/ 17 h 45"/>
                <a:gd name="T8" fmla="*/ 17 w 84"/>
                <a:gd name="T9" fmla="*/ 0 h 45"/>
                <a:gd name="T10" fmla="*/ 67 w 84"/>
                <a:gd name="T11" fmla="*/ 0 h 45"/>
                <a:gd name="T12" fmla="*/ 84 w 84"/>
                <a:gd name="T13" fmla="*/ 17 h 45"/>
                <a:gd name="T14" fmla="*/ 84 w 84"/>
                <a:gd name="T15" fmla="*/ 28 h 45"/>
                <a:gd name="T16" fmla="*/ 67 w 84"/>
                <a:gd name="T17" fmla="*/ 45 h 45"/>
                <a:gd name="T18" fmla="*/ 17 w 84"/>
                <a:gd name="T19" fmla="*/ 12 h 45"/>
                <a:gd name="T20" fmla="*/ 11 w 84"/>
                <a:gd name="T21" fmla="*/ 17 h 45"/>
                <a:gd name="T22" fmla="*/ 11 w 84"/>
                <a:gd name="T23" fmla="*/ 28 h 45"/>
                <a:gd name="T24" fmla="*/ 17 w 84"/>
                <a:gd name="T25" fmla="*/ 33 h 45"/>
                <a:gd name="T26" fmla="*/ 67 w 84"/>
                <a:gd name="T27" fmla="*/ 33 h 45"/>
                <a:gd name="T28" fmla="*/ 73 w 84"/>
                <a:gd name="T29" fmla="*/ 28 h 45"/>
                <a:gd name="T30" fmla="*/ 73 w 84"/>
                <a:gd name="T31" fmla="*/ 17 h 45"/>
                <a:gd name="T32" fmla="*/ 67 w 84"/>
                <a:gd name="T33" fmla="*/ 12 h 45"/>
                <a:gd name="T34" fmla="*/ 17 w 84"/>
                <a:gd name="T35" fmla="*/ 1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4" h="45">
                  <a:moveTo>
                    <a:pt x="67" y="45"/>
                  </a:moveTo>
                  <a:cubicBezTo>
                    <a:pt x="17" y="45"/>
                    <a:pt x="17" y="45"/>
                    <a:pt x="17" y="45"/>
                  </a:cubicBezTo>
                  <a:cubicBezTo>
                    <a:pt x="7" y="45"/>
                    <a:pt x="0" y="37"/>
                    <a:pt x="0" y="28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8"/>
                    <a:pt x="7" y="0"/>
                    <a:pt x="17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76" y="0"/>
                    <a:pt x="84" y="8"/>
                    <a:pt x="84" y="17"/>
                  </a:cubicBezTo>
                  <a:cubicBezTo>
                    <a:pt x="84" y="28"/>
                    <a:pt x="84" y="28"/>
                    <a:pt x="84" y="28"/>
                  </a:cubicBezTo>
                  <a:cubicBezTo>
                    <a:pt x="84" y="37"/>
                    <a:pt x="76" y="45"/>
                    <a:pt x="67" y="45"/>
                  </a:cubicBezTo>
                  <a:close/>
                  <a:moveTo>
                    <a:pt x="17" y="12"/>
                  </a:moveTo>
                  <a:cubicBezTo>
                    <a:pt x="14" y="12"/>
                    <a:pt x="11" y="14"/>
                    <a:pt x="11" y="17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31"/>
                    <a:pt x="14" y="33"/>
                    <a:pt x="17" y="33"/>
                  </a:cubicBezTo>
                  <a:cubicBezTo>
                    <a:pt x="67" y="33"/>
                    <a:pt x="67" y="33"/>
                    <a:pt x="67" y="33"/>
                  </a:cubicBezTo>
                  <a:cubicBezTo>
                    <a:pt x="70" y="33"/>
                    <a:pt x="73" y="31"/>
                    <a:pt x="73" y="28"/>
                  </a:cubicBezTo>
                  <a:cubicBezTo>
                    <a:pt x="73" y="17"/>
                    <a:pt x="73" y="17"/>
                    <a:pt x="73" y="17"/>
                  </a:cubicBezTo>
                  <a:cubicBezTo>
                    <a:pt x="73" y="14"/>
                    <a:pt x="70" y="12"/>
                    <a:pt x="67" y="12"/>
                  </a:cubicBezTo>
                  <a:lnTo>
                    <a:pt x="17" y="12"/>
                  </a:lnTo>
                  <a:close/>
                </a:path>
              </a:pathLst>
            </a:custGeom>
            <a:solidFill>
              <a:srgbClr val="462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55" name="íṩ1îḋe">
              <a:extLst>
                <a:ext uri="{FF2B5EF4-FFF2-40B4-BE49-F238E27FC236}">
                  <a16:creationId xmlns:a16="http://schemas.microsoft.com/office/drawing/2014/main" id="{5446027B-56A4-164F-9B61-9FA749BCC21D}"/>
                </a:ext>
              </a:extLst>
            </p:cNvPr>
            <p:cNvSpPr/>
            <p:nvPr/>
          </p:nvSpPr>
          <p:spPr bwMode="auto">
            <a:xfrm>
              <a:off x="5704337" y="1876763"/>
              <a:ext cx="783324" cy="235676"/>
            </a:xfrm>
            <a:custGeom>
              <a:avLst/>
              <a:gdLst>
                <a:gd name="T0" fmla="*/ 62 w 73"/>
                <a:gd name="T1" fmla="*/ 22 h 22"/>
                <a:gd name="T2" fmla="*/ 11 w 73"/>
                <a:gd name="T3" fmla="*/ 22 h 22"/>
                <a:gd name="T4" fmla="*/ 0 w 73"/>
                <a:gd name="T5" fmla="*/ 11 h 22"/>
                <a:gd name="T6" fmla="*/ 0 w 73"/>
                <a:gd name="T7" fmla="*/ 11 h 22"/>
                <a:gd name="T8" fmla="*/ 11 w 73"/>
                <a:gd name="T9" fmla="*/ 0 h 22"/>
                <a:gd name="T10" fmla="*/ 62 w 73"/>
                <a:gd name="T11" fmla="*/ 0 h 22"/>
                <a:gd name="T12" fmla="*/ 73 w 73"/>
                <a:gd name="T13" fmla="*/ 11 h 22"/>
                <a:gd name="T14" fmla="*/ 73 w 73"/>
                <a:gd name="T15" fmla="*/ 11 h 22"/>
                <a:gd name="T16" fmla="*/ 62 w 73"/>
                <a:gd name="T17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22">
                  <a:moveTo>
                    <a:pt x="62" y="22"/>
                  </a:moveTo>
                  <a:cubicBezTo>
                    <a:pt x="11" y="22"/>
                    <a:pt x="11" y="22"/>
                    <a:pt x="11" y="22"/>
                  </a:cubicBezTo>
                  <a:cubicBezTo>
                    <a:pt x="5" y="22"/>
                    <a:pt x="0" y="17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68" y="0"/>
                    <a:pt x="73" y="5"/>
                    <a:pt x="73" y="11"/>
                  </a:cubicBezTo>
                  <a:cubicBezTo>
                    <a:pt x="73" y="11"/>
                    <a:pt x="73" y="11"/>
                    <a:pt x="73" y="11"/>
                  </a:cubicBezTo>
                  <a:cubicBezTo>
                    <a:pt x="73" y="17"/>
                    <a:pt x="68" y="22"/>
                    <a:pt x="62" y="2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56" name="islíḋé">
              <a:extLst>
                <a:ext uri="{FF2B5EF4-FFF2-40B4-BE49-F238E27FC236}">
                  <a16:creationId xmlns:a16="http://schemas.microsoft.com/office/drawing/2014/main" id="{468A8931-F159-C942-B2FA-D060E7401395}"/>
                </a:ext>
              </a:extLst>
            </p:cNvPr>
            <p:cNvSpPr/>
            <p:nvPr/>
          </p:nvSpPr>
          <p:spPr bwMode="auto">
            <a:xfrm>
              <a:off x="5651777" y="1822507"/>
              <a:ext cx="888446" cy="342493"/>
            </a:xfrm>
            <a:custGeom>
              <a:avLst/>
              <a:gdLst>
                <a:gd name="T0" fmla="*/ 67 w 83"/>
                <a:gd name="T1" fmla="*/ 32 h 32"/>
                <a:gd name="T2" fmla="*/ 16 w 83"/>
                <a:gd name="T3" fmla="*/ 32 h 32"/>
                <a:gd name="T4" fmla="*/ 0 w 83"/>
                <a:gd name="T5" fmla="*/ 16 h 32"/>
                <a:gd name="T6" fmla="*/ 16 w 83"/>
                <a:gd name="T7" fmla="*/ 0 h 32"/>
                <a:gd name="T8" fmla="*/ 67 w 83"/>
                <a:gd name="T9" fmla="*/ 0 h 32"/>
                <a:gd name="T10" fmla="*/ 83 w 83"/>
                <a:gd name="T11" fmla="*/ 16 h 32"/>
                <a:gd name="T12" fmla="*/ 67 w 83"/>
                <a:gd name="T13" fmla="*/ 32 h 32"/>
                <a:gd name="T14" fmla="*/ 16 w 83"/>
                <a:gd name="T15" fmla="*/ 11 h 32"/>
                <a:gd name="T16" fmla="*/ 11 w 83"/>
                <a:gd name="T17" fmla="*/ 16 h 32"/>
                <a:gd name="T18" fmla="*/ 16 w 83"/>
                <a:gd name="T19" fmla="*/ 21 h 32"/>
                <a:gd name="T20" fmla="*/ 67 w 83"/>
                <a:gd name="T21" fmla="*/ 21 h 32"/>
                <a:gd name="T22" fmla="*/ 72 w 83"/>
                <a:gd name="T23" fmla="*/ 16 h 32"/>
                <a:gd name="T24" fmla="*/ 67 w 83"/>
                <a:gd name="T25" fmla="*/ 11 h 32"/>
                <a:gd name="T26" fmla="*/ 16 w 83"/>
                <a:gd name="T27" fmla="*/ 1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3" h="32">
                  <a:moveTo>
                    <a:pt x="67" y="32"/>
                  </a:moveTo>
                  <a:cubicBezTo>
                    <a:pt x="16" y="32"/>
                    <a:pt x="16" y="32"/>
                    <a:pt x="16" y="32"/>
                  </a:cubicBezTo>
                  <a:cubicBezTo>
                    <a:pt x="7" y="32"/>
                    <a:pt x="0" y="25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76" y="0"/>
                    <a:pt x="83" y="7"/>
                    <a:pt x="83" y="16"/>
                  </a:cubicBezTo>
                  <a:cubicBezTo>
                    <a:pt x="83" y="25"/>
                    <a:pt x="76" y="32"/>
                    <a:pt x="67" y="32"/>
                  </a:cubicBezTo>
                  <a:close/>
                  <a:moveTo>
                    <a:pt x="16" y="11"/>
                  </a:moveTo>
                  <a:cubicBezTo>
                    <a:pt x="13" y="11"/>
                    <a:pt x="11" y="13"/>
                    <a:pt x="11" y="16"/>
                  </a:cubicBezTo>
                  <a:cubicBezTo>
                    <a:pt x="11" y="19"/>
                    <a:pt x="13" y="21"/>
                    <a:pt x="16" y="21"/>
                  </a:cubicBezTo>
                  <a:cubicBezTo>
                    <a:pt x="67" y="21"/>
                    <a:pt x="67" y="21"/>
                    <a:pt x="67" y="21"/>
                  </a:cubicBezTo>
                  <a:cubicBezTo>
                    <a:pt x="70" y="21"/>
                    <a:pt x="72" y="19"/>
                    <a:pt x="72" y="16"/>
                  </a:cubicBezTo>
                  <a:cubicBezTo>
                    <a:pt x="72" y="13"/>
                    <a:pt x="70" y="11"/>
                    <a:pt x="67" y="11"/>
                  </a:cubicBezTo>
                  <a:lnTo>
                    <a:pt x="16" y="11"/>
                  </a:lnTo>
                  <a:close/>
                </a:path>
              </a:pathLst>
            </a:custGeom>
            <a:solidFill>
              <a:srgbClr val="462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57" name="iṧľíḓé">
              <a:extLst>
                <a:ext uri="{FF2B5EF4-FFF2-40B4-BE49-F238E27FC236}">
                  <a16:creationId xmlns:a16="http://schemas.microsoft.com/office/drawing/2014/main" id="{4D044BDD-40EB-A046-9DFC-8A4782251688}"/>
                </a:ext>
              </a:extLst>
            </p:cNvPr>
            <p:cNvSpPr/>
            <p:nvPr/>
          </p:nvSpPr>
          <p:spPr bwMode="auto">
            <a:xfrm>
              <a:off x="4793850" y="2465105"/>
              <a:ext cx="406922" cy="417095"/>
            </a:xfrm>
            <a:prstGeom prst="ellipse">
              <a:avLst/>
            </a:prstGeom>
            <a:solidFill>
              <a:srgbClr val="A0D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58" name="iṧḷíḍé">
              <a:extLst>
                <a:ext uri="{FF2B5EF4-FFF2-40B4-BE49-F238E27FC236}">
                  <a16:creationId xmlns:a16="http://schemas.microsoft.com/office/drawing/2014/main" id="{4AC020B3-FFEE-A844-9972-5050604A8927}"/>
                </a:ext>
              </a:extLst>
            </p:cNvPr>
            <p:cNvSpPr/>
            <p:nvPr/>
          </p:nvSpPr>
          <p:spPr bwMode="auto">
            <a:xfrm>
              <a:off x="4729421" y="2412543"/>
              <a:ext cx="535780" cy="523912"/>
            </a:xfrm>
            <a:custGeom>
              <a:avLst/>
              <a:gdLst>
                <a:gd name="T0" fmla="*/ 25 w 50"/>
                <a:gd name="T1" fmla="*/ 49 h 49"/>
                <a:gd name="T2" fmla="*/ 0 w 50"/>
                <a:gd name="T3" fmla="*/ 24 h 49"/>
                <a:gd name="T4" fmla="*/ 25 w 50"/>
                <a:gd name="T5" fmla="*/ 0 h 49"/>
                <a:gd name="T6" fmla="*/ 50 w 50"/>
                <a:gd name="T7" fmla="*/ 24 h 49"/>
                <a:gd name="T8" fmla="*/ 25 w 50"/>
                <a:gd name="T9" fmla="*/ 49 h 49"/>
                <a:gd name="T10" fmla="*/ 25 w 50"/>
                <a:gd name="T11" fmla="*/ 11 h 49"/>
                <a:gd name="T12" fmla="*/ 11 w 50"/>
                <a:gd name="T13" fmla="*/ 24 h 49"/>
                <a:gd name="T14" fmla="*/ 25 w 50"/>
                <a:gd name="T15" fmla="*/ 38 h 49"/>
                <a:gd name="T16" fmla="*/ 38 w 50"/>
                <a:gd name="T17" fmla="*/ 24 h 49"/>
                <a:gd name="T18" fmla="*/ 25 w 50"/>
                <a:gd name="T19" fmla="*/ 11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0" h="49">
                  <a:moveTo>
                    <a:pt x="25" y="49"/>
                  </a:moveTo>
                  <a:cubicBezTo>
                    <a:pt x="11" y="49"/>
                    <a:pt x="0" y="38"/>
                    <a:pt x="0" y="24"/>
                  </a:cubicBezTo>
                  <a:cubicBezTo>
                    <a:pt x="0" y="11"/>
                    <a:pt x="11" y="0"/>
                    <a:pt x="25" y="0"/>
                  </a:cubicBezTo>
                  <a:cubicBezTo>
                    <a:pt x="39" y="0"/>
                    <a:pt x="50" y="11"/>
                    <a:pt x="50" y="24"/>
                  </a:cubicBezTo>
                  <a:cubicBezTo>
                    <a:pt x="50" y="38"/>
                    <a:pt x="39" y="49"/>
                    <a:pt x="25" y="49"/>
                  </a:cubicBezTo>
                  <a:close/>
                  <a:moveTo>
                    <a:pt x="25" y="11"/>
                  </a:moveTo>
                  <a:cubicBezTo>
                    <a:pt x="17" y="11"/>
                    <a:pt x="11" y="17"/>
                    <a:pt x="11" y="24"/>
                  </a:cubicBezTo>
                  <a:cubicBezTo>
                    <a:pt x="11" y="32"/>
                    <a:pt x="17" y="38"/>
                    <a:pt x="25" y="38"/>
                  </a:cubicBezTo>
                  <a:cubicBezTo>
                    <a:pt x="32" y="38"/>
                    <a:pt x="38" y="32"/>
                    <a:pt x="38" y="24"/>
                  </a:cubicBezTo>
                  <a:cubicBezTo>
                    <a:pt x="38" y="17"/>
                    <a:pt x="32" y="11"/>
                    <a:pt x="25" y="11"/>
                  </a:cubicBezTo>
                  <a:close/>
                </a:path>
              </a:pathLst>
            </a:custGeom>
            <a:solidFill>
              <a:srgbClr val="462B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59" name="i$ḻíḍè">
              <a:extLst>
                <a:ext uri="{FF2B5EF4-FFF2-40B4-BE49-F238E27FC236}">
                  <a16:creationId xmlns:a16="http://schemas.microsoft.com/office/drawing/2014/main" id="{75EA449F-A43A-F34D-B0D9-7C71E25F7F65}"/>
                </a:ext>
              </a:extLst>
            </p:cNvPr>
            <p:cNvSpPr/>
            <p:nvPr/>
          </p:nvSpPr>
          <p:spPr bwMode="auto">
            <a:xfrm>
              <a:off x="4119038" y="3707911"/>
              <a:ext cx="128859" cy="888446"/>
            </a:xfrm>
            <a:custGeom>
              <a:avLst/>
              <a:gdLst>
                <a:gd name="T0" fmla="*/ 6 w 12"/>
                <a:gd name="T1" fmla="*/ 83 h 83"/>
                <a:gd name="T2" fmla="*/ 6 w 12"/>
                <a:gd name="T3" fmla="*/ 83 h 83"/>
                <a:gd name="T4" fmla="*/ 0 w 12"/>
                <a:gd name="T5" fmla="*/ 78 h 83"/>
                <a:gd name="T6" fmla="*/ 0 w 12"/>
                <a:gd name="T7" fmla="*/ 5 h 83"/>
                <a:gd name="T8" fmla="*/ 6 w 12"/>
                <a:gd name="T9" fmla="*/ 0 h 83"/>
                <a:gd name="T10" fmla="*/ 6 w 12"/>
                <a:gd name="T11" fmla="*/ 0 h 83"/>
                <a:gd name="T12" fmla="*/ 12 w 12"/>
                <a:gd name="T13" fmla="*/ 5 h 83"/>
                <a:gd name="T14" fmla="*/ 12 w 12"/>
                <a:gd name="T15" fmla="*/ 78 h 83"/>
                <a:gd name="T16" fmla="*/ 6 w 12"/>
                <a:gd name="T17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83">
                  <a:moveTo>
                    <a:pt x="6" y="83"/>
                  </a:moveTo>
                  <a:cubicBezTo>
                    <a:pt x="6" y="83"/>
                    <a:pt x="6" y="83"/>
                    <a:pt x="6" y="83"/>
                  </a:cubicBezTo>
                  <a:cubicBezTo>
                    <a:pt x="3" y="83"/>
                    <a:pt x="0" y="81"/>
                    <a:pt x="0" y="78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9" y="0"/>
                    <a:pt x="12" y="2"/>
                    <a:pt x="12" y="5"/>
                  </a:cubicBezTo>
                  <a:cubicBezTo>
                    <a:pt x="12" y="78"/>
                    <a:pt x="12" y="78"/>
                    <a:pt x="12" y="78"/>
                  </a:cubicBezTo>
                  <a:cubicBezTo>
                    <a:pt x="12" y="81"/>
                    <a:pt x="9" y="83"/>
                    <a:pt x="6" y="83"/>
                  </a:cubicBezTo>
                  <a:close/>
                </a:path>
              </a:pathLst>
            </a:custGeom>
            <a:solidFill>
              <a:srgbClr val="FDFA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60" name="ísḷîďè">
              <a:extLst>
                <a:ext uri="{FF2B5EF4-FFF2-40B4-BE49-F238E27FC236}">
                  <a16:creationId xmlns:a16="http://schemas.microsoft.com/office/drawing/2014/main" id="{60EB59F3-ABDA-4A41-9CDD-69DBA7EE93A2}"/>
                </a:ext>
              </a:extLst>
            </p:cNvPr>
            <p:cNvSpPr/>
            <p:nvPr/>
          </p:nvSpPr>
          <p:spPr bwMode="auto">
            <a:xfrm>
              <a:off x="4119038" y="3000885"/>
              <a:ext cx="128859" cy="481524"/>
            </a:xfrm>
            <a:custGeom>
              <a:avLst/>
              <a:gdLst>
                <a:gd name="T0" fmla="*/ 6 w 12"/>
                <a:gd name="T1" fmla="*/ 45 h 45"/>
                <a:gd name="T2" fmla="*/ 6 w 12"/>
                <a:gd name="T3" fmla="*/ 45 h 45"/>
                <a:gd name="T4" fmla="*/ 0 w 12"/>
                <a:gd name="T5" fmla="*/ 39 h 45"/>
                <a:gd name="T6" fmla="*/ 0 w 12"/>
                <a:gd name="T7" fmla="*/ 6 h 45"/>
                <a:gd name="T8" fmla="*/ 6 w 12"/>
                <a:gd name="T9" fmla="*/ 0 h 45"/>
                <a:gd name="T10" fmla="*/ 6 w 12"/>
                <a:gd name="T11" fmla="*/ 0 h 45"/>
                <a:gd name="T12" fmla="*/ 12 w 12"/>
                <a:gd name="T13" fmla="*/ 6 h 45"/>
                <a:gd name="T14" fmla="*/ 12 w 12"/>
                <a:gd name="T15" fmla="*/ 39 h 45"/>
                <a:gd name="T16" fmla="*/ 6 w 12"/>
                <a:gd name="T17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45">
                  <a:moveTo>
                    <a:pt x="6" y="45"/>
                  </a:moveTo>
                  <a:cubicBezTo>
                    <a:pt x="6" y="45"/>
                    <a:pt x="6" y="45"/>
                    <a:pt x="6" y="45"/>
                  </a:cubicBezTo>
                  <a:cubicBezTo>
                    <a:pt x="3" y="45"/>
                    <a:pt x="0" y="42"/>
                    <a:pt x="0" y="3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9" y="0"/>
                    <a:pt x="12" y="3"/>
                    <a:pt x="12" y="6"/>
                  </a:cubicBezTo>
                  <a:cubicBezTo>
                    <a:pt x="12" y="39"/>
                    <a:pt x="12" y="39"/>
                    <a:pt x="12" y="39"/>
                  </a:cubicBezTo>
                  <a:cubicBezTo>
                    <a:pt x="12" y="42"/>
                    <a:pt x="9" y="45"/>
                    <a:pt x="6" y="45"/>
                  </a:cubicBezTo>
                  <a:close/>
                </a:path>
              </a:pathLst>
            </a:custGeom>
            <a:solidFill>
              <a:srgbClr val="FDFA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</p:grpSp>
      <p:sp>
        <p:nvSpPr>
          <p:cNvPr id="161" name="TextBox 160">
            <a:extLst>
              <a:ext uri="{FF2B5EF4-FFF2-40B4-BE49-F238E27FC236}">
                <a16:creationId xmlns:a16="http://schemas.microsoft.com/office/drawing/2014/main" id="{42CE88A7-B3E2-6A4E-A59B-8807A2DD359C}"/>
              </a:ext>
            </a:extLst>
          </p:cNvPr>
          <p:cNvSpPr txBox="1"/>
          <p:nvPr/>
        </p:nvSpPr>
        <p:spPr>
          <a:xfrm>
            <a:off x="528320" y="4462293"/>
            <a:ext cx="578104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VN" sz="32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ài viết tập trung vào sự việc</a:t>
            </a:r>
            <a:r>
              <a:rPr lang="en-US" sz="32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i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3200" i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200" i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i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3200" i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200" i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mèo</a:t>
            </a:r>
            <a:r>
              <a:rPr lang="en-US" sz="3200" i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Mun </a:t>
            </a:r>
            <a:r>
              <a:rPr lang="en-US" sz="3200" i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i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lũ</a:t>
            </a:r>
            <a:r>
              <a:rPr lang="en-US" sz="3200" i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200" i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i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3200" i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sz="3200" i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3200" i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i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mèo</a:t>
            </a:r>
            <a:r>
              <a:rPr lang="en-US" sz="3200" i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Mun </a:t>
            </a:r>
            <a:r>
              <a:rPr lang="en-US" sz="3200" i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sz="3200" i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i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VN" sz="3200" i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1D4C0910-F7BD-E843-8098-AE9EF6FDD8FF}"/>
              </a:ext>
            </a:extLst>
          </p:cNvPr>
          <p:cNvSpPr txBox="1"/>
          <p:nvPr/>
        </p:nvSpPr>
        <p:spPr>
          <a:xfrm>
            <a:off x="7132320" y="4736109"/>
            <a:ext cx="50596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VN" sz="32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 từ ngữ thể hiện cảm xúc</a:t>
            </a:r>
            <a:r>
              <a:rPr lang="en-US" sz="32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i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buồn</a:t>
            </a:r>
            <a:r>
              <a:rPr lang="en-US" sz="3200" i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khóc</a:t>
            </a:r>
            <a:r>
              <a:rPr lang="en-US" sz="3200" i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3200" i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sz="3200" i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quên</a:t>
            </a:r>
            <a:r>
              <a:rPr lang="en-US" sz="3200" i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i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Mun…</a:t>
            </a:r>
            <a:endParaRPr lang="en-VN" sz="3200" i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804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61" grpId="0"/>
      <p:bldP spid="1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FE5B9F35-9423-4C67-8A41-C3E66D31692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65" t="7331" r="12947" b="5905"/>
          <a:stretch>
            <a:fillRect/>
          </a:stretch>
        </p:blipFill>
        <p:spPr>
          <a:xfrm>
            <a:off x="3603617" y="2889440"/>
            <a:ext cx="3764235" cy="3663896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D7E1E707-AA94-CC49-8912-D54A77341727}"/>
              </a:ext>
            </a:extLst>
          </p:cNvPr>
          <p:cNvSpPr txBox="1"/>
          <p:nvPr/>
        </p:nvSpPr>
        <p:spPr>
          <a:xfrm>
            <a:off x="392034" y="854666"/>
            <a:ext cx="36577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VN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 khi viết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1398DF5-C2DC-A447-B078-DE623383335B}"/>
              </a:ext>
            </a:extLst>
          </p:cNvPr>
          <p:cNvSpPr txBox="1"/>
          <p:nvPr/>
        </p:nvSpPr>
        <p:spPr>
          <a:xfrm>
            <a:off x="6776721" y="850882"/>
            <a:ext cx="54152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VN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 bài, chỉnh sửa bài viết</a:t>
            </a:r>
          </a:p>
        </p:txBody>
      </p:sp>
      <p:sp>
        <p:nvSpPr>
          <p:cNvPr id="25" name="Shape 1240">
            <a:extLst>
              <a:ext uri="{FF2B5EF4-FFF2-40B4-BE49-F238E27FC236}">
                <a16:creationId xmlns:a16="http://schemas.microsoft.com/office/drawing/2014/main" id="{248B3B10-62B7-9A47-B4FA-5FF3F0F46075}"/>
              </a:ext>
            </a:extLst>
          </p:cNvPr>
          <p:cNvSpPr/>
          <p:nvPr/>
        </p:nvSpPr>
        <p:spPr>
          <a:xfrm>
            <a:off x="246364" y="3089977"/>
            <a:ext cx="858856" cy="858855"/>
          </a:xfrm>
          <a:prstGeom prst="ellipse">
            <a:avLst/>
          </a:prstGeom>
          <a:solidFill>
            <a:srgbClr val="FD4011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 sz="1600"/>
          </a:p>
        </p:txBody>
      </p:sp>
      <p:sp>
        <p:nvSpPr>
          <p:cNvPr id="26" name="Shape 1241">
            <a:extLst>
              <a:ext uri="{FF2B5EF4-FFF2-40B4-BE49-F238E27FC236}">
                <a16:creationId xmlns:a16="http://schemas.microsoft.com/office/drawing/2014/main" id="{ECC7501D-C161-4341-BDCA-0817D3057FD4}"/>
              </a:ext>
            </a:extLst>
          </p:cNvPr>
          <p:cNvSpPr/>
          <p:nvPr/>
        </p:nvSpPr>
        <p:spPr>
          <a:xfrm>
            <a:off x="223332" y="4490047"/>
            <a:ext cx="855145" cy="855144"/>
          </a:xfrm>
          <a:prstGeom prst="ellipse">
            <a:avLst/>
          </a:prstGeom>
          <a:solidFill>
            <a:srgbClr val="F0C921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 sz="1600"/>
          </a:p>
        </p:txBody>
      </p:sp>
      <p:sp>
        <p:nvSpPr>
          <p:cNvPr id="27" name="Shape 1242">
            <a:extLst>
              <a:ext uri="{FF2B5EF4-FFF2-40B4-BE49-F238E27FC236}">
                <a16:creationId xmlns:a16="http://schemas.microsoft.com/office/drawing/2014/main" id="{0992E0C4-E954-D04B-A706-0B5EADD693C3}"/>
              </a:ext>
            </a:extLst>
          </p:cNvPr>
          <p:cNvSpPr/>
          <p:nvPr/>
        </p:nvSpPr>
        <p:spPr>
          <a:xfrm>
            <a:off x="250076" y="1860772"/>
            <a:ext cx="855144" cy="855143"/>
          </a:xfrm>
          <a:prstGeom prst="ellipse">
            <a:avLst/>
          </a:prstGeom>
          <a:solidFill>
            <a:srgbClr val="F0C921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 sz="1600"/>
          </a:p>
        </p:txBody>
      </p:sp>
      <p:sp>
        <p:nvSpPr>
          <p:cNvPr id="28" name="Shape 1243">
            <a:extLst>
              <a:ext uri="{FF2B5EF4-FFF2-40B4-BE49-F238E27FC236}">
                <a16:creationId xmlns:a16="http://schemas.microsoft.com/office/drawing/2014/main" id="{2386C3CF-0409-BA45-850A-C0624CCC011D}"/>
              </a:ext>
            </a:extLst>
          </p:cNvPr>
          <p:cNvSpPr/>
          <p:nvPr/>
        </p:nvSpPr>
        <p:spPr>
          <a:xfrm>
            <a:off x="544771" y="4817694"/>
            <a:ext cx="236732" cy="2035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284" y="4467"/>
                </a:moveTo>
                <a:cubicBezTo>
                  <a:pt x="21073" y="4283"/>
                  <a:pt x="20915" y="4283"/>
                  <a:pt x="20757" y="4283"/>
                </a:cubicBezTo>
                <a:cubicBezTo>
                  <a:pt x="15805" y="4283"/>
                  <a:pt x="15805" y="4283"/>
                  <a:pt x="15805" y="4283"/>
                </a:cubicBezTo>
                <a:cubicBezTo>
                  <a:pt x="15805" y="1040"/>
                  <a:pt x="15805" y="1040"/>
                  <a:pt x="15805" y="1040"/>
                </a:cubicBezTo>
                <a:cubicBezTo>
                  <a:pt x="15805" y="367"/>
                  <a:pt x="15278" y="0"/>
                  <a:pt x="14751" y="0"/>
                </a:cubicBezTo>
                <a:cubicBezTo>
                  <a:pt x="6849" y="0"/>
                  <a:pt x="6849" y="0"/>
                  <a:pt x="6849" y="0"/>
                </a:cubicBezTo>
                <a:cubicBezTo>
                  <a:pt x="6322" y="0"/>
                  <a:pt x="6006" y="367"/>
                  <a:pt x="6006" y="1040"/>
                </a:cubicBezTo>
                <a:cubicBezTo>
                  <a:pt x="6006" y="4283"/>
                  <a:pt x="6006" y="4283"/>
                  <a:pt x="6006" y="4283"/>
                </a:cubicBezTo>
                <a:cubicBezTo>
                  <a:pt x="1054" y="4283"/>
                  <a:pt x="1054" y="4283"/>
                  <a:pt x="1054" y="4283"/>
                </a:cubicBezTo>
                <a:cubicBezTo>
                  <a:pt x="527" y="4283"/>
                  <a:pt x="0" y="4712"/>
                  <a:pt x="0" y="5324"/>
                </a:cubicBezTo>
                <a:cubicBezTo>
                  <a:pt x="0" y="20621"/>
                  <a:pt x="0" y="20621"/>
                  <a:pt x="0" y="20621"/>
                </a:cubicBezTo>
                <a:cubicBezTo>
                  <a:pt x="0" y="21233"/>
                  <a:pt x="527" y="21600"/>
                  <a:pt x="1054" y="21600"/>
                </a:cubicBezTo>
                <a:cubicBezTo>
                  <a:pt x="20757" y="21600"/>
                  <a:pt x="20757" y="21600"/>
                  <a:pt x="20757" y="21600"/>
                </a:cubicBezTo>
                <a:cubicBezTo>
                  <a:pt x="21284" y="21600"/>
                  <a:pt x="21600" y="21233"/>
                  <a:pt x="21600" y="20621"/>
                </a:cubicBezTo>
                <a:cubicBezTo>
                  <a:pt x="21600" y="5324"/>
                  <a:pt x="21600" y="5324"/>
                  <a:pt x="21600" y="5324"/>
                </a:cubicBezTo>
                <a:cubicBezTo>
                  <a:pt x="21600" y="4895"/>
                  <a:pt x="21442" y="4712"/>
                  <a:pt x="21284" y="4467"/>
                </a:cubicBezTo>
                <a:close/>
                <a:moveTo>
                  <a:pt x="7744" y="2019"/>
                </a:moveTo>
                <a:cubicBezTo>
                  <a:pt x="13908" y="2019"/>
                  <a:pt x="13908" y="2019"/>
                  <a:pt x="13908" y="2019"/>
                </a:cubicBezTo>
                <a:cubicBezTo>
                  <a:pt x="13908" y="4283"/>
                  <a:pt x="13908" y="4283"/>
                  <a:pt x="13908" y="4283"/>
                </a:cubicBezTo>
                <a:cubicBezTo>
                  <a:pt x="7744" y="4283"/>
                  <a:pt x="7744" y="4283"/>
                  <a:pt x="7744" y="4283"/>
                </a:cubicBezTo>
                <a:lnTo>
                  <a:pt x="7744" y="2019"/>
                </a:lnTo>
                <a:close/>
                <a:moveTo>
                  <a:pt x="19703" y="6547"/>
                </a:moveTo>
                <a:cubicBezTo>
                  <a:pt x="19703" y="12238"/>
                  <a:pt x="19703" y="12238"/>
                  <a:pt x="19703" y="12238"/>
                </a:cubicBezTo>
                <a:cubicBezTo>
                  <a:pt x="13171" y="12238"/>
                  <a:pt x="13171" y="12238"/>
                  <a:pt x="13171" y="12238"/>
                </a:cubicBezTo>
                <a:cubicBezTo>
                  <a:pt x="13171" y="11810"/>
                  <a:pt x="13171" y="11810"/>
                  <a:pt x="13171" y="11810"/>
                </a:cubicBezTo>
                <a:cubicBezTo>
                  <a:pt x="13171" y="11442"/>
                  <a:pt x="12855" y="11014"/>
                  <a:pt x="12486" y="11014"/>
                </a:cubicBezTo>
                <a:cubicBezTo>
                  <a:pt x="9325" y="11014"/>
                  <a:pt x="9325" y="11014"/>
                  <a:pt x="9325" y="11014"/>
                </a:cubicBezTo>
                <a:cubicBezTo>
                  <a:pt x="8798" y="11014"/>
                  <a:pt x="8429" y="11442"/>
                  <a:pt x="8429" y="11810"/>
                </a:cubicBezTo>
                <a:cubicBezTo>
                  <a:pt x="8429" y="12238"/>
                  <a:pt x="8429" y="12238"/>
                  <a:pt x="8429" y="12238"/>
                </a:cubicBezTo>
                <a:cubicBezTo>
                  <a:pt x="1949" y="12238"/>
                  <a:pt x="1949" y="12238"/>
                  <a:pt x="1949" y="12238"/>
                </a:cubicBezTo>
                <a:cubicBezTo>
                  <a:pt x="1949" y="6547"/>
                  <a:pt x="1949" y="6547"/>
                  <a:pt x="1949" y="6547"/>
                </a:cubicBezTo>
                <a:lnTo>
                  <a:pt x="19703" y="6547"/>
                </a:lnTo>
                <a:close/>
                <a:moveTo>
                  <a:pt x="11801" y="12666"/>
                </a:moveTo>
                <a:cubicBezTo>
                  <a:pt x="11801" y="13278"/>
                  <a:pt x="11801" y="13278"/>
                  <a:pt x="11801" y="13278"/>
                </a:cubicBezTo>
                <a:cubicBezTo>
                  <a:pt x="9852" y="13278"/>
                  <a:pt x="9852" y="13278"/>
                  <a:pt x="9852" y="13278"/>
                </a:cubicBezTo>
                <a:cubicBezTo>
                  <a:pt x="9852" y="12666"/>
                  <a:pt x="9852" y="12666"/>
                  <a:pt x="9852" y="12666"/>
                </a:cubicBezTo>
                <a:lnTo>
                  <a:pt x="11801" y="12666"/>
                </a:lnTo>
                <a:close/>
                <a:moveTo>
                  <a:pt x="1949" y="19581"/>
                </a:moveTo>
                <a:cubicBezTo>
                  <a:pt x="1949" y="13890"/>
                  <a:pt x="1949" y="13890"/>
                  <a:pt x="1949" y="13890"/>
                </a:cubicBezTo>
                <a:cubicBezTo>
                  <a:pt x="8429" y="13890"/>
                  <a:pt x="8429" y="13890"/>
                  <a:pt x="8429" y="13890"/>
                </a:cubicBezTo>
                <a:cubicBezTo>
                  <a:pt x="8429" y="14074"/>
                  <a:pt x="8429" y="14074"/>
                  <a:pt x="8429" y="14074"/>
                </a:cubicBezTo>
                <a:cubicBezTo>
                  <a:pt x="8429" y="14502"/>
                  <a:pt x="8798" y="14869"/>
                  <a:pt x="9325" y="14869"/>
                </a:cubicBezTo>
                <a:cubicBezTo>
                  <a:pt x="12486" y="14869"/>
                  <a:pt x="12486" y="14869"/>
                  <a:pt x="12486" y="14869"/>
                </a:cubicBezTo>
                <a:cubicBezTo>
                  <a:pt x="12855" y="14869"/>
                  <a:pt x="13171" y="14502"/>
                  <a:pt x="13171" y="14074"/>
                </a:cubicBezTo>
                <a:cubicBezTo>
                  <a:pt x="13171" y="13890"/>
                  <a:pt x="13171" y="13890"/>
                  <a:pt x="13171" y="13890"/>
                </a:cubicBezTo>
                <a:cubicBezTo>
                  <a:pt x="19703" y="13890"/>
                  <a:pt x="19703" y="13890"/>
                  <a:pt x="19703" y="13890"/>
                </a:cubicBezTo>
                <a:cubicBezTo>
                  <a:pt x="19703" y="19581"/>
                  <a:pt x="19703" y="19581"/>
                  <a:pt x="19703" y="19581"/>
                </a:cubicBezTo>
                <a:lnTo>
                  <a:pt x="1949" y="19581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22860" rIns="22860" anchor="ctr"/>
          <a:lstStyle/>
          <a:p>
            <a:pPr defTabSz="228600">
              <a:lnSpc>
                <a:spcPct val="93000"/>
              </a:lnSpc>
              <a:defRPr sz="1800">
                <a:latin typeface="Helvetica"/>
                <a:ea typeface="Helvetica"/>
                <a:cs typeface="Helvetica"/>
                <a:sym typeface="Helvetica"/>
              </a:defRPr>
            </a:pPr>
            <a:endParaRPr sz="900"/>
          </a:p>
        </p:txBody>
      </p:sp>
      <p:sp>
        <p:nvSpPr>
          <p:cNvPr id="29" name="Shape 1246">
            <a:extLst>
              <a:ext uri="{FF2B5EF4-FFF2-40B4-BE49-F238E27FC236}">
                <a16:creationId xmlns:a16="http://schemas.microsoft.com/office/drawing/2014/main" id="{475826E2-8305-214A-B243-5868EF68AC29}"/>
              </a:ext>
            </a:extLst>
          </p:cNvPr>
          <p:cNvSpPr/>
          <p:nvPr/>
        </p:nvSpPr>
        <p:spPr>
          <a:xfrm>
            <a:off x="544771" y="2212428"/>
            <a:ext cx="265447" cy="19391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073" y="6327"/>
                </a:moveTo>
                <a:cubicBezTo>
                  <a:pt x="11274" y="0"/>
                  <a:pt x="11274" y="0"/>
                  <a:pt x="11274" y="0"/>
                </a:cubicBezTo>
                <a:cubicBezTo>
                  <a:pt x="10905" y="0"/>
                  <a:pt x="10747" y="0"/>
                  <a:pt x="10379" y="0"/>
                </a:cubicBezTo>
                <a:cubicBezTo>
                  <a:pt x="527" y="6327"/>
                  <a:pt x="527" y="6327"/>
                  <a:pt x="527" y="6327"/>
                </a:cubicBezTo>
                <a:cubicBezTo>
                  <a:pt x="369" y="6545"/>
                  <a:pt x="0" y="6764"/>
                  <a:pt x="0" y="7273"/>
                </a:cubicBezTo>
                <a:cubicBezTo>
                  <a:pt x="0" y="7782"/>
                  <a:pt x="369" y="8218"/>
                  <a:pt x="527" y="8509"/>
                </a:cubicBezTo>
                <a:cubicBezTo>
                  <a:pt x="1422" y="9236"/>
                  <a:pt x="1422" y="9236"/>
                  <a:pt x="1422" y="9236"/>
                </a:cubicBezTo>
                <a:cubicBezTo>
                  <a:pt x="1422" y="13600"/>
                  <a:pt x="1422" y="13600"/>
                  <a:pt x="1422" y="13600"/>
                </a:cubicBezTo>
                <a:cubicBezTo>
                  <a:pt x="1422" y="14036"/>
                  <a:pt x="1791" y="14545"/>
                  <a:pt x="2107" y="14545"/>
                </a:cubicBezTo>
                <a:cubicBezTo>
                  <a:pt x="2476" y="14545"/>
                  <a:pt x="2634" y="14036"/>
                  <a:pt x="2634" y="13600"/>
                </a:cubicBezTo>
                <a:cubicBezTo>
                  <a:pt x="2634" y="9964"/>
                  <a:pt x="2634" y="9964"/>
                  <a:pt x="2634" y="9964"/>
                </a:cubicBezTo>
                <a:cubicBezTo>
                  <a:pt x="4057" y="10909"/>
                  <a:pt x="4057" y="10909"/>
                  <a:pt x="4057" y="10909"/>
                </a:cubicBezTo>
                <a:cubicBezTo>
                  <a:pt x="4057" y="16509"/>
                  <a:pt x="4057" y="16509"/>
                  <a:pt x="4057" y="16509"/>
                </a:cubicBezTo>
                <a:cubicBezTo>
                  <a:pt x="4057" y="16727"/>
                  <a:pt x="4057" y="16945"/>
                  <a:pt x="4215" y="16945"/>
                </a:cubicBezTo>
                <a:cubicBezTo>
                  <a:pt x="4215" y="17236"/>
                  <a:pt x="6322" y="21600"/>
                  <a:pt x="10747" y="21600"/>
                </a:cubicBezTo>
                <a:cubicBezTo>
                  <a:pt x="15120" y="21600"/>
                  <a:pt x="17227" y="17236"/>
                  <a:pt x="17227" y="16945"/>
                </a:cubicBezTo>
                <a:cubicBezTo>
                  <a:pt x="17385" y="16945"/>
                  <a:pt x="17385" y="16727"/>
                  <a:pt x="17385" y="16509"/>
                </a:cubicBezTo>
                <a:cubicBezTo>
                  <a:pt x="17385" y="11127"/>
                  <a:pt x="17385" y="11127"/>
                  <a:pt x="17385" y="11127"/>
                </a:cubicBezTo>
                <a:cubicBezTo>
                  <a:pt x="21073" y="8509"/>
                  <a:pt x="21073" y="8509"/>
                  <a:pt x="21073" y="8509"/>
                </a:cubicBezTo>
                <a:cubicBezTo>
                  <a:pt x="21442" y="8218"/>
                  <a:pt x="21600" y="7782"/>
                  <a:pt x="21600" y="7273"/>
                </a:cubicBezTo>
                <a:cubicBezTo>
                  <a:pt x="21600" y="6764"/>
                  <a:pt x="21442" y="6545"/>
                  <a:pt x="21073" y="6327"/>
                </a:cubicBezTo>
                <a:close/>
                <a:moveTo>
                  <a:pt x="15805" y="16000"/>
                </a:moveTo>
                <a:cubicBezTo>
                  <a:pt x="15278" y="16945"/>
                  <a:pt x="13698" y="19418"/>
                  <a:pt x="10747" y="19418"/>
                </a:cubicBezTo>
                <a:cubicBezTo>
                  <a:pt x="7744" y="19418"/>
                  <a:pt x="6164" y="16945"/>
                  <a:pt x="5637" y="16000"/>
                </a:cubicBezTo>
                <a:cubicBezTo>
                  <a:pt x="5637" y="12145"/>
                  <a:pt x="5637" y="12145"/>
                  <a:pt x="5637" y="12145"/>
                </a:cubicBezTo>
                <a:cubicBezTo>
                  <a:pt x="10379" y="15491"/>
                  <a:pt x="10379" y="15491"/>
                  <a:pt x="10379" y="15491"/>
                </a:cubicBezTo>
                <a:cubicBezTo>
                  <a:pt x="10537" y="15491"/>
                  <a:pt x="10747" y="15491"/>
                  <a:pt x="10905" y="15491"/>
                </a:cubicBezTo>
                <a:cubicBezTo>
                  <a:pt x="11063" y="15491"/>
                  <a:pt x="11063" y="15491"/>
                  <a:pt x="11274" y="15491"/>
                </a:cubicBezTo>
                <a:cubicBezTo>
                  <a:pt x="15805" y="12364"/>
                  <a:pt x="15805" y="12364"/>
                  <a:pt x="15805" y="12364"/>
                </a:cubicBezTo>
                <a:lnTo>
                  <a:pt x="15805" y="16000"/>
                </a:lnTo>
                <a:close/>
                <a:moveTo>
                  <a:pt x="10905" y="12873"/>
                </a:moveTo>
                <a:cubicBezTo>
                  <a:pt x="3161" y="7491"/>
                  <a:pt x="3161" y="7491"/>
                  <a:pt x="3161" y="7491"/>
                </a:cubicBezTo>
                <a:cubicBezTo>
                  <a:pt x="10905" y="2691"/>
                  <a:pt x="10905" y="2691"/>
                  <a:pt x="10905" y="2691"/>
                </a:cubicBezTo>
                <a:cubicBezTo>
                  <a:pt x="18439" y="7491"/>
                  <a:pt x="18439" y="7491"/>
                  <a:pt x="18439" y="7491"/>
                </a:cubicBezTo>
                <a:lnTo>
                  <a:pt x="10905" y="12873"/>
                </a:lnTo>
                <a:close/>
                <a:moveTo>
                  <a:pt x="2634" y="15491"/>
                </a:moveTo>
                <a:cubicBezTo>
                  <a:pt x="2845" y="15782"/>
                  <a:pt x="3003" y="16000"/>
                  <a:pt x="3003" y="16509"/>
                </a:cubicBezTo>
                <a:cubicBezTo>
                  <a:pt x="3003" y="16727"/>
                  <a:pt x="2845" y="17236"/>
                  <a:pt x="2634" y="17455"/>
                </a:cubicBezTo>
                <a:cubicBezTo>
                  <a:pt x="2476" y="17455"/>
                  <a:pt x="2318" y="17673"/>
                  <a:pt x="1949" y="17673"/>
                </a:cubicBezTo>
                <a:cubicBezTo>
                  <a:pt x="1791" y="17673"/>
                  <a:pt x="1422" y="17455"/>
                  <a:pt x="1264" y="17455"/>
                </a:cubicBezTo>
                <a:cubicBezTo>
                  <a:pt x="1054" y="17236"/>
                  <a:pt x="1054" y="16727"/>
                  <a:pt x="1054" y="16509"/>
                </a:cubicBezTo>
                <a:cubicBezTo>
                  <a:pt x="1054" y="16000"/>
                  <a:pt x="1054" y="15782"/>
                  <a:pt x="1264" y="15491"/>
                </a:cubicBezTo>
                <a:cubicBezTo>
                  <a:pt x="1422" y="15273"/>
                  <a:pt x="1791" y="15055"/>
                  <a:pt x="1949" y="15055"/>
                </a:cubicBezTo>
                <a:cubicBezTo>
                  <a:pt x="2318" y="15055"/>
                  <a:pt x="2476" y="15273"/>
                  <a:pt x="2634" y="15491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22860" rIns="22860" anchor="ctr"/>
          <a:lstStyle/>
          <a:p>
            <a:pPr defTabSz="228600">
              <a:lnSpc>
                <a:spcPct val="93000"/>
              </a:lnSpc>
              <a:defRPr sz="1800">
                <a:latin typeface="Helvetica"/>
                <a:ea typeface="Helvetica"/>
                <a:cs typeface="Helvetica"/>
                <a:sym typeface="Helvetica"/>
              </a:defRPr>
            </a:pPr>
            <a:endParaRPr sz="900"/>
          </a:p>
        </p:txBody>
      </p:sp>
      <p:sp>
        <p:nvSpPr>
          <p:cNvPr id="30" name="Shape 1249">
            <a:extLst>
              <a:ext uri="{FF2B5EF4-FFF2-40B4-BE49-F238E27FC236}">
                <a16:creationId xmlns:a16="http://schemas.microsoft.com/office/drawing/2014/main" id="{689B2CBE-190F-4F44-AEBA-768326D9AAE6}"/>
              </a:ext>
            </a:extLst>
          </p:cNvPr>
          <p:cNvSpPr/>
          <p:nvPr/>
        </p:nvSpPr>
        <p:spPr>
          <a:xfrm>
            <a:off x="560570" y="3408534"/>
            <a:ext cx="265447" cy="2642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45" h="21145" extrusionOk="0">
                <a:moveTo>
                  <a:pt x="21180" y="736"/>
                </a:moveTo>
                <a:cubicBezTo>
                  <a:pt x="21025" y="374"/>
                  <a:pt x="20662" y="63"/>
                  <a:pt x="20352" y="63"/>
                </a:cubicBezTo>
                <a:cubicBezTo>
                  <a:pt x="14447" y="-455"/>
                  <a:pt x="10303" y="2290"/>
                  <a:pt x="7713" y="5916"/>
                </a:cubicBezTo>
                <a:cubicBezTo>
                  <a:pt x="6314" y="5398"/>
                  <a:pt x="4760" y="5605"/>
                  <a:pt x="3414" y="6434"/>
                </a:cubicBezTo>
                <a:cubicBezTo>
                  <a:pt x="2015" y="7159"/>
                  <a:pt x="824" y="8506"/>
                  <a:pt x="98" y="10060"/>
                </a:cubicBezTo>
                <a:cubicBezTo>
                  <a:pt x="-57" y="10423"/>
                  <a:pt x="-57" y="10785"/>
                  <a:pt x="306" y="11096"/>
                </a:cubicBezTo>
                <a:cubicBezTo>
                  <a:pt x="616" y="11303"/>
                  <a:pt x="979" y="11459"/>
                  <a:pt x="1342" y="11303"/>
                </a:cubicBezTo>
                <a:cubicBezTo>
                  <a:pt x="2896" y="10423"/>
                  <a:pt x="4449" y="10578"/>
                  <a:pt x="5485" y="11614"/>
                </a:cubicBezTo>
                <a:cubicBezTo>
                  <a:pt x="9629" y="15603"/>
                  <a:pt x="9629" y="15603"/>
                  <a:pt x="9629" y="15603"/>
                </a:cubicBezTo>
                <a:cubicBezTo>
                  <a:pt x="10510" y="16639"/>
                  <a:pt x="10665" y="18348"/>
                  <a:pt x="9940" y="19746"/>
                </a:cubicBezTo>
                <a:cubicBezTo>
                  <a:pt x="9785" y="20109"/>
                  <a:pt x="9785" y="20627"/>
                  <a:pt x="10147" y="20782"/>
                </a:cubicBezTo>
                <a:cubicBezTo>
                  <a:pt x="10303" y="20938"/>
                  <a:pt x="10510" y="21145"/>
                  <a:pt x="10821" y="21145"/>
                </a:cubicBezTo>
                <a:cubicBezTo>
                  <a:pt x="10821" y="21145"/>
                  <a:pt x="10976" y="21145"/>
                  <a:pt x="11183" y="20938"/>
                </a:cubicBezTo>
                <a:cubicBezTo>
                  <a:pt x="12737" y="20264"/>
                  <a:pt x="13929" y="19228"/>
                  <a:pt x="14809" y="17830"/>
                </a:cubicBezTo>
                <a:cubicBezTo>
                  <a:pt x="15483" y="16483"/>
                  <a:pt x="15690" y="14929"/>
                  <a:pt x="15120" y="13375"/>
                </a:cubicBezTo>
                <a:cubicBezTo>
                  <a:pt x="16363" y="12650"/>
                  <a:pt x="17244" y="11821"/>
                  <a:pt x="17917" y="10941"/>
                </a:cubicBezTo>
                <a:cubicBezTo>
                  <a:pt x="20352" y="8195"/>
                  <a:pt x="21543" y="4725"/>
                  <a:pt x="21180" y="736"/>
                </a:cubicBezTo>
                <a:close/>
                <a:moveTo>
                  <a:pt x="3051" y="8869"/>
                </a:moveTo>
                <a:cubicBezTo>
                  <a:pt x="4087" y="7833"/>
                  <a:pt x="5278" y="7315"/>
                  <a:pt x="6677" y="7470"/>
                </a:cubicBezTo>
                <a:cubicBezTo>
                  <a:pt x="6314" y="8195"/>
                  <a:pt x="6003" y="8869"/>
                  <a:pt x="5641" y="9387"/>
                </a:cubicBezTo>
                <a:cubicBezTo>
                  <a:pt x="4967" y="9024"/>
                  <a:pt x="4087" y="8869"/>
                  <a:pt x="3051" y="8869"/>
                </a:cubicBezTo>
                <a:close/>
                <a:moveTo>
                  <a:pt x="12219" y="18037"/>
                </a:moveTo>
                <a:cubicBezTo>
                  <a:pt x="12375" y="17157"/>
                  <a:pt x="12064" y="16121"/>
                  <a:pt x="11701" y="15447"/>
                </a:cubicBezTo>
                <a:cubicBezTo>
                  <a:pt x="12375" y="15085"/>
                  <a:pt x="12893" y="14722"/>
                  <a:pt x="13566" y="14411"/>
                </a:cubicBezTo>
                <a:cubicBezTo>
                  <a:pt x="13773" y="15758"/>
                  <a:pt x="13255" y="17001"/>
                  <a:pt x="12219" y="18037"/>
                </a:cubicBezTo>
                <a:close/>
                <a:moveTo>
                  <a:pt x="10510" y="13893"/>
                </a:moveTo>
                <a:cubicBezTo>
                  <a:pt x="7195" y="10578"/>
                  <a:pt x="7195" y="10578"/>
                  <a:pt x="7195" y="10578"/>
                </a:cubicBezTo>
                <a:cubicBezTo>
                  <a:pt x="8749" y="6279"/>
                  <a:pt x="12893" y="1617"/>
                  <a:pt x="19316" y="1772"/>
                </a:cubicBezTo>
                <a:cubicBezTo>
                  <a:pt x="19626" y="9542"/>
                  <a:pt x="13255" y="12857"/>
                  <a:pt x="10510" y="13893"/>
                </a:cubicBezTo>
                <a:close/>
                <a:moveTo>
                  <a:pt x="16363" y="4725"/>
                </a:moveTo>
                <a:cubicBezTo>
                  <a:pt x="16726" y="5087"/>
                  <a:pt x="16881" y="5398"/>
                  <a:pt x="16881" y="5761"/>
                </a:cubicBezTo>
                <a:cubicBezTo>
                  <a:pt x="16881" y="6279"/>
                  <a:pt x="16726" y="6641"/>
                  <a:pt x="16363" y="6797"/>
                </a:cubicBezTo>
                <a:cubicBezTo>
                  <a:pt x="16208" y="7159"/>
                  <a:pt x="15690" y="7315"/>
                  <a:pt x="15327" y="7315"/>
                </a:cubicBezTo>
                <a:cubicBezTo>
                  <a:pt x="14965" y="7315"/>
                  <a:pt x="14602" y="7159"/>
                  <a:pt x="14291" y="6797"/>
                </a:cubicBezTo>
                <a:cubicBezTo>
                  <a:pt x="13929" y="6641"/>
                  <a:pt x="13773" y="6279"/>
                  <a:pt x="13773" y="5761"/>
                </a:cubicBezTo>
                <a:cubicBezTo>
                  <a:pt x="13773" y="5398"/>
                  <a:pt x="13929" y="5087"/>
                  <a:pt x="14291" y="4725"/>
                </a:cubicBezTo>
                <a:cubicBezTo>
                  <a:pt x="14602" y="4518"/>
                  <a:pt x="14965" y="4362"/>
                  <a:pt x="15327" y="4362"/>
                </a:cubicBezTo>
                <a:cubicBezTo>
                  <a:pt x="15690" y="4362"/>
                  <a:pt x="16208" y="4518"/>
                  <a:pt x="16363" y="4725"/>
                </a:cubicBezTo>
                <a:close/>
                <a:moveTo>
                  <a:pt x="3414" y="14411"/>
                </a:moveTo>
                <a:cubicBezTo>
                  <a:pt x="2378" y="15447"/>
                  <a:pt x="2378" y="17519"/>
                  <a:pt x="2378" y="17830"/>
                </a:cubicBezTo>
                <a:cubicBezTo>
                  <a:pt x="2378" y="18348"/>
                  <a:pt x="2688" y="18866"/>
                  <a:pt x="3206" y="18866"/>
                </a:cubicBezTo>
                <a:cubicBezTo>
                  <a:pt x="3724" y="18866"/>
                  <a:pt x="5796" y="18710"/>
                  <a:pt x="6832" y="17674"/>
                </a:cubicBezTo>
                <a:cubicBezTo>
                  <a:pt x="7557" y="17001"/>
                  <a:pt x="7557" y="16483"/>
                  <a:pt x="7557" y="15965"/>
                </a:cubicBezTo>
                <a:cubicBezTo>
                  <a:pt x="7557" y="15447"/>
                  <a:pt x="7350" y="14722"/>
                  <a:pt x="6832" y="14204"/>
                </a:cubicBezTo>
                <a:cubicBezTo>
                  <a:pt x="5641" y="13168"/>
                  <a:pt x="4242" y="13531"/>
                  <a:pt x="3414" y="14411"/>
                </a:cubicBezTo>
                <a:close/>
                <a:moveTo>
                  <a:pt x="5485" y="16483"/>
                </a:moveTo>
                <a:cubicBezTo>
                  <a:pt x="5278" y="16639"/>
                  <a:pt x="4760" y="16794"/>
                  <a:pt x="4242" y="16794"/>
                </a:cubicBezTo>
                <a:cubicBezTo>
                  <a:pt x="4449" y="16276"/>
                  <a:pt x="4449" y="15758"/>
                  <a:pt x="4760" y="15603"/>
                </a:cubicBezTo>
                <a:cubicBezTo>
                  <a:pt x="4967" y="15447"/>
                  <a:pt x="4967" y="15447"/>
                  <a:pt x="5123" y="15447"/>
                </a:cubicBezTo>
                <a:cubicBezTo>
                  <a:pt x="5278" y="15447"/>
                  <a:pt x="5485" y="15447"/>
                  <a:pt x="5641" y="15603"/>
                </a:cubicBezTo>
                <a:cubicBezTo>
                  <a:pt x="5641" y="15758"/>
                  <a:pt x="5796" y="15758"/>
                  <a:pt x="5796" y="15965"/>
                </a:cubicBezTo>
                <a:cubicBezTo>
                  <a:pt x="5796" y="16121"/>
                  <a:pt x="5641" y="16276"/>
                  <a:pt x="5485" y="16483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22860" rIns="22860" anchor="ctr"/>
          <a:lstStyle/>
          <a:p>
            <a:pPr defTabSz="228600">
              <a:lnSpc>
                <a:spcPct val="93000"/>
              </a:lnSpc>
              <a:defRPr sz="1800">
                <a:latin typeface="Helvetica"/>
                <a:ea typeface="Helvetica"/>
                <a:cs typeface="Helvetica"/>
                <a:sym typeface="Helvetica"/>
              </a:defRPr>
            </a:pPr>
            <a:endParaRPr sz="90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987EFF2-B209-E34F-8384-364A8D841BCA}"/>
              </a:ext>
            </a:extLst>
          </p:cNvPr>
          <p:cNvSpPr txBox="1"/>
          <p:nvPr/>
        </p:nvSpPr>
        <p:spPr>
          <a:xfrm>
            <a:off x="1129201" y="1920040"/>
            <a:ext cx="36577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VN" sz="32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Lựa chọn đề tài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27390E8-C40B-A646-B559-6B6932792FCA}"/>
              </a:ext>
            </a:extLst>
          </p:cNvPr>
          <p:cNvSpPr txBox="1"/>
          <p:nvPr/>
        </p:nvSpPr>
        <p:spPr>
          <a:xfrm>
            <a:off x="1105220" y="3209815"/>
            <a:ext cx="36577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VN" sz="32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ý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960A385-B2C0-D34F-AC1D-465043750135}"/>
              </a:ext>
            </a:extLst>
          </p:cNvPr>
          <p:cNvSpPr txBox="1"/>
          <p:nvPr/>
        </p:nvSpPr>
        <p:spPr>
          <a:xfrm>
            <a:off x="1081239" y="4499590"/>
            <a:ext cx="36577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VN" sz="32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 dàn ý</a:t>
            </a:r>
          </a:p>
        </p:txBody>
      </p:sp>
      <p:sp>
        <p:nvSpPr>
          <p:cNvPr id="36" name="Shape 1242">
            <a:extLst>
              <a:ext uri="{FF2B5EF4-FFF2-40B4-BE49-F238E27FC236}">
                <a16:creationId xmlns:a16="http://schemas.microsoft.com/office/drawing/2014/main" id="{69B9D62F-266A-D848-B47C-3EA455EF60EF}"/>
              </a:ext>
            </a:extLst>
          </p:cNvPr>
          <p:cNvSpPr/>
          <p:nvPr/>
        </p:nvSpPr>
        <p:spPr>
          <a:xfrm>
            <a:off x="7232192" y="2124932"/>
            <a:ext cx="855144" cy="855143"/>
          </a:xfrm>
          <a:prstGeom prst="ellipse">
            <a:avLst/>
          </a:prstGeom>
          <a:solidFill>
            <a:srgbClr val="F0C921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 sz="1600"/>
          </a:p>
        </p:txBody>
      </p:sp>
      <p:sp>
        <p:nvSpPr>
          <p:cNvPr id="37" name="Shape 1243">
            <a:extLst>
              <a:ext uri="{FF2B5EF4-FFF2-40B4-BE49-F238E27FC236}">
                <a16:creationId xmlns:a16="http://schemas.microsoft.com/office/drawing/2014/main" id="{58D0B848-EB70-5541-8902-89F2601F6DA7}"/>
              </a:ext>
            </a:extLst>
          </p:cNvPr>
          <p:cNvSpPr/>
          <p:nvPr/>
        </p:nvSpPr>
        <p:spPr>
          <a:xfrm>
            <a:off x="7526887" y="4817694"/>
            <a:ext cx="236732" cy="2035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284" y="4467"/>
                </a:moveTo>
                <a:cubicBezTo>
                  <a:pt x="21073" y="4283"/>
                  <a:pt x="20915" y="4283"/>
                  <a:pt x="20757" y="4283"/>
                </a:cubicBezTo>
                <a:cubicBezTo>
                  <a:pt x="15805" y="4283"/>
                  <a:pt x="15805" y="4283"/>
                  <a:pt x="15805" y="4283"/>
                </a:cubicBezTo>
                <a:cubicBezTo>
                  <a:pt x="15805" y="1040"/>
                  <a:pt x="15805" y="1040"/>
                  <a:pt x="15805" y="1040"/>
                </a:cubicBezTo>
                <a:cubicBezTo>
                  <a:pt x="15805" y="367"/>
                  <a:pt x="15278" y="0"/>
                  <a:pt x="14751" y="0"/>
                </a:cubicBezTo>
                <a:cubicBezTo>
                  <a:pt x="6849" y="0"/>
                  <a:pt x="6849" y="0"/>
                  <a:pt x="6849" y="0"/>
                </a:cubicBezTo>
                <a:cubicBezTo>
                  <a:pt x="6322" y="0"/>
                  <a:pt x="6006" y="367"/>
                  <a:pt x="6006" y="1040"/>
                </a:cubicBezTo>
                <a:cubicBezTo>
                  <a:pt x="6006" y="4283"/>
                  <a:pt x="6006" y="4283"/>
                  <a:pt x="6006" y="4283"/>
                </a:cubicBezTo>
                <a:cubicBezTo>
                  <a:pt x="1054" y="4283"/>
                  <a:pt x="1054" y="4283"/>
                  <a:pt x="1054" y="4283"/>
                </a:cubicBezTo>
                <a:cubicBezTo>
                  <a:pt x="527" y="4283"/>
                  <a:pt x="0" y="4712"/>
                  <a:pt x="0" y="5324"/>
                </a:cubicBezTo>
                <a:cubicBezTo>
                  <a:pt x="0" y="20621"/>
                  <a:pt x="0" y="20621"/>
                  <a:pt x="0" y="20621"/>
                </a:cubicBezTo>
                <a:cubicBezTo>
                  <a:pt x="0" y="21233"/>
                  <a:pt x="527" y="21600"/>
                  <a:pt x="1054" y="21600"/>
                </a:cubicBezTo>
                <a:cubicBezTo>
                  <a:pt x="20757" y="21600"/>
                  <a:pt x="20757" y="21600"/>
                  <a:pt x="20757" y="21600"/>
                </a:cubicBezTo>
                <a:cubicBezTo>
                  <a:pt x="21284" y="21600"/>
                  <a:pt x="21600" y="21233"/>
                  <a:pt x="21600" y="20621"/>
                </a:cubicBezTo>
                <a:cubicBezTo>
                  <a:pt x="21600" y="5324"/>
                  <a:pt x="21600" y="5324"/>
                  <a:pt x="21600" y="5324"/>
                </a:cubicBezTo>
                <a:cubicBezTo>
                  <a:pt x="21600" y="4895"/>
                  <a:pt x="21442" y="4712"/>
                  <a:pt x="21284" y="4467"/>
                </a:cubicBezTo>
                <a:close/>
                <a:moveTo>
                  <a:pt x="7744" y="2019"/>
                </a:moveTo>
                <a:cubicBezTo>
                  <a:pt x="13908" y="2019"/>
                  <a:pt x="13908" y="2019"/>
                  <a:pt x="13908" y="2019"/>
                </a:cubicBezTo>
                <a:cubicBezTo>
                  <a:pt x="13908" y="4283"/>
                  <a:pt x="13908" y="4283"/>
                  <a:pt x="13908" y="4283"/>
                </a:cubicBezTo>
                <a:cubicBezTo>
                  <a:pt x="7744" y="4283"/>
                  <a:pt x="7744" y="4283"/>
                  <a:pt x="7744" y="4283"/>
                </a:cubicBezTo>
                <a:lnTo>
                  <a:pt x="7744" y="2019"/>
                </a:lnTo>
                <a:close/>
                <a:moveTo>
                  <a:pt x="19703" y="6547"/>
                </a:moveTo>
                <a:cubicBezTo>
                  <a:pt x="19703" y="12238"/>
                  <a:pt x="19703" y="12238"/>
                  <a:pt x="19703" y="12238"/>
                </a:cubicBezTo>
                <a:cubicBezTo>
                  <a:pt x="13171" y="12238"/>
                  <a:pt x="13171" y="12238"/>
                  <a:pt x="13171" y="12238"/>
                </a:cubicBezTo>
                <a:cubicBezTo>
                  <a:pt x="13171" y="11810"/>
                  <a:pt x="13171" y="11810"/>
                  <a:pt x="13171" y="11810"/>
                </a:cubicBezTo>
                <a:cubicBezTo>
                  <a:pt x="13171" y="11442"/>
                  <a:pt x="12855" y="11014"/>
                  <a:pt x="12486" y="11014"/>
                </a:cubicBezTo>
                <a:cubicBezTo>
                  <a:pt x="9325" y="11014"/>
                  <a:pt x="9325" y="11014"/>
                  <a:pt x="9325" y="11014"/>
                </a:cubicBezTo>
                <a:cubicBezTo>
                  <a:pt x="8798" y="11014"/>
                  <a:pt x="8429" y="11442"/>
                  <a:pt x="8429" y="11810"/>
                </a:cubicBezTo>
                <a:cubicBezTo>
                  <a:pt x="8429" y="12238"/>
                  <a:pt x="8429" y="12238"/>
                  <a:pt x="8429" y="12238"/>
                </a:cubicBezTo>
                <a:cubicBezTo>
                  <a:pt x="1949" y="12238"/>
                  <a:pt x="1949" y="12238"/>
                  <a:pt x="1949" y="12238"/>
                </a:cubicBezTo>
                <a:cubicBezTo>
                  <a:pt x="1949" y="6547"/>
                  <a:pt x="1949" y="6547"/>
                  <a:pt x="1949" y="6547"/>
                </a:cubicBezTo>
                <a:lnTo>
                  <a:pt x="19703" y="6547"/>
                </a:lnTo>
                <a:close/>
                <a:moveTo>
                  <a:pt x="11801" y="12666"/>
                </a:moveTo>
                <a:cubicBezTo>
                  <a:pt x="11801" y="13278"/>
                  <a:pt x="11801" y="13278"/>
                  <a:pt x="11801" y="13278"/>
                </a:cubicBezTo>
                <a:cubicBezTo>
                  <a:pt x="9852" y="13278"/>
                  <a:pt x="9852" y="13278"/>
                  <a:pt x="9852" y="13278"/>
                </a:cubicBezTo>
                <a:cubicBezTo>
                  <a:pt x="9852" y="12666"/>
                  <a:pt x="9852" y="12666"/>
                  <a:pt x="9852" y="12666"/>
                </a:cubicBezTo>
                <a:lnTo>
                  <a:pt x="11801" y="12666"/>
                </a:lnTo>
                <a:close/>
                <a:moveTo>
                  <a:pt x="1949" y="19581"/>
                </a:moveTo>
                <a:cubicBezTo>
                  <a:pt x="1949" y="13890"/>
                  <a:pt x="1949" y="13890"/>
                  <a:pt x="1949" y="13890"/>
                </a:cubicBezTo>
                <a:cubicBezTo>
                  <a:pt x="8429" y="13890"/>
                  <a:pt x="8429" y="13890"/>
                  <a:pt x="8429" y="13890"/>
                </a:cubicBezTo>
                <a:cubicBezTo>
                  <a:pt x="8429" y="14074"/>
                  <a:pt x="8429" y="14074"/>
                  <a:pt x="8429" y="14074"/>
                </a:cubicBezTo>
                <a:cubicBezTo>
                  <a:pt x="8429" y="14502"/>
                  <a:pt x="8798" y="14869"/>
                  <a:pt x="9325" y="14869"/>
                </a:cubicBezTo>
                <a:cubicBezTo>
                  <a:pt x="12486" y="14869"/>
                  <a:pt x="12486" y="14869"/>
                  <a:pt x="12486" y="14869"/>
                </a:cubicBezTo>
                <a:cubicBezTo>
                  <a:pt x="12855" y="14869"/>
                  <a:pt x="13171" y="14502"/>
                  <a:pt x="13171" y="14074"/>
                </a:cubicBezTo>
                <a:cubicBezTo>
                  <a:pt x="13171" y="13890"/>
                  <a:pt x="13171" y="13890"/>
                  <a:pt x="13171" y="13890"/>
                </a:cubicBezTo>
                <a:cubicBezTo>
                  <a:pt x="19703" y="13890"/>
                  <a:pt x="19703" y="13890"/>
                  <a:pt x="19703" y="13890"/>
                </a:cubicBezTo>
                <a:cubicBezTo>
                  <a:pt x="19703" y="19581"/>
                  <a:pt x="19703" y="19581"/>
                  <a:pt x="19703" y="19581"/>
                </a:cubicBezTo>
                <a:lnTo>
                  <a:pt x="1949" y="19581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22860" rIns="22860" anchor="ctr"/>
          <a:lstStyle/>
          <a:p>
            <a:pPr defTabSz="228600">
              <a:lnSpc>
                <a:spcPct val="93000"/>
              </a:lnSpc>
              <a:defRPr sz="1800">
                <a:latin typeface="Helvetica"/>
                <a:ea typeface="Helvetica"/>
                <a:cs typeface="Helvetica"/>
                <a:sym typeface="Helvetica"/>
              </a:defRPr>
            </a:pPr>
            <a:endParaRPr sz="900"/>
          </a:p>
        </p:txBody>
      </p:sp>
      <p:sp>
        <p:nvSpPr>
          <p:cNvPr id="38" name="Shape 1246">
            <a:extLst>
              <a:ext uri="{FF2B5EF4-FFF2-40B4-BE49-F238E27FC236}">
                <a16:creationId xmlns:a16="http://schemas.microsoft.com/office/drawing/2014/main" id="{7543FA78-F4E3-6244-88CF-8E4D10E94879}"/>
              </a:ext>
            </a:extLst>
          </p:cNvPr>
          <p:cNvSpPr/>
          <p:nvPr/>
        </p:nvSpPr>
        <p:spPr>
          <a:xfrm>
            <a:off x="7526887" y="2476588"/>
            <a:ext cx="265447" cy="19391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073" y="6327"/>
                </a:moveTo>
                <a:cubicBezTo>
                  <a:pt x="11274" y="0"/>
                  <a:pt x="11274" y="0"/>
                  <a:pt x="11274" y="0"/>
                </a:cubicBezTo>
                <a:cubicBezTo>
                  <a:pt x="10905" y="0"/>
                  <a:pt x="10747" y="0"/>
                  <a:pt x="10379" y="0"/>
                </a:cubicBezTo>
                <a:cubicBezTo>
                  <a:pt x="527" y="6327"/>
                  <a:pt x="527" y="6327"/>
                  <a:pt x="527" y="6327"/>
                </a:cubicBezTo>
                <a:cubicBezTo>
                  <a:pt x="369" y="6545"/>
                  <a:pt x="0" y="6764"/>
                  <a:pt x="0" y="7273"/>
                </a:cubicBezTo>
                <a:cubicBezTo>
                  <a:pt x="0" y="7782"/>
                  <a:pt x="369" y="8218"/>
                  <a:pt x="527" y="8509"/>
                </a:cubicBezTo>
                <a:cubicBezTo>
                  <a:pt x="1422" y="9236"/>
                  <a:pt x="1422" y="9236"/>
                  <a:pt x="1422" y="9236"/>
                </a:cubicBezTo>
                <a:cubicBezTo>
                  <a:pt x="1422" y="13600"/>
                  <a:pt x="1422" y="13600"/>
                  <a:pt x="1422" y="13600"/>
                </a:cubicBezTo>
                <a:cubicBezTo>
                  <a:pt x="1422" y="14036"/>
                  <a:pt x="1791" y="14545"/>
                  <a:pt x="2107" y="14545"/>
                </a:cubicBezTo>
                <a:cubicBezTo>
                  <a:pt x="2476" y="14545"/>
                  <a:pt x="2634" y="14036"/>
                  <a:pt x="2634" y="13600"/>
                </a:cubicBezTo>
                <a:cubicBezTo>
                  <a:pt x="2634" y="9964"/>
                  <a:pt x="2634" y="9964"/>
                  <a:pt x="2634" y="9964"/>
                </a:cubicBezTo>
                <a:cubicBezTo>
                  <a:pt x="4057" y="10909"/>
                  <a:pt x="4057" y="10909"/>
                  <a:pt x="4057" y="10909"/>
                </a:cubicBezTo>
                <a:cubicBezTo>
                  <a:pt x="4057" y="16509"/>
                  <a:pt x="4057" y="16509"/>
                  <a:pt x="4057" y="16509"/>
                </a:cubicBezTo>
                <a:cubicBezTo>
                  <a:pt x="4057" y="16727"/>
                  <a:pt x="4057" y="16945"/>
                  <a:pt x="4215" y="16945"/>
                </a:cubicBezTo>
                <a:cubicBezTo>
                  <a:pt x="4215" y="17236"/>
                  <a:pt x="6322" y="21600"/>
                  <a:pt x="10747" y="21600"/>
                </a:cubicBezTo>
                <a:cubicBezTo>
                  <a:pt x="15120" y="21600"/>
                  <a:pt x="17227" y="17236"/>
                  <a:pt x="17227" y="16945"/>
                </a:cubicBezTo>
                <a:cubicBezTo>
                  <a:pt x="17385" y="16945"/>
                  <a:pt x="17385" y="16727"/>
                  <a:pt x="17385" y="16509"/>
                </a:cubicBezTo>
                <a:cubicBezTo>
                  <a:pt x="17385" y="11127"/>
                  <a:pt x="17385" y="11127"/>
                  <a:pt x="17385" y="11127"/>
                </a:cubicBezTo>
                <a:cubicBezTo>
                  <a:pt x="21073" y="8509"/>
                  <a:pt x="21073" y="8509"/>
                  <a:pt x="21073" y="8509"/>
                </a:cubicBezTo>
                <a:cubicBezTo>
                  <a:pt x="21442" y="8218"/>
                  <a:pt x="21600" y="7782"/>
                  <a:pt x="21600" y="7273"/>
                </a:cubicBezTo>
                <a:cubicBezTo>
                  <a:pt x="21600" y="6764"/>
                  <a:pt x="21442" y="6545"/>
                  <a:pt x="21073" y="6327"/>
                </a:cubicBezTo>
                <a:close/>
                <a:moveTo>
                  <a:pt x="15805" y="16000"/>
                </a:moveTo>
                <a:cubicBezTo>
                  <a:pt x="15278" y="16945"/>
                  <a:pt x="13698" y="19418"/>
                  <a:pt x="10747" y="19418"/>
                </a:cubicBezTo>
                <a:cubicBezTo>
                  <a:pt x="7744" y="19418"/>
                  <a:pt x="6164" y="16945"/>
                  <a:pt x="5637" y="16000"/>
                </a:cubicBezTo>
                <a:cubicBezTo>
                  <a:pt x="5637" y="12145"/>
                  <a:pt x="5637" y="12145"/>
                  <a:pt x="5637" y="12145"/>
                </a:cubicBezTo>
                <a:cubicBezTo>
                  <a:pt x="10379" y="15491"/>
                  <a:pt x="10379" y="15491"/>
                  <a:pt x="10379" y="15491"/>
                </a:cubicBezTo>
                <a:cubicBezTo>
                  <a:pt x="10537" y="15491"/>
                  <a:pt x="10747" y="15491"/>
                  <a:pt x="10905" y="15491"/>
                </a:cubicBezTo>
                <a:cubicBezTo>
                  <a:pt x="11063" y="15491"/>
                  <a:pt x="11063" y="15491"/>
                  <a:pt x="11274" y="15491"/>
                </a:cubicBezTo>
                <a:cubicBezTo>
                  <a:pt x="15805" y="12364"/>
                  <a:pt x="15805" y="12364"/>
                  <a:pt x="15805" y="12364"/>
                </a:cubicBezTo>
                <a:lnTo>
                  <a:pt x="15805" y="16000"/>
                </a:lnTo>
                <a:close/>
                <a:moveTo>
                  <a:pt x="10905" y="12873"/>
                </a:moveTo>
                <a:cubicBezTo>
                  <a:pt x="3161" y="7491"/>
                  <a:pt x="3161" y="7491"/>
                  <a:pt x="3161" y="7491"/>
                </a:cubicBezTo>
                <a:cubicBezTo>
                  <a:pt x="10905" y="2691"/>
                  <a:pt x="10905" y="2691"/>
                  <a:pt x="10905" y="2691"/>
                </a:cubicBezTo>
                <a:cubicBezTo>
                  <a:pt x="18439" y="7491"/>
                  <a:pt x="18439" y="7491"/>
                  <a:pt x="18439" y="7491"/>
                </a:cubicBezTo>
                <a:lnTo>
                  <a:pt x="10905" y="12873"/>
                </a:lnTo>
                <a:close/>
                <a:moveTo>
                  <a:pt x="2634" y="15491"/>
                </a:moveTo>
                <a:cubicBezTo>
                  <a:pt x="2845" y="15782"/>
                  <a:pt x="3003" y="16000"/>
                  <a:pt x="3003" y="16509"/>
                </a:cubicBezTo>
                <a:cubicBezTo>
                  <a:pt x="3003" y="16727"/>
                  <a:pt x="2845" y="17236"/>
                  <a:pt x="2634" y="17455"/>
                </a:cubicBezTo>
                <a:cubicBezTo>
                  <a:pt x="2476" y="17455"/>
                  <a:pt x="2318" y="17673"/>
                  <a:pt x="1949" y="17673"/>
                </a:cubicBezTo>
                <a:cubicBezTo>
                  <a:pt x="1791" y="17673"/>
                  <a:pt x="1422" y="17455"/>
                  <a:pt x="1264" y="17455"/>
                </a:cubicBezTo>
                <a:cubicBezTo>
                  <a:pt x="1054" y="17236"/>
                  <a:pt x="1054" y="16727"/>
                  <a:pt x="1054" y="16509"/>
                </a:cubicBezTo>
                <a:cubicBezTo>
                  <a:pt x="1054" y="16000"/>
                  <a:pt x="1054" y="15782"/>
                  <a:pt x="1264" y="15491"/>
                </a:cubicBezTo>
                <a:cubicBezTo>
                  <a:pt x="1422" y="15273"/>
                  <a:pt x="1791" y="15055"/>
                  <a:pt x="1949" y="15055"/>
                </a:cubicBezTo>
                <a:cubicBezTo>
                  <a:pt x="2318" y="15055"/>
                  <a:pt x="2476" y="15273"/>
                  <a:pt x="2634" y="15491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22860" rIns="22860" anchor="ctr"/>
          <a:lstStyle/>
          <a:p>
            <a:pPr defTabSz="228600">
              <a:lnSpc>
                <a:spcPct val="93000"/>
              </a:lnSpc>
              <a:defRPr sz="1800">
                <a:latin typeface="Helvetica"/>
                <a:ea typeface="Helvetica"/>
                <a:cs typeface="Helvetica"/>
                <a:sym typeface="Helvetica"/>
              </a:defRPr>
            </a:pPr>
            <a:endParaRPr sz="900"/>
          </a:p>
        </p:txBody>
      </p:sp>
      <p:sp>
        <p:nvSpPr>
          <p:cNvPr id="39" name="Shape 1249">
            <a:extLst>
              <a:ext uri="{FF2B5EF4-FFF2-40B4-BE49-F238E27FC236}">
                <a16:creationId xmlns:a16="http://schemas.microsoft.com/office/drawing/2014/main" id="{F0AD92CF-7E6B-B84F-BB64-85EEC6FAF4B4}"/>
              </a:ext>
            </a:extLst>
          </p:cNvPr>
          <p:cNvSpPr/>
          <p:nvPr/>
        </p:nvSpPr>
        <p:spPr>
          <a:xfrm>
            <a:off x="7542686" y="3408534"/>
            <a:ext cx="265447" cy="2642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45" h="21145" extrusionOk="0">
                <a:moveTo>
                  <a:pt x="21180" y="736"/>
                </a:moveTo>
                <a:cubicBezTo>
                  <a:pt x="21025" y="374"/>
                  <a:pt x="20662" y="63"/>
                  <a:pt x="20352" y="63"/>
                </a:cubicBezTo>
                <a:cubicBezTo>
                  <a:pt x="14447" y="-455"/>
                  <a:pt x="10303" y="2290"/>
                  <a:pt x="7713" y="5916"/>
                </a:cubicBezTo>
                <a:cubicBezTo>
                  <a:pt x="6314" y="5398"/>
                  <a:pt x="4760" y="5605"/>
                  <a:pt x="3414" y="6434"/>
                </a:cubicBezTo>
                <a:cubicBezTo>
                  <a:pt x="2015" y="7159"/>
                  <a:pt x="824" y="8506"/>
                  <a:pt x="98" y="10060"/>
                </a:cubicBezTo>
                <a:cubicBezTo>
                  <a:pt x="-57" y="10423"/>
                  <a:pt x="-57" y="10785"/>
                  <a:pt x="306" y="11096"/>
                </a:cubicBezTo>
                <a:cubicBezTo>
                  <a:pt x="616" y="11303"/>
                  <a:pt x="979" y="11459"/>
                  <a:pt x="1342" y="11303"/>
                </a:cubicBezTo>
                <a:cubicBezTo>
                  <a:pt x="2896" y="10423"/>
                  <a:pt x="4449" y="10578"/>
                  <a:pt x="5485" y="11614"/>
                </a:cubicBezTo>
                <a:cubicBezTo>
                  <a:pt x="9629" y="15603"/>
                  <a:pt x="9629" y="15603"/>
                  <a:pt x="9629" y="15603"/>
                </a:cubicBezTo>
                <a:cubicBezTo>
                  <a:pt x="10510" y="16639"/>
                  <a:pt x="10665" y="18348"/>
                  <a:pt x="9940" y="19746"/>
                </a:cubicBezTo>
                <a:cubicBezTo>
                  <a:pt x="9785" y="20109"/>
                  <a:pt x="9785" y="20627"/>
                  <a:pt x="10147" y="20782"/>
                </a:cubicBezTo>
                <a:cubicBezTo>
                  <a:pt x="10303" y="20938"/>
                  <a:pt x="10510" y="21145"/>
                  <a:pt x="10821" y="21145"/>
                </a:cubicBezTo>
                <a:cubicBezTo>
                  <a:pt x="10821" y="21145"/>
                  <a:pt x="10976" y="21145"/>
                  <a:pt x="11183" y="20938"/>
                </a:cubicBezTo>
                <a:cubicBezTo>
                  <a:pt x="12737" y="20264"/>
                  <a:pt x="13929" y="19228"/>
                  <a:pt x="14809" y="17830"/>
                </a:cubicBezTo>
                <a:cubicBezTo>
                  <a:pt x="15483" y="16483"/>
                  <a:pt x="15690" y="14929"/>
                  <a:pt x="15120" y="13375"/>
                </a:cubicBezTo>
                <a:cubicBezTo>
                  <a:pt x="16363" y="12650"/>
                  <a:pt x="17244" y="11821"/>
                  <a:pt x="17917" y="10941"/>
                </a:cubicBezTo>
                <a:cubicBezTo>
                  <a:pt x="20352" y="8195"/>
                  <a:pt x="21543" y="4725"/>
                  <a:pt x="21180" y="736"/>
                </a:cubicBezTo>
                <a:close/>
                <a:moveTo>
                  <a:pt x="3051" y="8869"/>
                </a:moveTo>
                <a:cubicBezTo>
                  <a:pt x="4087" y="7833"/>
                  <a:pt x="5278" y="7315"/>
                  <a:pt x="6677" y="7470"/>
                </a:cubicBezTo>
                <a:cubicBezTo>
                  <a:pt x="6314" y="8195"/>
                  <a:pt x="6003" y="8869"/>
                  <a:pt x="5641" y="9387"/>
                </a:cubicBezTo>
                <a:cubicBezTo>
                  <a:pt x="4967" y="9024"/>
                  <a:pt x="4087" y="8869"/>
                  <a:pt x="3051" y="8869"/>
                </a:cubicBezTo>
                <a:close/>
                <a:moveTo>
                  <a:pt x="12219" y="18037"/>
                </a:moveTo>
                <a:cubicBezTo>
                  <a:pt x="12375" y="17157"/>
                  <a:pt x="12064" y="16121"/>
                  <a:pt x="11701" y="15447"/>
                </a:cubicBezTo>
                <a:cubicBezTo>
                  <a:pt x="12375" y="15085"/>
                  <a:pt x="12893" y="14722"/>
                  <a:pt x="13566" y="14411"/>
                </a:cubicBezTo>
                <a:cubicBezTo>
                  <a:pt x="13773" y="15758"/>
                  <a:pt x="13255" y="17001"/>
                  <a:pt x="12219" y="18037"/>
                </a:cubicBezTo>
                <a:close/>
                <a:moveTo>
                  <a:pt x="10510" y="13893"/>
                </a:moveTo>
                <a:cubicBezTo>
                  <a:pt x="7195" y="10578"/>
                  <a:pt x="7195" y="10578"/>
                  <a:pt x="7195" y="10578"/>
                </a:cubicBezTo>
                <a:cubicBezTo>
                  <a:pt x="8749" y="6279"/>
                  <a:pt x="12893" y="1617"/>
                  <a:pt x="19316" y="1772"/>
                </a:cubicBezTo>
                <a:cubicBezTo>
                  <a:pt x="19626" y="9542"/>
                  <a:pt x="13255" y="12857"/>
                  <a:pt x="10510" y="13893"/>
                </a:cubicBezTo>
                <a:close/>
                <a:moveTo>
                  <a:pt x="16363" y="4725"/>
                </a:moveTo>
                <a:cubicBezTo>
                  <a:pt x="16726" y="5087"/>
                  <a:pt x="16881" y="5398"/>
                  <a:pt x="16881" y="5761"/>
                </a:cubicBezTo>
                <a:cubicBezTo>
                  <a:pt x="16881" y="6279"/>
                  <a:pt x="16726" y="6641"/>
                  <a:pt x="16363" y="6797"/>
                </a:cubicBezTo>
                <a:cubicBezTo>
                  <a:pt x="16208" y="7159"/>
                  <a:pt x="15690" y="7315"/>
                  <a:pt x="15327" y="7315"/>
                </a:cubicBezTo>
                <a:cubicBezTo>
                  <a:pt x="14965" y="7315"/>
                  <a:pt x="14602" y="7159"/>
                  <a:pt x="14291" y="6797"/>
                </a:cubicBezTo>
                <a:cubicBezTo>
                  <a:pt x="13929" y="6641"/>
                  <a:pt x="13773" y="6279"/>
                  <a:pt x="13773" y="5761"/>
                </a:cubicBezTo>
                <a:cubicBezTo>
                  <a:pt x="13773" y="5398"/>
                  <a:pt x="13929" y="5087"/>
                  <a:pt x="14291" y="4725"/>
                </a:cubicBezTo>
                <a:cubicBezTo>
                  <a:pt x="14602" y="4518"/>
                  <a:pt x="14965" y="4362"/>
                  <a:pt x="15327" y="4362"/>
                </a:cubicBezTo>
                <a:cubicBezTo>
                  <a:pt x="15690" y="4362"/>
                  <a:pt x="16208" y="4518"/>
                  <a:pt x="16363" y="4725"/>
                </a:cubicBezTo>
                <a:close/>
                <a:moveTo>
                  <a:pt x="3414" y="14411"/>
                </a:moveTo>
                <a:cubicBezTo>
                  <a:pt x="2378" y="15447"/>
                  <a:pt x="2378" y="17519"/>
                  <a:pt x="2378" y="17830"/>
                </a:cubicBezTo>
                <a:cubicBezTo>
                  <a:pt x="2378" y="18348"/>
                  <a:pt x="2688" y="18866"/>
                  <a:pt x="3206" y="18866"/>
                </a:cubicBezTo>
                <a:cubicBezTo>
                  <a:pt x="3724" y="18866"/>
                  <a:pt x="5796" y="18710"/>
                  <a:pt x="6832" y="17674"/>
                </a:cubicBezTo>
                <a:cubicBezTo>
                  <a:pt x="7557" y="17001"/>
                  <a:pt x="7557" y="16483"/>
                  <a:pt x="7557" y="15965"/>
                </a:cubicBezTo>
                <a:cubicBezTo>
                  <a:pt x="7557" y="15447"/>
                  <a:pt x="7350" y="14722"/>
                  <a:pt x="6832" y="14204"/>
                </a:cubicBezTo>
                <a:cubicBezTo>
                  <a:pt x="5641" y="13168"/>
                  <a:pt x="4242" y="13531"/>
                  <a:pt x="3414" y="14411"/>
                </a:cubicBezTo>
                <a:close/>
                <a:moveTo>
                  <a:pt x="5485" y="16483"/>
                </a:moveTo>
                <a:cubicBezTo>
                  <a:pt x="5278" y="16639"/>
                  <a:pt x="4760" y="16794"/>
                  <a:pt x="4242" y="16794"/>
                </a:cubicBezTo>
                <a:cubicBezTo>
                  <a:pt x="4449" y="16276"/>
                  <a:pt x="4449" y="15758"/>
                  <a:pt x="4760" y="15603"/>
                </a:cubicBezTo>
                <a:cubicBezTo>
                  <a:pt x="4967" y="15447"/>
                  <a:pt x="4967" y="15447"/>
                  <a:pt x="5123" y="15447"/>
                </a:cubicBezTo>
                <a:cubicBezTo>
                  <a:pt x="5278" y="15447"/>
                  <a:pt x="5485" y="15447"/>
                  <a:pt x="5641" y="15603"/>
                </a:cubicBezTo>
                <a:cubicBezTo>
                  <a:pt x="5641" y="15758"/>
                  <a:pt x="5796" y="15758"/>
                  <a:pt x="5796" y="15965"/>
                </a:cubicBezTo>
                <a:cubicBezTo>
                  <a:pt x="5796" y="16121"/>
                  <a:pt x="5641" y="16276"/>
                  <a:pt x="5485" y="16483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22860" rIns="22860" anchor="ctr"/>
          <a:lstStyle/>
          <a:p>
            <a:pPr defTabSz="228600">
              <a:lnSpc>
                <a:spcPct val="93000"/>
              </a:lnSpc>
              <a:defRPr sz="1800">
                <a:latin typeface="Helvetica"/>
                <a:ea typeface="Helvetica"/>
                <a:cs typeface="Helvetica"/>
                <a:sym typeface="Helvetica"/>
              </a:defRPr>
            </a:pPr>
            <a:endParaRPr sz="90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87DAABD-F237-A145-AACA-E2DF024F884F}"/>
              </a:ext>
            </a:extLst>
          </p:cNvPr>
          <p:cNvSpPr txBox="1"/>
          <p:nvPr/>
        </p:nvSpPr>
        <p:spPr>
          <a:xfrm>
            <a:off x="8111317" y="1920040"/>
            <a:ext cx="36577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VN" sz="32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 vào dàn ý viết thành một bài văn hoàn chỉnh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5708ED6-987E-A84E-8D84-8D52CF71070E}"/>
              </a:ext>
            </a:extLst>
          </p:cNvPr>
          <p:cNvSpPr txBox="1"/>
          <p:nvPr/>
        </p:nvSpPr>
        <p:spPr>
          <a:xfrm>
            <a:off x="8063355" y="4499590"/>
            <a:ext cx="36577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VN" sz="32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Đảm bảo đặc điểm kiểu bài kể lại một trải nghiệm</a:t>
            </a:r>
          </a:p>
        </p:txBody>
      </p:sp>
      <p:sp>
        <p:nvSpPr>
          <p:cNvPr id="43" name="Shape 1240">
            <a:extLst>
              <a:ext uri="{FF2B5EF4-FFF2-40B4-BE49-F238E27FC236}">
                <a16:creationId xmlns:a16="http://schemas.microsoft.com/office/drawing/2014/main" id="{A3D65075-E8E8-6441-9595-6B552A8DD512}"/>
              </a:ext>
            </a:extLst>
          </p:cNvPr>
          <p:cNvSpPr/>
          <p:nvPr/>
        </p:nvSpPr>
        <p:spPr>
          <a:xfrm>
            <a:off x="7159925" y="4388266"/>
            <a:ext cx="858856" cy="858855"/>
          </a:xfrm>
          <a:prstGeom prst="ellipse">
            <a:avLst/>
          </a:prstGeom>
          <a:solidFill>
            <a:srgbClr val="FD4011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 sz="1600"/>
          </a:p>
        </p:txBody>
      </p:sp>
      <p:sp>
        <p:nvSpPr>
          <p:cNvPr id="44" name="Shape 1249">
            <a:extLst>
              <a:ext uri="{FF2B5EF4-FFF2-40B4-BE49-F238E27FC236}">
                <a16:creationId xmlns:a16="http://schemas.microsoft.com/office/drawing/2014/main" id="{69DA8786-1555-3A46-AF9D-135C1BA1FF3E}"/>
              </a:ext>
            </a:extLst>
          </p:cNvPr>
          <p:cNvSpPr/>
          <p:nvPr/>
        </p:nvSpPr>
        <p:spPr>
          <a:xfrm>
            <a:off x="7448915" y="4721388"/>
            <a:ext cx="265447" cy="2642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45" h="21145" extrusionOk="0">
                <a:moveTo>
                  <a:pt x="21180" y="736"/>
                </a:moveTo>
                <a:cubicBezTo>
                  <a:pt x="21025" y="374"/>
                  <a:pt x="20662" y="63"/>
                  <a:pt x="20352" y="63"/>
                </a:cubicBezTo>
                <a:cubicBezTo>
                  <a:pt x="14447" y="-455"/>
                  <a:pt x="10303" y="2290"/>
                  <a:pt x="7713" y="5916"/>
                </a:cubicBezTo>
                <a:cubicBezTo>
                  <a:pt x="6314" y="5398"/>
                  <a:pt x="4760" y="5605"/>
                  <a:pt x="3414" y="6434"/>
                </a:cubicBezTo>
                <a:cubicBezTo>
                  <a:pt x="2015" y="7159"/>
                  <a:pt x="824" y="8506"/>
                  <a:pt x="98" y="10060"/>
                </a:cubicBezTo>
                <a:cubicBezTo>
                  <a:pt x="-57" y="10423"/>
                  <a:pt x="-57" y="10785"/>
                  <a:pt x="306" y="11096"/>
                </a:cubicBezTo>
                <a:cubicBezTo>
                  <a:pt x="616" y="11303"/>
                  <a:pt x="979" y="11459"/>
                  <a:pt x="1342" y="11303"/>
                </a:cubicBezTo>
                <a:cubicBezTo>
                  <a:pt x="2896" y="10423"/>
                  <a:pt x="4449" y="10578"/>
                  <a:pt x="5485" y="11614"/>
                </a:cubicBezTo>
                <a:cubicBezTo>
                  <a:pt x="9629" y="15603"/>
                  <a:pt x="9629" y="15603"/>
                  <a:pt x="9629" y="15603"/>
                </a:cubicBezTo>
                <a:cubicBezTo>
                  <a:pt x="10510" y="16639"/>
                  <a:pt x="10665" y="18348"/>
                  <a:pt x="9940" y="19746"/>
                </a:cubicBezTo>
                <a:cubicBezTo>
                  <a:pt x="9785" y="20109"/>
                  <a:pt x="9785" y="20627"/>
                  <a:pt x="10147" y="20782"/>
                </a:cubicBezTo>
                <a:cubicBezTo>
                  <a:pt x="10303" y="20938"/>
                  <a:pt x="10510" y="21145"/>
                  <a:pt x="10821" y="21145"/>
                </a:cubicBezTo>
                <a:cubicBezTo>
                  <a:pt x="10821" y="21145"/>
                  <a:pt x="10976" y="21145"/>
                  <a:pt x="11183" y="20938"/>
                </a:cubicBezTo>
                <a:cubicBezTo>
                  <a:pt x="12737" y="20264"/>
                  <a:pt x="13929" y="19228"/>
                  <a:pt x="14809" y="17830"/>
                </a:cubicBezTo>
                <a:cubicBezTo>
                  <a:pt x="15483" y="16483"/>
                  <a:pt x="15690" y="14929"/>
                  <a:pt x="15120" y="13375"/>
                </a:cubicBezTo>
                <a:cubicBezTo>
                  <a:pt x="16363" y="12650"/>
                  <a:pt x="17244" y="11821"/>
                  <a:pt x="17917" y="10941"/>
                </a:cubicBezTo>
                <a:cubicBezTo>
                  <a:pt x="20352" y="8195"/>
                  <a:pt x="21543" y="4725"/>
                  <a:pt x="21180" y="736"/>
                </a:cubicBezTo>
                <a:close/>
                <a:moveTo>
                  <a:pt x="3051" y="8869"/>
                </a:moveTo>
                <a:cubicBezTo>
                  <a:pt x="4087" y="7833"/>
                  <a:pt x="5278" y="7315"/>
                  <a:pt x="6677" y="7470"/>
                </a:cubicBezTo>
                <a:cubicBezTo>
                  <a:pt x="6314" y="8195"/>
                  <a:pt x="6003" y="8869"/>
                  <a:pt x="5641" y="9387"/>
                </a:cubicBezTo>
                <a:cubicBezTo>
                  <a:pt x="4967" y="9024"/>
                  <a:pt x="4087" y="8869"/>
                  <a:pt x="3051" y="8869"/>
                </a:cubicBezTo>
                <a:close/>
                <a:moveTo>
                  <a:pt x="12219" y="18037"/>
                </a:moveTo>
                <a:cubicBezTo>
                  <a:pt x="12375" y="17157"/>
                  <a:pt x="12064" y="16121"/>
                  <a:pt x="11701" y="15447"/>
                </a:cubicBezTo>
                <a:cubicBezTo>
                  <a:pt x="12375" y="15085"/>
                  <a:pt x="12893" y="14722"/>
                  <a:pt x="13566" y="14411"/>
                </a:cubicBezTo>
                <a:cubicBezTo>
                  <a:pt x="13773" y="15758"/>
                  <a:pt x="13255" y="17001"/>
                  <a:pt x="12219" y="18037"/>
                </a:cubicBezTo>
                <a:close/>
                <a:moveTo>
                  <a:pt x="10510" y="13893"/>
                </a:moveTo>
                <a:cubicBezTo>
                  <a:pt x="7195" y="10578"/>
                  <a:pt x="7195" y="10578"/>
                  <a:pt x="7195" y="10578"/>
                </a:cubicBezTo>
                <a:cubicBezTo>
                  <a:pt x="8749" y="6279"/>
                  <a:pt x="12893" y="1617"/>
                  <a:pt x="19316" y="1772"/>
                </a:cubicBezTo>
                <a:cubicBezTo>
                  <a:pt x="19626" y="9542"/>
                  <a:pt x="13255" y="12857"/>
                  <a:pt x="10510" y="13893"/>
                </a:cubicBezTo>
                <a:close/>
                <a:moveTo>
                  <a:pt x="16363" y="4725"/>
                </a:moveTo>
                <a:cubicBezTo>
                  <a:pt x="16726" y="5087"/>
                  <a:pt x="16881" y="5398"/>
                  <a:pt x="16881" y="5761"/>
                </a:cubicBezTo>
                <a:cubicBezTo>
                  <a:pt x="16881" y="6279"/>
                  <a:pt x="16726" y="6641"/>
                  <a:pt x="16363" y="6797"/>
                </a:cubicBezTo>
                <a:cubicBezTo>
                  <a:pt x="16208" y="7159"/>
                  <a:pt x="15690" y="7315"/>
                  <a:pt x="15327" y="7315"/>
                </a:cubicBezTo>
                <a:cubicBezTo>
                  <a:pt x="14965" y="7315"/>
                  <a:pt x="14602" y="7159"/>
                  <a:pt x="14291" y="6797"/>
                </a:cubicBezTo>
                <a:cubicBezTo>
                  <a:pt x="13929" y="6641"/>
                  <a:pt x="13773" y="6279"/>
                  <a:pt x="13773" y="5761"/>
                </a:cubicBezTo>
                <a:cubicBezTo>
                  <a:pt x="13773" y="5398"/>
                  <a:pt x="13929" y="5087"/>
                  <a:pt x="14291" y="4725"/>
                </a:cubicBezTo>
                <a:cubicBezTo>
                  <a:pt x="14602" y="4518"/>
                  <a:pt x="14965" y="4362"/>
                  <a:pt x="15327" y="4362"/>
                </a:cubicBezTo>
                <a:cubicBezTo>
                  <a:pt x="15690" y="4362"/>
                  <a:pt x="16208" y="4518"/>
                  <a:pt x="16363" y="4725"/>
                </a:cubicBezTo>
                <a:close/>
                <a:moveTo>
                  <a:pt x="3414" y="14411"/>
                </a:moveTo>
                <a:cubicBezTo>
                  <a:pt x="2378" y="15447"/>
                  <a:pt x="2378" y="17519"/>
                  <a:pt x="2378" y="17830"/>
                </a:cubicBezTo>
                <a:cubicBezTo>
                  <a:pt x="2378" y="18348"/>
                  <a:pt x="2688" y="18866"/>
                  <a:pt x="3206" y="18866"/>
                </a:cubicBezTo>
                <a:cubicBezTo>
                  <a:pt x="3724" y="18866"/>
                  <a:pt x="5796" y="18710"/>
                  <a:pt x="6832" y="17674"/>
                </a:cubicBezTo>
                <a:cubicBezTo>
                  <a:pt x="7557" y="17001"/>
                  <a:pt x="7557" y="16483"/>
                  <a:pt x="7557" y="15965"/>
                </a:cubicBezTo>
                <a:cubicBezTo>
                  <a:pt x="7557" y="15447"/>
                  <a:pt x="7350" y="14722"/>
                  <a:pt x="6832" y="14204"/>
                </a:cubicBezTo>
                <a:cubicBezTo>
                  <a:pt x="5641" y="13168"/>
                  <a:pt x="4242" y="13531"/>
                  <a:pt x="3414" y="14411"/>
                </a:cubicBezTo>
                <a:close/>
                <a:moveTo>
                  <a:pt x="5485" y="16483"/>
                </a:moveTo>
                <a:cubicBezTo>
                  <a:pt x="5278" y="16639"/>
                  <a:pt x="4760" y="16794"/>
                  <a:pt x="4242" y="16794"/>
                </a:cubicBezTo>
                <a:cubicBezTo>
                  <a:pt x="4449" y="16276"/>
                  <a:pt x="4449" y="15758"/>
                  <a:pt x="4760" y="15603"/>
                </a:cubicBezTo>
                <a:cubicBezTo>
                  <a:pt x="4967" y="15447"/>
                  <a:pt x="4967" y="15447"/>
                  <a:pt x="5123" y="15447"/>
                </a:cubicBezTo>
                <a:cubicBezTo>
                  <a:pt x="5278" y="15447"/>
                  <a:pt x="5485" y="15447"/>
                  <a:pt x="5641" y="15603"/>
                </a:cubicBezTo>
                <a:cubicBezTo>
                  <a:pt x="5641" y="15758"/>
                  <a:pt x="5796" y="15758"/>
                  <a:pt x="5796" y="15965"/>
                </a:cubicBezTo>
                <a:cubicBezTo>
                  <a:pt x="5796" y="16121"/>
                  <a:pt x="5641" y="16276"/>
                  <a:pt x="5485" y="16483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22860" rIns="22860" anchor="ctr"/>
          <a:lstStyle/>
          <a:p>
            <a:pPr defTabSz="228600">
              <a:lnSpc>
                <a:spcPct val="93000"/>
              </a:lnSpc>
              <a:defRPr sz="1800">
                <a:latin typeface="Helvetica"/>
                <a:ea typeface="Helvetica"/>
                <a:cs typeface="Helvetica"/>
                <a:sym typeface="Helvetica"/>
              </a:defRPr>
            </a:pPr>
            <a:endParaRPr sz="900"/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8FEF6B03-20DF-3A47-CC43-FE17B23B4E91}"/>
              </a:ext>
            </a:extLst>
          </p:cNvPr>
          <p:cNvSpPr/>
          <p:nvPr/>
        </p:nvSpPr>
        <p:spPr>
          <a:xfrm>
            <a:off x="2226695" y="94978"/>
            <a:ext cx="8502265" cy="584775"/>
          </a:xfrm>
          <a:prstGeom prst="roundRect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VN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THỰC HÀNH VIẾT THEO CÁC BƯỚC</a:t>
            </a:r>
            <a:endParaRPr lang="en-VN" sz="33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647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/>
      <p:bldP spid="32" grpId="0"/>
      <p:bldP spid="33" grpId="0"/>
      <p:bldP spid="36" grpId="0" animBg="1"/>
      <p:bldP spid="37" grpId="0" animBg="1"/>
      <p:bldP spid="38" grpId="0" animBg="1"/>
      <p:bldP spid="39" grpId="0" animBg="1"/>
      <p:bldP spid="40" grpId="0"/>
      <p:bldP spid="42" grpId="0"/>
      <p:bldP spid="43" grpId="0" animBg="1"/>
      <p:bldP spid="4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able&#10;&#10;Description automatically generated">
            <a:extLst>
              <a:ext uri="{FF2B5EF4-FFF2-40B4-BE49-F238E27FC236}">
                <a16:creationId xmlns:a16="http://schemas.microsoft.com/office/drawing/2014/main" id="{CE5DEEAE-C7F1-1B49-A974-30F1A0F2D4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" y="985520"/>
            <a:ext cx="10414000" cy="5818639"/>
          </a:xfrm>
          <a:prstGeom prst="rect">
            <a:avLst/>
          </a:prstGeom>
        </p:spPr>
      </p:pic>
      <p:pic>
        <p:nvPicPr>
          <p:cNvPr id="43" name="图片 2" descr="图片包含 物体&#10;&#10;自动生成的说明">
            <a:extLst>
              <a:ext uri="{FF2B5EF4-FFF2-40B4-BE49-F238E27FC236}">
                <a16:creationId xmlns:a16="http://schemas.microsoft.com/office/drawing/2014/main" id="{980F1A87-79FA-FE42-9574-CDD9385DD58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6676" y="366022"/>
            <a:ext cx="2255350" cy="1590833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E7E79716-8CB4-42B5-AC1E-B8E91206C07C}"/>
              </a:ext>
            </a:extLst>
          </p:cNvPr>
          <p:cNvSpPr txBox="1"/>
          <p:nvPr/>
        </p:nvSpPr>
        <p:spPr>
          <a:xfrm>
            <a:off x="2671761" y="561273"/>
            <a:ext cx="5463251" cy="1200329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en-US" altLang="zh-CN" sz="6000" b="1" dirty="0">
                <a:solidFill>
                  <a:srgbClr val="FF0000"/>
                </a:solidFill>
                <a:latin typeface="Times New Roman" panose="02020603050405020304" pitchFamily="18" charset="0"/>
                <a:ea typeface="字魂7号-温暖童稚体" panose="00000500000000000000" pitchFamily="2" charset="-122"/>
                <a:cs typeface="Times New Roman" panose="02020603050405020304" pitchFamily="18" charset="0"/>
              </a:rPr>
              <a:t>III. LUYỆN TẬP</a:t>
            </a:r>
            <a:endParaRPr lang="zh-CN" altLang="en-US" sz="6000" b="1" dirty="0">
              <a:solidFill>
                <a:srgbClr val="FF0000"/>
              </a:solidFill>
              <a:latin typeface="Times New Roman" panose="02020603050405020304" pitchFamily="18" charset="0"/>
              <a:ea typeface="字魂7号-温暖童稚体" panose="00000500000000000000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925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PowerPoint 演示文稿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VECTOR" val="04e76611-1d2c-4a70-aec3-eaff099ae7dd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VECTOR" val="ac91bdbb-b107-41c9-9f34-b6ba4bf0794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VECTOR" val="ac91bdbb-b107-41c9-9f34-b6ba4bf0794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VECTOR" val="ac91bdbb-b107-41c9-9f34-b6ba4bf0794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VECTOR" val="ac91bdbb-b107-41c9-9f34-b6ba4bf07943"/>
</p:tagLst>
</file>

<file path=ppt/theme/theme1.xml><?xml version="1.0" encoding="utf-8"?>
<a:theme xmlns:a="http://schemas.openxmlformats.org/drawingml/2006/main" name="Office Theme">
  <a:themeElements>
    <a:clrScheme name="自定义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79646"/>
      </a:hlink>
      <a:folHlink>
        <a:srgbClr val="F79646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</TotalTime>
  <Words>226</Words>
  <Application>Microsoft Office PowerPoint</Application>
  <PresentationFormat>Widescreen</PresentationFormat>
  <Paragraphs>34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等线</vt:lpstr>
      <vt:lpstr>Arial</vt:lpstr>
      <vt:lpstr>Goudy Stout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ASUS</dc:creator>
  <cp:lastModifiedBy>Administrator</cp:lastModifiedBy>
  <cp:revision>121</cp:revision>
  <dcterms:created xsi:type="dcterms:W3CDTF">2019-02-14T07:38:55Z</dcterms:created>
  <dcterms:modified xsi:type="dcterms:W3CDTF">2025-09-22T01:53:18Z</dcterms:modified>
</cp:coreProperties>
</file>