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59" r:id="rId3"/>
    <p:sldId id="257" r:id="rId4"/>
    <p:sldId id="261" r:id="rId5"/>
    <p:sldId id="260" r:id="rId6"/>
    <p:sldId id="262" r:id="rId7"/>
    <p:sldId id="256"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E6738-6436-44DB-8C44-CA6CFA354046}" type="datetimeFigureOut">
              <a:rPr lang="en-US" smtClean="0"/>
              <a:t>9/22/2025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9A30E-78E0-4FF3-B2EB-FE91046C7981}" type="slidenum">
              <a:rPr lang="en-US" smtClean="0"/>
              <a:t>‹#›</a:t>
            </a:fld>
            <a:endParaRPr lang="en-US"/>
          </a:p>
        </p:txBody>
      </p:sp>
    </p:spTree>
    <p:extLst>
      <p:ext uri="{BB962C8B-B14F-4D97-AF65-F5344CB8AC3E}">
        <p14:creationId xmlns:p14="http://schemas.microsoft.com/office/powerpoint/2010/main" val="2027103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3"/>
        <p:cNvGrpSpPr/>
        <p:nvPr/>
      </p:nvGrpSpPr>
      <p:grpSpPr>
        <a:xfrm>
          <a:off x="0" y="0"/>
          <a:ext cx="0" cy="0"/>
          <a:chOff x="0" y="0"/>
          <a:chExt cx="0" cy="0"/>
        </a:xfrm>
      </p:grpSpPr>
      <p:sp>
        <p:nvSpPr>
          <p:cNvPr id="2944" name="Google Shape;2944;gcf542d467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5" name="Google Shape;2945;gcf542d467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0075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1"/>
        <p:cNvGrpSpPr/>
        <p:nvPr/>
      </p:nvGrpSpPr>
      <p:grpSpPr>
        <a:xfrm>
          <a:off x="0" y="0"/>
          <a:ext cx="0" cy="0"/>
          <a:chOff x="0" y="0"/>
          <a:chExt cx="0" cy="0"/>
        </a:xfrm>
      </p:grpSpPr>
      <p:sp>
        <p:nvSpPr>
          <p:cNvPr id="3192" name="Google Shape;3192;gcc9050bdf8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3" name="Google Shape;3193;gcc9050bdf8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2022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3"/>
        <p:cNvGrpSpPr/>
        <p:nvPr/>
      </p:nvGrpSpPr>
      <p:grpSpPr>
        <a:xfrm>
          <a:off x="0" y="0"/>
          <a:ext cx="0" cy="0"/>
          <a:chOff x="0" y="0"/>
          <a:chExt cx="0" cy="0"/>
        </a:xfrm>
      </p:grpSpPr>
      <p:sp>
        <p:nvSpPr>
          <p:cNvPr id="3414" name="Google Shape;3414;g7a2bc4d681_0_2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5" name="Google Shape;3415;g7a2bc4d681_0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760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066A38-49D8-47AF-B01D-7EE546B2105B}"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275439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66A38-49D8-47AF-B01D-7EE546B2105B}"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355446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66A38-49D8-47AF-B01D-7EE546B2105B}"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4212306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9"/>
        <p:cNvGrpSpPr/>
        <p:nvPr/>
      </p:nvGrpSpPr>
      <p:grpSpPr>
        <a:xfrm>
          <a:off x="0" y="0"/>
          <a:ext cx="0" cy="0"/>
          <a:chOff x="0" y="0"/>
          <a:chExt cx="0" cy="0"/>
        </a:xfrm>
      </p:grpSpPr>
      <p:grpSp>
        <p:nvGrpSpPr>
          <p:cNvPr id="10" name="Google Shape;10;p2"/>
          <p:cNvGrpSpPr/>
          <p:nvPr/>
        </p:nvGrpSpPr>
        <p:grpSpPr>
          <a:xfrm rot="-8907462" flipH="1">
            <a:off x="10838143" y="-425682"/>
            <a:ext cx="1747932" cy="3810553"/>
            <a:chOff x="3345650" y="2840950"/>
            <a:chExt cx="370900" cy="808575"/>
          </a:xfrm>
        </p:grpSpPr>
        <p:sp>
          <p:nvSpPr>
            <p:cNvPr id="11" name="Google Shape;11;p2"/>
            <p:cNvSpPr/>
            <p:nvPr/>
          </p:nvSpPr>
          <p:spPr>
            <a:xfrm>
              <a:off x="3486400" y="2932175"/>
              <a:ext cx="95900" cy="717350"/>
            </a:xfrm>
            <a:custGeom>
              <a:avLst/>
              <a:gdLst/>
              <a:ahLst/>
              <a:cxnLst/>
              <a:rect l="l" t="t" r="r" b="b"/>
              <a:pathLst>
                <a:path w="3836" h="28694" extrusionOk="0">
                  <a:moveTo>
                    <a:pt x="3818" y="1"/>
                  </a:moveTo>
                  <a:cubicBezTo>
                    <a:pt x="3809" y="1"/>
                    <a:pt x="3800" y="7"/>
                    <a:pt x="3800" y="19"/>
                  </a:cubicBezTo>
                  <a:cubicBezTo>
                    <a:pt x="3467" y="3781"/>
                    <a:pt x="3086" y="7520"/>
                    <a:pt x="2574" y="11258"/>
                  </a:cubicBezTo>
                  <a:cubicBezTo>
                    <a:pt x="2074" y="14949"/>
                    <a:pt x="1502" y="18628"/>
                    <a:pt x="943" y="22307"/>
                  </a:cubicBezTo>
                  <a:cubicBezTo>
                    <a:pt x="776" y="23319"/>
                    <a:pt x="621" y="24331"/>
                    <a:pt x="466" y="25355"/>
                  </a:cubicBezTo>
                  <a:cubicBezTo>
                    <a:pt x="311" y="26403"/>
                    <a:pt x="50" y="27498"/>
                    <a:pt x="14" y="28558"/>
                  </a:cubicBezTo>
                  <a:cubicBezTo>
                    <a:pt x="1" y="28644"/>
                    <a:pt x="69" y="28694"/>
                    <a:pt x="136" y="28694"/>
                  </a:cubicBezTo>
                  <a:cubicBezTo>
                    <a:pt x="189" y="28694"/>
                    <a:pt x="241" y="28662"/>
                    <a:pt x="252" y="28594"/>
                  </a:cubicBezTo>
                  <a:cubicBezTo>
                    <a:pt x="478" y="27713"/>
                    <a:pt x="550" y="26772"/>
                    <a:pt x="692" y="25867"/>
                  </a:cubicBezTo>
                  <a:cubicBezTo>
                    <a:pt x="835" y="24939"/>
                    <a:pt x="966" y="23998"/>
                    <a:pt x="1109" y="23069"/>
                  </a:cubicBezTo>
                  <a:cubicBezTo>
                    <a:pt x="1383" y="21200"/>
                    <a:pt x="1657" y="19331"/>
                    <a:pt x="1919" y="17473"/>
                  </a:cubicBezTo>
                  <a:cubicBezTo>
                    <a:pt x="2455" y="13782"/>
                    <a:pt x="2931" y="10091"/>
                    <a:pt x="3300" y="6389"/>
                  </a:cubicBezTo>
                  <a:cubicBezTo>
                    <a:pt x="3514" y="4269"/>
                    <a:pt x="3729" y="2150"/>
                    <a:pt x="3836" y="19"/>
                  </a:cubicBezTo>
                  <a:cubicBezTo>
                    <a:pt x="3836" y="7"/>
                    <a:pt x="3827" y="1"/>
                    <a:pt x="381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3537325" y="2851675"/>
              <a:ext cx="44075" cy="80975"/>
            </a:xfrm>
            <a:custGeom>
              <a:avLst/>
              <a:gdLst/>
              <a:ahLst/>
              <a:cxnLst/>
              <a:rect l="l" t="t" r="r" b="b"/>
              <a:pathLst>
                <a:path w="1763" h="3239" extrusionOk="0">
                  <a:moveTo>
                    <a:pt x="84" y="0"/>
                  </a:moveTo>
                  <a:lnTo>
                    <a:pt x="84" y="0"/>
                  </a:lnTo>
                  <a:cubicBezTo>
                    <a:pt x="1" y="2548"/>
                    <a:pt x="1763" y="3239"/>
                    <a:pt x="1763" y="3239"/>
                  </a:cubicBezTo>
                  <a:cubicBezTo>
                    <a:pt x="1406" y="2167"/>
                    <a:pt x="1168" y="2060"/>
                    <a:pt x="727" y="1298"/>
                  </a:cubicBezTo>
                  <a:cubicBezTo>
                    <a:pt x="477" y="881"/>
                    <a:pt x="263" y="441"/>
                    <a:pt x="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3581400" y="2840950"/>
              <a:ext cx="34850" cy="91400"/>
            </a:xfrm>
            <a:custGeom>
              <a:avLst/>
              <a:gdLst/>
              <a:ahLst/>
              <a:cxnLst/>
              <a:rect l="l" t="t" r="r" b="b"/>
              <a:pathLst>
                <a:path w="1394" h="3656" extrusionOk="0">
                  <a:moveTo>
                    <a:pt x="1274" y="1"/>
                  </a:moveTo>
                  <a:lnTo>
                    <a:pt x="1274" y="1"/>
                  </a:lnTo>
                  <a:cubicBezTo>
                    <a:pt x="869" y="584"/>
                    <a:pt x="619" y="1251"/>
                    <a:pt x="536" y="1953"/>
                  </a:cubicBezTo>
                  <a:cubicBezTo>
                    <a:pt x="369" y="3156"/>
                    <a:pt x="0" y="3656"/>
                    <a:pt x="0" y="3656"/>
                  </a:cubicBezTo>
                  <a:cubicBezTo>
                    <a:pt x="536" y="3334"/>
                    <a:pt x="917" y="2811"/>
                    <a:pt x="1083" y="2203"/>
                  </a:cubicBezTo>
                  <a:cubicBezTo>
                    <a:pt x="1393" y="1168"/>
                    <a:pt x="1060" y="429"/>
                    <a:pt x="127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3587050" y="2889475"/>
              <a:ext cx="62225" cy="56575"/>
            </a:xfrm>
            <a:custGeom>
              <a:avLst/>
              <a:gdLst/>
              <a:ahLst/>
              <a:cxnLst/>
              <a:rect l="l" t="t" r="r" b="b"/>
              <a:pathLst>
                <a:path w="2489" h="2263" extrusionOk="0">
                  <a:moveTo>
                    <a:pt x="2489" y="0"/>
                  </a:moveTo>
                  <a:lnTo>
                    <a:pt x="2489" y="0"/>
                  </a:lnTo>
                  <a:cubicBezTo>
                    <a:pt x="2131" y="393"/>
                    <a:pt x="1727" y="751"/>
                    <a:pt x="1286" y="1036"/>
                  </a:cubicBezTo>
                  <a:cubicBezTo>
                    <a:pt x="798" y="1370"/>
                    <a:pt x="357" y="1786"/>
                    <a:pt x="0" y="2263"/>
                  </a:cubicBezTo>
                  <a:cubicBezTo>
                    <a:pt x="250" y="2048"/>
                    <a:pt x="941" y="2120"/>
                    <a:pt x="1572" y="1584"/>
                  </a:cubicBezTo>
                  <a:cubicBezTo>
                    <a:pt x="2191" y="1036"/>
                    <a:pt x="2489" y="1"/>
                    <a:pt x="2489"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3581975" y="2931750"/>
              <a:ext cx="76825" cy="52700"/>
            </a:xfrm>
            <a:custGeom>
              <a:avLst/>
              <a:gdLst/>
              <a:ahLst/>
              <a:cxnLst/>
              <a:rect l="l" t="t" r="r" b="b"/>
              <a:pathLst>
                <a:path w="3073" h="2108" extrusionOk="0">
                  <a:moveTo>
                    <a:pt x="3073" y="0"/>
                  </a:moveTo>
                  <a:cubicBezTo>
                    <a:pt x="2620" y="393"/>
                    <a:pt x="2120" y="714"/>
                    <a:pt x="1584" y="965"/>
                  </a:cubicBezTo>
                  <a:cubicBezTo>
                    <a:pt x="1001" y="1250"/>
                    <a:pt x="465" y="1643"/>
                    <a:pt x="1" y="2108"/>
                  </a:cubicBezTo>
                  <a:cubicBezTo>
                    <a:pt x="310" y="1917"/>
                    <a:pt x="1060" y="2096"/>
                    <a:pt x="1822" y="1596"/>
                  </a:cubicBezTo>
                  <a:cubicBezTo>
                    <a:pt x="2573" y="1096"/>
                    <a:pt x="3073" y="0"/>
                    <a:pt x="30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2"/>
            <p:cNvSpPr/>
            <p:nvPr/>
          </p:nvSpPr>
          <p:spPr>
            <a:xfrm>
              <a:off x="3582275" y="2973700"/>
              <a:ext cx="90525" cy="43200"/>
            </a:xfrm>
            <a:custGeom>
              <a:avLst/>
              <a:gdLst/>
              <a:ahLst/>
              <a:cxnLst/>
              <a:rect l="l" t="t" r="r" b="b"/>
              <a:pathLst>
                <a:path w="3621" h="1728" extrusionOk="0">
                  <a:moveTo>
                    <a:pt x="3620" y="1"/>
                  </a:moveTo>
                  <a:cubicBezTo>
                    <a:pt x="3084" y="334"/>
                    <a:pt x="2501" y="596"/>
                    <a:pt x="1882" y="775"/>
                  </a:cubicBezTo>
                  <a:cubicBezTo>
                    <a:pt x="1203" y="977"/>
                    <a:pt x="572" y="1311"/>
                    <a:pt x="1" y="1727"/>
                  </a:cubicBezTo>
                  <a:cubicBezTo>
                    <a:pt x="85" y="1688"/>
                    <a:pt x="192" y="1677"/>
                    <a:pt x="318" y="1677"/>
                  </a:cubicBezTo>
                  <a:cubicBezTo>
                    <a:pt x="499" y="1677"/>
                    <a:pt x="719" y="1700"/>
                    <a:pt x="966" y="1700"/>
                  </a:cubicBezTo>
                  <a:cubicBezTo>
                    <a:pt x="1279" y="1700"/>
                    <a:pt x="1636" y="1662"/>
                    <a:pt x="2013" y="1489"/>
                  </a:cubicBezTo>
                  <a:cubicBezTo>
                    <a:pt x="2906" y="1072"/>
                    <a:pt x="3620" y="1"/>
                    <a:pt x="36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3581975" y="3015075"/>
              <a:ext cx="104800" cy="36800"/>
            </a:xfrm>
            <a:custGeom>
              <a:avLst/>
              <a:gdLst/>
              <a:ahLst/>
              <a:cxnLst/>
              <a:rect l="l" t="t" r="r" b="b"/>
              <a:pathLst>
                <a:path w="4192" h="1472" extrusionOk="0">
                  <a:moveTo>
                    <a:pt x="4192" y="1"/>
                  </a:moveTo>
                  <a:lnTo>
                    <a:pt x="4192" y="1"/>
                  </a:lnTo>
                  <a:cubicBezTo>
                    <a:pt x="3549" y="287"/>
                    <a:pt x="2882" y="477"/>
                    <a:pt x="2192" y="572"/>
                  </a:cubicBezTo>
                  <a:cubicBezTo>
                    <a:pt x="1418" y="703"/>
                    <a:pt x="679" y="953"/>
                    <a:pt x="1" y="1322"/>
                  </a:cubicBezTo>
                  <a:cubicBezTo>
                    <a:pt x="49" y="1308"/>
                    <a:pt x="102" y="1302"/>
                    <a:pt x="160" y="1302"/>
                  </a:cubicBezTo>
                  <a:cubicBezTo>
                    <a:pt x="473" y="1302"/>
                    <a:pt x="934" y="1471"/>
                    <a:pt x="1502" y="1471"/>
                  </a:cubicBezTo>
                  <a:cubicBezTo>
                    <a:pt x="1728" y="1471"/>
                    <a:pt x="1970" y="1445"/>
                    <a:pt x="2227" y="1370"/>
                  </a:cubicBezTo>
                  <a:cubicBezTo>
                    <a:pt x="3251" y="1061"/>
                    <a:pt x="4192" y="1"/>
                    <a:pt x="419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3583175" y="3056450"/>
              <a:ext cx="113725" cy="34125"/>
            </a:xfrm>
            <a:custGeom>
              <a:avLst/>
              <a:gdLst/>
              <a:ahLst/>
              <a:cxnLst/>
              <a:rect l="l" t="t" r="r" b="b"/>
              <a:pathLst>
                <a:path w="4549" h="1365" extrusionOk="0">
                  <a:moveTo>
                    <a:pt x="4549" y="1"/>
                  </a:moveTo>
                  <a:cubicBezTo>
                    <a:pt x="3846" y="251"/>
                    <a:pt x="3120" y="406"/>
                    <a:pt x="2382" y="465"/>
                  </a:cubicBezTo>
                  <a:cubicBezTo>
                    <a:pt x="1548" y="537"/>
                    <a:pt x="751" y="751"/>
                    <a:pt x="0" y="1096"/>
                  </a:cubicBezTo>
                  <a:cubicBezTo>
                    <a:pt x="37" y="1088"/>
                    <a:pt x="76" y="1085"/>
                    <a:pt x="118" y="1085"/>
                  </a:cubicBezTo>
                  <a:cubicBezTo>
                    <a:pt x="487" y="1085"/>
                    <a:pt x="1035" y="1365"/>
                    <a:pt x="1759" y="1365"/>
                  </a:cubicBezTo>
                  <a:cubicBezTo>
                    <a:pt x="1947" y="1365"/>
                    <a:pt x="2146" y="1346"/>
                    <a:pt x="2358" y="1299"/>
                  </a:cubicBezTo>
                  <a:cubicBezTo>
                    <a:pt x="3477" y="1060"/>
                    <a:pt x="4549" y="1"/>
                    <a:pt x="4549"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3573650" y="3110475"/>
              <a:ext cx="122950" cy="23100"/>
            </a:xfrm>
            <a:custGeom>
              <a:avLst/>
              <a:gdLst/>
              <a:ahLst/>
              <a:cxnLst/>
              <a:rect l="l" t="t" r="r" b="b"/>
              <a:pathLst>
                <a:path w="4918" h="924" extrusionOk="0">
                  <a:moveTo>
                    <a:pt x="1772" y="0"/>
                  </a:moveTo>
                  <a:cubicBezTo>
                    <a:pt x="817" y="0"/>
                    <a:pt x="0" y="197"/>
                    <a:pt x="0" y="197"/>
                  </a:cubicBezTo>
                  <a:cubicBezTo>
                    <a:pt x="473" y="197"/>
                    <a:pt x="1180" y="924"/>
                    <a:pt x="2365" y="924"/>
                  </a:cubicBezTo>
                  <a:cubicBezTo>
                    <a:pt x="2374" y="924"/>
                    <a:pt x="2384" y="924"/>
                    <a:pt x="2394" y="924"/>
                  </a:cubicBezTo>
                  <a:cubicBezTo>
                    <a:pt x="3584" y="912"/>
                    <a:pt x="4918" y="43"/>
                    <a:pt x="4918" y="42"/>
                  </a:cubicBezTo>
                  <a:lnTo>
                    <a:pt x="4918" y="42"/>
                  </a:lnTo>
                  <a:cubicBezTo>
                    <a:pt x="4521" y="104"/>
                    <a:pt x="4120" y="133"/>
                    <a:pt x="3720" y="133"/>
                  </a:cubicBezTo>
                  <a:cubicBezTo>
                    <a:pt x="3340" y="133"/>
                    <a:pt x="2961" y="107"/>
                    <a:pt x="2584" y="54"/>
                  </a:cubicBezTo>
                  <a:cubicBezTo>
                    <a:pt x="2312" y="16"/>
                    <a:pt x="2037" y="0"/>
                    <a:pt x="17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3572450" y="3161925"/>
              <a:ext cx="137250" cy="28750"/>
            </a:xfrm>
            <a:custGeom>
              <a:avLst/>
              <a:gdLst/>
              <a:ahLst/>
              <a:cxnLst/>
              <a:rect l="l" t="t" r="r" b="b"/>
              <a:pathLst>
                <a:path w="5490" h="1150" extrusionOk="0">
                  <a:moveTo>
                    <a:pt x="1151" y="0"/>
                  </a:moveTo>
                  <a:cubicBezTo>
                    <a:pt x="483" y="0"/>
                    <a:pt x="1" y="68"/>
                    <a:pt x="1" y="68"/>
                  </a:cubicBezTo>
                  <a:cubicBezTo>
                    <a:pt x="549" y="116"/>
                    <a:pt x="1251" y="1021"/>
                    <a:pt x="2584" y="1140"/>
                  </a:cubicBezTo>
                  <a:cubicBezTo>
                    <a:pt x="2667" y="1146"/>
                    <a:pt x="2751" y="1149"/>
                    <a:pt x="2835" y="1149"/>
                  </a:cubicBezTo>
                  <a:cubicBezTo>
                    <a:pt x="4107" y="1149"/>
                    <a:pt x="5490" y="437"/>
                    <a:pt x="5490" y="437"/>
                  </a:cubicBezTo>
                  <a:lnTo>
                    <a:pt x="5490" y="437"/>
                  </a:lnTo>
                  <a:cubicBezTo>
                    <a:pt x="5359" y="443"/>
                    <a:pt x="5229" y="445"/>
                    <a:pt x="5099" y="445"/>
                  </a:cubicBezTo>
                  <a:cubicBezTo>
                    <a:pt x="4360" y="445"/>
                    <a:pt x="3624" y="359"/>
                    <a:pt x="2906" y="187"/>
                  </a:cubicBezTo>
                  <a:cubicBezTo>
                    <a:pt x="2302" y="41"/>
                    <a:pt x="1670" y="0"/>
                    <a:pt x="115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3567400" y="3207950"/>
              <a:ext cx="144675" cy="39025"/>
            </a:xfrm>
            <a:custGeom>
              <a:avLst/>
              <a:gdLst/>
              <a:ahLst/>
              <a:cxnLst/>
              <a:rect l="l" t="t" r="r" b="b"/>
              <a:pathLst>
                <a:path w="5787" h="1561" extrusionOk="0">
                  <a:moveTo>
                    <a:pt x="31" y="1"/>
                  </a:moveTo>
                  <a:cubicBezTo>
                    <a:pt x="11" y="1"/>
                    <a:pt x="0" y="1"/>
                    <a:pt x="0" y="1"/>
                  </a:cubicBezTo>
                  <a:cubicBezTo>
                    <a:pt x="560" y="120"/>
                    <a:pt x="1191" y="1180"/>
                    <a:pt x="2596" y="1477"/>
                  </a:cubicBezTo>
                  <a:cubicBezTo>
                    <a:pt x="2865" y="1537"/>
                    <a:pt x="3147" y="1561"/>
                    <a:pt x="3428" y="1561"/>
                  </a:cubicBezTo>
                  <a:cubicBezTo>
                    <a:pt x="4618" y="1561"/>
                    <a:pt x="5787" y="1132"/>
                    <a:pt x="5787" y="1132"/>
                  </a:cubicBezTo>
                  <a:cubicBezTo>
                    <a:pt x="4858" y="1061"/>
                    <a:pt x="3941" y="858"/>
                    <a:pt x="3060" y="525"/>
                  </a:cubicBezTo>
                  <a:cubicBezTo>
                    <a:pt x="1757" y="21"/>
                    <a:pt x="262" y="1"/>
                    <a:pt x="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3560250" y="3266600"/>
              <a:ext cx="149750" cy="58450"/>
            </a:xfrm>
            <a:custGeom>
              <a:avLst/>
              <a:gdLst/>
              <a:ahLst/>
              <a:cxnLst/>
              <a:rect l="l" t="t" r="r" b="b"/>
              <a:pathLst>
                <a:path w="5990" h="2338" extrusionOk="0">
                  <a:moveTo>
                    <a:pt x="1" y="1"/>
                  </a:moveTo>
                  <a:lnTo>
                    <a:pt x="1" y="1"/>
                  </a:lnTo>
                  <a:cubicBezTo>
                    <a:pt x="572" y="239"/>
                    <a:pt x="1072" y="1465"/>
                    <a:pt x="2525" y="2037"/>
                  </a:cubicBezTo>
                  <a:cubicBezTo>
                    <a:pt x="3129" y="2269"/>
                    <a:pt x="3830" y="2337"/>
                    <a:pt x="4443" y="2337"/>
                  </a:cubicBezTo>
                  <a:cubicBezTo>
                    <a:pt x="5303" y="2337"/>
                    <a:pt x="5990" y="2203"/>
                    <a:pt x="5990" y="2203"/>
                  </a:cubicBezTo>
                  <a:cubicBezTo>
                    <a:pt x="5001" y="1965"/>
                    <a:pt x="4061" y="1584"/>
                    <a:pt x="3180" y="1084"/>
                  </a:cubicBezTo>
                  <a:cubicBezTo>
                    <a:pt x="1763" y="263"/>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3550425" y="3329700"/>
              <a:ext cx="166125" cy="64500"/>
            </a:xfrm>
            <a:custGeom>
              <a:avLst/>
              <a:gdLst/>
              <a:ahLst/>
              <a:cxnLst/>
              <a:rect l="l" t="t" r="r" b="b"/>
              <a:pathLst>
                <a:path w="6645" h="2580" extrusionOk="0">
                  <a:moveTo>
                    <a:pt x="1" y="1"/>
                  </a:moveTo>
                  <a:lnTo>
                    <a:pt x="1" y="1"/>
                  </a:lnTo>
                  <a:cubicBezTo>
                    <a:pt x="656" y="251"/>
                    <a:pt x="1191" y="1620"/>
                    <a:pt x="2799" y="2239"/>
                  </a:cubicBezTo>
                  <a:cubicBezTo>
                    <a:pt x="3474" y="2502"/>
                    <a:pt x="4256" y="2579"/>
                    <a:pt x="4937" y="2579"/>
                  </a:cubicBezTo>
                  <a:cubicBezTo>
                    <a:pt x="5889" y="2579"/>
                    <a:pt x="6644" y="2430"/>
                    <a:pt x="6644" y="2430"/>
                  </a:cubicBezTo>
                  <a:cubicBezTo>
                    <a:pt x="5549" y="2168"/>
                    <a:pt x="4501" y="1751"/>
                    <a:pt x="3537" y="1191"/>
                  </a:cubicBezTo>
                  <a:cubicBezTo>
                    <a:pt x="1953" y="287"/>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3548050" y="3391325"/>
              <a:ext cx="152725" cy="76375"/>
            </a:xfrm>
            <a:custGeom>
              <a:avLst/>
              <a:gdLst/>
              <a:ahLst/>
              <a:cxnLst/>
              <a:rect l="l" t="t" r="r" b="b"/>
              <a:pathLst>
                <a:path w="6109" h="3055" extrusionOk="0">
                  <a:moveTo>
                    <a:pt x="1" y="0"/>
                  </a:moveTo>
                  <a:lnTo>
                    <a:pt x="1" y="0"/>
                  </a:lnTo>
                  <a:cubicBezTo>
                    <a:pt x="596" y="310"/>
                    <a:pt x="965" y="1679"/>
                    <a:pt x="2441" y="2453"/>
                  </a:cubicBezTo>
                  <a:cubicBezTo>
                    <a:pt x="3446" y="2972"/>
                    <a:pt x="4783" y="3055"/>
                    <a:pt x="5533" y="3055"/>
                  </a:cubicBezTo>
                  <a:cubicBezTo>
                    <a:pt x="5885" y="3055"/>
                    <a:pt x="6108" y="3036"/>
                    <a:pt x="6108" y="3036"/>
                  </a:cubicBezTo>
                  <a:cubicBezTo>
                    <a:pt x="5084" y="2667"/>
                    <a:pt x="4132" y="2155"/>
                    <a:pt x="3251" y="1524"/>
                  </a:cubicBezTo>
                  <a:cubicBezTo>
                    <a:pt x="1846" y="489"/>
                    <a:pt x="1" y="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3537325" y="3449950"/>
              <a:ext cx="121475" cy="84875"/>
            </a:xfrm>
            <a:custGeom>
              <a:avLst/>
              <a:gdLst/>
              <a:ahLst/>
              <a:cxnLst/>
              <a:rect l="l" t="t" r="r" b="b"/>
              <a:pathLst>
                <a:path w="4859" h="3395" extrusionOk="0">
                  <a:moveTo>
                    <a:pt x="1" y="1"/>
                  </a:moveTo>
                  <a:cubicBezTo>
                    <a:pt x="477" y="346"/>
                    <a:pt x="620" y="1572"/>
                    <a:pt x="1787" y="2418"/>
                  </a:cubicBezTo>
                  <a:cubicBezTo>
                    <a:pt x="2954" y="3275"/>
                    <a:pt x="4859" y="3394"/>
                    <a:pt x="4859" y="3394"/>
                  </a:cubicBezTo>
                  <a:cubicBezTo>
                    <a:pt x="4025" y="2954"/>
                    <a:pt x="3275" y="2394"/>
                    <a:pt x="2608" y="1727"/>
                  </a:cubicBezTo>
                  <a:cubicBezTo>
                    <a:pt x="1525" y="656"/>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3524525" y="3525850"/>
              <a:ext cx="83375" cy="78925"/>
            </a:xfrm>
            <a:custGeom>
              <a:avLst/>
              <a:gdLst/>
              <a:ahLst/>
              <a:cxnLst/>
              <a:rect l="l" t="t" r="r" b="b"/>
              <a:pathLst>
                <a:path w="3335" h="3157" extrusionOk="0">
                  <a:moveTo>
                    <a:pt x="1" y="1"/>
                  </a:moveTo>
                  <a:cubicBezTo>
                    <a:pt x="322" y="322"/>
                    <a:pt x="310" y="1287"/>
                    <a:pt x="1096" y="2061"/>
                  </a:cubicBezTo>
                  <a:cubicBezTo>
                    <a:pt x="1894" y="2847"/>
                    <a:pt x="3335" y="3156"/>
                    <a:pt x="3335" y="3156"/>
                  </a:cubicBezTo>
                  <a:cubicBezTo>
                    <a:pt x="2751" y="2716"/>
                    <a:pt x="2227" y="2204"/>
                    <a:pt x="1787" y="1632"/>
                  </a:cubicBezTo>
                  <a:cubicBezTo>
                    <a:pt x="1287" y="989"/>
                    <a:pt x="680" y="44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3515900" y="2901975"/>
              <a:ext cx="60150" cy="71175"/>
            </a:xfrm>
            <a:custGeom>
              <a:avLst/>
              <a:gdLst/>
              <a:ahLst/>
              <a:cxnLst/>
              <a:rect l="l" t="t" r="r" b="b"/>
              <a:pathLst>
                <a:path w="2406" h="2847" extrusionOk="0">
                  <a:moveTo>
                    <a:pt x="1" y="0"/>
                  </a:moveTo>
                  <a:lnTo>
                    <a:pt x="1" y="0"/>
                  </a:lnTo>
                  <a:cubicBezTo>
                    <a:pt x="1" y="1"/>
                    <a:pt x="191" y="1191"/>
                    <a:pt x="786" y="1870"/>
                  </a:cubicBezTo>
                  <a:cubicBezTo>
                    <a:pt x="1394" y="2548"/>
                    <a:pt x="2168" y="2572"/>
                    <a:pt x="2406" y="2846"/>
                  </a:cubicBezTo>
                  <a:cubicBezTo>
                    <a:pt x="2084" y="2275"/>
                    <a:pt x="1668" y="1751"/>
                    <a:pt x="1167" y="1322"/>
                  </a:cubicBezTo>
                  <a:cubicBezTo>
                    <a:pt x="715" y="941"/>
                    <a:pt x="322" y="501"/>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2"/>
            <p:cNvSpPr/>
            <p:nvPr/>
          </p:nvSpPr>
          <p:spPr>
            <a:xfrm>
              <a:off x="3494475" y="2941275"/>
              <a:ext cx="76225" cy="65500"/>
            </a:xfrm>
            <a:custGeom>
              <a:avLst/>
              <a:gdLst/>
              <a:ahLst/>
              <a:cxnLst/>
              <a:rect l="l" t="t" r="r" b="b"/>
              <a:pathLst>
                <a:path w="3049" h="2620" extrusionOk="0">
                  <a:moveTo>
                    <a:pt x="0" y="0"/>
                  </a:moveTo>
                  <a:cubicBezTo>
                    <a:pt x="0" y="0"/>
                    <a:pt x="405" y="1238"/>
                    <a:pt x="1155" y="1857"/>
                  </a:cubicBezTo>
                  <a:cubicBezTo>
                    <a:pt x="1917" y="2477"/>
                    <a:pt x="2739" y="2369"/>
                    <a:pt x="3048" y="2619"/>
                  </a:cubicBezTo>
                  <a:cubicBezTo>
                    <a:pt x="2608" y="2072"/>
                    <a:pt x="2072" y="1584"/>
                    <a:pt x="1477" y="1203"/>
                  </a:cubicBezTo>
                  <a:cubicBezTo>
                    <a:pt x="929" y="881"/>
                    <a:pt x="429" y="476"/>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3472150" y="2979675"/>
              <a:ext cx="92600" cy="59850"/>
            </a:xfrm>
            <a:custGeom>
              <a:avLst/>
              <a:gdLst/>
              <a:ahLst/>
              <a:cxnLst/>
              <a:rect l="l" t="t" r="r" b="b"/>
              <a:pathLst>
                <a:path w="3704" h="2394" extrusionOk="0">
                  <a:moveTo>
                    <a:pt x="0" y="0"/>
                  </a:moveTo>
                  <a:cubicBezTo>
                    <a:pt x="1" y="0"/>
                    <a:pt x="620" y="1274"/>
                    <a:pt x="1536" y="1834"/>
                  </a:cubicBezTo>
                  <a:cubicBezTo>
                    <a:pt x="2453" y="2393"/>
                    <a:pt x="3334" y="2143"/>
                    <a:pt x="3703" y="2369"/>
                  </a:cubicBezTo>
                  <a:cubicBezTo>
                    <a:pt x="3144" y="1834"/>
                    <a:pt x="2489" y="1405"/>
                    <a:pt x="1786" y="1083"/>
                  </a:cubicBezTo>
                  <a:cubicBezTo>
                    <a:pt x="1143" y="810"/>
                    <a:pt x="536" y="441"/>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3456675" y="3024600"/>
              <a:ext cx="102700" cy="58975"/>
            </a:xfrm>
            <a:custGeom>
              <a:avLst/>
              <a:gdLst/>
              <a:ahLst/>
              <a:cxnLst/>
              <a:rect l="l" t="t" r="r" b="b"/>
              <a:pathLst>
                <a:path w="4108" h="2359" extrusionOk="0">
                  <a:moveTo>
                    <a:pt x="0" y="1"/>
                  </a:moveTo>
                  <a:cubicBezTo>
                    <a:pt x="0" y="1"/>
                    <a:pt x="750" y="1299"/>
                    <a:pt x="1762" y="1834"/>
                  </a:cubicBezTo>
                  <a:cubicBezTo>
                    <a:pt x="2774" y="2358"/>
                    <a:pt x="3691" y="2037"/>
                    <a:pt x="4108" y="2239"/>
                  </a:cubicBezTo>
                  <a:cubicBezTo>
                    <a:pt x="3465" y="1715"/>
                    <a:pt x="2739" y="1299"/>
                    <a:pt x="1965" y="1013"/>
                  </a:cubicBezTo>
                  <a:cubicBezTo>
                    <a:pt x="1262" y="763"/>
                    <a:pt x="608" y="429"/>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3443275" y="3077900"/>
              <a:ext cx="117900" cy="40600"/>
            </a:xfrm>
            <a:custGeom>
              <a:avLst/>
              <a:gdLst/>
              <a:ahLst/>
              <a:cxnLst/>
              <a:rect l="l" t="t" r="r" b="b"/>
              <a:pathLst>
                <a:path w="4716" h="1624" extrusionOk="0">
                  <a:moveTo>
                    <a:pt x="1" y="0"/>
                  </a:moveTo>
                  <a:cubicBezTo>
                    <a:pt x="1" y="0"/>
                    <a:pt x="1060" y="1179"/>
                    <a:pt x="2215" y="1512"/>
                  </a:cubicBezTo>
                  <a:cubicBezTo>
                    <a:pt x="2497" y="1593"/>
                    <a:pt x="2762" y="1623"/>
                    <a:pt x="3009" y="1623"/>
                  </a:cubicBezTo>
                  <a:cubicBezTo>
                    <a:pt x="3670" y="1623"/>
                    <a:pt x="4200" y="1411"/>
                    <a:pt x="4558" y="1411"/>
                  </a:cubicBezTo>
                  <a:cubicBezTo>
                    <a:pt x="4615" y="1411"/>
                    <a:pt x="4667" y="1417"/>
                    <a:pt x="4715" y="1429"/>
                  </a:cubicBezTo>
                  <a:cubicBezTo>
                    <a:pt x="4715" y="1429"/>
                    <a:pt x="3513" y="774"/>
                    <a:pt x="2251" y="619"/>
                  </a:cubicBezTo>
                  <a:cubicBezTo>
                    <a:pt x="1477" y="524"/>
                    <a:pt x="715" y="31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3416200" y="3132050"/>
              <a:ext cx="134550" cy="37125"/>
            </a:xfrm>
            <a:custGeom>
              <a:avLst/>
              <a:gdLst/>
              <a:ahLst/>
              <a:cxnLst/>
              <a:rect l="l" t="t" r="r" b="b"/>
              <a:pathLst>
                <a:path w="5382" h="1485" extrusionOk="0">
                  <a:moveTo>
                    <a:pt x="0" y="1"/>
                  </a:moveTo>
                  <a:cubicBezTo>
                    <a:pt x="0" y="1"/>
                    <a:pt x="1298" y="1192"/>
                    <a:pt x="2619" y="1430"/>
                  </a:cubicBezTo>
                  <a:cubicBezTo>
                    <a:pt x="2824" y="1468"/>
                    <a:pt x="3019" y="1485"/>
                    <a:pt x="3205" y="1485"/>
                  </a:cubicBezTo>
                  <a:cubicBezTo>
                    <a:pt x="4138" y="1485"/>
                    <a:pt x="4825" y="1075"/>
                    <a:pt x="5274" y="1075"/>
                  </a:cubicBezTo>
                  <a:cubicBezTo>
                    <a:pt x="5312" y="1075"/>
                    <a:pt x="5347" y="1078"/>
                    <a:pt x="5382" y="1084"/>
                  </a:cubicBezTo>
                  <a:cubicBezTo>
                    <a:pt x="5382" y="1084"/>
                    <a:pt x="3977" y="489"/>
                    <a:pt x="2560" y="442"/>
                  </a:cubicBezTo>
                  <a:cubicBezTo>
                    <a:pt x="1691" y="418"/>
                    <a:pt x="822" y="263"/>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2"/>
            <p:cNvSpPr/>
            <p:nvPr/>
          </p:nvSpPr>
          <p:spPr>
            <a:xfrm>
              <a:off x="3395350" y="3195475"/>
              <a:ext cx="147375" cy="29600"/>
            </a:xfrm>
            <a:custGeom>
              <a:avLst/>
              <a:gdLst/>
              <a:ahLst/>
              <a:cxnLst/>
              <a:rect l="l" t="t" r="r" b="b"/>
              <a:pathLst>
                <a:path w="5895" h="1184" extrusionOk="0">
                  <a:moveTo>
                    <a:pt x="1" y="0"/>
                  </a:moveTo>
                  <a:lnTo>
                    <a:pt x="1" y="0"/>
                  </a:lnTo>
                  <a:cubicBezTo>
                    <a:pt x="1" y="0"/>
                    <a:pt x="1560" y="1095"/>
                    <a:pt x="2989" y="1179"/>
                  </a:cubicBezTo>
                  <a:cubicBezTo>
                    <a:pt x="3048" y="1182"/>
                    <a:pt x="3105" y="1183"/>
                    <a:pt x="3162" y="1183"/>
                  </a:cubicBezTo>
                  <a:cubicBezTo>
                    <a:pt x="4481" y="1183"/>
                    <a:pt x="5310" y="428"/>
                    <a:pt x="5870" y="428"/>
                  </a:cubicBezTo>
                  <a:cubicBezTo>
                    <a:pt x="5878" y="428"/>
                    <a:pt x="5886" y="428"/>
                    <a:pt x="5894" y="429"/>
                  </a:cubicBezTo>
                  <a:cubicBezTo>
                    <a:pt x="5894" y="429"/>
                    <a:pt x="4731" y="99"/>
                    <a:pt x="3457" y="99"/>
                  </a:cubicBezTo>
                  <a:cubicBezTo>
                    <a:pt x="3239" y="99"/>
                    <a:pt x="3018" y="108"/>
                    <a:pt x="2799" y="131"/>
                  </a:cubicBezTo>
                  <a:cubicBezTo>
                    <a:pt x="2480" y="159"/>
                    <a:pt x="2162" y="174"/>
                    <a:pt x="1844" y="174"/>
                  </a:cubicBezTo>
                  <a:cubicBezTo>
                    <a:pt x="1224" y="174"/>
                    <a:pt x="607" y="118"/>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3371550" y="3261400"/>
              <a:ext cx="158975" cy="34325"/>
            </a:xfrm>
            <a:custGeom>
              <a:avLst/>
              <a:gdLst/>
              <a:ahLst/>
              <a:cxnLst/>
              <a:rect l="l" t="t" r="r" b="b"/>
              <a:pathLst>
                <a:path w="6359" h="1373" extrusionOk="0">
                  <a:moveTo>
                    <a:pt x="5273" y="0"/>
                  </a:moveTo>
                  <a:cubicBezTo>
                    <a:pt x="4632" y="0"/>
                    <a:pt x="3792" y="54"/>
                    <a:pt x="3000" y="268"/>
                  </a:cubicBezTo>
                  <a:cubicBezTo>
                    <a:pt x="2106" y="497"/>
                    <a:pt x="1181" y="616"/>
                    <a:pt x="254" y="616"/>
                  </a:cubicBezTo>
                  <a:cubicBezTo>
                    <a:pt x="169" y="616"/>
                    <a:pt x="85" y="615"/>
                    <a:pt x="0" y="613"/>
                  </a:cubicBezTo>
                  <a:lnTo>
                    <a:pt x="0" y="613"/>
                  </a:lnTo>
                  <a:cubicBezTo>
                    <a:pt x="0" y="613"/>
                    <a:pt x="1547" y="1372"/>
                    <a:pt x="2997" y="1372"/>
                  </a:cubicBezTo>
                  <a:cubicBezTo>
                    <a:pt x="3130" y="1372"/>
                    <a:pt x="3263" y="1366"/>
                    <a:pt x="3393" y="1352"/>
                  </a:cubicBezTo>
                  <a:cubicBezTo>
                    <a:pt x="4941" y="1197"/>
                    <a:pt x="5739" y="125"/>
                    <a:pt x="6358" y="54"/>
                  </a:cubicBezTo>
                  <a:cubicBezTo>
                    <a:pt x="6358" y="54"/>
                    <a:pt x="5915" y="0"/>
                    <a:pt x="52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2"/>
            <p:cNvSpPr/>
            <p:nvPr/>
          </p:nvSpPr>
          <p:spPr>
            <a:xfrm>
              <a:off x="3345650" y="3324350"/>
              <a:ext cx="176525" cy="38050"/>
            </a:xfrm>
            <a:custGeom>
              <a:avLst/>
              <a:gdLst/>
              <a:ahLst/>
              <a:cxnLst/>
              <a:rect l="l" t="t" r="r" b="b"/>
              <a:pathLst>
                <a:path w="7061" h="1522" extrusionOk="0">
                  <a:moveTo>
                    <a:pt x="5858" y="0"/>
                  </a:moveTo>
                  <a:cubicBezTo>
                    <a:pt x="5147" y="0"/>
                    <a:pt x="4215" y="60"/>
                    <a:pt x="3334" y="298"/>
                  </a:cubicBezTo>
                  <a:cubicBezTo>
                    <a:pt x="2340" y="560"/>
                    <a:pt x="1316" y="682"/>
                    <a:pt x="281" y="682"/>
                  </a:cubicBezTo>
                  <a:cubicBezTo>
                    <a:pt x="187" y="682"/>
                    <a:pt x="94" y="681"/>
                    <a:pt x="0" y="679"/>
                  </a:cubicBezTo>
                  <a:lnTo>
                    <a:pt x="0" y="679"/>
                  </a:lnTo>
                  <a:cubicBezTo>
                    <a:pt x="0" y="679"/>
                    <a:pt x="1736" y="1522"/>
                    <a:pt x="3347" y="1522"/>
                  </a:cubicBezTo>
                  <a:cubicBezTo>
                    <a:pt x="3491" y="1522"/>
                    <a:pt x="3634" y="1515"/>
                    <a:pt x="3775" y="1501"/>
                  </a:cubicBezTo>
                  <a:cubicBezTo>
                    <a:pt x="5489" y="1322"/>
                    <a:pt x="6370" y="131"/>
                    <a:pt x="7061" y="60"/>
                  </a:cubicBezTo>
                  <a:cubicBezTo>
                    <a:pt x="7061" y="60"/>
                    <a:pt x="6570" y="0"/>
                    <a:pt x="5858"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3346250" y="3377325"/>
              <a:ext cx="167000" cy="45500"/>
            </a:xfrm>
            <a:custGeom>
              <a:avLst/>
              <a:gdLst/>
              <a:ahLst/>
              <a:cxnLst/>
              <a:rect l="l" t="t" r="r" b="b"/>
              <a:pathLst>
                <a:path w="6680" h="1820" extrusionOk="0">
                  <a:moveTo>
                    <a:pt x="6672" y="1"/>
                  </a:moveTo>
                  <a:cubicBezTo>
                    <a:pt x="6541" y="1"/>
                    <a:pt x="4715" y="12"/>
                    <a:pt x="3143" y="620"/>
                  </a:cubicBezTo>
                  <a:cubicBezTo>
                    <a:pt x="2131" y="1001"/>
                    <a:pt x="1072" y="1251"/>
                    <a:pt x="0" y="1334"/>
                  </a:cubicBezTo>
                  <a:cubicBezTo>
                    <a:pt x="0" y="1334"/>
                    <a:pt x="1353" y="1819"/>
                    <a:pt x="2728" y="1819"/>
                  </a:cubicBezTo>
                  <a:cubicBezTo>
                    <a:pt x="3049" y="1819"/>
                    <a:pt x="3372" y="1793"/>
                    <a:pt x="3679" y="1727"/>
                  </a:cubicBezTo>
                  <a:cubicBezTo>
                    <a:pt x="5310" y="1370"/>
                    <a:pt x="6025" y="144"/>
                    <a:pt x="6679" y="1"/>
                  </a:cubicBezTo>
                  <a:cubicBezTo>
                    <a:pt x="6679" y="1"/>
                    <a:pt x="6677" y="1"/>
                    <a:pt x="667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3364700" y="3436275"/>
              <a:ext cx="139325" cy="53525"/>
            </a:xfrm>
            <a:custGeom>
              <a:avLst/>
              <a:gdLst/>
              <a:ahLst/>
              <a:cxnLst/>
              <a:rect l="l" t="t" r="r" b="b"/>
              <a:pathLst>
                <a:path w="5573" h="2141" extrusionOk="0">
                  <a:moveTo>
                    <a:pt x="5572" y="0"/>
                  </a:moveTo>
                  <a:lnTo>
                    <a:pt x="5572" y="0"/>
                  </a:lnTo>
                  <a:cubicBezTo>
                    <a:pt x="5572" y="0"/>
                    <a:pt x="3929" y="238"/>
                    <a:pt x="2620" y="988"/>
                  </a:cubicBezTo>
                  <a:cubicBezTo>
                    <a:pt x="1798" y="1453"/>
                    <a:pt x="917" y="1798"/>
                    <a:pt x="0" y="2012"/>
                  </a:cubicBezTo>
                  <a:cubicBezTo>
                    <a:pt x="0" y="2012"/>
                    <a:pt x="652" y="2141"/>
                    <a:pt x="1465" y="2141"/>
                  </a:cubicBezTo>
                  <a:cubicBezTo>
                    <a:pt x="2029" y="2141"/>
                    <a:pt x="2671" y="2079"/>
                    <a:pt x="3227" y="1869"/>
                  </a:cubicBezTo>
                  <a:cubicBezTo>
                    <a:pt x="4584" y="1357"/>
                    <a:pt x="5037" y="203"/>
                    <a:pt x="55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3398025" y="3500550"/>
              <a:ext cx="100925" cy="54275"/>
            </a:xfrm>
            <a:custGeom>
              <a:avLst/>
              <a:gdLst/>
              <a:ahLst/>
              <a:cxnLst/>
              <a:rect l="l" t="t" r="r" b="b"/>
              <a:pathLst>
                <a:path w="4037" h="2171" extrusionOk="0">
                  <a:moveTo>
                    <a:pt x="4037" y="1"/>
                  </a:moveTo>
                  <a:lnTo>
                    <a:pt x="4037" y="1"/>
                  </a:lnTo>
                  <a:cubicBezTo>
                    <a:pt x="3263" y="239"/>
                    <a:pt x="2537" y="608"/>
                    <a:pt x="1882" y="1084"/>
                  </a:cubicBezTo>
                  <a:cubicBezTo>
                    <a:pt x="1310" y="1537"/>
                    <a:pt x="668" y="1894"/>
                    <a:pt x="1" y="2168"/>
                  </a:cubicBezTo>
                  <a:cubicBezTo>
                    <a:pt x="1" y="2168"/>
                    <a:pt x="63" y="2171"/>
                    <a:pt x="172" y="2171"/>
                  </a:cubicBezTo>
                  <a:cubicBezTo>
                    <a:pt x="586" y="2171"/>
                    <a:pt x="1667" y="2126"/>
                    <a:pt x="2442" y="1692"/>
                  </a:cubicBezTo>
                  <a:cubicBezTo>
                    <a:pt x="3418" y="1156"/>
                    <a:pt x="3644" y="227"/>
                    <a:pt x="4037"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3449300" y="3499025"/>
              <a:ext cx="66150" cy="36450"/>
            </a:xfrm>
            <a:custGeom>
              <a:avLst/>
              <a:gdLst/>
              <a:ahLst/>
              <a:cxnLst/>
              <a:rect l="l" t="t" r="r" b="b"/>
              <a:pathLst>
                <a:path w="2646" h="1458" extrusionOk="0">
                  <a:moveTo>
                    <a:pt x="2240" y="0"/>
                  </a:moveTo>
                  <a:cubicBezTo>
                    <a:pt x="1966" y="0"/>
                    <a:pt x="1710" y="134"/>
                    <a:pt x="1486" y="324"/>
                  </a:cubicBezTo>
                  <a:cubicBezTo>
                    <a:pt x="1010" y="729"/>
                    <a:pt x="617" y="1169"/>
                    <a:pt x="21" y="1419"/>
                  </a:cubicBezTo>
                  <a:cubicBezTo>
                    <a:pt x="1" y="1429"/>
                    <a:pt x="16" y="1457"/>
                    <a:pt x="35" y="1457"/>
                  </a:cubicBezTo>
                  <a:cubicBezTo>
                    <a:pt x="39" y="1457"/>
                    <a:pt x="42" y="1457"/>
                    <a:pt x="45" y="1455"/>
                  </a:cubicBezTo>
                  <a:cubicBezTo>
                    <a:pt x="414" y="1312"/>
                    <a:pt x="772" y="1098"/>
                    <a:pt x="1081" y="836"/>
                  </a:cubicBezTo>
                  <a:cubicBezTo>
                    <a:pt x="1400" y="566"/>
                    <a:pt x="1750" y="154"/>
                    <a:pt x="2175" y="154"/>
                  </a:cubicBezTo>
                  <a:cubicBezTo>
                    <a:pt x="2274" y="154"/>
                    <a:pt x="2378" y="177"/>
                    <a:pt x="2486" y="229"/>
                  </a:cubicBezTo>
                  <a:cubicBezTo>
                    <a:pt x="2494" y="230"/>
                    <a:pt x="2502" y="231"/>
                    <a:pt x="2510" y="231"/>
                  </a:cubicBezTo>
                  <a:cubicBezTo>
                    <a:pt x="2601" y="231"/>
                    <a:pt x="2645" y="106"/>
                    <a:pt x="2557" y="62"/>
                  </a:cubicBezTo>
                  <a:cubicBezTo>
                    <a:pt x="2450" y="19"/>
                    <a:pt x="2343" y="0"/>
                    <a:pt x="224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 name="Google Shape;40;p2"/>
            <p:cNvSpPr/>
            <p:nvPr/>
          </p:nvSpPr>
          <p:spPr>
            <a:xfrm>
              <a:off x="3505200" y="3517225"/>
              <a:ext cx="60675" cy="56950"/>
            </a:xfrm>
            <a:custGeom>
              <a:avLst/>
              <a:gdLst/>
              <a:ahLst/>
              <a:cxnLst/>
              <a:rect l="l" t="t" r="r" b="b"/>
              <a:pathLst>
                <a:path w="2427" h="2278" extrusionOk="0">
                  <a:moveTo>
                    <a:pt x="131" y="1"/>
                  </a:moveTo>
                  <a:cubicBezTo>
                    <a:pt x="0" y="1"/>
                    <a:pt x="36" y="203"/>
                    <a:pt x="167" y="203"/>
                  </a:cubicBezTo>
                  <a:cubicBezTo>
                    <a:pt x="762" y="203"/>
                    <a:pt x="1203" y="953"/>
                    <a:pt x="1524" y="1370"/>
                  </a:cubicBezTo>
                  <a:cubicBezTo>
                    <a:pt x="1786" y="1703"/>
                    <a:pt x="2072" y="2001"/>
                    <a:pt x="2393" y="2275"/>
                  </a:cubicBezTo>
                  <a:cubicBezTo>
                    <a:pt x="2398" y="2277"/>
                    <a:pt x="2402" y="2278"/>
                    <a:pt x="2405" y="2278"/>
                  </a:cubicBezTo>
                  <a:cubicBezTo>
                    <a:pt x="2421" y="2278"/>
                    <a:pt x="2427" y="2258"/>
                    <a:pt x="2417" y="2239"/>
                  </a:cubicBezTo>
                  <a:cubicBezTo>
                    <a:pt x="1929" y="1810"/>
                    <a:pt x="1607" y="1251"/>
                    <a:pt x="1226" y="727"/>
                  </a:cubicBezTo>
                  <a:cubicBezTo>
                    <a:pt x="953" y="322"/>
                    <a:pt x="655" y="1"/>
                    <a:pt x="1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 name="Google Shape;41;p2"/>
            <p:cNvSpPr/>
            <p:nvPr/>
          </p:nvSpPr>
          <p:spPr>
            <a:xfrm>
              <a:off x="3433825" y="3435975"/>
              <a:ext cx="163850" cy="67375"/>
            </a:xfrm>
            <a:custGeom>
              <a:avLst/>
              <a:gdLst/>
              <a:ahLst/>
              <a:cxnLst/>
              <a:rect l="l" t="t" r="r" b="b"/>
              <a:pathLst>
                <a:path w="6554" h="2695" extrusionOk="0">
                  <a:moveTo>
                    <a:pt x="2937" y="0"/>
                  </a:moveTo>
                  <a:cubicBezTo>
                    <a:pt x="2655" y="0"/>
                    <a:pt x="2357" y="117"/>
                    <a:pt x="2081" y="238"/>
                  </a:cubicBezTo>
                  <a:cubicBezTo>
                    <a:pt x="1760" y="381"/>
                    <a:pt x="1450" y="560"/>
                    <a:pt x="1176" y="762"/>
                  </a:cubicBezTo>
                  <a:cubicBezTo>
                    <a:pt x="807" y="1012"/>
                    <a:pt x="426" y="1215"/>
                    <a:pt x="21" y="1381"/>
                  </a:cubicBezTo>
                  <a:cubicBezTo>
                    <a:pt x="1" y="1381"/>
                    <a:pt x="15" y="1408"/>
                    <a:pt x="28" y="1408"/>
                  </a:cubicBezTo>
                  <a:cubicBezTo>
                    <a:pt x="30" y="1408"/>
                    <a:pt x="32" y="1407"/>
                    <a:pt x="33" y="1405"/>
                  </a:cubicBezTo>
                  <a:cubicBezTo>
                    <a:pt x="498" y="1262"/>
                    <a:pt x="950" y="1048"/>
                    <a:pt x="1367" y="774"/>
                  </a:cubicBezTo>
                  <a:cubicBezTo>
                    <a:pt x="1717" y="544"/>
                    <a:pt x="2349" y="154"/>
                    <a:pt x="2871" y="154"/>
                  </a:cubicBezTo>
                  <a:cubicBezTo>
                    <a:pt x="3077" y="154"/>
                    <a:pt x="3266" y="214"/>
                    <a:pt x="3415" y="369"/>
                  </a:cubicBezTo>
                  <a:cubicBezTo>
                    <a:pt x="3427" y="381"/>
                    <a:pt x="3450" y="393"/>
                    <a:pt x="3474" y="393"/>
                  </a:cubicBezTo>
                  <a:cubicBezTo>
                    <a:pt x="3438" y="405"/>
                    <a:pt x="3415" y="417"/>
                    <a:pt x="3379" y="441"/>
                  </a:cubicBezTo>
                  <a:cubicBezTo>
                    <a:pt x="3298" y="491"/>
                    <a:pt x="3363" y="594"/>
                    <a:pt x="3443" y="594"/>
                  </a:cubicBezTo>
                  <a:cubicBezTo>
                    <a:pt x="3457" y="594"/>
                    <a:pt x="3472" y="591"/>
                    <a:pt x="3486" y="584"/>
                  </a:cubicBezTo>
                  <a:cubicBezTo>
                    <a:pt x="3556" y="542"/>
                    <a:pt x="3630" y="523"/>
                    <a:pt x="3707" y="523"/>
                  </a:cubicBezTo>
                  <a:cubicBezTo>
                    <a:pt x="4244" y="523"/>
                    <a:pt x="4910" y="1433"/>
                    <a:pt x="5212" y="1715"/>
                  </a:cubicBezTo>
                  <a:cubicBezTo>
                    <a:pt x="5605" y="2096"/>
                    <a:pt x="6046" y="2417"/>
                    <a:pt x="6522" y="2691"/>
                  </a:cubicBezTo>
                  <a:cubicBezTo>
                    <a:pt x="6527" y="2693"/>
                    <a:pt x="6531" y="2694"/>
                    <a:pt x="6534" y="2694"/>
                  </a:cubicBezTo>
                  <a:cubicBezTo>
                    <a:pt x="6549" y="2694"/>
                    <a:pt x="6553" y="2677"/>
                    <a:pt x="6534" y="2667"/>
                  </a:cubicBezTo>
                  <a:cubicBezTo>
                    <a:pt x="5784" y="2215"/>
                    <a:pt x="5236" y="1536"/>
                    <a:pt x="4641" y="917"/>
                  </a:cubicBezTo>
                  <a:cubicBezTo>
                    <a:pt x="4382" y="658"/>
                    <a:pt x="4068" y="335"/>
                    <a:pt x="3708" y="335"/>
                  </a:cubicBezTo>
                  <a:cubicBezTo>
                    <a:pt x="3655" y="335"/>
                    <a:pt x="3601" y="342"/>
                    <a:pt x="3546" y="357"/>
                  </a:cubicBezTo>
                  <a:cubicBezTo>
                    <a:pt x="3581" y="334"/>
                    <a:pt x="3581" y="286"/>
                    <a:pt x="3546" y="262"/>
                  </a:cubicBezTo>
                  <a:cubicBezTo>
                    <a:pt x="3364" y="70"/>
                    <a:pt x="3155" y="0"/>
                    <a:pt x="2937"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3410525" y="3375750"/>
              <a:ext cx="201800" cy="64150"/>
            </a:xfrm>
            <a:custGeom>
              <a:avLst/>
              <a:gdLst/>
              <a:ahLst/>
              <a:cxnLst/>
              <a:rect l="l" t="t" r="r" b="b"/>
              <a:pathLst>
                <a:path w="8072" h="2566" extrusionOk="0">
                  <a:moveTo>
                    <a:pt x="3694" y="0"/>
                  </a:moveTo>
                  <a:cubicBezTo>
                    <a:pt x="3334" y="0"/>
                    <a:pt x="2969" y="91"/>
                    <a:pt x="2644" y="242"/>
                  </a:cubicBezTo>
                  <a:cubicBezTo>
                    <a:pt x="2251" y="433"/>
                    <a:pt x="1906" y="719"/>
                    <a:pt x="1525" y="945"/>
                  </a:cubicBezTo>
                  <a:cubicBezTo>
                    <a:pt x="1060" y="1219"/>
                    <a:pt x="525" y="1350"/>
                    <a:pt x="1" y="1504"/>
                  </a:cubicBezTo>
                  <a:cubicBezTo>
                    <a:pt x="1" y="1504"/>
                    <a:pt x="1" y="1516"/>
                    <a:pt x="1" y="1516"/>
                  </a:cubicBezTo>
                  <a:cubicBezTo>
                    <a:pt x="739" y="1397"/>
                    <a:pt x="1430" y="1135"/>
                    <a:pt x="2073" y="766"/>
                  </a:cubicBezTo>
                  <a:cubicBezTo>
                    <a:pt x="2559" y="473"/>
                    <a:pt x="3146" y="199"/>
                    <a:pt x="3709" y="199"/>
                  </a:cubicBezTo>
                  <a:cubicBezTo>
                    <a:pt x="4014" y="199"/>
                    <a:pt x="4313" y="280"/>
                    <a:pt x="4585" y="480"/>
                  </a:cubicBezTo>
                  <a:cubicBezTo>
                    <a:pt x="4597" y="492"/>
                    <a:pt x="4609" y="504"/>
                    <a:pt x="4632" y="516"/>
                  </a:cubicBezTo>
                  <a:lnTo>
                    <a:pt x="4644" y="528"/>
                  </a:lnTo>
                  <a:cubicBezTo>
                    <a:pt x="4668" y="540"/>
                    <a:pt x="4680" y="552"/>
                    <a:pt x="4692" y="564"/>
                  </a:cubicBezTo>
                  <a:cubicBezTo>
                    <a:pt x="4710" y="582"/>
                    <a:pt x="4734" y="591"/>
                    <a:pt x="4757" y="591"/>
                  </a:cubicBezTo>
                  <a:cubicBezTo>
                    <a:pt x="4781" y="591"/>
                    <a:pt x="4805" y="582"/>
                    <a:pt x="4823" y="564"/>
                  </a:cubicBezTo>
                  <a:cubicBezTo>
                    <a:pt x="4870" y="564"/>
                    <a:pt x="4918" y="564"/>
                    <a:pt x="4966" y="576"/>
                  </a:cubicBezTo>
                  <a:cubicBezTo>
                    <a:pt x="5180" y="623"/>
                    <a:pt x="5382" y="707"/>
                    <a:pt x="5561" y="826"/>
                  </a:cubicBezTo>
                  <a:cubicBezTo>
                    <a:pt x="5847" y="1028"/>
                    <a:pt x="6121" y="1242"/>
                    <a:pt x="6371" y="1481"/>
                  </a:cubicBezTo>
                  <a:cubicBezTo>
                    <a:pt x="6883" y="1885"/>
                    <a:pt x="7430" y="2243"/>
                    <a:pt x="8014" y="2564"/>
                  </a:cubicBezTo>
                  <a:cubicBezTo>
                    <a:pt x="8018" y="2565"/>
                    <a:pt x="8022" y="2566"/>
                    <a:pt x="8026" y="2566"/>
                  </a:cubicBezTo>
                  <a:cubicBezTo>
                    <a:pt x="8063" y="2566"/>
                    <a:pt x="8071" y="2515"/>
                    <a:pt x="8049" y="2505"/>
                  </a:cubicBezTo>
                  <a:cubicBezTo>
                    <a:pt x="7407" y="2124"/>
                    <a:pt x="6799" y="1683"/>
                    <a:pt x="6264" y="1171"/>
                  </a:cubicBezTo>
                  <a:cubicBezTo>
                    <a:pt x="6049" y="957"/>
                    <a:pt x="5799" y="766"/>
                    <a:pt x="5549" y="600"/>
                  </a:cubicBezTo>
                  <a:cubicBezTo>
                    <a:pt x="5430" y="528"/>
                    <a:pt x="5299" y="469"/>
                    <a:pt x="5156" y="421"/>
                  </a:cubicBezTo>
                  <a:lnTo>
                    <a:pt x="5001" y="385"/>
                  </a:lnTo>
                  <a:cubicBezTo>
                    <a:pt x="4972" y="367"/>
                    <a:pt x="4939" y="358"/>
                    <a:pt x="4908" y="358"/>
                  </a:cubicBezTo>
                  <a:cubicBezTo>
                    <a:pt x="4876" y="358"/>
                    <a:pt x="4847" y="367"/>
                    <a:pt x="4823" y="385"/>
                  </a:cubicBezTo>
                  <a:cubicBezTo>
                    <a:pt x="4495" y="114"/>
                    <a:pt x="4098" y="0"/>
                    <a:pt x="369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3436425" y="3322425"/>
              <a:ext cx="183275" cy="41000"/>
            </a:xfrm>
            <a:custGeom>
              <a:avLst/>
              <a:gdLst/>
              <a:ahLst/>
              <a:cxnLst/>
              <a:rect l="l" t="t" r="r" b="b"/>
              <a:pathLst>
                <a:path w="7331" h="1640" extrusionOk="0">
                  <a:moveTo>
                    <a:pt x="3073" y="1"/>
                  </a:moveTo>
                  <a:cubicBezTo>
                    <a:pt x="2890" y="1"/>
                    <a:pt x="2704" y="29"/>
                    <a:pt x="2525" y="77"/>
                  </a:cubicBezTo>
                  <a:cubicBezTo>
                    <a:pt x="2168" y="196"/>
                    <a:pt x="1822" y="327"/>
                    <a:pt x="1477" y="482"/>
                  </a:cubicBezTo>
                  <a:cubicBezTo>
                    <a:pt x="1013" y="673"/>
                    <a:pt x="525" y="792"/>
                    <a:pt x="24" y="851"/>
                  </a:cubicBezTo>
                  <a:cubicBezTo>
                    <a:pt x="1" y="851"/>
                    <a:pt x="1" y="899"/>
                    <a:pt x="24" y="899"/>
                  </a:cubicBezTo>
                  <a:cubicBezTo>
                    <a:pt x="679" y="851"/>
                    <a:pt x="1310" y="708"/>
                    <a:pt x="1918" y="458"/>
                  </a:cubicBezTo>
                  <a:cubicBezTo>
                    <a:pt x="2278" y="317"/>
                    <a:pt x="2660" y="196"/>
                    <a:pt x="3030" y="196"/>
                  </a:cubicBezTo>
                  <a:cubicBezTo>
                    <a:pt x="3345" y="196"/>
                    <a:pt x="3651" y="283"/>
                    <a:pt x="3930" y="518"/>
                  </a:cubicBezTo>
                  <a:cubicBezTo>
                    <a:pt x="3942" y="542"/>
                    <a:pt x="3977" y="542"/>
                    <a:pt x="4001" y="542"/>
                  </a:cubicBezTo>
                  <a:cubicBezTo>
                    <a:pt x="4008" y="545"/>
                    <a:pt x="4015" y="547"/>
                    <a:pt x="4022" y="547"/>
                  </a:cubicBezTo>
                  <a:cubicBezTo>
                    <a:pt x="4039" y="547"/>
                    <a:pt x="4056" y="538"/>
                    <a:pt x="4073" y="530"/>
                  </a:cubicBezTo>
                  <a:cubicBezTo>
                    <a:pt x="4199" y="422"/>
                    <a:pt x="4343" y="379"/>
                    <a:pt x="4496" y="379"/>
                  </a:cubicBezTo>
                  <a:cubicBezTo>
                    <a:pt x="4950" y="379"/>
                    <a:pt x="5482" y="757"/>
                    <a:pt x="5847" y="935"/>
                  </a:cubicBezTo>
                  <a:cubicBezTo>
                    <a:pt x="6323" y="1173"/>
                    <a:pt x="6787" y="1411"/>
                    <a:pt x="7275" y="1637"/>
                  </a:cubicBezTo>
                  <a:cubicBezTo>
                    <a:pt x="7279" y="1638"/>
                    <a:pt x="7283" y="1639"/>
                    <a:pt x="7287" y="1639"/>
                  </a:cubicBezTo>
                  <a:cubicBezTo>
                    <a:pt x="7316" y="1639"/>
                    <a:pt x="7331" y="1600"/>
                    <a:pt x="7299" y="1590"/>
                  </a:cubicBezTo>
                  <a:cubicBezTo>
                    <a:pt x="6656" y="1220"/>
                    <a:pt x="5990" y="875"/>
                    <a:pt x="5335" y="530"/>
                  </a:cubicBezTo>
                  <a:cubicBezTo>
                    <a:pt x="5055" y="386"/>
                    <a:pt x="4749" y="221"/>
                    <a:pt x="4456" y="221"/>
                  </a:cubicBezTo>
                  <a:cubicBezTo>
                    <a:pt x="4312" y="221"/>
                    <a:pt x="4170" y="261"/>
                    <a:pt x="4037" y="363"/>
                  </a:cubicBezTo>
                  <a:cubicBezTo>
                    <a:pt x="3770" y="104"/>
                    <a:pt x="3426" y="1"/>
                    <a:pt x="3073"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3442975" y="3261025"/>
              <a:ext cx="176325" cy="32875"/>
            </a:xfrm>
            <a:custGeom>
              <a:avLst/>
              <a:gdLst/>
              <a:ahLst/>
              <a:cxnLst/>
              <a:rect l="l" t="t" r="r" b="b"/>
              <a:pathLst>
                <a:path w="7053" h="1315" extrusionOk="0">
                  <a:moveTo>
                    <a:pt x="3248" y="1"/>
                  </a:moveTo>
                  <a:cubicBezTo>
                    <a:pt x="2991" y="1"/>
                    <a:pt x="2728" y="49"/>
                    <a:pt x="2465" y="128"/>
                  </a:cubicBezTo>
                  <a:cubicBezTo>
                    <a:pt x="2084" y="247"/>
                    <a:pt x="1727" y="414"/>
                    <a:pt x="1358" y="545"/>
                  </a:cubicBezTo>
                  <a:cubicBezTo>
                    <a:pt x="917" y="688"/>
                    <a:pt x="465" y="795"/>
                    <a:pt x="13" y="855"/>
                  </a:cubicBezTo>
                  <a:cubicBezTo>
                    <a:pt x="1" y="855"/>
                    <a:pt x="1" y="867"/>
                    <a:pt x="13" y="867"/>
                  </a:cubicBezTo>
                  <a:cubicBezTo>
                    <a:pt x="632" y="831"/>
                    <a:pt x="1239" y="712"/>
                    <a:pt x="1822" y="509"/>
                  </a:cubicBezTo>
                  <a:cubicBezTo>
                    <a:pt x="2269" y="348"/>
                    <a:pt x="2747" y="174"/>
                    <a:pt x="3212" y="174"/>
                  </a:cubicBezTo>
                  <a:cubicBezTo>
                    <a:pt x="3503" y="174"/>
                    <a:pt x="3790" y="242"/>
                    <a:pt x="4061" y="426"/>
                  </a:cubicBezTo>
                  <a:cubicBezTo>
                    <a:pt x="4073" y="432"/>
                    <a:pt x="4087" y="435"/>
                    <a:pt x="4104" y="435"/>
                  </a:cubicBezTo>
                  <a:cubicBezTo>
                    <a:pt x="4120" y="435"/>
                    <a:pt x="4138" y="432"/>
                    <a:pt x="4156" y="426"/>
                  </a:cubicBezTo>
                  <a:lnTo>
                    <a:pt x="4156" y="426"/>
                  </a:lnTo>
                  <a:cubicBezTo>
                    <a:pt x="4108" y="450"/>
                    <a:pt x="4061" y="497"/>
                    <a:pt x="4025" y="533"/>
                  </a:cubicBezTo>
                  <a:cubicBezTo>
                    <a:pt x="3964" y="584"/>
                    <a:pt x="4015" y="660"/>
                    <a:pt x="4076" y="660"/>
                  </a:cubicBezTo>
                  <a:cubicBezTo>
                    <a:pt x="4086" y="660"/>
                    <a:pt x="4097" y="658"/>
                    <a:pt x="4108" y="652"/>
                  </a:cubicBezTo>
                  <a:cubicBezTo>
                    <a:pt x="4381" y="474"/>
                    <a:pt x="4655" y="401"/>
                    <a:pt x="4927" y="401"/>
                  </a:cubicBezTo>
                  <a:cubicBezTo>
                    <a:pt x="5654" y="401"/>
                    <a:pt x="6366" y="917"/>
                    <a:pt x="6990" y="1307"/>
                  </a:cubicBezTo>
                  <a:cubicBezTo>
                    <a:pt x="6998" y="1313"/>
                    <a:pt x="7006" y="1315"/>
                    <a:pt x="7014" y="1315"/>
                  </a:cubicBezTo>
                  <a:cubicBezTo>
                    <a:pt x="7038" y="1315"/>
                    <a:pt x="7053" y="1290"/>
                    <a:pt x="7025" y="1271"/>
                  </a:cubicBezTo>
                  <a:cubicBezTo>
                    <a:pt x="6473" y="894"/>
                    <a:pt x="5615" y="196"/>
                    <a:pt x="4835" y="196"/>
                  </a:cubicBezTo>
                  <a:cubicBezTo>
                    <a:pt x="4612" y="196"/>
                    <a:pt x="4396" y="253"/>
                    <a:pt x="4195" y="391"/>
                  </a:cubicBezTo>
                  <a:lnTo>
                    <a:pt x="4195" y="391"/>
                  </a:lnTo>
                  <a:cubicBezTo>
                    <a:pt x="4227" y="361"/>
                    <a:pt x="4222" y="303"/>
                    <a:pt x="4180" y="271"/>
                  </a:cubicBezTo>
                  <a:cubicBezTo>
                    <a:pt x="3887" y="78"/>
                    <a:pt x="3573" y="1"/>
                    <a:pt x="324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3463525" y="3202400"/>
              <a:ext cx="187250" cy="31925"/>
            </a:xfrm>
            <a:custGeom>
              <a:avLst/>
              <a:gdLst/>
              <a:ahLst/>
              <a:cxnLst/>
              <a:rect l="l" t="t" r="r" b="b"/>
              <a:pathLst>
                <a:path w="7490" h="1277" extrusionOk="0">
                  <a:moveTo>
                    <a:pt x="2565" y="0"/>
                  </a:moveTo>
                  <a:cubicBezTo>
                    <a:pt x="2464" y="0"/>
                    <a:pt x="2363" y="8"/>
                    <a:pt x="2262" y="21"/>
                  </a:cubicBezTo>
                  <a:cubicBezTo>
                    <a:pt x="1512" y="116"/>
                    <a:pt x="774" y="259"/>
                    <a:pt x="24" y="318"/>
                  </a:cubicBezTo>
                  <a:cubicBezTo>
                    <a:pt x="0" y="318"/>
                    <a:pt x="12" y="366"/>
                    <a:pt x="24" y="366"/>
                  </a:cubicBezTo>
                  <a:cubicBezTo>
                    <a:pt x="584" y="330"/>
                    <a:pt x="1131" y="271"/>
                    <a:pt x="1679" y="223"/>
                  </a:cubicBezTo>
                  <a:cubicBezTo>
                    <a:pt x="1938" y="203"/>
                    <a:pt x="2209" y="165"/>
                    <a:pt x="2470" y="165"/>
                  </a:cubicBezTo>
                  <a:cubicBezTo>
                    <a:pt x="2833" y="165"/>
                    <a:pt x="3178" y="240"/>
                    <a:pt x="3441" y="545"/>
                  </a:cubicBezTo>
                  <a:cubicBezTo>
                    <a:pt x="3465" y="568"/>
                    <a:pt x="3495" y="580"/>
                    <a:pt x="3524" y="580"/>
                  </a:cubicBezTo>
                  <a:cubicBezTo>
                    <a:pt x="3554" y="580"/>
                    <a:pt x="3584" y="568"/>
                    <a:pt x="3608" y="545"/>
                  </a:cubicBezTo>
                  <a:cubicBezTo>
                    <a:pt x="3799" y="378"/>
                    <a:pt x="4003" y="315"/>
                    <a:pt x="4214" y="315"/>
                  </a:cubicBezTo>
                  <a:cubicBezTo>
                    <a:pt x="4712" y="315"/>
                    <a:pt x="5243" y="670"/>
                    <a:pt x="5703" y="854"/>
                  </a:cubicBezTo>
                  <a:cubicBezTo>
                    <a:pt x="6214" y="1061"/>
                    <a:pt x="6745" y="1277"/>
                    <a:pt x="7295" y="1277"/>
                  </a:cubicBezTo>
                  <a:cubicBezTo>
                    <a:pt x="7348" y="1277"/>
                    <a:pt x="7400" y="1275"/>
                    <a:pt x="7453" y="1271"/>
                  </a:cubicBezTo>
                  <a:cubicBezTo>
                    <a:pt x="7489" y="1259"/>
                    <a:pt x="7489" y="1199"/>
                    <a:pt x="7453" y="1199"/>
                  </a:cubicBezTo>
                  <a:cubicBezTo>
                    <a:pt x="6489" y="1176"/>
                    <a:pt x="5727" y="664"/>
                    <a:pt x="4882" y="283"/>
                  </a:cubicBezTo>
                  <a:cubicBezTo>
                    <a:pt x="4645" y="179"/>
                    <a:pt x="4415" y="114"/>
                    <a:pt x="4195" y="114"/>
                  </a:cubicBezTo>
                  <a:cubicBezTo>
                    <a:pt x="3961" y="114"/>
                    <a:pt x="3739" y="188"/>
                    <a:pt x="3536" y="366"/>
                  </a:cubicBezTo>
                  <a:cubicBezTo>
                    <a:pt x="3275" y="96"/>
                    <a:pt x="2927" y="0"/>
                    <a:pt x="2565"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 name="Google Shape;46;p2"/>
            <p:cNvSpPr/>
            <p:nvPr/>
          </p:nvSpPr>
          <p:spPr>
            <a:xfrm>
              <a:off x="3459950" y="3149025"/>
              <a:ext cx="189025" cy="28300"/>
            </a:xfrm>
            <a:custGeom>
              <a:avLst/>
              <a:gdLst/>
              <a:ahLst/>
              <a:cxnLst/>
              <a:rect l="l" t="t" r="r" b="b"/>
              <a:pathLst>
                <a:path w="7561" h="1132" extrusionOk="0">
                  <a:moveTo>
                    <a:pt x="12" y="1"/>
                  </a:moveTo>
                  <a:cubicBezTo>
                    <a:pt x="0" y="1"/>
                    <a:pt x="0" y="13"/>
                    <a:pt x="12" y="13"/>
                  </a:cubicBezTo>
                  <a:cubicBezTo>
                    <a:pt x="536" y="298"/>
                    <a:pt x="1143" y="310"/>
                    <a:pt x="1727" y="358"/>
                  </a:cubicBezTo>
                  <a:cubicBezTo>
                    <a:pt x="2048" y="382"/>
                    <a:pt x="2358" y="405"/>
                    <a:pt x="2679" y="429"/>
                  </a:cubicBezTo>
                  <a:cubicBezTo>
                    <a:pt x="3084" y="453"/>
                    <a:pt x="3596" y="429"/>
                    <a:pt x="3810" y="870"/>
                  </a:cubicBezTo>
                  <a:cubicBezTo>
                    <a:pt x="3826" y="916"/>
                    <a:pt x="3871" y="942"/>
                    <a:pt x="3917" y="942"/>
                  </a:cubicBezTo>
                  <a:cubicBezTo>
                    <a:pt x="3942" y="942"/>
                    <a:pt x="3968" y="934"/>
                    <a:pt x="3989" y="917"/>
                  </a:cubicBezTo>
                  <a:lnTo>
                    <a:pt x="4013" y="917"/>
                  </a:lnTo>
                  <a:cubicBezTo>
                    <a:pt x="4247" y="774"/>
                    <a:pt x="4498" y="723"/>
                    <a:pt x="4755" y="723"/>
                  </a:cubicBezTo>
                  <a:cubicBezTo>
                    <a:pt x="5137" y="723"/>
                    <a:pt x="5530" y="837"/>
                    <a:pt x="5894" y="929"/>
                  </a:cubicBezTo>
                  <a:cubicBezTo>
                    <a:pt x="6430" y="1048"/>
                    <a:pt x="6977" y="1120"/>
                    <a:pt x="7525" y="1132"/>
                  </a:cubicBezTo>
                  <a:cubicBezTo>
                    <a:pt x="7549" y="1120"/>
                    <a:pt x="7561" y="1096"/>
                    <a:pt x="7537" y="1096"/>
                  </a:cubicBezTo>
                  <a:cubicBezTo>
                    <a:pt x="6763" y="1036"/>
                    <a:pt x="6061" y="798"/>
                    <a:pt x="5322" y="608"/>
                  </a:cubicBezTo>
                  <a:cubicBezTo>
                    <a:pt x="5139" y="550"/>
                    <a:pt x="4952" y="521"/>
                    <a:pt x="4766" y="521"/>
                  </a:cubicBezTo>
                  <a:cubicBezTo>
                    <a:pt x="4493" y="521"/>
                    <a:pt x="4225" y="583"/>
                    <a:pt x="3977" y="703"/>
                  </a:cubicBezTo>
                  <a:cubicBezTo>
                    <a:pt x="3679" y="227"/>
                    <a:pt x="3060" y="274"/>
                    <a:pt x="2536" y="263"/>
                  </a:cubicBezTo>
                  <a:cubicBezTo>
                    <a:pt x="1691" y="227"/>
                    <a:pt x="822" y="274"/>
                    <a:pt x="1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 name="Google Shape;47;p2"/>
            <p:cNvSpPr/>
            <p:nvPr/>
          </p:nvSpPr>
          <p:spPr>
            <a:xfrm>
              <a:off x="3486150" y="3101700"/>
              <a:ext cx="143175" cy="17775"/>
            </a:xfrm>
            <a:custGeom>
              <a:avLst/>
              <a:gdLst/>
              <a:ahLst/>
              <a:cxnLst/>
              <a:rect l="l" t="t" r="r" b="b"/>
              <a:pathLst>
                <a:path w="5727" h="711" extrusionOk="0">
                  <a:moveTo>
                    <a:pt x="24" y="1"/>
                  </a:moveTo>
                  <a:cubicBezTo>
                    <a:pt x="0" y="1"/>
                    <a:pt x="0" y="24"/>
                    <a:pt x="24" y="24"/>
                  </a:cubicBezTo>
                  <a:cubicBezTo>
                    <a:pt x="524" y="155"/>
                    <a:pt x="1036" y="286"/>
                    <a:pt x="1548" y="370"/>
                  </a:cubicBezTo>
                  <a:cubicBezTo>
                    <a:pt x="2060" y="465"/>
                    <a:pt x="2619" y="441"/>
                    <a:pt x="3072" y="667"/>
                  </a:cubicBezTo>
                  <a:cubicBezTo>
                    <a:pt x="3084" y="673"/>
                    <a:pt x="3093" y="676"/>
                    <a:pt x="3102" y="676"/>
                  </a:cubicBezTo>
                  <a:cubicBezTo>
                    <a:pt x="3111" y="676"/>
                    <a:pt x="3119" y="673"/>
                    <a:pt x="3131" y="667"/>
                  </a:cubicBezTo>
                  <a:cubicBezTo>
                    <a:pt x="3143" y="679"/>
                    <a:pt x="3155" y="691"/>
                    <a:pt x="3179" y="691"/>
                  </a:cubicBezTo>
                  <a:cubicBezTo>
                    <a:pt x="3377" y="664"/>
                    <a:pt x="3574" y="654"/>
                    <a:pt x="3770" y="654"/>
                  </a:cubicBezTo>
                  <a:cubicBezTo>
                    <a:pt x="4241" y="654"/>
                    <a:pt x="4708" y="710"/>
                    <a:pt x="5177" y="710"/>
                  </a:cubicBezTo>
                  <a:cubicBezTo>
                    <a:pt x="5356" y="710"/>
                    <a:pt x="5535" y="702"/>
                    <a:pt x="5715" y="679"/>
                  </a:cubicBezTo>
                  <a:cubicBezTo>
                    <a:pt x="5727" y="667"/>
                    <a:pt x="5727" y="643"/>
                    <a:pt x="5703" y="643"/>
                  </a:cubicBezTo>
                  <a:cubicBezTo>
                    <a:pt x="5640" y="647"/>
                    <a:pt x="5576" y="649"/>
                    <a:pt x="5513" y="649"/>
                  </a:cubicBezTo>
                  <a:cubicBezTo>
                    <a:pt x="4945" y="649"/>
                    <a:pt x="4365" y="520"/>
                    <a:pt x="3796" y="520"/>
                  </a:cubicBezTo>
                  <a:cubicBezTo>
                    <a:pt x="3588" y="520"/>
                    <a:pt x="3382" y="537"/>
                    <a:pt x="3179" y="584"/>
                  </a:cubicBezTo>
                  <a:cubicBezTo>
                    <a:pt x="3179" y="560"/>
                    <a:pt x="3155" y="536"/>
                    <a:pt x="3131" y="524"/>
                  </a:cubicBezTo>
                  <a:cubicBezTo>
                    <a:pt x="2715" y="298"/>
                    <a:pt x="2191" y="310"/>
                    <a:pt x="1726" y="251"/>
                  </a:cubicBezTo>
                  <a:cubicBezTo>
                    <a:pt x="1155" y="179"/>
                    <a:pt x="583" y="96"/>
                    <a:pt x="2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3482950" y="3046500"/>
              <a:ext cx="85375" cy="45800"/>
            </a:xfrm>
            <a:custGeom>
              <a:avLst/>
              <a:gdLst/>
              <a:ahLst/>
              <a:cxnLst/>
              <a:rect l="l" t="t" r="r" b="b"/>
              <a:pathLst>
                <a:path w="3415" h="1832" extrusionOk="0">
                  <a:moveTo>
                    <a:pt x="20" y="1"/>
                  </a:moveTo>
                  <a:cubicBezTo>
                    <a:pt x="10" y="1"/>
                    <a:pt x="1" y="9"/>
                    <a:pt x="9" y="18"/>
                  </a:cubicBezTo>
                  <a:cubicBezTo>
                    <a:pt x="378" y="423"/>
                    <a:pt x="842" y="637"/>
                    <a:pt x="1366" y="816"/>
                  </a:cubicBezTo>
                  <a:cubicBezTo>
                    <a:pt x="1962" y="1018"/>
                    <a:pt x="3033" y="1161"/>
                    <a:pt x="3307" y="1804"/>
                  </a:cubicBezTo>
                  <a:cubicBezTo>
                    <a:pt x="3315" y="1823"/>
                    <a:pt x="3329" y="1831"/>
                    <a:pt x="3344" y="1831"/>
                  </a:cubicBezTo>
                  <a:cubicBezTo>
                    <a:pt x="3376" y="1831"/>
                    <a:pt x="3414" y="1796"/>
                    <a:pt x="3414" y="1756"/>
                  </a:cubicBezTo>
                  <a:cubicBezTo>
                    <a:pt x="3236" y="1161"/>
                    <a:pt x="2605" y="1101"/>
                    <a:pt x="2069" y="947"/>
                  </a:cubicBezTo>
                  <a:cubicBezTo>
                    <a:pt x="1354" y="732"/>
                    <a:pt x="569" y="554"/>
                    <a:pt x="33" y="6"/>
                  </a:cubicBezTo>
                  <a:cubicBezTo>
                    <a:pt x="29" y="2"/>
                    <a:pt x="25" y="1"/>
                    <a:pt x="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3564750" y="3065400"/>
              <a:ext cx="100475" cy="34500"/>
            </a:xfrm>
            <a:custGeom>
              <a:avLst/>
              <a:gdLst/>
              <a:ahLst/>
              <a:cxnLst/>
              <a:rect l="l" t="t" r="r" b="b"/>
              <a:pathLst>
                <a:path w="4019" h="1380" extrusionOk="0">
                  <a:moveTo>
                    <a:pt x="3989" y="248"/>
                  </a:moveTo>
                  <a:cubicBezTo>
                    <a:pt x="3985" y="248"/>
                    <a:pt x="3981" y="248"/>
                    <a:pt x="3976" y="250"/>
                  </a:cubicBezTo>
                  <a:cubicBezTo>
                    <a:pt x="2750" y="738"/>
                    <a:pt x="904" y="0"/>
                    <a:pt x="35" y="1286"/>
                  </a:cubicBezTo>
                  <a:cubicBezTo>
                    <a:pt x="0" y="1330"/>
                    <a:pt x="36" y="1380"/>
                    <a:pt x="76" y="1380"/>
                  </a:cubicBezTo>
                  <a:cubicBezTo>
                    <a:pt x="90" y="1380"/>
                    <a:pt x="106" y="1373"/>
                    <a:pt x="118" y="1357"/>
                  </a:cubicBezTo>
                  <a:cubicBezTo>
                    <a:pt x="1107" y="262"/>
                    <a:pt x="2726" y="702"/>
                    <a:pt x="3988" y="286"/>
                  </a:cubicBezTo>
                  <a:cubicBezTo>
                    <a:pt x="4019" y="276"/>
                    <a:pt x="4014" y="248"/>
                    <a:pt x="3989" y="248"/>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2"/>
            <p:cNvSpPr/>
            <p:nvPr/>
          </p:nvSpPr>
          <p:spPr>
            <a:xfrm>
              <a:off x="3664425" y="3027225"/>
              <a:ext cx="825" cy="450"/>
            </a:xfrm>
            <a:custGeom>
              <a:avLst/>
              <a:gdLst/>
              <a:ahLst/>
              <a:cxnLst/>
              <a:rect l="l" t="t" r="r" b="b"/>
              <a:pathLst>
                <a:path w="33" h="18" extrusionOk="0">
                  <a:moveTo>
                    <a:pt x="28" y="1"/>
                  </a:moveTo>
                  <a:cubicBezTo>
                    <a:pt x="28" y="1"/>
                    <a:pt x="26" y="1"/>
                    <a:pt x="25" y="3"/>
                  </a:cubicBezTo>
                  <a:lnTo>
                    <a:pt x="1" y="3"/>
                  </a:lnTo>
                  <a:cubicBezTo>
                    <a:pt x="1" y="3"/>
                    <a:pt x="1" y="15"/>
                    <a:pt x="1" y="15"/>
                  </a:cubicBezTo>
                  <a:lnTo>
                    <a:pt x="13" y="15"/>
                  </a:lnTo>
                  <a:cubicBezTo>
                    <a:pt x="15" y="17"/>
                    <a:pt x="16" y="17"/>
                    <a:pt x="18" y="17"/>
                  </a:cubicBezTo>
                  <a:cubicBezTo>
                    <a:pt x="26" y="17"/>
                    <a:pt x="32" y="1"/>
                    <a:pt x="2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2"/>
            <p:cNvSpPr/>
            <p:nvPr/>
          </p:nvSpPr>
          <p:spPr>
            <a:xfrm>
              <a:off x="3569725" y="3029025"/>
              <a:ext cx="91675" cy="29000"/>
            </a:xfrm>
            <a:custGeom>
              <a:avLst/>
              <a:gdLst/>
              <a:ahLst/>
              <a:cxnLst/>
              <a:rect l="l" t="t" r="r" b="b"/>
              <a:pathLst>
                <a:path w="3667" h="1160" extrusionOk="0">
                  <a:moveTo>
                    <a:pt x="3643" y="0"/>
                  </a:moveTo>
                  <a:cubicBezTo>
                    <a:pt x="3640" y="0"/>
                    <a:pt x="3637" y="1"/>
                    <a:pt x="3634" y="2"/>
                  </a:cubicBezTo>
                  <a:cubicBezTo>
                    <a:pt x="2491" y="550"/>
                    <a:pt x="1003" y="110"/>
                    <a:pt x="38" y="1062"/>
                  </a:cubicBezTo>
                  <a:cubicBezTo>
                    <a:pt x="1" y="1100"/>
                    <a:pt x="30" y="1160"/>
                    <a:pt x="67" y="1160"/>
                  </a:cubicBezTo>
                  <a:cubicBezTo>
                    <a:pt x="77" y="1160"/>
                    <a:pt x="88" y="1155"/>
                    <a:pt x="98" y="1145"/>
                  </a:cubicBezTo>
                  <a:cubicBezTo>
                    <a:pt x="1062" y="217"/>
                    <a:pt x="2539" y="657"/>
                    <a:pt x="3646" y="38"/>
                  </a:cubicBezTo>
                  <a:cubicBezTo>
                    <a:pt x="3666" y="28"/>
                    <a:pt x="3661" y="0"/>
                    <a:pt x="364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3490700" y="2997400"/>
              <a:ext cx="82550" cy="53375"/>
            </a:xfrm>
            <a:custGeom>
              <a:avLst/>
              <a:gdLst/>
              <a:ahLst/>
              <a:cxnLst/>
              <a:rect l="l" t="t" r="r" b="b"/>
              <a:pathLst>
                <a:path w="3302" h="2135" extrusionOk="0">
                  <a:moveTo>
                    <a:pt x="16" y="0"/>
                  </a:moveTo>
                  <a:cubicBezTo>
                    <a:pt x="10" y="0"/>
                    <a:pt x="0" y="9"/>
                    <a:pt x="9" y="17"/>
                  </a:cubicBezTo>
                  <a:cubicBezTo>
                    <a:pt x="342" y="434"/>
                    <a:pt x="782" y="755"/>
                    <a:pt x="1271" y="958"/>
                  </a:cubicBezTo>
                  <a:cubicBezTo>
                    <a:pt x="1866" y="1232"/>
                    <a:pt x="2866" y="1458"/>
                    <a:pt x="3176" y="2101"/>
                  </a:cubicBezTo>
                  <a:cubicBezTo>
                    <a:pt x="3189" y="2124"/>
                    <a:pt x="3212" y="2135"/>
                    <a:pt x="3235" y="2135"/>
                  </a:cubicBezTo>
                  <a:cubicBezTo>
                    <a:pt x="3269" y="2135"/>
                    <a:pt x="3302" y="2109"/>
                    <a:pt x="3295" y="2065"/>
                  </a:cubicBezTo>
                  <a:cubicBezTo>
                    <a:pt x="3247" y="1541"/>
                    <a:pt x="2461" y="1279"/>
                    <a:pt x="2044" y="1125"/>
                  </a:cubicBezTo>
                  <a:cubicBezTo>
                    <a:pt x="1318" y="851"/>
                    <a:pt x="532" y="636"/>
                    <a:pt x="20" y="5"/>
                  </a:cubicBezTo>
                  <a:cubicBezTo>
                    <a:pt x="20" y="2"/>
                    <a:pt x="18" y="0"/>
                    <a:pt x="16"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2"/>
            <p:cNvSpPr/>
            <p:nvPr/>
          </p:nvSpPr>
          <p:spPr>
            <a:xfrm>
              <a:off x="3510400" y="2961975"/>
              <a:ext cx="65350" cy="55825"/>
            </a:xfrm>
            <a:custGeom>
              <a:avLst/>
              <a:gdLst/>
              <a:ahLst/>
              <a:cxnLst/>
              <a:rect l="l" t="t" r="r" b="b"/>
              <a:pathLst>
                <a:path w="2614" h="2233" extrusionOk="0">
                  <a:moveTo>
                    <a:pt x="34" y="1"/>
                  </a:moveTo>
                  <a:cubicBezTo>
                    <a:pt x="15" y="1"/>
                    <a:pt x="1" y="12"/>
                    <a:pt x="18" y="29"/>
                  </a:cubicBezTo>
                  <a:cubicBezTo>
                    <a:pt x="375" y="458"/>
                    <a:pt x="852" y="720"/>
                    <a:pt x="1316" y="1018"/>
                  </a:cubicBezTo>
                  <a:cubicBezTo>
                    <a:pt x="1792" y="1327"/>
                    <a:pt x="2221" y="1744"/>
                    <a:pt x="2542" y="2220"/>
                  </a:cubicBezTo>
                  <a:cubicBezTo>
                    <a:pt x="2551" y="2229"/>
                    <a:pt x="2562" y="2232"/>
                    <a:pt x="2573" y="2232"/>
                  </a:cubicBezTo>
                  <a:cubicBezTo>
                    <a:pt x="2594" y="2232"/>
                    <a:pt x="2614" y="2219"/>
                    <a:pt x="2614" y="2196"/>
                  </a:cubicBezTo>
                  <a:cubicBezTo>
                    <a:pt x="2507" y="1708"/>
                    <a:pt x="2090" y="1387"/>
                    <a:pt x="1697" y="1125"/>
                  </a:cubicBezTo>
                  <a:cubicBezTo>
                    <a:pt x="1137" y="756"/>
                    <a:pt x="518" y="506"/>
                    <a:pt x="54" y="6"/>
                  </a:cubicBezTo>
                  <a:cubicBezTo>
                    <a:pt x="48" y="2"/>
                    <a:pt x="40" y="1"/>
                    <a:pt x="3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2"/>
            <p:cNvSpPr/>
            <p:nvPr/>
          </p:nvSpPr>
          <p:spPr>
            <a:xfrm>
              <a:off x="3572900" y="2991800"/>
              <a:ext cx="77475" cy="29675"/>
            </a:xfrm>
            <a:custGeom>
              <a:avLst/>
              <a:gdLst/>
              <a:ahLst/>
              <a:cxnLst/>
              <a:rect l="l" t="t" r="r" b="b"/>
              <a:pathLst>
                <a:path w="3099" h="1187" extrusionOk="0">
                  <a:moveTo>
                    <a:pt x="3064" y="1"/>
                  </a:moveTo>
                  <a:cubicBezTo>
                    <a:pt x="3061" y="1"/>
                    <a:pt x="3058" y="2"/>
                    <a:pt x="3055" y="3"/>
                  </a:cubicBezTo>
                  <a:cubicBezTo>
                    <a:pt x="2507" y="360"/>
                    <a:pt x="1947" y="479"/>
                    <a:pt x="1316" y="634"/>
                  </a:cubicBezTo>
                  <a:cubicBezTo>
                    <a:pt x="876" y="741"/>
                    <a:pt x="423" y="837"/>
                    <a:pt x="42" y="1099"/>
                  </a:cubicBezTo>
                  <a:cubicBezTo>
                    <a:pt x="1" y="1119"/>
                    <a:pt x="32" y="1186"/>
                    <a:pt x="73" y="1186"/>
                  </a:cubicBezTo>
                  <a:cubicBezTo>
                    <a:pt x="78" y="1186"/>
                    <a:pt x="84" y="1185"/>
                    <a:pt x="90" y="1182"/>
                  </a:cubicBezTo>
                  <a:cubicBezTo>
                    <a:pt x="650" y="896"/>
                    <a:pt x="1197" y="801"/>
                    <a:pt x="1804" y="658"/>
                  </a:cubicBezTo>
                  <a:cubicBezTo>
                    <a:pt x="2245" y="551"/>
                    <a:pt x="2745" y="372"/>
                    <a:pt x="3078" y="51"/>
                  </a:cubicBezTo>
                  <a:cubicBezTo>
                    <a:pt x="3099" y="30"/>
                    <a:pt x="3084" y="1"/>
                    <a:pt x="306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3533550" y="2930600"/>
              <a:ext cx="46025" cy="46775"/>
            </a:xfrm>
            <a:custGeom>
              <a:avLst/>
              <a:gdLst/>
              <a:ahLst/>
              <a:cxnLst/>
              <a:rect l="l" t="t" r="r" b="b"/>
              <a:pathLst>
                <a:path w="1841" h="1871" extrusionOk="0">
                  <a:moveTo>
                    <a:pt x="20" y="0"/>
                  </a:moveTo>
                  <a:cubicBezTo>
                    <a:pt x="10" y="0"/>
                    <a:pt x="1" y="14"/>
                    <a:pt x="9" y="22"/>
                  </a:cubicBezTo>
                  <a:cubicBezTo>
                    <a:pt x="223" y="368"/>
                    <a:pt x="497" y="677"/>
                    <a:pt x="807" y="939"/>
                  </a:cubicBezTo>
                  <a:cubicBezTo>
                    <a:pt x="1152" y="1237"/>
                    <a:pt x="1462" y="1558"/>
                    <a:pt x="1795" y="1868"/>
                  </a:cubicBezTo>
                  <a:cubicBezTo>
                    <a:pt x="1797" y="1870"/>
                    <a:pt x="1800" y="1871"/>
                    <a:pt x="1803" y="1871"/>
                  </a:cubicBezTo>
                  <a:cubicBezTo>
                    <a:pt x="1818" y="1871"/>
                    <a:pt x="1840" y="1851"/>
                    <a:pt x="1831" y="1832"/>
                  </a:cubicBezTo>
                  <a:cubicBezTo>
                    <a:pt x="1652" y="1511"/>
                    <a:pt x="1319" y="1272"/>
                    <a:pt x="1033" y="1046"/>
                  </a:cubicBezTo>
                  <a:cubicBezTo>
                    <a:pt x="640" y="760"/>
                    <a:pt x="307" y="403"/>
                    <a:pt x="33" y="10"/>
                  </a:cubicBezTo>
                  <a:cubicBezTo>
                    <a:pt x="29" y="3"/>
                    <a:pt x="24" y="0"/>
                    <a:pt x="2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3576225" y="2954900"/>
              <a:ext cx="60475" cy="38750"/>
            </a:xfrm>
            <a:custGeom>
              <a:avLst/>
              <a:gdLst/>
              <a:ahLst/>
              <a:cxnLst/>
              <a:rect l="l" t="t" r="r" b="b"/>
              <a:pathLst>
                <a:path w="2419" h="1550" extrusionOk="0">
                  <a:moveTo>
                    <a:pt x="2384" y="0"/>
                  </a:moveTo>
                  <a:cubicBezTo>
                    <a:pt x="2381" y="0"/>
                    <a:pt x="2377" y="1"/>
                    <a:pt x="2374" y="3"/>
                  </a:cubicBezTo>
                  <a:cubicBezTo>
                    <a:pt x="1660" y="598"/>
                    <a:pt x="457" y="550"/>
                    <a:pt x="17" y="1491"/>
                  </a:cubicBezTo>
                  <a:cubicBezTo>
                    <a:pt x="1" y="1523"/>
                    <a:pt x="32" y="1549"/>
                    <a:pt x="62" y="1549"/>
                  </a:cubicBezTo>
                  <a:cubicBezTo>
                    <a:pt x="77" y="1549"/>
                    <a:pt x="92" y="1543"/>
                    <a:pt x="100" y="1527"/>
                  </a:cubicBezTo>
                  <a:cubicBezTo>
                    <a:pt x="564" y="646"/>
                    <a:pt x="1719" y="670"/>
                    <a:pt x="2398" y="39"/>
                  </a:cubicBezTo>
                  <a:cubicBezTo>
                    <a:pt x="2418" y="28"/>
                    <a:pt x="2403" y="0"/>
                    <a:pt x="23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3579000" y="2921425"/>
              <a:ext cx="42825" cy="42325"/>
            </a:xfrm>
            <a:custGeom>
              <a:avLst/>
              <a:gdLst/>
              <a:ahLst/>
              <a:cxnLst/>
              <a:rect l="l" t="t" r="r" b="b"/>
              <a:pathLst>
                <a:path w="1713" h="1693" extrusionOk="0">
                  <a:moveTo>
                    <a:pt x="1684" y="0"/>
                  </a:moveTo>
                  <a:cubicBezTo>
                    <a:pt x="1679" y="0"/>
                    <a:pt x="1673" y="3"/>
                    <a:pt x="1668" y="8"/>
                  </a:cubicBezTo>
                  <a:cubicBezTo>
                    <a:pt x="1060" y="496"/>
                    <a:pt x="108" y="758"/>
                    <a:pt x="1" y="1651"/>
                  </a:cubicBezTo>
                  <a:cubicBezTo>
                    <a:pt x="1" y="1675"/>
                    <a:pt x="21" y="1693"/>
                    <a:pt x="38" y="1693"/>
                  </a:cubicBezTo>
                  <a:cubicBezTo>
                    <a:pt x="48" y="1693"/>
                    <a:pt x="56" y="1688"/>
                    <a:pt x="60" y="1675"/>
                  </a:cubicBezTo>
                  <a:cubicBezTo>
                    <a:pt x="120" y="1437"/>
                    <a:pt x="227" y="1223"/>
                    <a:pt x="370" y="1044"/>
                  </a:cubicBezTo>
                  <a:cubicBezTo>
                    <a:pt x="525" y="877"/>
                    <a:pt x="691" y="746"/>
                    <a:pt x="882" y="639"/>
                  </a:cubicBezTo>
                  <a:cubicBezTo>
                    <a:pt x="1179" y="473"/>
                    <a:pt x="1453" y="270"/>
                    <a:pt x="1703" y="44"/>
                  </a:cubicBezTo>
                  <a:cubicBezTo>
                    <a:pt x="1712" y="26"/>
                    <a:pt x="1701" y="0"/>
                    <a:pt x="16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2"/>
            <p:cNvSpPr/>
            <p:nvPr/>
          </p:nvSpPr>
          <p:spPr>
            <a:xfrm>
              <a:off x="3552000" y="2885375"/>
              <a:ext cx="48175" cy="63875"/>
            </a:xfrm>
            <a:custGeom>
              <a:avLst/>
              <a:gdLst/>
              <a:ahLst/>
              <a:cxnLst/>
              <a:rect l="l" t="t" r="r" b="b"/>
              <a:pathLst>
                <a:path w="1927" h="2555" extrusionOk="0">
                  <a:moveTo>
                    <a:pt x="1920" y="1"/>
                  </a:moveTo>
                  <a:cubicBezTo>
                    <a:pt x="1917" y="1"/>
                    <a:pt x="1914" y="4"/>
                    <a:pt x="1914" y="10"/>
                  </a:cubicBezTo>
                  <a:cubicBezTo>
                    <a:pt x="1914" y="664"/>
                    <a:pt x="1533" y="1153"/>
                    <a:pt x="1295" y="1700"/>
                  </a:cubicBezTo>
                  <a:lnTo>
                    <a:pt x="1259" y="1784"/>
                  </a:lnTo>
                  <a:lnTo>
                    <a:pt x="1224" y="1843"/>
                  </a:lnTo>
                  <a:cubicBezTo>
                    <a:pt x="1212" y="1819"/>
                    <a:pt x="1200" y="1819"/>
                    <a:pt x="1188" y="1807"/>
                  </a:cubicBezTo>
                  <a:cubicBezTo>
                    <a:pt x="1093" y="1569"/>
                    <a:pt x="938" y="1355"/>
                    <a:pt x="747" y="1188"/>
                  </a:cubicBezTo>
                  <a:cubicBezTo>
                    <a:pt x="485" y="915"/>
                    <a:pt x="212" y="676"/>
                    <a:pt x="33" y="331"/>
                  </a:cubicBezTo>
                  <a:cubicBezTo>
                    <a:pt x="30" y="328"/>
                    <a:pt x="25" y="326"/>
                    <a:pt x="21" y="326"/>
                  </a:cubicBezTo>
                  <a:cubicBezTo>
                    <a:pt x="10" y="326"/>
                    <a:pt x="1" y="335"/>
                    <a:pt x="9" y="343"/>
                  </a:cubicBezTo>
                  <a:cubicBezTo>
                    <a:pt x="164" y="629"/>
                    <a:pt x="354" y="879"/>
                    <a:pt x="581" y="1117"/>
                  </a:cubicBezTo>
                  <a:cubicBezTo>
                    <a:pt x="807" y="1391"/>
                    <a:pt x="974" y="1665"/>
                    <a:pt x="1176" y="1950"/>
                  </a:cubicBezTo>
                  <a:cubicBezTo>
                    <a:pt x="1176" y="1956"/>
                    <a:pt x="1182" y="1959"/>
                    <a:pt x="1189" y="1959"/>
                  </a:cubicBezTo>
                  <a:cubicBezTo>
                    <a:pt x="1197" y="1959"/>
                    <a:pt x="1206" y="1956"/>
                    <a:pt x="1212" y="1950"/>
                  </a:cubicBezTo>
                  <a:lnTo>
                    <a:pt x="1212" y="1950"/>
                  </a:lnTo>
                  <a:cubicBezTo>
                    <a:pt x="1152" y="2141"/>
                    <a:pt x="1128" y="2343"/>
                    <a:pt x="1140" y="2546"/>
                  </a:cubicBezTo>
                  <a:cubicBezTo>
                    <a:pt x="1140" y="2552"/>
                    <a:pt x="1146" y="2555"/>
                    <a:pt x="1152" y="2555"/>
                  </a:cubicBezTo>
                  <a:cubicBezTo>
                    <a:pt x="1158" y="2555"/>
                    <a:pt x="1164" y="2552"/>
                    <a:pt x="1164" y="2546"/>
                  </a:cubicBezTo>
                  <a:cubicBezTo>
                    <a:pt x="1212" y="2343"/>
                    <a:pt x="1224" y="2141"/>
                    <a:pt x="1271" y="1927"/>
                  </a:cubicBezTo>
                  <a:cubicBezTo>
                    <a:pt x="1295" y="1891"/>
                    <a:pt x="1307" y="1855"/>
                    <a:pt x="1319" y="1807"/>
                  </a:cubicBezTo>
                  <a:cubicBezTo>
                    <a:pt x="1331" y="1772"/>
                    <a:pt x="1331" y="1736"/>
                    <a:pt x="1343" y="1712"/>
                  </a:cubicBezTo>
                  <a:cubicBezTo>
                    <a:pt x="1414" y="1522"/>
                    <a:pt x="1545" y="1355"/>
                    <a:pt x="1628" y="1188"/>
                  </a:cubicBezTo>
                  <a:cubicBezTo>
                    <a:pt x="1819" y="819"/>
                    <a:pt x="1914" y="414"/>
                    <a:pt x="1926" y="10"/>
                  </a:cubicBezTo>
                  <a:cubicBezTo>
                    <a:pt x="1926" y="4"/>
                    <a:pt x="1923" y="1"/>
                    <a:pt x="19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 name="Google Shape;59;p2"/>
          <p:cNvSpPr/>
          <p:nvPr/>
        </p:nvSpPr>
        <p:spPr>
          <a:xfrm rot="839692" flipH="1">
            <a:off x="7020743" y="-596546"/>
            <a:ext cx="5367308" cy="2761043"/>
          </a:xfrm>
          <a:custGeom>
            <a:avLst/>
            <a:gdLst/>
            <a:ahLst/>
            <a:cxnLst/>
            <a:rect l="l" t="t" r="r" b="b"/>
            <a:pathLst>
              <a:path w="49936" h="25688" extrusionOk="0">
                <a:moveTo>
                  <a:pt x="11038" y="1"/>
                </a:moveTo>
                <a:cubicBezTo>
                  <a:pt x="7313" y="1"/>
                  <a:pt x="3603" y="490"/>
                  <a:pt x="0" y="1458"/>
                </a:cubicBezTo>
                <a:lnTo>
                  <a:pt x="96" y="1934"/>
                </a:lnTo>
                <a:cubicBezTo>
                  <a:pt x="679" y="1720"/>
                  <a:pt x="1263" y="1530"/>
                  <a:pt x="1858" y="1387"/>
                </a:cubicBezTo>
                <a:cubicBezTo>
                  <a:pt x="2013" y="1351"/>
                  <a:pt x="2167" y="1315"/>
                  <a:pt x="2322" y="1279"/>
                </a:cubicBezTo>
                <a:cubicBezTo>
                  <a:pt x="3037" y="1125"/>
                  <a:pt x="3763" y="994"/>
                  <a:pt x="4477" y="887"/>
                </a:cubicBezTo>
                <a:cubicBezTo>
                  <a:pt x="4727" y="851"/>
                  <a:pt x="4965" y="827"/>
                  <a:pt x="5204" y="791"/>
                </a:cubicBezTo>
                <a:cubicBezTo>
                  <a:pt x="6239" y="672"/>
                  <a:pt x="7239" y="589"/>
                  <a:pt x="8144" y="541"/>
                </a:cubicBezTo>
                <a:cubicBezTo>
                  <a:pt x="9203" y="485"/>
                  <a:pt x="10109" y="471"/>
                  <a:pt x="10726" y="471"/>
                </a:cubicBezTo>
                <a:cubicBezTo>
                  <a:pt x="11275" y="471"/>
                  <a:pt x="11597" y="482"/>
                  <a:pt x="11597" y="482"/>
                </a:cubicBezTo>
                <a:cubicBezTo>
                  <a:pt x="11264" y="970"/>
                  <a:pt x="10966" y="1482"/>
                  <a:pt x="10704" y="2018"/>
                </a:cubicBezTo>
                <a:lnTo>
                  <a:pt x="10692" y="2030"/>
                </a:lnTo>
                <a:cubicBezTo>
                  <a:pt x="10573" y="2268"/>
                  <a:pt x="10478" y="2506"/>
                  <a:pt x="10395" y="2744"/>
                </a:cubicBezTo>
                <a:cubicBezTo>
                  <a:pt x="10359" y="2839"/>
                  <a:pt x="10335" y="2934"/>
                  <a:pt x="10311" y="3042"/>
                </a:cubicBezTo>
                <a:cubicBezTo>
                  <a:pt x="10276" y="3149"/>
                  <a:pt x="10264" y="3268"/>
                  <a:pt x="10252" y="3387"/>
                </a:cubicBezTo>
                <a:cubicBezTo>
                  <a:pt x="10216" y="3696"/>
                  <a:pt x="10276" y="3958"/>
                  <a:pt x="10478" y="4113"/>
                </a:cubicBezTo>
                <a:cubicBezTo>
                  <a:pt x="11383" y="4875"/>
                  <a:pt x="13538" y="4804"/>
                  <a:pt x="14752" y="5209"/>
                </a:cubicBezTo>
                <a:cubicBezTo>
                  <a:pt x="15955" y="5613"/>
                  <a:pt x="16479" y="6733"/>
                  <a:pt x="17419" y="6733"/>
                </a:cubicBezTo>
                <a:cubicBezTo>
                  <a:pt x="17574" y="6733"/>
                  <a:pt x="17741" y="6661"/>
                  <a:pt x="17848" y="6530"/>
                </a:cubicBezTo>
                <a:cubicBezTo>
                  <a:pt x="17955" y="6423"/>
                  <a:pt x="18038" y="6304"/>
                  <a:pt x="18098" y="6161"/>
                </a:cubicBezTo>
                <a:cubicBezTo>
                  <a:pt x="18122" y="6137"/>
                  <a:pt x="18134" y="6102"/>
                  <a:pt x="18146" y="6078"/>
                </a:cubicBezTo>
                <a:cubicBezTo>
                  <a:pt x="18217" y="5923"/>
                  <a:pt x="18277" y="5768"/>
                  <a:pt x="18336" y="5601"/>
                </a:cubicBezTo>
                <a:lnTo>
                  <a:pt x="18360" y="5506"/>
                </a:lnTo>
                <a:cubicBezTo>
                  <a:pt x="18522" y="5090"/>
                  <a:pt x="18672" y="4707"/>
                  <a:pt x="18954" y="4707"/>
                </a:cubicBezTo>
                <a:cubicBezTo>
                  <a:pt x="18962" y="4707"/>
                  <a:pt x="18970" y="4708"/>
                  <a:pt x="18979" y="4708"/>
                </a:cubicBezTo>
                <a:cubicBezTo>
                  <a:pt x="19027" y="4708"/>
                  <a:pt x="19074" y="4744"/>
                  <a:pt x="19086" y="4792"/>
                </a:cubicBezTo>
                <a:cubicBezTo>
                  <a:pt x="19086" y="4804"/>
                  <a:pt x="19086" y="4816"/>
                  <a:pt x="19086" y="4828"/>
                </a:cubicBezTo>
                <a:lnTo>
                  <a:pt x="19086" y="4839"/>
                </a:lnTo>
                <a:cubicBezTo>
                  <a:pt x="19086" y="5006"/>
                  <a:pt x="18920" y="5304"/>
                  <a:pt x="18705" y="5649"/>
                </a:cubicBezTo>
                <a:lnTo>
                  <a:pt x="18634" y="5780"/>
                </a:lnTo>
                <a:lnTo>
                  <a:pt x="18562" y="5875"/>
                </a:lnTo>
                <a:lnTo>
                  <a:pt x="18491" y="5994"/>
                </a:lnTo>
                <a:lnTo>
                  <a:pt x="18384" y="6161"/>
                </a:lnTo>
                <a:cubicBezTo>
                  <a:pt x="17967" y="6828"/>
                  <a:pt x="17574" y="7506"/>
                  <a:pt x="17884" y="7661"/>
                </a:cubicBezTo>
                <a:cubicBezTo>
                  <a:pt x="18515" y="8006"/>
                  <a:pt x="19979" y="9590"/>
                  <a:pt x="20551" y="9650"/>
                </a:cubicBezTo>
                <a:cubicBezTo>
                  <a:pt x="20565" y="9651"/>
                  <a:pt x="20580" y="9652"/>
                  <a:pt x="20594" y="9652"/>
                </a:cubicBezTo>
                <a:cubicBezTo>
                  <a:pt x="21142" y="9652"/>
                  <a:pt x="21948" y="8390"/>
                  <a:pt x="22539" y="8054"/>
                </a:cubicBezTo>
                <a:cubicBezTo>
                  <a:pt x="22575" y="8030"/>
                  <a:pt x="22610" y="8018"/>
                  <a:pt x="22658" y="7995"/>
                </a:cubicBezTo>
                <a:cubicBezTo>
                  <a:pt x="22730" y="7971"/>
                  <a:pt x="22789" y="7923"/>
                  <a:pt x="22837" y="7864"/>
                </a:cubicBezTo>
                <a:cubicBezTo>
                  <a:pt x="22884" y="7816"/>
                  <a:pt x="22932" y="7768"/>
                  <a:pt x="22968" y="7721"/>
                </a:cubicBezTo>
                <a:cubicBezTo>
                  <a:pt x="23122" y="7506"/>
                  <a:pt x="23265" y="7292"/>
                  <a:pt x="23384" y="7054"/>
                </a:cubicBezTo>
                <a:cubicBezTo>
                  <a:pt x="23480" y="6887"/>
                  <a:pt x="23575" y="6709"/>
                  <a:pt x="23670" y="6530"/>
                </a:cubicBezTo>
                <a:cubicBezTo>
                  <a:pt x="23718" y="6435"/>
                  <a:pt x="23765" y="6352"/>
                  <a:pt x="23813" y="6268"/>
                </a:cubicBezTo>
                <a:cubicBezTo>
                  <a:pt x="23944" y="6006"/>
                  <a:pt x="24075" y="5768"/>
                  <a:pt x="24206" y="5590"/>
                </a:cubicBezTo>
                <a:cubicBezTo>
                  <a:pt x="24242" y="5530"/>
                  <a:pt x="24277" y="5482"/>
                  <a:pt x="24313" y="5435"/>
                </a:cubicBezTo>
                <a:cubicBezTo>
                  <a:pt x="24349" y="5399"/>
                  <a:pt x="24384" y="5363"/>
                  <a:pt x="24432" y="5328"/>
                </a:cubicBezTo>
                <a:cubicBezTo>
                  <a:pt x="24444" y="5316"/>
                  <a:pt x="24456" y="5304"/>
                  <a:pt x="24480" y="5292"/>
                </a:cubicBezTo>
                <a:cubicBezTo>
                  <a:pt x="24497" y="5283"/>
                  <a:pt x="24519" y="5275"/>
                  <a:pt x="24540" y="5275"/>
                </a:cubicBezTo>
                <a:cubicBezTo>
                  <a:pt x="24548" y="5275"/>
                  <a:pt x="24556" y="5276"/>
                  <a:pt x="24563" y="5280"/>
                </a:cubicBezTo>
                <a:cubicBezTo>
                  <a:pt x="24599" y="5280"/>
                  <a:pt x="24623" y="5304"/>
                  <a:pt x="24646" y="5328"/>
                </a:cubicBezTo>
                <a:cubicBezTo>
                  <a:pt x="24706" y="5399"/>
                  <a:pt x="24682" y="5554"/>
                  <a:pt x="24611" y="5768"/>
                </a:cubicBezTo>
                <a:cubicBezTo>
                  <a:pt x="24230" y="6816"/>
                  <a:pt x="22444" y="9197"/>
                  <a:pt x="22313" y="9840"/>
                </a:cubicBezTo>
                <a:cubicBezTo>
                  <a:pt x="22301" y="9876"/>
                  <a:pt x="22301" y="9923"/>
                  <a:pt x="22313" y="9959"/>
                </a:cubicBezTo>
                <a:cubicBezTo>
                  <a:pt x="22360" y="10066"/>
                  <a:pt x="22420" y="10162"/>
                  <a:pt x="22491" y="10245"/>
                </a:cubicBezTo>
                <a:cubicBezTo>
                  <a:pt x="22860" y="10709"/>
                  <a:pt x="23622" y="11340"/>
                  <a:pt x="24039" y="11483"/>
                </a:cubicBezTo>
                <a:cubicBezTo>
                  <a:pt x="24071" y="11494"/>
                  <a:pt x="24102" y="11500"/>
                  <a:pt x="24133" y="11500"/>
                </a:cubicBezTo>
                <a:cubicBezTo>
                  <a:pt x="24590" y="11500"/>
                  <a:pt x="24961" y="10347"/>
                  <a:pt x="25385" y="10269"/>
                </a:cubicBezTo>
                <a:cubicBezTo>
                  <a:pt x="25411" y="10263"/>
                  <a:pt x="25433" y="10260"/>
                  <a:pt x="25451" y="10260"/>
                </a:cubicBezTo>
                <a:cubicBezTo>
                  <a:pt x="25738" y="10260"/>
                  <a:pt x="24988" y="10944"/>
                  <a:pt x="25504" y="11269"/>
                </a:cubicBezTo>
                <a:cubicBezTo>
                  <a:pt x="26039" y="11626"/>
                  <a:pt x="26504" y="12483"/>
                  <a:pt x="28778" y="13888"/>
                </a:cubicBezTo>
                <a:cubicBezTo>
                  <a:pt x="29249" y="14185"/>
                  <a:pt x="29647" y="14300"/>
                  <a:pt x="29986" y="14300"/>
                </a:cubicBezTo>
                <a:cubicBezTo>
                  <a:pt x="30409" y="14300"/>
                  <a:pt x="30740" y="14120"/>
                  <a:pt x="31004" y="13888"/>
                </a:cubicBezTo>
                <a:cubicBezTo>
                  <a:pt x="31350" y="13591"/>
                  <a:pt x="31564" y="13198"/>
                  <a:pt x="31731" y="13007"/>
                </a:cubicBezTo>
                <a:cubicBezTo>
                  <a:pt x="31802" y="12948"/>
                  <a:pt x="31850" y="12912"/>
                  <a:pt x="31897" y="12912"/>
                </a:cubicBezTo>
                <a:cubicBezTo>
                  <a:pt x="31921" y="12912"/>
                  <a:pt x="31957" y="12936"/>
                  <a:pt x="31969" y="12948"/>
                </a:cubicBezTo>
                <a:cubicBezTo>
                  <a:pt x="32112" y="13102"/>
                  <a:pt x="31862" y="13388"/>
                  <a:pt x="31540" y="13733"/>
                </a:cubicBezTo>
                <a:cubicBezTo>
                  <a:pt x="31004" y="14305"/>
                  <a:pt x="30266" y="15043"/>
                  <a:pt x="30742" y="15650"/>
                </a:cubicBezTo>
                <a:cubicBezTo>
                  <a:pt x="30790" y="15710"/>
                  <a:pt x="30838" y="15769"/>
                  <a:pt x="30885" y="15829"/>
                </a:cubicBezTo>
                <a:cubicBezTo>
                  <a:pt x="31135" y="16079"/>
                  <a:pt x="31433" y="16281"/>
                  <a:pt x="31754" y="16424"/>
                </a:cubicBezTo>
                <a:cubicBezTo>
                  <a:pt x="31885" y="16484"/>
                  <a:pt x="32016" y="16531"/>
                  <a:pt x="32159" y="16591"/>
                </a:cubicBezTo>
                <a:cubicBezTo>
                  <a:pt x="32719" y="16805"/>
                  <a:pt x="33374" y="16996"/>
                  <a:pt x="34112" y="17412"/>
                </a:cubicBezTo>
                <a:lnTo>
                  <a:pt x="34648" y="17710"/>
                </a:lnTo>
                <a:lnTo>
                  <a:pt x="34898" y="17841"/>
                </a:lnTo>
                <a:cubicBezTo>
                  <a:pt x="35279" y="18043"/>
                  <a:pt x="35660" y="18234"/>
                  <a:pt x="36053" y="18389"/>
                </a:cubicBezTo>
                <a:cubicBezTo>
                  <a:pt x="36207" y="18436"/>
                  <a:pt x="36350" y="18484"/>
                  <a:pt x="36493" y="18520"/>
                </a:cubicBezTo>
                <a:cubicBezTo>
                  <a:pt x="36636" y="18567"/>
                  <a:pt x="36779" y="18591"/>
                  <a:pt x="36934" y="18615"/>
                </a:cubicBezTo>
                <a:cubicBezTo>
                  <a:pt x="37077" y="18639"/>
                  <a:pt x="37231" y="18651"/>
                  <a:pt x="37374" y="18651"/>
                </a:cubicBezTo>
                <a:cubicBezTo>
                  <a:pt x="37529" y="18651"/>
                  <a:pt x="37696" y="18639"/>
                  <a:pt x="37850" y="18615"/>
                </a:cubicBezTo>
                <a:cubicBezTo>
                  <a:pt x="37934" y="18603"/>
                  <a:pt x="38005" y="18579"/>
                  <a:pt x="38077" y="18544"/>
                </a:cubicBezTo>
                <a:cubicBezTo>
                  <a:pt x="38208" y="18484"/>
                  <a:pt x="38315" y="18401"/>
                  <a:pt x="38410" y="18305"/>
                </a:cubicBezTo>
                <a:lnTo>
                  <a:pt x="38422" y="18293"/>
                </a:lnTo>
                <a:cubicBezTo>
                  <a:pt x="39017" y="17710"/>
                  <a:pt x="39529" y="16519"/>
                  <a:pt x="39886" y="15936"/>
                </a:cubicBezTo>
                <a:cubicBezTo>
                  <a:pt x="40015" y="15737"/>
                  <a:pt x="40122" y="15611"/>
                  <a:pt x="40211" y="15611"/>
                </a:cubicBezTo>
                <a:cubicBezTo>
                  <a:pt x="40287" y="15611"/>
                  <a:pt x="40349" y="15704"/>
                  <a:pt x="40398" y="15924"/>
                </a:cubicBezTo>
                <a:cubicBezTo>
                  <a:pt x="40410" y="16019"/>
                  <a:pt x="40422" y="16103"/>
                  <a:pt x="40422" y="16198"/>
                </a:cubicBezTo>
                <a:cubicBezTo>
                  <a:pt x="40363" y="17639"/>
                  <a:pt x="37958" y="19627"/>
                  <a:pt x="37958" y="19627"/>
                </a:cubicBezTo>
                <a:cubicBezTo>
                  <a:pt x="37958" y="19627"/>
                  <a:pt x="38970" y="20246"/>
                  <a:pt x="40017" y="20853"/>
                </a:cubicBezTo>
                <a:lnTo>
                  <a:pt x="40196" y="20960"/>
                </a:lnTo>
                <a:lnTo>
                  <a:pt x="40565" y="21175"/>
                </a:lnTo>
                <a:lnTo>
                  <a:pt x="40744" y="21270"/>
                </a:lnTo>
                <a:cubicBezTo>
                  <a:pt x="41220" y="21568"/>
                  <a:pt x="41708" y="21818"/>
                  <a:pt x="42220" y="22032"/>
                </a:cubicBezTo>
                <a:cubicBezTo>
                  <a:pt x="42243" y="22040"/>
                  <a:pt x="42265" y="22043"/>
                  <a:pt x="42287" y="22043"/>
                </a:cubicBezTo>
                <a:cubicBezTo>
                  <a:pt x="42855" y="22043"/>
                  <a:pt x="43006" y="19530"/>
                  <a:pt x="43293" y="19530"/>
                </a:cubicBezTo>
                <a:cubicBezTo>
                  <a:pt x="43336" y="19530"/>
                  <a:pt x="43383" y="19588"/>
                  <a:pt x="43434" y="19722"/>
                </a:cubicBezTo>
                <a:cubicBezTo>
                  <a:pt x="43518" y="19937"/>
                  <a:pt x="43554" y="20175"/>
                  <a:pt x="43542" y="20413"/>
                </a:cubicBezTo>
                <a:cubicBezTo>
                  <a:pt x="43542" y="21520"/>
                  <a:pt x="42994" y="23008"/>
                  <a:pt x="42994" y="23008"/>
                </a:cubicBezTo>
                <a:cubicBezTo>
                  <a:pt x="42994" y="23008"/>
                  <a:pt x="43308" y="24695"/>
                  <a:pt x="45333" y="24695"/>
                </a:cubicBezTo>
                <a:cubicBezTo>
                  <a:pt x="45539" y="24695"/>
                  <a:pt x="45763" y="24678"/>
                  <a:pt x="46006" y="24639"/>
                </a:cubicBezTo>
                <a:cubicBezTo>
                  <a:pt x="46302" y="24590"/>
                  <a:pt x="46600" y="24566"/>
                  <a:pt x="46898" y="24566"/>
                </a:cubicBezTo>
                <a:cubicBezTo>
                  <a:pt x="47177" y="24566"/>
                  <a:pt x="47456" y="24587"/>
                  <a:pt x="47733" y="24628"/>
                </a:cubicBezTo>
                <a:cubicBezTo>
                  <a:pt x="47852" y="24651"/>
                  <a:pt x="47971" y="24675"/>
                  <a:pt x="48090" y="24699"/>
                </a:cubicBezTo>
                <a:cubicBezTo>
                  <a:pt x="48197" y="24723"/>
                  <a:pt x="48304" y="24759"/>
                  <a:pt x="48411" y="24794"/>
                </a:cubicBezTo>
                <a:cubicBezTo>
                  <a:pt x="48554" y="24842"/>
                  <a:pt x="48709" y="24890"/>
                  <a:pt x="48828" y="24949"/>
                </a:cubicBezTo>
                <a:cubicBezTo>
                  <a:pt x="48923" y="24985"/>
                  <a:pt x="48995" y="25032"/>
                  <a:pt x="49078" y="25068"/>
                </a:cubicBezTo>
                <a:cubicBezTo>
                  <a:pt x="49149" y="25104"/>
                  <a:pt x="49221" y="25151"/>
                  <a:pt x="49292" y="25187"/>
                </a:cubicBezTo>
                <a:cubicBezTo>
                  <a:pt x="49352" y="25235"/>
                  <a:pt x="49411" y="25271"/>
                  <a:pt x="49471" y="25306"/>
                </a:cubicBezTo>
                <a:cubicBezTo>
                  <a:pt x="49638" y="25413"/>
                  <a:pt x="49792" y="25544"/>
                  <a:pt x="49935" y="25687"/>
                </a:cubicBezTo>
                <a:cubicBezTo>
                  <a:pt x="49781" y="25449"/>
                  <a:pt x="49697" y="25282"/>
                  <a:pt x="49602" y="25128"/>
                </a:cubicBezTo>
                <a:cubicBezTo>
                  <a:pt x="49304" y="24568"/>
                  <a:pt x="48995" y="24020"/>
                  <a:pt x="48685" y="23485"/>
                </a:cubicBezTo>
                <a:cubicBezTo>
                  <a:pt x="48602" y="23330"/>
                  <a:pt x="48518" y="23187"/>
                  <a:pt x="48435" y="23044"/>
                </a:cubicBezTo>
                <a:cubicBezTo>
                  <a:pt x="48340" y="22901"/>
                  <a:pt x="48280" y="22794"/>
                  <a:pt x="48209" y="22663"/>
                </a:cubicBezTo>
                <a:cubicBezTo>
                  <a:pt x="48090" y="22473"/>
                  <a:pt x="47971" y="22282"/>
                  <a:pt x="47864" y="22092"/>
                </a:cubicBezTo>
                <a:cubicBezTo>
                  <a:pt x="47828" y="22032"/>
                  <a:pt x="47792" y="21972"/>
                  <a:pt x="47745" y="21913"/>
                </a:cubicBezTo>
                <a:lnTo>
                  <a:pt x="47745" y="21901"/>
                </a:lnTo>
                <a:cubicBezTo>
                  <a:pt x="47614" y="21687"/>
                  <a:pt x="47471" y="21472"/>
                  <a:pt x="47340" y="21258"/>
                </a:cubicBezTo>
                <a:lnTo>
                  <a:pt x="47328" y="21234"/>
                </a:lnTo>
                <a:lnTo>
                  <a:pt x="47197" y="21044"/>
                </a:lnTo>
                <a:lnTo>
                  <a:pt x="46911" y="20603"/>
                </a:lnTo>
                <a:lnTo>
                  <a:pt x="46887" y="20568"/>
                </a:lnTo>
                <a:lnTo>
                  <a:pt x="46744" y="20341"/>
                </a:lnTo>
                <a:lnTo>
                  <a:pt x="46482" y="19960"/>
                </a:lnTo>
                <a:lnTo>
                  <a:pt x="46447" y="19913"/>
                </a:lnTo>
                <a:cubicBezTo>
                  <a:pt x="46399" y="19829"/>
                  <a:pt x="46352" y="19758"/>
                  <a:pt x="46304" y="19687"/>
                </a:cubicBezTo>
                <a:lnTo>
                  <a:pt x="46066" y="19329"/>
                </a:lnTo>
                <a:lnTo>
                  <a:pt x="46018" y="19258"/>
                </a:lnTo>
                <a:lnTo>
                  <a:pt x="45851" y="19032"/>
                </a:lnTo>
                <a:cubicBezTo>
                  <a:pt x="45780" y="18925"/>
                  <a:pt x="45709" y="18817"/>
                  <a:pt x="45625" y="18722"/>
                </a:cubicBezTo>
                <a:lnTo>
                  <a:pt x="45566" y="18627"/>
                </a:lnTo>
                <a:lnTo>
                  <a:pt x="45399" y="18401"/>
                </a:lnTo>
                <a:lnTo>
                  <a:pt x="45185" y="18103"/>
                </a:lnTo>
                <a:lnTo>
                  <a:pt x="45113" y="18008"/>
                </a:lnTo>
                <a:lnTo>
                  <a:pt x="44947" y="17782"/>
                </a:lnTo>
                <a:lnTo>
                  <a:pt x="44744" y="17508"/>
                </a:lnTo>
                <a:cubicBezTo>
                  <a:pt x="44708" y="17472"/>
                  <a:pt x="44685" y="17436"/>
                  <a:pt x="44649" y="17401"/>
                </a:cubicBezTo>
                <a:cubicBezTo>
                  <a:pt x="44589" y="17329"/>
                  <a:pt x="44542" y="17258"/>
                  <a:pt x="44482" y="17186"/>
                </a:cubicBezTo>
                <a:lnTo>
                  <a:pt x="44292" y="16924"/>
                </a:lnTo>
                <a:lnTo>
                  <a:pt x="44185" y="16793"/>
                </a:lnTo>
                <a:lnTo>
                  <a:pt x="44018" y="16591"/>
                </a:lnTo>
                <a:cubicBezTo>
                  <a:pt x="43958" y="16519"/>
                  <a:pt x="43899" y="16436"/>
                  <a:pt x="43827" y="16353"/>
                </a:cubicBezTo>
                <a:lnTo>
                  <a:pt x="43708" y="16210"/>
                </a:lnTo>
                <a:lnTo>
                  <a:pt x="43554" y="16007"/>
                </a:lnTo>
                <a:lnTo>
                  <a:pt x="43375" y="15793"/>
                </a:lnTo>
                <a:lnTo>
                  <a:pt x="43232" y="15626"/>
                </a:lnTo>
                <a:lnTo>
                  <a:pt x="43077" y="15436"/>
                </a:lnTo>
                <a:lnTo>
                  <a:pt x="42911" y="15245"/>
                </a:lnTo>
                <a:lnTo>
                  <a:pt x="42756" y="15067"/>
                </a:lnTo>
                <a:lnTo>
                  <a:pt x="42601" y="14876"/>
                </a:lnTo>
                <a:lnTo>
                  <a:pt x="42434" y="14698"/>
                </a:lnTo>
                <a:lnTo>
                  <a:pt x="42268" y="14507"/>
                </a:lnTo>
                <a:lnTo>
                  <a:pt x="42113" y="14329"/>
                </a:lnTo>
                <a:lnTo>
                  <a:pt x="41958" y="14162"/>
                </a:lnTo>
                <a:lnTo>
                  <a:pt x="41780" y="13960"/>
                </a:lnTo>
                <a:cubicBezTo>
                  <a:pt x="41732" y="13912"/>
                  <a:pt x="41672" y="13852"/>
                  <a:pt x="41625" y="13793"/>
                </a:cubicBezTo>
                <a:lnTo>
                  <a:pt x="41482" y="13650"/>
                </a:lnTo>
                <a:lnTo>
                  <a:pt x="41279" y="13436"/>
                </a:lnTo>
                <a:lnTo>
                  <a:pt x="41137" y="13281"/>
                </a:lnTo>
                <a:lnTo>
                  <a:pt x="40994" y="13138"/>
                </a:lnTo>
                <a:cubicBezTo>
                  <a:pt x="40922" y="13055"/>
                  <a:pt x="40851" y="12983"/>
                  <a:pt x="40779" y="12912"/>
                </a:cubicBezTo>
                <a:lnTo>
                  <a:pt x="40637" y="12769"/>
                </a:lnTo>
                <a:cubicBezTo>
                  <a:pt x="40589" y="12721"/>
                  <a:pt x="40553" y="12674"/>
                  <a:pt x="40506" y="12638"/>
                </a:cubicBezTo>
                <a:lnTo>
                  <a:pt x="40279" y="12412"/>
                </a:lnTo>
                <a:lnTo>
                  <a:pt x="40256" y="12376"/>
                </a:lnTo>
                <a:cubicBezTo>
                  <a:pt x="40208" y="12340"/>
                  <a:pt x="40172" y="12293"/>
                  <a:pt x="40125" y="12257"/>
                </a:cubicBezTo>
                <a:lnTo>
                  <a:pt x="40017" y="12150"/>
                </a:lnTo>
                <a:lnTo>
                  <a:pt x="39791" y="11924"/>
                </a:lnTo>
                <a:lnTo>
                  <a:pt x="39672" y="11816"/>
                </a:lnTo>
                <a:lnTo>
                  <a:pt x="39624" y="11769"/>
                </a:lnTo>
                <a:lnTo>
                  <a:pt x="39517" y="11662"/>
                </a:lnTo>
                <a:lnTo>
                  <a:pt x="39279" y="11447"/>
                </a:lnTo>
                <a:lnTo>
                  <a:pt x="39017" y="11185"/>
                </a:lnTo>
                <a:lnTo>
                  <a:pt x="38779" y="10971"/>
                </a:lnTo>
                <a:lnTo>
                  <a:pt x="38577" y="10793"/>
                </a:lnTo>
                <a:lnTo>
                  <a:pt x="38529" y="10745"/>
                </a:lnTo>
                <a:lnTo>
                  <a:pt x="38505" y="10733"/>
                </a:lnTo>
                <a:lnTo>
                  <a:pt x="38267" y="10519"/>
                </a:lnTo>
                <a:lnTo>
                  <a:pt x="38053" y="10328"/>
                </a:lnTo>
                <a:lnTo>
                  <a:pt x="37981" y="10269"/>
                </a:lnTo>
                <a:lnTo>
                  <a:pt x="37755" y="10066"/>
                </a:lnTo>
                <a:lnTo>
                  <a:pt x="37529" y="9876"/>
                </a:lnTo>
                <a:lnTo>
                  <a:pt x="37446" y="9816"/>
                </a:lnTo>
                <a:lnTo>
                  <a:pt x="37243" y="9638"/>
                </a:lnTo>
                <a:lnTo>
                  <a:pt x="36993" y="9435"/>
                </a:lnTo>
                <a:lnTo>
                  <a:pt x="36922" y="9376"/>
                </a:lnTo>
                <a:lnTo>
                  <a:pt x="36719" y="9209"/>
                </a:lnTo>
                <a:lnTo>
                  <a:pt x="36469" y="9007"/>
                </a:lnTo>
                <a:lnTo>
                  <a:pt x="36386" y="8935"/>
                </a:lnTo>
                <a:lnTo>
                  <a:pt x="36195" y="8792"/>
                </a:lnTo>
                <a:lnTo>
                  <a:pt x="35934" y="8590"/>
                </a:lnTo>
                <a:cubicBezTo>
                  <a:pt x="35898" y="8566"/>
                  <a:pt x="35874" y="8542"/>
                  <a:pt x="35838" y="8518"/>
                </a:cubicBezTo>
                <a:lnTo>
                  <a:pt x="35660" y="8387"/>
                </a:lnTo>
                <a:lnTo>
                  <a:pt x="35386" y="8173"/>
                </a:lnTo>
                <a:lnTo>
                  <a:pt x="35291" y="8102"/>
                </a:lnTo>
                <a:lnTo>
                  <a:pt x="35136" y="7983"/>
                </a:lnTo>
                <a:lnTo>
                  <a:pt x="34850" y="7780"/>
                </a:lnTo>
                <a:lnTo>
                  <a:pt x="34767" y="7721"/>
                </a:lnTo>
                <a:lnTo>
                  <a:pt x="34743" y="7709"/>
                </a:lnTo>
                <a:lnTo>
                  <a:pt x="34588" y="7602"/>
                </a:lnTo>
                <a:lnTo>
                  <a:pt x="34314" y="7399"/>
                </a:lnTo>
                <a:lnTo>
                  <a:pt x="34183" y="7304"/>
                </a:lnTo>
                <a:lnTo>
                  <a:pt x="34148" y="7280"/>
                </a:lnTo>
                <a:lnTo>
                  <a:pt x="34124" y="7268"/>
                </a:lnTo>
                <a:lnTo>
                  <a:pt x="34100" y="7256"/>
                </a:lnTo>
                <a:lnTo>
                  <a:pt x="34052" y="7221"/>
                </a:lnTo>
                <a:cubicBezTo>
                  <a:pt x="33957" y="7161"/>
                  <a:pt x="33862" y="7090"/>
                  <a:pt x="33767" y="7030"/>
                </a:cubicBezTo>
                <a:lnTo>
                  <a:pt x="33624" y="6935"/>
                </a:lnTo>
                <a:lnTo>
                  <a:pt x="33505" y="6852"/>
                </a:lnTo>
                <a:lnTo>
                  <a:pt x="33219" y="6673"/>
                </a:lnTo>
                <a:lnTo>
                  <a:pt x="33064" y="6566"/>
                </a:lnTo>
                <a:lnTo>
                  <a:pt x="32945" y="6482"/>
                </a:lnTo>
                <a:lnTo>
                  <a:pt x="32683" y="6316"/>
                </a:lnTo>
                <a:lnTo>
                  <a:pt x="32505" y="6209"/>
                </a:lnTo>
                <a:lnTo>
                  <a:pt x="32385" y="6125"/>
                </a:lnTo>
                <a:lnTo>
                  <a:pt x="32124" y="5971"/>
                </a:lnTo>
                <a:lnTo>
                  <a:pt x="31933" y="5851"/>
                </a:lnTo>
                <a:lnTo>
                  <a:pt x="31814" y="5780"/>
                </a:lnTo>
                <a:lnTo>
                  <a:pt x="31576" y="5637"/>
                </a:lnTo>
                <a:lnTo>
                  <a:pt x="31373" y="5518"/>
                </a:lnTo>
                <a:lnTo>
                  <a:pt x="31254" y="5447"/>
                </a:lnTo>
                <a:cubicBezTo>
                  <a:pt x="31171" y="5399"/>
                  <a:pt x="31100" y="5363"/>
                  <a:pt x="31016" y="5316"/>
                </a:cubicBezTo>
                <a:lnTo>
                  <a:pt x="30802" y="5185"/>
                </a:lnTo>
                <a:cubicBezTo>
                  <a:pt x="30766" y="5161"/>
                  <a:pt x="30719" y="5149"/>
                  <a:pt x="30683" y="5125"/>
                </a:cubicBezTo>
                <a:lnTo>
                  <a:pt x="30457" y="5006"/>
                </a:lnTo>
                <a:lnTo>
                  <a:pt x="30230" y="4875"/>
                </a:lnTo>
                <a:lnTo>
                  <a:pt x="30123" y="4816"/>
                </a:lnTo>
                <a:lnTo>
                  <a:pt x="29909" y="4697"/>
                </a:lnTo>
                <a:lnTo>
                  <a:pt x="29659" y="4566"/>
                </a:lnTo>
                <a:lnTo>
                  <a:pt x="29540" y="4506"/>
                </a:lnTo>
                <a:cubicBezTo>
                  <a:pt x="29480" y="4470"/>
                  <a:pt x="29409" y="4447"/>
                  <a:pt x="29337" y="4411"/>
                </a:cubicBezTo>
                <a:lnTo>
                  <a:pt x="29076" y="4280"/>
                </a:lnTo>
                <a:lnTo>
                  <a:pt x="28945" y="4208"/>
                </a:lnTo>
                <a:lnTo>
                  <a:pt x="28778" y="4125"/>
                </a:lnTo>
                <a:lnTo>
                  <a:pt x="28516" y="3994"/>
                </a:lnTo>
                <a:lnTo>
                  <a:pt x="28397" y="3946"/>
                </a:lnTo>
                <a:lnTo>
                  <a:pt x="28206" y="3851"/>
                </a:lnTo>
                <a:lnTo>
                  <a:pt x="27944" y="3732"/>
                </a:lnTo>
                <a:lnTo>
                  <a:pt x="27825" y="3673"/>
                </a:lnTo>
                <a:lnTo>
                  <a:pt x="27611" y="3577"/>
                </a:lnTo>
                <a:lnTo>
                  <a:pt x="27373" y="3470"/>
                </a:lnTo>
                <a:lnTo>
                  <a:pt x="27242" y="3411"/>
                </a:lnTo>
                <a:lnTo>
                  <a:pt x="27028" y="3315"/>
                </a:lnTo>
                <a:lnTo>
                  <a:pt x="26801" y="3220"/>
                </a:lnTo>
                <a:lnTo>
                  <a:pt x="26659" y="3161"/>
                </a:lnTo>
                <a:lnTo>
                  <a:pt x="26432" y="3065"/>
                </a:lnTo>
                <a:lnTo>
                  <a:pt x="26230" y="2982"/>
                </a:lnTo>
                <a:lnTo>
                  <a:pt x="26063" y="2911"/>
                </a:lnTo>
                <a:lnTo>
                  <a:pt x="25837" y="2827"/>
                </a:lnTo>
                <a:lnTo>
                  <a:pt x="25647" y="2744"/>
                </a:lnTo>
                <a:lnTo>
                  <a:pt x="25480" y="2684"/>
                </a:lnTo>
                <a:lnTo>
                  <a:pt x="25242" y="2589"/>
                </a:lnTo>
                <a:lnTo>
                  <a:pt x="25075" y="2530"/>
                </a:lnTo>
                <a:lnTo>
                  <a:pt x="24885" y="2458"/>
                </a:lnTo>
                <a:lnTo>
                  <a:pt x="24646" y="2375"/>
                </a:lnTo>
                <a:lnTo>
                  <a:pt x="24492" y="2315"/>
                </a:lnTo>
                <a:lnTo>
                  <a:pt x="24301" y="2244"/>
                </a:lnTo>
                <a:lnTo>
                  <a:pt x="24051" y="2161"/>
                </a:lnTo>
                <a:lnTo>
                  <a:pt x="23908" y="2113"/>
                </a:lnTo>
                <a:lnTo>
                  <a:pt x="23706" y="2041"/>
                </a:lnTo>
                <a:cubicBezTo>
                  <a:pt x="23622" y="2018"/>
                  <a:pt x="23539" y="1982"/>
                  <a:pt x="23444" y="1958"/>
                </a:cubicBezTo>
                <a:lnTo>
                  <a:pt x="23325" y="1922"/>
                </a:lnTo>
                <a:lnTo>
                  <a:pt x="23111" y="1851"/>
                </a:lnTo>
                <a:lnTo>
                  <a:pt x="22849" y="1768"/>
                </a:lnTo>
                <a:lnTo>
                  <a:pt x="22741" y="1732"/>
                </a:lnTo>
                <a:lnTo>
                  <a:pt x="22515" y="1660"/>
                </a:lnTo>
                <a:lnTo>
                  <a:pt x="22241" y="1589"/>
                </a:lnTo>
                <a:lnTo>
                  <a:pt x="22158" y="1565"/>
                </a:lnTo>
                <a:lnTo>
                  <a:pt x="21908" y="1494"/>
                </a:lnTo>
                <a:lnTo>
                  <a:pt x="21634" y="1410"/>
                </a:lnTo>
                <a:lnTo>
                  <a:pt x="21563" y="1399"/>
                </a:lnTo>
                <a:lnTo>
                  <a:pt x="21313" y="1327"/>
                </a:lnTo>
                <a:lnTo>
                  <a:pt x="21027" y="1256"/>
                </a:lnTo>
                <a:lnTo>
                  <a:pt x="20979" y="1244"/>
                </a:lnTo>
                <a:lnTo>
                  <a:pt x="20705" y="1172"/>
                </a:lnTo>
                <a:lnTo>
                  <a:pt x="20408" y="1101"/>
                </a:lnTo>
                <a:lnTo>
                  <a:pt x="20384" y="1101"/>
                </a:lnTo>
                <a:lnTo>
                  <a:pt x="20098" y="1029"/>
                </a:lnTo>
                <a:lnTo>
                  <a:pt x="19789" y="958"/>
                </a:lnTo>
                <a:lnTo>
                  <a:pt x="19491" y="898"/>
                </a:lnTo>
                <a:lnTo>
                  <a:pt x="19181" y="827"/>
                </a:lnTo>
                <a:lnTo>
                  <a:pt x="18872" y="768"/>
                </a:lnTo>
                <a:lnTo>
                  <a:pt x="18574" y="708"/>
                </a:lnTo>
                <a:lnTo>
                  <a:pt x="18217" y="648"/>
                </a:lnTo>
                <a:lnTo>
                  <a:pt x="17824" y="577"/>
                </a:lnTo>
                <a:cubicBezTo>
                  <a:pt x="17669" y="553"/>
                  <a:pt x="17526" y="517"/>
                  <a:pt x="17360" y="494"/>
                </a:cubicBezTo>
                <a:lnTo>
                  <a:pt x="17110" y="458"/>
                </a:lnTo>
                <a:lnTo>
                  <a:pt x="16753" y="398"/>
                </a:lnTo>
                <a:lnTo>
                  <a:pt x="16479" y="363"/>
                </a:lnTo>
                <a:lnTo>
                  <a:pt x="16133" y="315"/>
                </a:lnTo>
                <a:lnTo>
                  <a:pt x="15860" y="291"/>
                </a:lnTo>
                <a:lnTo>
                  <a:pt x="15526" y="244"/>
                </a:lnTo>
                <a:lnTo>
                  <a:pt x="15252" y="220"/>
                </a:lnTo>
                <a:lnTo>
                  <a:pt x="14907" y="184"/>
                </a:lnTo>
                <a:lnTo>
                  <a:pt x="14633" y="160"/>
                </a:lnTo>
                <a:cubicBezTo>
                  <a:pt x="14526" y="148"/>
                  <a:pt x="14407" y="136"/>
                  <a:pt x="14288" y="125"/>
                </a:cubicBezTo>
                <a:lnTo>
                  <a:pt x="14026" y="101"/>
                </a:lnTo>
                <a:lnTo>
                  <a:pt x="13800" y="89"/>
                </a:lnTo>
                <a:lnTo>
                  <a:pt x="13693" y="89"/>
                </a:lnTo>
                <a:cubicBezTo>
                  <a:pt x="13550" y="77"/>
                  <a:pt x="13419" y="65"/>
                  <a:pt x="13276" y="65"/>
                </a:cubicBezTo>
                <a:lnTo>
                  <a:pt x="13097" y="65"/>
                </a:lnTo>
                <a:cubicBezTo>
                  <a:pt x="12919" y="53"/>
                  <a:pt x="12740" y="41"/>
                  <a:pt x="12573" y="41"/>
                </a:cubicBezTo>
                <a:lnTo>
                  <a:pt x="12371" y="29"/>
                </a:lnTo>
                <a:cubicBezTo>
                  <a:pt x="12145" y="29"/>
                  <a:pt x="11919" y="17"/>
                  <a:pt x="11704" y="6"/>
                </a:cubicBezTo>
                <a:lnTo>
                  <a:pt x="11681" y="6"/>
                </a:lnTo>
                <a:cubicBezTo>
                  <a:pt x="11466" y="2"/>
                  <a:pt x="11252" y="1"/>
                  <a:pt x="11038" y="1"/>
                </a:cubicBezTo>
                <a:close/>
              </a:path>
            </a:pathLst>
          </a:custGeom>
          <a:solidFill>
            <a:srgbClr val="1E3D28">
              <a:alpha val="531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0" name="Google Shape;60;p2"/>
          <p:cNvGrpSpPr/>
          <p:nvPr/>
        </p:nvGrpSpPr>
        <p:grpSpPr>
          <a:xfrm rot="839715" flipH="1">
            <a:off x="8605105" y="-1198604"/>
            <a:ext cx="5593849" cy="4828821"/>
            <a:chOff x="2695275" y="1049450"/>
            <a:chExt cx="1439175" cy="1242350"/>
          </a:xfrm>
        </p:grpSpPr>
        <p:sp>
          <p:nvSpPr>
            <p:cNvPr id="61" name="Google Shape;61;p2"/>
            <p:cNvSpPr/>
            <p:nvPr/>
          </p:nvSpPr>
          <p:spPr>
            <a:xfrm>
              <a:off x="2895600" y="1049450"/>
              <a:ext cx="1238850" cy="1242350"/>
            </a:xfrm>
            <a:custGeom>
              <a:avLst/>
              <a:gdLst/>
              <a:ahLst/>
              <a:cxnLst/>
              <a:rect l="l" t="t" r="r" b="b"/>
              <a:pathLst>
                <a:path w="49554" h="49694" extrusionOk="0">
                  <a:moveTo>
                    <a:pt x="12551" y="1"/>
                  </a:moveTo>
                  <a:cubicBezTo>
                    <a:pt x="12492" y="1"/>
                    <a:pt x="12432" y="7"/>
                    <a:pt x="12371" y="21"/>
                  </a:cubicBezTo>
                  <a:cubicBezTo>
                    <a:pt x="12073" y="80"/>
                    <a:pt x="11847" y="342"/>
                    <a:pt x="11644" y="569"/>
                  </a:cubicBezTo>
                  <a:lnTo>
                    <a:pt x="8251" y="4605"/>
                  </a:lnTo>
                  <a:cubicBezTo>
                    <a:pt x="7882" y="2962"/>
                    <a:pt x="8596" y="1259"/>
                    <a:pt x="10025" y="354"/>
                  </a:cubicBezTo>
                  <a:lnTo>
                    <a:pt x="10025" y="354"/>
                  </a:lnTo>
                  <a:cubicBezTo>
                    <a:pt x="9873" y="366"/>
                    <a:pt x="9721" y="372"/>
                    <a:pt x="9569" y="372"/>
                  </a:cubicBezTo>
                  <a:cubicBezTo>
                    <a:pt x="8557" y="372"/>
                    <a:pt x="7546" y="139"/>
                    <a:pt x="6541" y="139"/>
                  </a:cubicBezTo>
                  <a:cubicBezTo>
                    <a:pt x="6361" y="139"/>
                    <a:pt x="6181" y="146"/>
                    <a:pt x="6001" y="164"/>
                  </a:cubicBezTo>
                  <a:cubicBezTo>
                    <a:pt x="1845" y="545"/>
                    <a:pt x="1441" y="3486"/>
                    <a:pt x="619" y="6760"/>
                  </a:cubicBezTo>
                  <a:cubicBezTo>
                    <a:pt x="583" y="6879"/>
                    <a:pt x="560" y="7010"/>
                    <a:pt x="524" y="7141"/>
                  </a:cubicBezTo>
                  <a:lnTo>
                    <a:pt x="167" y="7474"/>
                  </a:lnTo>
                  <a:lnTo>
                    <a:pt x="167" y="7474"/>
                  </a:lnTo>
                  <a:lnTo>
                    <a:pt x="464" y="7379"/>
                  </a:lnTo>
                  <a:lnTo>
                    <a:pt x="464" y="7379"/>
                  </a:lnTo>
                  <a:cubicBezTo>
                    <a:pt x="0" y="9558"/>
                    <a:pt x="119" y="11820"/>
                    <a:pt x="810" y="13927"/>
                  </a:cubicBezTo>
                  <a:cubicBezTo>
                    <a:pt x="1691" y="16594"/>
                    <a:pt x="3536" y="18833"/>
                    <a:pt x="5989" y="20214"/>
                  </a:cubicBezTo>
                  <a:cubicBezTo>
                    <a:pt x="6787" y="20666"/>
                    <a:pt x="7668" y="21012"/>
                    <a:pt x="8584" y="21012"/>
                  </a:cubicBezTo>
                  <a:cubicBezTo>
                    <a:pt x="10263" y="21000"/>
                    <a:pt x="11680" y="19821"/>
                    <a:pt x="12859" y="18630"/>
                  </a:cubicBezTo>
                  <a:lnTo>
                    <a:pt x="12859" y="18630"/>
                  </a:lnTo>
                  <a:cubicBezTo>
                    <a:pt x="12073" y="20547"/>
                    <a:pt x="11382" y="22988"/>
                    <a:pt x="12811" y="24488"/>
                  </a:cubicBezTo>
                  <a:cubicBezTo>
                    <a:pt x="13335" y="25024"/>
                    <a:pt x="14061" y="25334"/>
                    <a:pt x="14752" y="25619"/>
                  </a:cubicBezTo>
                  <a:cubicBezTo>
                    <a:pt x="16585" y="26369"/>
                    <a:pt x="18467" y="27179"/>
                    <a:pt x="19883" y="28548"/>
                  </a:cubicBezTo>
                  <a:cubicBezTo>
                    <a:pt x="20324" y="28977"/>
                    <a:pt x="20717" y="29441"/>
                    <a:pt x="21193" y="29810"/>
                  </a:cubicBezTo>
                  <a:cubicBezTo>
                    <a:pt x="22491" y="30799"/>
                    <a:pt x="24396" y="31025"/>
                    <a:pt x="25277" y="32394"/>
                  </a:cubicBezTo>
                  <a:cubicBezTo>
                    <a:pt x="25587" y="32882"/>
                    <a:pt x="25729" y="33454"/>
                    <a:pt x="26063" y="33930"/>
                  </a:cubicBezTo>
                  <a:cubicBezTo>
                    <a:pt x="26493" y="34554"/>
                    <a:pt x="27254" y="34887"/>
                    <a:pt x="28010" y="34887"/>
                  </a:cubicBezTo>
                  <a:cubicBezTo>
                    <a:pt x="28552" y="34887"/>
                    <a:pt x="29091" y="34716"/>
                    <a:pt x="29504" y="34359"/>
                  </a:cubicBezTo>
                  <a:lnTo>
                    <a:pt x="29504" y="34359"/>
                  </a:lnTo>
                  <a:cubicBezTo>
                    <a:pt x="29182" y="35144"/>
                    <a:pt x="28539" y="35763"/>
                    <a:pt x="27742" y="36061"/>
                  </a:cubicBezTo>
                  <a:cubicBezTo>
                    <a:pt x="28754" y="36549"/>
                    <a:pt x="28635" y="38347"/>
                    <a:pt x="29706" y="38669"/>
                  </a:cubicBezTo>
                  <a:cubicBezTo>
                    <a:pt x="29830" y="38694"/>
                    <a:pt x="29958" y="38707"/>
                    <a:pt x="30085" y="38707"/>
                  </a:cubicBezTo>
                  <a:cubicBezTo>
                    <a:pt x="30253" y="38707"/>
                    <a:pt x="30420" y="38685"/>
                    <a:pt x="30575" y="38645"/>
                  </a:cubicBezTo>
                  <a:cubicBezTo>
                    <a:pt x="31444" y="38466"/>
                    <a:pt x="32302" y="38240"/>
                    <a:pt x="33135" y="37954"/>
                  </a:cubicBezTo>
                  <a:cubicBezTo>
                    <a:pt x="33290" y="37895"/>
                    <a:pt x="33433" y="37835"/>
                    <a:pt x="33588" y="37787"/>
                  </a:cubicBezTo>
                  <a:lnTo>
                    <a:pt x="33588" y="37787"/>
                  </a:lnTo>
                  <a:cubicBezTo>
                    <a:pt x="33480" y="37859"/>
                    <a:pt x="33373" y="37930"/>
                    <a:pt x="33266" y="38002"/>
                  </a:cubicBezTo>
                  <a:cubicBezTo>
                    <a:pt x="32361" y="38621"/>
                    <a:pt x="31468" y="39240"/>
                    <a:pt x="30563" y="39859"/>
                  </a:cubicBezTo>
                  <a:cubicBezTo>
                    <a:pt x="30587" y="40014"/>
                    <a:pt x="30647" y="40169"/>
                    <a:pt x="30742" y="40300"/>
                  </a:cubicBezTo>
                  <a:cubicBezTo>
                    <a:pt x="31049" y="40734"/>
                    <a:pt x="31672" y="40919"/>
                    <a:pt x="32299" y="40919"/>
                  </a:cubicBezTo>
                  <a:cubicBezTo>
                    <a:pt x="32548" y="40919"/>
                    <a:pt x="32798" y="40890"/>
                    <a:pt x="33028" y="40835"/>
                  </a:cubicBezTo>
                  <a:cubicBezTo>
                    <a:pt x="34481" y="40490"/>
                    <a:pt x="35778" y="39704"/>
                    <a:pt x="37064" y="38919"/>
                  </a:cubicBezTo>
                  <a:lnTo>
                    <a:pt x="37064" y="38919"/>
                  </a:lnTo>
                  <a:cubicBezTo>
                    <a:pt x="36421" y="40252"/>
                    <a:pt x="35409" y="41371"/>
                    <a:pt x="34147" y="42145"/>
                  </a:cubicBezTo>
                  <a:cubicBezTo>
                    <a:pt x="33861" y="42312"/>
                    <a:pt x="33528" y="42574"/>
                    <a:pt x="33635" y="42883"/>
                  </a:cubicBezTo>
                  <a:cubicBezTo>
                    <a:pt x="33707" y="43038"/>
                    <a:pt x="33838" y="43169"/>
                    <a:pt x="34004" y="43229"/>
                  </a:cubicBezTo>
                  <a:cubicBezTo>
                    <a:pt x="34647" y="43586"/>
                    <a:pt x="35302" y="43931"/>
                    <a:pt x="35945" y="44288"/>
                  </a:cubicBezTo>
                  <a:cubicBezTo>
                    <a:pt x="36302" y="44479"/>
                    <a:pt x="36671" y="44681"/>
                    <a:pt x="37076" y="44681"/>
                  </a:cubicBezTo>
                  <a:cubicBezTo>
                    <a:pt x="37421" y="44645"/>
                    <a:pt x="37755" y="44550"/>
                    <a:pt x="38064" y="44384"/>
                  </a:cubicBezTo>
                  <a:lnTo>
                    <a:pt x="40969" y="43038"/>
                  </a:lnTo>
                  <a:lnTo>
                    <a:pt x="38326" y="46003"/>
                  </a:lnTo>
                  <a:cubicBezTo>
                    <a:pt x="38374" y="47134"/>
                    <a:pt x="39469" y="47944"/>
                    <a:pt x="40565" y="48170"/>
                  </a:cubicBezTo>
                  <a:cubicBezTo>
                    <a:pt x="41023" y="48264"/>
                    <a:pt x="41488" y="48288"/>
                    <a:pt x="41955" y="48288"/>
                  </a:cubicBezTo>
                  <a:cubicBezTo>
                    <a:pt x="42427" y="48288"/>
                    <a:pt x="42901" y="48264"/>
                    <a:pt x="43375" y="48264"/>
                  </a:cubicBezTo>
                  <a:cubicBezTo>
                    <a:pt x="43554" y="48264"/>
                    <a:pt x="43732" y="48267"/>
                    <a:pt x="43910" y="48277"/>
                  </a:cubicBezTo>
                  <a:cubicBezTo>
                    <a:pt x="45029" y="48325"/>
                    <a:pt x="46256" y="48706"/>
                    <a:pt x="46792" y="49694"/>
                  </a:cubicBezTo>
                  <a:lnTo>
                    <a:pt x="46815" y="49348"/>
                  </a:lnTo>
                  <a:cubicBezTo>
                    <a:pt x="46542" y="46717"/>
                    <a:pt x="48851" y="44491"/>
                    <a:pt x="49256" y="41871"/>
                  </a:cubicBezTo>
                  <a:cubicBezTo>
                    <a:pt x="49554" y="39931"/>
                    <a:pt x="48780" y="38002"/>
                    <a:pt x="48018" y="36180"/>
                  </a:cubicBezTo>
                  <a:cubicBezTo>
                    <a:pt x="47732" y="35502"/>
                    <a:pt x="47446" y="34811"/>
                    <a:pt x="46923" y="34275"/>
                  </a:cubicBezTo>
                  <a:cubicBezTo>
                    <a:pt x="46528" y="33872"/>
                    <a:pt x="45971" y="33588"/>
                    <a:pt x="45415" y="33588"/>
                  </a:cubicBezTo>
                  <a:cubicBezTo>
                    <a:pt x="45249" y="33588"/>
                    <a:pt x="45084" y="33613"/>
                    <a:pt x="44922" y="33668"/>
                  </a:cubicBezTo>
                  <a:cubicBezTo>
                    <a:pt x="44803" y="33168"/>
                    <a:pt x="45375" y="32787"/>
                    <a:pt x="45684" y="32370"/>
                  </a:cubicBezTo>
                  <a:cubicBezTo>
                    <a:pt x="46327" y="31513"/>
                    <a:pt x="45863" y="30298"/>
                    <a:pt x="45399" y="29334"/>
                  </a:cubicBezTo>
                  <a:cubicBezTo>
                    <a:pt x="44970" y="28477"/>
                    <a:pt x="44541" y="27608"/>
                    <a:pt x="43863" y="26953"/>
                  </a:cubicBezTo>
                  <a:cubicBezTo>
                    <a:pt x="43310" y="26429"/>
                    <a:pt x="42568" y="26058"/>
                    <a:pt x="41824" y="26058"/>
                  </a:cubicBezTo>
                  <a:cubicBezTo>
                    <a:pt x="41637" y="26058"/>
                    <a:pt x="41451" y="26081"/>
                    <a:pt x="41267" y="26131"/>
                  </a:cubicBezTo>
                  <a:lnTo>
                    <a:pt x="42827" y="25060"/>
                  </a:lnTo>
                  <a:cubicBezTo>
                    <a:pt x="42471" y="24979"/>
                    <a:pt x="42112" y="24939"/>
                    <a:pt x="41756" y="24939"/>
                  </a:cubicBezTo>
                  <a:cubicBezTo>
                    <a:pt x="40382" y="24939"/>
                    <a:pt x="39050" y="25527"/>
                    <a:pt x="38124" y="26596"/>
                  </a:cubicBezTo>
                  <a:cubicBezTo>
                    <a:pt x="37648" y="26596"/>
                    <a:pt x="37302" y="26048"/>
                    <a:pt x="37350" y="25584"/>
                  </a:cubicBezTo>
                  <a:cubicBezTo>
                    <a:pt x="37398" y="25107"/>
                    <a:pt x="37695" y="24691"/>
                    <a:pt x="37993" y="24322"/>
                  </a:cubicBezTo>
                  <a:cubicBezTo>
                    <a:pt x="38814" y="23298"/>
                    <a:pt x="39743" y="22369"/>
                    <a:pt x="40755" y="21536"/>
                  </a:cubicBezTo>
                  <a:cubicBezTo>
                    <a:pt x="38802" y="19023"/>
                    <a:pt x="36516" y="16785"/>
                    <a:pt x="33969" y="14868"/>
                  </a:cubicBezTo>
                  <a:cubicBezTo>
                    <a:pt x="32064" y="16273"/>
                    <a:pt x="30790" y="15880"/>
                    <a:pt x="28706" y="17011"/>
                  </a:cubicBezTo>
                  <a:cubicBezTo>
                    <a:pt x="29444" y="15344"/>
                    <a:pt x="30385" y="14154"/>
                    <a:pt x="31659" y="12832"/>
                  </a:cubicBezTo>
                  <a:cubicBezTo>
                    <a:pt x="31409" y="12642"/>
                    <a:pt x="26265" y="7974"/>
                    <a:pt x="23146" y="5831"/>
                  </a:cubicBezTo>
                  <a:cubicBezTo>
                    <a:pt x="20014" y="3676"/>
                    <a:pt x="16693" y="1795"/>
                    <a:pt x="13240" y="200"/>
                  </a:cubicBezTo>
                  <a:cubicBezTo>
                    <a:pt x="13020" y="104"/>
                    <a:pt x="12792" y="1"/>
                    <a:pt x="12551" y="1"/>
                  </a:cubicBezTo>
                  <a:close/>
                </a:path>
              </a:pathLst>
            </a:custGeom>
            <a:solidFill>
              <a:srgbClr val="3E6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 name="Google Shape;62;p2"/>
            <p:cNvSpPr/>
            <p:nvPr/>
          </p:nvSpPr>
          <p:spPr>
            <a:xfrm>
              <a:off x="2695275" y="1157425"/>
              <a:ext cx="1356425" cy="1094200"/>
            </a:xfrm>
            <a:custGeom>
              <a:avLst/>
              <a:gdLst/>
              <a:ahLst/>
              <a:cxnLst/>
              <a:rect l="l" t="t" r="r" b="b"/>
              <a:pathLst>
                <a:path w="54257" h="43768" extrusionOk="0">
                  <a:moveTo>
                    <a:pt x="48" y="0"/>
                  </a:moveTo>
                  <a:lnTo>
                    <a:pt x="0" y="179"/>
                  </a:lnTo>
                  <a:cubicBezTo>
                    <a:pt x="4810" y="1417"/>
                    <a:pt x="12811" y="3870"/>
                    <a:pt x="26861" y="10811"/>
                  </a:cubicBezTo>
                  <a:cubicBezTo>
                    <a:pt x="39696" y="17157"/>
                    <a:pt x="50887" y="30706"/>
                    <a:pt x="54066" y="43767"/>
                  </a:cubicBezTo>
                  <a:lnTo>
                    <a:pt x="54257" y="43720"/>
                  </a:lnTo>
                  <a:cubicBezTo>
                    <a:pt x="51054" y="30611"/>
                    <a:pt x="39827" y="17014"/>
                    <a:pt x="26944" y="10644"/>
                  </a:cubicBezTo>
                  <a:cubicBezTo>
                    <a:pt x="12895" y="3691"/>
                    <a:pt x="4858" y="1238"/>
                    <a:pt x="48" y="0"/>
                  </a:cubicBezTo>
                  <a:close/>
                </a:path>
              </a:pathLst>
            </a:custGeom>
            <a:solidFill>
              <a:srgbClr val="4F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lt2"/>
                </a:solidFill>
              </a:endParaRPr>
            </a:p>
          </p:txBody>
        </p:sp>
        <p:sp>
          <p:nvSpPr>
            <p:cNvPr id="63" name="Google Shape;63;p2"/>
            <p:cNvSpPr/>
            <p:nvPr/>
          </p:nvSpPr>
          <p:spPr>
            <a:xfrm>
              <a:off x="3659675" y="1999475"/>
              <a:ext cx="135450" cy="60600"/>
            </a:xfrm>
            <a:custGeom>
              <a:avLst/>
              <a:gdLst/>
              <a:ahLst/>
              <a:cxnLst/>
              <a:rect l="l" t="t" r="r" b="b"/>
              <a:pathLst>
                <a:path w="5418" h="2424" extrusionOk="0">
                  <a:moveTo>
                    <a:pt x="2703" y="1"/>
                  </a:moveTo>
                  <a:cubicBezTo>
                    <a:pt x="1798" y="620"/>
                    <a:pt x="905" y="1239"/>
                    <a:pt x="0" y="1858"/>
                  </a:cubicBezTo>
                  <a:cubicBezTo>
                    <a:pt x="24" y="2013"/>
                    <a:pt x="84" y="2156"/>
                    <a:pt x="179" y="2287"/>
                  </a:cubicBezTo>
                  <a:cubicBezTo>
                    <a:pt x="552" y="2378"/>
                    <a:pt x="937" y="2424"/>
                    <a:pt x="1323" y="2424"/>
                  </a:cubicBezTo>
                  <a:cubicBezTo>
                    <a:pt x="1590" y="2424"/>
                    <a:pt x="1857" y="2402"/>
                    <a:pt x="2120" y="2358"/>
                  </a:cubicBezTo>
                  <a:cubicBezTo>
                    <a:pt x="3286" y="2180"/>
                    <a:pt x="4358" y="1668"/>
                    <a:pt x="5418" y="1144"/>
                  </a:cubicBezTo>
                  <a:cubicBezTo>
                    <a:pt x="4632" y="560"/>
                    <a:pt x="3596" y="394"/>
                    <a:pt x="2703" y="1"/>
                  </a:cubicBezTo>
                  <a:close/>
                </a:path>
              </a:pathLst>
            </a:custGeom>
            <a:solidFill>
              <a:srgbClr val="8EB3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a:off x="2915825" y="1397625"/>
              <a:ext cx="808175" cy="619425"/>
            </a:xfrm>
            <a:custGeom>
              <a:avLst/>
              <a:gdLst/>
              <a:ahLst/>
              <a:cxnLst/>
              <a:rect l="l" t="t" r="r" b="b"/>
              <a:pathLst>
                <a:path w="32327" h="24777" extrusionOk="0">
                  <a:moveTo>
                    <a:pt x="1" y="0"/>
                  </a:moveTo>
                  <a:cubicBezTo>
                    <a:pt x="870" y="2667"/>
                    <a:pt x="2727" y="4906"/>
                    <a:pt x="5168" y="6287"/>
                  </a:cubicBezTo>
                  <a:cubicBezTo>
                    <a:pt x="5966" y="6727"/>
                    <a:pt x="6847" y="7085"/>
                    <a:pt x="7764" y="7085"/>
                  </a:cubicBezTo>
                  <a:cubicBezTo>
                    <a:pt x="9442" y="7073"/>
                    <a:pt x="10871" y="5894"/>
                    <a:pt x="12038" y="4703"/>
                  </a:cubicBezTo>
                  <a:lnTo>
                    <a:pt x="12038" y="4703"/>
                  </a:lnTo>
                  <a:cubicBezTo>
                    <a:pt x="11264" y="6620"/>
                    <a:pt x="10561" y="9061"/>
                    <a:pt x="12002" y="10549"/>
                  </a:cubicBezTo>
                  <a:cubicBezTo>
                    <a:pt x="12526" y="11097"/>
                    <a:pt x="13240" y="11395"/>
                    <a:pt x="13943" y="11692"/>
                  </a:cubicBezTo>
                  <a:cubicBezTo>
                    <a:pt x="15776" y="12442"/>
                    <a:pt x="17646" y="13240"/>
                    <a:pt x="19074" y="14621"/>
                  </a:cubicBezTo>
                  <a:cubicBezTo>
                    <a:pt x="19515" y="15038"/>
                    <a:pt x="19896" y="15514"/>
                    <a:pt x="20372" y="15871"/>
                  </a:cubicBezTo>
                  <a:cubicBezTo>
                    <a:pt x="21670" y="16872"/>
                    <a:pt x="23575" y="17098"/>
                    <a:pt x="24468" y="18467"/>
                  </a:cubicBezTo>
                  <a:cubicBezTo>
                    <a:pt x="24778" y="18943"/>
                    <a:pt x="24920" y="19527"/>
                    <a:pt x="25254" y="20003"/>
                  </a:cubicBezTo>
                  <a:cubicBezTo>
                    <a:pt x="25684" y="20627"/>
                    <a:pt x="26445" y="20960"/>
                    <a:pt x="27199" y="20960"/>
                  </a:cubicBezTo>
                  <a:cubicBezTo>
                    <a:pt x="27739" y="20960"/>
                    <a:pt x="28275" y="20789"/>
                    <a:pt x="28683" y="20432"/>
                  </a:cubicBezTo>
                  <a:lnTo>
                    <a:pt x="28683" y="20432"/>
                  </a:lnTo>
                  <a:cubicBezTo>
                    <a:pt x="28361" y="21217"/>
                    <a:pt x="27730" y="21836"/>
                    <a:pt x="26933" y="22134"/>
                  </a:cubicBezTo>
                  <a:cubicBezTo>
                    <a:pt x="27945" y="22622"/>
                    <a:pt x="27826" y="24420"/>
                    <a:pt x="28897" y="24730"/>
                  </a:cubicBezTo>
                  <a:cubicBezTo>
                    <a:pt x="29024" y="24761"/>
                    <a:pt x="29152" y="24777"/>
                    <a:pt x="29281" y="24777"/>
                  </a:cubicBezTo>
                  <a:cubicBezTo>
                    <a:pt x="29444" y="24777"/>
                    <a:pt x="29607" y="24752"/>
                    <a:pt x="29766" y="24706"/>
                  </a:cubicBezTo>
                  <a:cubicBezTo>
                    <a:pt x="30635" y="24539"/>
                    <a:pt x="31493" y="24301"/>
                    <a:pt x="32326" y="24015"/>
                  </a:cubicBezTo>
                  <a:cubicBezTo>
                    <a:pt x="32040" y="23884"/>
                    <a:pt x="31767" y="23718"/>
                    <a:pt x="31528" y="23503"/>
                  </a:cubicBezTo>
                  <a:cubicBezTo>
                    <a:pt x="30707" y="22753"/>
                    <a:pt x="30433" y="21575"/>
                    <a:pt x="30838" y="20539"/>
                  </a:cubicBezTo>
                  <a:cubicBezTo>
                    <a:pt x="31147" y="19800"/>
                    <a:pt x="31743" y="18788"/>
                    <a:pt x="31076" y="18336"/>
                  </a:cubicBezTo>
                  <a:cubicBezTo>
                    <a:pt x="30754" y="18110"/>
                    <a:pt x="30266" y="18181"/>
                    <a:pt x="30016" y="17884"/>
                  </a:cubicBezTo>
                  <a:cubicBezTo>
                    <a:pt x="29814" y="17634"/>
                    <a:pt x="29897" y="17276"/>
                    <a:pt x="29885" y="16955"/>
                  </a:cubicBezTo>
                  <a:cubicBezTo>
                    <a:pt x="29885" y="16824"/>
                    <a:pt x="29850" y="16693"/>
                    <a:pt x="29790" y="16574"/>
                  </a:cubicBezTo>
                  <a:cubicBezTo>
                    <a:pt x="30028" y="15729"/>
                    <a:pt x="29826" y="14693"/>
                    <a:pt x="29588" y="13788"/>
                  </a:cubicBezTo>
                  <a:cubicBezTo>
                    <a:pt x="29540" y="13609"/>
                    <a:pt x="29469" y="13407"/>
                    <a:pt x="29302" y="13323"/>
                  </a:cubicBezTo>
                  <a:cubicBezTo>
                    <a:pt x="29242" y="13306"/>
                    <a:pt x="29180" y="13297"/>
                    <a:pt x="29117" y="13297"/>
                  </a:cubicBezTo>
                  <a:cubicBezTo>
                    <a:pt x="29055" y="13297"/>
                    <a:pt x="28992" y="13306"/>
                    <a:pt x="28933" y="13323"/>
                  </a:cubicBezTo>
                  <a:cubicBezTo>
                    <a:pt x="28134" y="13572"/>
                    <a:pt x="27521" y="14485"/>
                    <a:pt x="26748" y="14485"/>
                  </a:cubicBezTo>
                  <a:cubicBezTo>
                    <a:pt x="26669" y="14485"/>
                    <a:pt x="26587" y="14476"/>
                    <a:pt x="26504" y="14455"/>
                  </a:cubicBezTo>
                  <a:cubicBezTo>
                    <a:pt x="26182" y="14383"/>
                    <a:pt x="25932" y="14133"/>
                    <a:pt x="25706" y="13895"/>
                  </a:cubicBezTo>
                  <a:cubicBezTo>
                    <a:pt x="24742" y="12847"/>
                    <a:pt x="23968" y="11657"/>
                    <a:pt x="23396" y="10359"/>
                  </a:cubicBezTo>
                  <a:cubicBezTo>
                    <a:pt x="22693" y="10904"/>
                    <a:pt x="21857" y="11482"/>
                    <a:pt x="20999" y="11482"/>
                  </a:cubicBezTo>
                  <a:cubicBezTo>
                    <a:pt x="20827" y="11482"/>
                    <a:pt x="20653" y="11458"/>
                    <a:pt x="20479" y="11407"/>
                  </a:cubicBezTo>
                  <a:cubicBezTo>
                    <a:pt x="19634" y="11145"/>
                    <a:pt x="19134" y="10264"/>
                    <a:pt x="18872" y="9418"/>
                  </a:cubicBezTo>
                  <a:cubicBezTo>
                    <a:pt x="18598" y="8573"/>
                    <a:pt x="18479" y="7656"/>
                    <a:pt x="17991" y="6918"/>
                  </a:cubicBezTo>
                  <a:cubicBezTo>
                    <a:pt x="17419" y="6025"/>
                    <a:pt x="16431" y="5501"/>
                    <a:pt x="15586" y="4846"/>
                  </a:cubicBezTo>
                  <a:cubicBezTo>
                    <a:pt x="14741" y="4191"/>
                    <a:pt x="13979" y="3191"/>
                    <a:pt x="14205" y="2155"/>
                  </a:cubicBezTo>
                  <a:cubicBezTo>
                    <a:pt x="14084" y="2124"/>
                    <a:pt x="13960" y="2111"/>
                    <a:pt x="13836" y="2111"/>
                  </a:cubicBezTo>
                  <a:cubicBezTo>
                    <a:pt x="13141" y="2111"/>
                    <a:pt x="12407" y="2523"/>
                    <a:pt x="11743" y="2523"/>
                  </a:cubicBezTo>
                  <a:cubicBezTo>
                    <a:pt x="11523" y="2523"/>
                    <a:pt x="11310" y="2478"/>
                    <a:pt x="11109" y="2358"/>
                  </a:cubicBezTo>
                  <a:cubicBezTo>
                    <a:pt x="10764" y="2144"/>
                    <a:pt x="10561" y="1763"/>
                    <a:pt x="10240" y="1524"/>
                  </a:cubicBezTo>
                  <a:cubicBezTo>
                    <a:pt x="9971" y="1323"/>
                    <a:pt x="9652" y="1242"/>
                    <a:pt x="9321" y="1242"/>
                  </a:cubicBezTo>
                  <a:cubicBezTo>
                    <a:pt x="8889" y="1242"/>
                    <a:pt x="8435" y="1378"/>
                    <a:pt x="8037" y="1560"/>
                  </a:cubicBezTo>
                  <a:cubicBezTo>
                    <a:pt x="7344" y="1866"/>
                    <a:pt x="6663" y="2299"/>
                    <a:pt x="5901" y="2299"/>
                  </a:cubicBezTo>
                  <a:cubicBezTo>
                    <a:pt x="5891" y="2299"/>
                    <a:pt x="5881" y="2298"/>
                    <a:pt x="5870" y="2298"/>
                  </a:cubicBezTo>
                  <a:cubicBezTo>
                    <a:pt x="5313" y="2298"/>
                    <a:pt x="4778" y="2072"/>
                    <a:pt x="4221" y="2072"/>
                  </a:cubicBezTo>
                  <a:cubicBezTo>
                    <a:pt x="4208" y="2072"/>
                    <a:pt x="4194" y="2072"/>
                    <a:pt x="4180" y="2072"/>
                  </a:cubicBezTo>
                  <a:cubicBezTo>
                    <a:pt x="3807" y="2072"/>
                    <a:pt x="3402" y="2189"/>
                    <a:pt x="3022" y="2189"/>
                  </a:cubicBezTo>
                  <a:cubicBezTo>
                    <a:pt x="2832" y="2189"/>
                    <a:pt x="2648" y="2159"/>
                    <a:pt x="2477" y="2072"/>
                  </a:cubicBezTo>
                  <a:cubicBezTo>
                    <a:pt x="2096" y="1882"/>
                    <a:pt x="1894" y="1453"/>
                    <a:pt x="1644" y="1120"/>
                  </a:cubicBezTo>
                  <a:cubicBezTo>
                    <a:pt x="1239" y="572"/>
                    <a:pt x="655" y="179"/>
                    <a:pt x="1" y="0"/>
                  </a:cubicBezTo>
                  <a:close/>
                </a:path>
              </a:pathLst>
            </a:custGeom>
            <a:solidFill>
              <a:srgbClr val="8EB3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 name="Google Shape;65;p2"/>
          <p:cNvSpPr/>
          <p:nvPr/>
        </p:nvSpPr>
        <p:spPr>
          <a:xfrm rot="-1799746">
            <a:off x="-1135392" y="4243786"/>
            <a:ext cx="3652095" cy="4900801"/>
          </a:xfrm>
          <a:custGeom>
            <a:avLst/>
            <a:gdLst/>
            <a:ahLst/>
            <a:cxnLst/>
            <a:rect l="l" t="t" r="r" b="b"/>
            <a:pathLst>
              <a:path w="50036" h="64714" extrusionOk="0">
                <a:moveTo>
                  <a:pt x="22148" y="1"/>
                </a:moveTo>
                <a:cubicBezTo>
                  <a:pt x="18824" y="1"/>
                  <a:pt x="15275" y="2620"/>
                  <a:pt x="14010" y="7379"/>
                </a:cubicBezTo>
                <a:cubicBezTo>
                  <a:pt x="13176" y="10514"/>
                  <a:pt x="13910" y="13583"/>
                  <a:pt x="13843" y="16719"/>
                </a:cubicBezTo>
                <a:cubicBezTo>
                  <a:pt x="13743" y="21222"/>
                  <a:pt x="12042" y="25725"/>
                  <a:pt x="9974" y="29895"/>
                </a:cubicBezTo>
                <a:cubicBezTo>
                  <a:pt x="7839" y="34031"/>
                  <a:pt x="5337" y="38001"/>
                  <a:pt x="3369" y="42204"/>
                </a:cubicBezTo>
                <a:cubicBezTo>
                  <a:pt x="1401" y="46407"/>
                  <a:pt x="0" y="51077"/>
                  <a:pt x="334" y="55446"/>
                </a:cubicBezTo>
                <a:cubicBezTo>
                  <a:pt x="667" y="59850"/>
                  <a:pt x="3136" y="63852"/>
                  <a:pt x="6905" y="64586"/>
                </a:cubicBezTo>
                <a:cubicBezTo>
                  <a:pt x="7371" y="64674"/>
                  <a:pt x="7839" y="64714"/>
                  <a:pt x="8311" y="64714"/>
                </a:cubicBezTo>
                <a:cubicBezTo>
                  <a:pt x="12328" y="64714"/>
                  <a:pt x="16532" y="61823"/>
                  <a:pt x="20682" y="61017"/>
                </a:cubicBezTo>
                <a:cubicBezTo>
                  <a:pt x="21620" y="60825"/>
                  <a:pt x="22548" y="60745"/>
                  <a:pt x="23468" y="60745"/>
                </a:cubicBezTo>
                <a:cubicBezTo>
                  <a:pt x="26865" y="60745"/>
                  <a:pt x="30157" y="61834"/>
                  <a:pt x="33491" y="62385"/>
                </a:cubicBezTo>
                <a:cubicBezTo>
                  <a:pt x="34560" y="62562"/>
                  <a:pt x="35679" y="62668"/>
                  <a:pt x="36809" y="62668"/>
                </a:cubicBezTo>
                <a:cubicBezTo>
                  <a:pt x="40154" y="62668"/>
                  <a:pt x="43598" y="61733"/>
                  <a:pt x="46166" y="58916"/>
                </a:cubicBezTo>
                <a:cubicBezTo>
                  <a:pt x="49836" y="54879"/>
                  <a:pt x="50036" y="48408"/>
                  <a:pt x="48068" y="43938"/>
                </a:cubicBezTo>
                <a:cubicBezTo>
                  <a:pt x="46066" y="39502"/>
                  <a:pt x="42397" y="36500"/>
                  <a:pt x="38928" y="33497"/>
                </a:cubicBezTo>
                <a:cubicBezTo>
                  <a:pt x="35425" y="30495"/>
                  <a:pt x="31990" y="27159"/>
                  <a:pt x="30555" y="22289"/>
                </a:cubicBezTo>
                <a:cubicBezTo>
                  <a:pt x="29688" y="19354"/>
                  <a:pt x="29688" y="16018"/>
                  <a:pt x="29555" y="12749"/>
                </a:cubicBezTo>
                <a:cubicBezTo>
                  <a:pt x="29455" y="9547"/>
                  <a:pt x="29154" y="6211"/>
                  <a:pt x="27720" y="3576"/>
                </a:cubicBezTo>
                <a:cubicBezTo>
                  <a:pt x="26445" y="1146"/>
                  <a:pt x="24346" y="1"/>
                  <a:pt x="22148"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 name="Google Shape;66;p2"/>
          <p:cNvSpPr txBox="1">
            <a:spLocks noGrp="1"/>
          </p:cNvSpPr>
          <p:nvPr>
            <p:ph type="subTitle" idx="1"/>
          </p:nvPr>
        </p:nvSpPr>
        <p:spPr>
          <a:xfrm>
            <a:off x="1468000" y="4975167"/>
            <a:ext cx="5136000" cy="6020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2667"/>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67" name="Google Shape;67;p2"/>
          <p:cNvGrpSpPr/>
          <p:nvPr/>
        </p:nvGrpSpPr>
        <p:grpSpPr>
          <a:xfrm rot="3866213">
            <a:off x="599176" y="4631193"/>
            <a:ext cx="1531949" cy="3069031"/>
            <a:chOff x="3238525" y="2739250"/>
            <a:chExt cx="1148975" cy="2301800"/>
          </a:xfrm>
        </p:grpSpPr>
        <p:sp>
          <p:nvSpPr>
            <p:cNvPr id="68" name="Google Shape;68;p2"/>
            <p:cNvSpPr/>
            <p:nvPr/>
          </p:nvSpPr>
          <p:spPr>
            <a:xfrm>
              <a:off x="3865425" y="4776100"/>
              <a:ext cx="63400" cy="33125"/>
            </a:xfrm>
            <a:custGeom>
              <a:avLst/>
              <a:gdLst/>
              <a:ahLst/>
              <a:cxnLst/>
              <a:rect l="l" t="t" r="r" b="b"/>
              <a:pathLst>
                <a:path w="2536" h="1325" extrusionOk="0">
                  <a:moveTo>
                    <a:pt x="1454" y="0"/>
                  </a:moveTo>
                  <a:cubicBezTo>
                    <a:pt x="1172" y="0"/>
                    <a:pt x="897" y="33"/>
                    <a:pt x="701" y="111"/>
                  </a:cubicBezTo>
                  <a:cubicBezTo>
                    <a:pt x="268" y="244"/>
                    <a:pt x="1" y="978"/>
                    <a:pt x="34" y="1078"/>
                  </a:cubicBezTo>
                  <a:cubicBezTo>
                    <a:pt x="61" y="1105"/>
                    <a:pt x="474" y="1325"/>
                    <a:pt x="860" y="1325"/>
                  </a:cubicBezTo>
                  <a:cubicBezTo>
                    <a:pt x="955" y="1325"/>
                    <a:pt x="1049" y="1312"/>
                    <a:pt x="1135" y="1279"/>
                  </a:cubicBezTo>
                  <a:cubicBezTo>
                    <a:pt x="1435" y="1112"/>
                    <a:pt x="1935" y="645"/>
                    <a:pt x="2269" y="378"/>
                  </a:cubicBezTo>
                  <a:cubicBezTo>
                    <a:pt x="2536" y="111"/>
                    <a:pt x="2503" y="78"/>
                    <a:pt x="2036" y="44"/>
                  </a:cubicBezTo>
                  <a:cubicBezTo>
                    <a:pt x="1856" y="17"/>
                    <a:pt x="1653" y="0"/>
                    <a:pt x="14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2"/>
            <p:cNvSpPr/>
            <p:nvPr/>
          </p:nvSpPr>
          <p:spPr>
            <a:xfrm>
              <a:off x="3852050" y="4694000"/>
              <a:ext cx="39250" cy="56825"/>
            </a:xfrm>
            <a:custGeom>
              <a:avLst/>
              <a:gdLst/>
              <a:ahLst/>
              <a:cxnLst/>
              <a:rect l="l" t="t" r="r" b="b"/>
              <a:pathLst>
                <a:path w="1570" h="2273" extrusionOk="0">
                  <a:moveTo>
                    <a:pt x="79" y="0"/>
                  </a:moveTo>
                  <a:cubicBezTo>
                    <a:pt x="11" y="0"/>
                    <a:pt x="0" y="83"/>
                    <a:pt x="35" y="259"/>
                  </a:cubicBezTo>
                  <a:cubicBezTo>
                    <a:pt x="69" y="693"/>
                    <a:pt x="135" y="1360"/>
                    <a:pt x="269" y="1694"/>
                  </a:cubicBezTo>
                  <a:cubicBezTo>
                    <a:pt x="446" y="2048"/>
                    <a:pt x="1043" y="2272"/>
                    <a:pt x="1199" y="2272"/>
                  </a:cubicBezTo>
                  <a:cubicBezTo>
                    <a:pt x="1220" y="2272"/>
                    <a:pt x="1232" y="2268"/>
                    <a:pt x="1236" y="2261"/>
                  </a:cubicBezTo>
                  <a:cubicBezTo>
                    <a:pt x="1303" y="2228"/>
                    <a:pt x="1570" y="1494"/>
                    <a:pt x="1370" y="1093"/>
                  </a:cubicBezTo>
                  <a:cubicBezTo>
                    <a:pt x="1203" y="827"/>
                    <a:pt x="769" y="426"/>
                    <a:pt x="402" y="193"/>
                  </a:cubicBezTo>
                  <a:cubicBezTo>
                    <a:pt x="245" y="67"/>
                    <a:pt x="139" y="0"/>
                    <a:pt x="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 name="Google Shape;70;p2"/>
            <p:cNvSpPr/>
            <p:nvPr/>
          </p:nvSpPr>
          <p:spPr>
            <a:xfrm>
              <a:off x="3924175" y="4454525"/>
              <a:ext cx="38850" cy="56750"/>
            </a:xfrm>
            <a:custGeom>
              <a:avLst/>
              <a:gdLst/>
              <a:ahLst/>
              <a:cxnLst/>
              <a:rect l="l" t="t" r="r" b="b"/>
              <a:pathLst>
                <a:path w="1554" h="2270" extrusionOk="0">
                  <a:moveTo>
                    <a:pt x="81" y="1"/>
                  </a:moveTo>
                  <a:cubicBezTo>
                    <a:pt x="12" y="1"/>
                    <a:pt x="1" y="83"/>
                    <a:pt x="19" y="265"/>
                  </a:cubicBezTo>
                  <a:cubicBezTo>
                    <a:pt x="52" y="665"/>
                    <a:pt x="153" y="1399"/>
                    <a:pt x="253" y="1666"/>
                  </a:cubicBezTo>
                  <a:cubicBezTo>
                    <a:pt x="438" y="2069"/>
                    <a:pt x="1085" y="2270"/>
                    <a:pt x="1203" y="2270"/>
                  </a:cubicBezTo>
                  <a:cubicBezTo>
                    <a:pt x="1212" y="2270"/>
                    <a:pt x="1218" y="2269"/>
                    <a:pt x="1220" y="2266"/>
                  </a:cubicBezTo>
                  <a:cubicBezTo>
                    <a:pt x="1287" y="2233"/>
                    <a:pt x="1554" y="1466"/>
                    <a:pt x="1353" y="1099"/>
                  </a:cubicBezTo>
                  <a:cubicBezTo>
                    <a:pt x="1187" y="799"/>
                    <a:pt x="753" y="432"/>
                    <a:pt x="386" y="165"/>
                  </a:cubicBezTo>
                  <a:cubicBezTo>
                    <a:pt x="234" y="58"/>
                    <a:pt x="138" y="1"/>
                    <a:pt x="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 name="Google Shape;71;p2"/>
            <p:cNvSpPr/>
            <p:nvPr/>
          </p:nvSpPr>
          <p:spPr>
            <a:xfrm>
              <a:off x="4021375" y="4250725"/>
              <a:ext cx="63400" cy="33125"/>
            </a:xfrm>
            <a:custGeom>
              <a:avLst/>
              <a:gdLst/>
              <a:ahLst/>
              <a:cxnLst/>
              <a:rect l="l" t="t" r="r" b="b"/>
              <a:pathLst>
                <a:path w="2536" h="1325" extrusionOk="0">
                  <a:moveTo>
                    <a:pt x="1468" y="0"/>
                  </a:moveTo>
                  <a:cubicBezTo>
                    <a:pt x="1183" y="0"/>
                    <a:pt x="896" y="33"/>
                    <a:pt x="701" y="111"/>
                  </a:cubicBezTo>
                  <a:cubicBezTo>
                    <a:pt x="301" y="244"/>
                    <a:pt x="1" y="978"/>
                    <a:pt x="34" y="1078"/>
                  </a:cubicBezTo>
                  <a:cubicBezTo>
                    <a:pt x="87" y="1105"/>
                    <a:pt x="484" y="1325"/>
                    <a:pt x="880" y="1325"/>
                  </a:cubicBezTo>
                  <a:cubicBezTo>
                    <a:pt x="978" y="1325"/>
                    <a:pt x="1076" y="1312"/>
                    <a:pt x="1168" y="1278"/>
                  </a:cubicBezTo>
                  <a:cubicBezTo>
                    <a:pt x="1468" y="1112"/>
                    <a:pt x="1969" y="645"/>
                    <a:pt x="2302" y="378"/>
                  </a:cubicBezTo>
                  <a:cubicBezTo>
                    <a:pt x="2536" y="111"/>
                    <a:pt x="2502" y="78"/>
                    <a:pt x="2035" y="44"/>
                  </a:cubicBezTo>
                  <a:cubicBezTo>
                    <a:pt x="1870" y="17"/>
                    <a:pt x="1669" y="0"/>
                    <a:pt x="14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 name="Google Shape;72;p2"/>
            <p:cNvSpPr/>
            <p:nvPr/>
          </p:nvSpPr>
          <p:spPr>
            <a:xfrm>
              <a:off x="4006325" y="4168625"/>
              <a:ext cx="39250" cy="56825"/>
            </a:xfrm>
            <a:custGeom>
              <a:avLst/>
              <a:gdLst/>
              <a:ahLst/>
              <a:cxnLst/>
              <a:rect l="l" t="t" r="r" b="b"/>
              <a:pathLst>
                <a:path w="1570" h="2273" extrusionOk="0">
                  <a:moveTo>
                    <a:pt x="79" y="0"/>
                  </a:moveTo>
                  <a:cubicBezTo>
                    <a:pt x="12" y="0"/>
                    <a:pt x="0" y="83"/>
                    <a:pt x="35" y="259"/>
                  </a:cubicBezTo>
                  <a:cubicBezTo>
                    <a:pt x="69" y="693"/>
                    <a:pt x="102" y="1360"/>
                    <a:pt x="269" y="1694"/>
                  </a:cubicBezTo>
                  <a:cubicBezTo>
                    <a:pt x="446" y="2048"/>
                    <a:pt x="1016" y="2272"/>
                    <a:pt x="1190" y="2272"/>
                  </a:cubicBezTo>
                  <a:cubicBezTo>
                    <a:pt x="1213" y="2272"/>
                    <a:pt x="1229" y="2268"/>
                    <a:pt x="1236" y="2261"/>
                  </a:cubicBezTo>
                  <a:cubicBezTo>
                    <a:pt x="1303" y="2227"/>
                    <a:pt x="1570" y="1494"/>
                    <a:pt x="1336" y="1093"/>
                  </a:cubicBezTo>
                  <a:cubicBezTo>
                    <a:pt x="1170" y="826"/>
                    <a:pt x="769" y="426"/>
                    <a:pt x="402" y="193"/>
                  </a:cubicBezTo>
                  <a:cubicBezTo>
                    <a:pt x="245" y="67"/>
                    <a:pt x="139" y="0"/>
                    <a:pt x="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 name="Google Shape;73;p2"/>
            <p:cNvSpPr/>
            <p:nvPr/>
          </p:nvSpPr>
          <p:spPr>
            <a:xfrm>
              <a:off x="4046400" y="4152075"/>
              <a:ext cx="63400" cy="32550"/>
            </a:xfrm>
            <a:custGeom>
              <a:avLst/>
              <a:gdLst/>
              <a:ahLst/>
              <a:cxnLst/>
              <a:rect l="l" t="t" r="r" b="b"/>
              <a:pathLst>
                <a:path w="2536" h="1302" extrusionOk="0">
                  <a:moveTo>
                    <a:pt x="1538" y="1"/>
                  </a:moveTo>
                  <a:cubicBezTo>
                    <a:pt x="1231" y="1"/>
                    <a:pt x="912" y="24"/>
                    <a:pt x="701" y="87"/>
                  </a:cubicBezTo>
                  <a:cubicBezTo>
                    <a:pt x="300" y="221"/>
                    <a:pt x="0" y="988"/>
                    <a:pt x="34" y="1055"/>
                  </a:cubicBezTo>
                  <a:cubicBezTo>
                    <a:pt x="87" y="1082"/>
                    <a:pt x="484" y="1301"/>
                    <a:pt x="880" y="1301"/>
                  </a:cubicBezTo>
                  <a:cubicBezTo>
                    <a:pt x="978" y="1301"/>
                    <a:pt x="1075" y="1288"/>
                    <a:pt x="1168" y="1255"/>
                  </a:cubicBezTo>
                  <a:cubicBezTo>
                    <a:pt x="1468" y="1155"/>
                    <a:pt x="1968" y="655"/>
                    <a:pt x="2302" y="354"/>
                  </a:cubicBezTo>
                  <a:cubicBezTo>
                    <a:pt x="2535" y="87"/>
                    <a:pt x="2502" y="54"/>
                    <a:pt x="2035" y="21"/>
                  </a:cubicBezTo>
                  <a:cubicBezTo>
                    <a:pt x="1889" y="9"/>
                    <a:pt x="1715" y="1"/>
                    <a:pt x="15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 name="Google Shape;74;p2"/>
            <p:cNvSpPr/>
            <p:nvPr/>
          </p:nvSpPr>
          <p:spPr>
            <a:xfrm>
              <a:off x="3540200" y="4546800"/>
              <a:ext cx="45350" cy="48875"/>
            </a:xfrm>
            <a:custGeom>
              <a:avLst/>
              <a:gdLst/>
              <a:ahLst/>
              <a:cxnLst/>
              <a:rect l="l" t="t" r="r" b="b"/>
              <a:pathLst>
                <a:path w="1814" h="1955" extrusionOk="0">
                  <a:moveTo>
                    <a:pt x="1722" y="0"/>
                  </a:moveTo>
                  <a:cubicBezTo>
                    <a:pt x="1660" y="0"/>
                    <a:pt x="1553" y="41"/>
                    <a:pt x="1401" y="110"/>
                  </a:cubicBezTo>
                  <a:cubicBezTo>
                    <a:pt x="1001" y="277"/>
                    <a:pt x="501" y="543"/>
                    <a:pt x="267" y="777"/>
                  </a:cubicBezTo>
                  <a:cubicBezTo>
                    <a:pt x="0" y="1111"/>
                    <a:pt x="67" y="1911"/>
                    <a:pt x="101" y="1944"/>
                  </a:cubicBezTo>
                  <a:cubicBezTo>
                    <a:pt x="113" y="1951"/>
                    <a:pt x="149" y="1955"/>
                    <a:pt x="202" y="1955"/>
                  </a:cubicBezTo>
                  <a:cubicBezTo>
                    <a:pt x="428" y="1955"/>
                    <a:pt x="958" y="1882"/>
                    <a:pt x="1201" y="1611"/>
                  </a:cubicBezTo>
                  <a:cubicBezTo>
                    <a:pt x="1368" y="1311"/>
                    <a:pt x="1602" y="644"/>
                    <a:pt x="1735" y="277"/>
                  </a:cubicBezTo>
                  <a:cubicBezTo>
                    <a:pt x="1813" y="81"/>
                    <a:pt x="1811" y="0"/>
                    <a:pt x="17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5" name="Google Shape;75;p2"/>
            <p:cNvSpPr/>
            <p:nvPr/>
          </p:nvSpPr>
          <p:spPr>
            <a:xfrm>
              <a:off x="3465150" y="4536350"/>
              <a:ext cx="64225" cy="30600"/>
            </a:xfrm>
            <a:custGeom>
              <a:avLst/>
              <a:gdLst/>
              <a:ahLst/>
              <a:cxnLst/>
              <a:rect l="l" t="t" r="r" b="b"/>
              <a:pathLst>
                <a:path w="2569" h="1224" extrusionOk="0">
                  <a:moveTo>
                    <a:pt x="1478" y="1"/>
                  </a:moveTo>
                  <a:cubicBezTo>
                    <a:pt x="1182" y="1"/>
                    <a:pt x="789" y="55"/>
                    <a:pt x="501" y="128"/>
                  </a:cubicBezTo>
                  <a:cubicBezTo>
                    <a:pt x="67" y="194"/>
                    <a:pt x="0" y="228"/>
                    <a:pt x="267" y="461"/>
                  </a:cubicBezTo>
                  <a:cubicBezTo>
                    <a:pt x="667" y="695"/>
                    <a:pt x="1201" y="1128"/>
                    <a:pt x="1501" y="1195"/>
                  </a:cubicBezTo>
                  <a:cubicBezTo>
                    <a:pt x="1567" y="1215"/>
                    <a:pt x="1637" y="1224"/>
                    <a:pt x="1708" y="1224"/>
                  </a:cubicBezTo>
                  <a:cubicBezTo>
                    <a:pt x="2112" y="1224"/>
                    <a:pt x="2569" y="946"/>
                    <a:pt x="2569" y="861"/>
                  </a:cubicBezTo>
                  <a:cubicBezTo>
                    <a:pt x="2569" y="828"/>
                    <a:pt x="2202" y="128"/>
                    <a:pt x="1768" y="27"/>
                  </a:cubicBezTo>
                  <a:cubicBezTo>
                    <a:pt x="1694" y="9"/>
                    <a:pt x="1593" y="1"/>
                    <a:pt x="14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6" name="Google Shape;76;p2"/>
            <p:cNvSpPr/>
            <p:nvPr/>
          </p:nvSpPr>
          <p:spPr>
            <a:xfrm>
              <a:off x="3390100" y="4280575"/>
              <a:ext cx="63400" cy="31150"/>
            </a:xfrm>
            <a:custGeom>
              <a:avLst/>
              <a:gdLst/>
              <a:ahLst/>
              <a:cxnLst/>
              <a:rect l="l" t="t" r="r" b="b"/>
              <a:pathLst>
                <a:path w="2536" h="1246" extrusionOk="0">
                  <a:moveTo>
                    <a:pt x="1324" y="0"/>
                  </a:moveTo>
                  <a:cubicBezTo>
                    <a:pt x="1036" y="0"/>
                    <a:pt x="708" y="42"/>
                    <a:pt x="434" y="84"/>
                  </a:cubicBezTo>
                  <a:cubicBezTo>
                    <a:pt x="34" y="185"/>
                    <a:pt x="0" y="218"/>
                    <a:pt x="234" y="418"/>
                  </a:cubicBezTo>
                  <a:cubicBezTo>
                    <a:pt x="567" y="718"/>
                    <a:pt x="1068" y="1119"/>
                    <a:pt x="1435" y="1219"/>
                  </a:cubicBezTo>
                  <a:cubicBezTo>
                    <a:pt x="1496" y="1238"/>
                    <a:pt x="1562" y="1246"/>
                    <a:pt x="1631" y="1246"/>
                  </a:cubicBezTo>
                  <a:cubicBezTo>
                    <a:pt x="2044" y="1246"/>
                    <a:pt x="2535" y="947"/>
                    <a:pt x="2535" y="918"/>
                  </a:cubicBezTo>
                  <a:cubicBezTo>
                    <a:pt x="2535" y="885"/>
                    <a:pt x="2202" y="185"/>
                    <a:pt x="1768" y="51"/>
                  </a:cubicBezTo>
                  <a:cubicBezTo>
                    <a:pt x="1646" y="14"/>
                    <a:pt x="1491" y="0"/>
                    <a:pt x="1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 name="Google Shape;77;p2"/>
            <p:cNvSpPr/>
            <p:nvPr/>
          </p:nvSpPr>
          <p:spPr>
            <a:xfrm>
              <a:off x="3644450" y="4762350"/>
              <a:ext cx="34200" cy="61575"/>
            </a:xfrm>
            <a:custGeom>
              <a:avLst/>
              <a:gdLst/>
              <a:ahLst/>
              <a:cxnLst/>
              <a:rect l="l" t="t" r="r" b="b"/>
              <a:pathLst>
                <a:path w="1368" h="2463" extrusionOk="0">
                  <a:moveTo>
                    <a:pt x="1085" y="1"/>
                  </a:moveTo>
                  <a:cubicBezTo>
                    <a:pt x="1040" y="1"/>
                    <a:pt x="981" y="54"/>
                    <a:pt x="901" y="161"/>
                  </a:cubicBezTo>
                  <a:cubicBezTo>
                    <a:pt x="601" y="494"/>
                    <a:pt x="200" y="1028"/>
                    <a:pt x="100" y="1362"/>
                  </a:cubicBezTo>
                  <a:cubicBezTo>
                    <a:pt x="0" y="1795"/>
                    <a:pt x="367" y="2462"/>
                    <a:pt x="400" y="2462"/>
                  </a:cubicBezTo>
                  <a:cubicBezTo>
                    <a:pt x="434" y="2462"/>
                    <a:pt x="1168" y="2129"/>
                    <a:pt x="1268" y="1695"/>
                  </a:cubicBezTo>
                  <a:cubicBezTo>
                    <a:pt x="1368" y="1362"/>
                    <a:pt x="1334" y="794"/>
                    <a:pt x="1234" y="361"/>
                  </a:cubicBezTo>
                  <a:cubicBezTo>
                    <a:pt x="1194" y="121"/>
                    <a:pt x="1154" y="1"/>
                    <a:pt x="10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 name="Google Shape;78;p2"/>
            <p:cNvSpPr/>
            <p:nvPr/>
          </p:nvSpPr>
          <p:spPr>
            <a:xfrm>
              <a:off x="3661125" y="4796575"/>
              <a:ext cx="35050" cy="59250"/>
            </a:xfrm>
            <a:custGeom>
              <a:avLst/>
              <a:gdLst/>
              <a:ahLst/>
              <a:cxnLst/>
              <a:rect l="l" t="t" r="r" b="b"/>
              <a:pathLst>
                <a:path w="1402" h="2370" extrusionOk="0">
                  <a:moveTo>
                    <a:pt x="1265" y="0"/>
                  </a:moveTo>
                  <a:cubicBezTo>
                    <a:pt x="1197" y="0"/>
                    <a:pt x="1092" y="67"/>
                    <a:pt x="934" y="193"/>
                  </a:cubicBezTo>
                  <a:cubicBezTo>
                    <a:pt x="601" y="493"/>
                    <a:pt x="267" y="960"/>
                    <a:pt x="167" y="1260"/>
                  </a:cubicBezTo>
                  <a:cubicBezTo>
                    <a:pt x="0" y="1660"/>
                    <a:pt x="367" y="2361"/>
                    <a:pt x="434" y="2361"/>
                  </a:cubicBezTo>
                  <a:cubicBezTo>
                    <a:pt x="440" y="2367"/>
                    <a:pt x="450" y="2369"/>
                    <a:pt x="464" y="2369"/>
                  </a:cubicBezTo>
                  <a:cubicBezTo>
                    <a:pt x="612" y="2369"/>
                    <a:pt x="1182" y="2057"/>
                    <a:pt x="1335" y="1660"/>
                  </a:cubicBezTo>
                  <a:cubicBezTo>
                    <a:pt x="1401" y="1327"/>
                    <a:pt x="1368" y="660"/>
                    <a:pt x="1368" y="259"/>
                  </a:cubicBezTo>
                  <a:cubicBezTo>
                    <a:pt x="1368" y="83"/>
                    <a:pt x="1340" y="0"/>
                    <a:pt x="12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 name="Google Shape;79;p2"/>
            <p:cNvSpPr/>
            <p:nvPr/>
          </p:nvSpPr>
          <p:spPr>
            <a:xfrm>
              <a:off x="3869600" y="4152075"/>
              <a:ext cx="63400" cy="32725"/>
            </a:xfrm>
            <a:custGeom>
              <a:avLst/>
              <a:gdLst/>
              <a:ahLst/>
              <a:cxnLst/>
              <a:rect l="l" t="t" r="r" b="b"/>
              <a:pathLst>
                <a:path w="2536" h="1309" extrusionOk="0">
                  <a:moveTo>
                    <a:pt x="1524" y="1"/>
                  </a:moveTo>
                  <a:cubicBezTo>
                    <a:pt x="1218" y="1"/>
                    <a:pt x="913" y="24"/>
                    <a:pt x="701" y="87"/>
                  </a:cubicBezTo>
                  <a:cubicBezTo>
                    <a:pt x="267" y="221"/>
                    <a:pt x="1" y="988"/>
                    <a:pt x="34" y="1055"/>
                  </a:cubicBezTo>
                  <a:cubicBezTo>
                    <a:pt x="60" y="1132"/>
                    <a:pt x="443" y="1309"/>
                    <a:pt x="816" y="1309"/>
                  </a:cubicBezTo>
                  <a:cubicBezTo>
                    <a:pt x="926" y="1309"/>
                    <a:pt x="1036" y="1293"/>
                    <a:pt x="1135" y="1255"/>
                  </a:cubicBezTo>
                  <a:cubicBezTo>
                    <a:pt x="1502" y="1088"/>
                    <a:pt x="1935" y="655"/>
                    <a:pt x="2269" y="354"/>
                  </a:cubicBezTo>
                  <a:cubicBezTo>
                    <a:pt x="2536" y="87"/>
                    <a:pt x="2502" y="54"/>
                    <a:pt x="2035" y="21"/>
                  </a:cubicBezTo>
                  <a:cubicBezTo>
                    <a:pt x="1877" y="9"/>
                    <a:pt x="1700" y="1"/>
                    <a:pt x="15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 name="Google Shape;80;p2"/>
            <p:cNvSpPr/>
            <p:nvPr/>
          </p:nvSpPr>
          <p:spPr>
            <a:xfrm>
              <a:off x="3812900" y="4564275"/>
              <a:ext cx="63400" cy="33150"/>
            </a:xfrm>
            <a:custGeom>
              <a:avLst/>
              <a:gdLst/>
              <a:ahLst/>
              <a:cxnLst/>
              <a:rect l="l" t="t" r="r" b="b"/>
              <a:pathLst>
                <a:path w="2536" h="1326" extrusionOk="0">
                  <a:moveTo>
                    <a:pt x="1468" y="1"/>
                  </a:moveTo>
                  <a:cubicBezTo>
                    <a:pt x="1183" y="1"/>
                    <a:pt x="896" y="33"/>
                    <a:pt x="701" y="111"/>
                  </a:cubicBezTo>
                  <a:cubicBezTo>
                    <a:pt x="300" y="245"/>
                    <a:pt x="0" y="1012"/>
                    <a:pt x="34" y="1079"/>
                  </a:cubicBezTo>
                  <a:cubicBezTo>
                    <a:pt x="87" y="1105"/>
                    <a:pt x="484" y="1325"/>
                    <a:pt x="880" y="1325"/>
                  </a:cubicBezTo>
                  <a:cubicBezTo>
                    <a:pt x="978" y="1325"/>
                    <a:pt x="1075" y="1312"/>
                    <a:pt x="1168" y="1279"/>
                  </a:cubicBezTo>
                  <a:cubicBezTo>
                    <a:pt x="1501" y="1112"/>
                    <a:pt x="2002" y="678"/>
                    <a:pt x="2302" y="378"/>
                  </a:cubicBezTo>
                  <a:cubicBezTo>
                    <a:pt x="2535" y="111"/>
                    <a:pt x="2502" y="78"/>
                    <a:pt x="2035" y="45"/>
                  </a:cubicBezTo>
                  <a:cubicBezTo>
                    <a:pt x="1869" y="17"/>
                    <a:pt x="1669" y="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 name="Google Shape;81;p2"/>
            <p:cNvSpPr/>
            <p:nvPr/>
          </p:nvSpPr>
          <p:spPr>
            <a:xfrm>
              <a:off x="3831075" y="4084000"/>
              <a:ext cx="49400" cy="44150"/>
            </a:xfrm>
            <a:custGeom>
              <a:avLst/>
              <a:gdLst/>
              <a:ahLst/>
              <a:cxnLst/>
              <a:rect l="l" t="t" r="r" b="b"/>
              <a:pathLst>
                <a:path w="1976" h="1766" extrusionOk="0">
                  <a:moveTo>
                    <a:pt x="123" y="1"/>
                  </a:moveTo>
                  <a:cubicBezTo>
                    <a:pt x="3" y="1"/>
                    <a:pt x="1" y="83"/>
                    <a:pt x="107" y="275"/>
                  </a:cubicBezTo>
                  <a:cubicBezTo>
                    <a:pt x="274" y="642"/>
                    <a:pt x="574" y="1276"/>
                    <a:pt x="874" y="1543"/>
                  </a:cubicBezTo>
                  <a:cubicBezTo>
                    <a:pt x="1052" y="1721"/>
                    <a:pt x="1453" y="1765"/>
                    <a:pt x="1710" y="1765"/>
                  </a:cubicBezTo>
                  <a:cubicBezTo>
                    <a:pt x="1838" y="1765"/>
                    <a:pt x="1931" y="1754"/>
                    <a:pt x="1942" y="1743"/>
                  </a:cubicBezTo>
                  <a:cubicBezTo>
                    <a:pt x="1975" y="1710"/>
                    <a:pt x="1975" y="909"/>
                    <a:pt x="1642" y="609"/>
                  </a:cubicBezTo>
                  <a:cubicBezTo>
                    <a:pt x="1408" y="409"/>
                    <a:pt x="874" y="209"/>
                    <a:pt x="441" y="75"/>
                  </a:cubicBezTo>
                  <a:cubicBezTo>
                    <a:pt x="296" y="27"/>
                    <a:pt x="191" y="1"/>
                    <a:pt x="1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 name="Google Shape;82;p2"/>
            <p:cNvSpPr/>
            <p:nvPr/>
          </p:nvSpPr>
          <p:spPr>
            <a:xfrm>
              <a:off x="3895200" y="3817100"/>
              <a:ext cx="46150" cy="50050"/>
            </a:xfrm>
            <a:custGeom>
              <a:avLst/>
              <a:gdLst/>
              <a:ahLst/>
              <a:cxnLst/>
              <a:rect l="l" t="t" r="r" b="b"/>
              <a:pathLst>
                <a:path w="1846" h="2002" extrusionOk="0">
                  <a:moveTo>
                    <a:pt x="83" y="1"/>
                  </a:moveTo>
                  <a:cubicBezTo>
                    <a:pt x="0" y="1"/>
                    <a:pt x="5" y="82"/>
                    <a:pt x="44" y="277"/>
                  </a:cubicBezTo>
                  <a:cubicBezTo>
                    <a:pt x="177" y="644"/>
                    <a:pt x="378" y="1311"/>
                    <a:pt x="644" y="1611"/>
                  </a:cubicBezTo>
                  <a:cubicBezTo>
                    <a:pt x="827" y="1898"/>
                    <a:pt x="1313" y="2001"/>
                    <a:pt x="1550" y="2001"/>
                  </a:cubicBezTo>
                  <a:cubicBezTo>
                    <a:pt x="1617" y="2001"/>
                    <a:pt x="1664" y="1993"/>
                    <a:pt x="1678" y="1978"/>
                  </a:cubicBezTo>
                  <a:cubicBezTo>
                    <a:pt x="1712" y="1945"/>
                    <a:pt x="1845" y="1144"/>
                    <a:pt x="1545" y="811"/>
                  </a:cubicBezTo>
                  <a:cubicBezTo>
                    <a:pt x="1312" y="577"/>
                    <a:pt x="845" y="277"/>
                    <a:pt x="411" y="110"/>
                  </a:cubicBezTo>
                  <a:cubicBezTo>
                    <a:pt x="245" y="41"/>
                    <a:pt x="142" y="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3" name="Google Shape;83;p2"/>
            <p:cNvSpPr/>
            <p:nvPr/>
          </p:nvSpPr>
          <p:spPr>
            <a:xfrm>
              <a:off x="3756350" y="4817825"/>
              <a:ext cx="46550" cy="50025"/>
            </a:xfrm>
            <a:custGeom>
              <a:avLst/>
              <a:gdLst/>
              <a:ahLst/>
              <a:cxnLst/>
              <a:rect l="l" t="t" r="r" b="b"/>
              <a:pathLst>
                <a:path w="1862" h="2001" extrusionOk="0">
                  <a:moveTo>
                    <a:pt x="90" y="0"/>
                  </a:moveTo>
                  <a:cubicBezTo>
                    <a:pt x="1" y="0"/>
                    <a:pt x="2" y="81"/>
                    <a:pt x="61" y="277"/>
                  </a:cubicBezTo>
                  <a:cubicBezTo>
                    <a:pt x="194" y="710"/>
                    <a:pt x="361" y="1311"/>
                    <a:pt x="628" y="1611"/>
                  </a:cubicBezTo>
                  <a:cubicBezTo>
                    <a:pt x="836" y="1897"/>
                    <a:pt x="1328" y="2001"/>
                    <a:pt x="1567" y="2001"/>
                  </a:cubicBezTo>
                  <a:cubicBezTo>
                    <a:pt x="1634" y="2001"/>
                    <a:pt x="1681" y="1993"/>
                    <a:pt x="1695" y="1978"/>
                  </a:cubicBezTo>
                  <a:cubicBezTo>
                    <a:pt x="1729" y="1945"/>
                    <a:pt x="1862" y="1144"/>
                    <a:pt x="1562" y="810"/>
                  </a:cubicBezTo>
                  <a:cubicBezTo>
                    <a:pt x="1295" y="577"/>
                    <a:pt x="861" y="277"/>
                    <a:pt x="428" y="110"/>
                  </a:cubicBezTo>
                  <a:cubicBezTo>
                    <a:pt x="262" y="41"/>
                    <a:pt x="153"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2"/>
            <p:cNvSpPr/>
            <p:nvPr/>
          </p:nvSpPr>
          <p:spPr>
            <a:xfrm>
              <a:off x="3974675" y="3702100"/>
              <a:ext cx="65075" cy="30575"/>
            </a:xfrm>
            <a:custGeom>
              <a:avLst/>
              <a:gdLst/>
              <a:ahLst/>
              <a:cxnLst/>
              <a:rect l="l" t="t" r="r" b="b"/>
              <a:pathLst>
                <a:path w="2603" h="1223" extrusionOk="0">
                  <a:moveTo>
                    <a:pt x="1009" y="0"/>
                  </a:moveTo>
                  <a:cubicBezTo>
                    <a:pt x="959" y="0"/>
                    <a:pt x="912" y="2"/>
                    <a:pt x="868" y="7"/>
                  </a:cubicBezTo>
                  <a:cubicBezTo>
                    <a:pt x="468" y="40"/>
                    <a:pt x="1" y="707"/>
                    <a:pt x="1" y="807"/>
                  </a:cubicBezTo>
                  <a:cubicBezTo>
                    <a:pt x="1" y="867"/>
                    <a:pt x="457" y="1223"/>
                    <a:pt x="888" y="1223"/>
                  </a:cubicBezTo>
                  <a:cubicBezTo>
                    <a:pt x="938" y="1223"/>
                    <a:pt x="987" y="1218"/>
                    <a:pt x="1035" y="1208"/>
                  </a:cubicBezTo>
                  <a:cubicBezTo>
                    <a:pt x="1368" y="1174"/>
                    <a:pt x="1969" y="807"/>
                    <a:pt x="2336" y="574"/>
                  </a:cubicBezTo>
                  <a:cubicBezTo>
                    <a:pt x="2602" y="407"/>
                    <a:pt x="2569" y="340"/>
                    <a:pt x="2169" y="207"/>
                  </a:cubicBezTo>
                  <a:cubicBezTo>
                    <a:pt x="1792" y="91"/>
                    <a:pt x="1340" y="0"/>
                    <a:pt x="10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 name="Google Shape;85;p2"/>
            <p:cNvSpPr/>
            <p:nvPr/>
          </p:nvSpPr>
          <p:spPr>
            <a:xfrm>
              <a:off x="3960800" y="3593075"/>
              <a:ext cx="43100" cy="52900"/>
            </a:xfrm>
            <a:custGeom>
              <a:avLst/>
              <a:gdLst/>
              <a:ahLst/>
              <a:cxnLst/>
              <a:rect l="l" t="t" r="r" b="b"/>
              <a:pathLst>
                <a:path w="1724" h="2116" extrusionOk="0">
                  <a:moveTo>
                    <a:pt x="80" y="1"/>
                  </a:moveTo>
                  <a:cubicBezTo>
                    <a:pt x="6" y="1"/>
                    <a:pt x="1" y="83"/>
                    <a:pt x="55" y="265"/>
                  </a:cubicBezTo>
                  <a:cubicBezTo>
                    <a:pt x="122" y="699"/>
                    <a:pt x="255" y="1366"/>
                    <a:pt x="422" y="1633"/>
                  </a:cubicBezTo>
                  <a:cubicBezTo>
                    <a:pt x="618" y="1968"/>
                    <a:pt x="1188" y="2116"/>
                    <a:pt x="1387" y="2116"/>
                  </a:cubicBezTo>
                  <a:cubicBezTo>
                    <a:pt x="1426" y="2116"/>
                    <a:pt x="1451" y="2110"/>
                    <a:pt x="1456" y="2100"/>
                  </a:cubicBezTo>
                  <a:cubicBezTo>
                    <a:pt x="1556" y="2066"/>
                    <a:pt x="1723" y="1266"/>
                    <a:pt x="1456" y="932"/>
                  </a:cubicBezTo>
                  <a:cubicBezTo>
                    <a:pt x="1256" y="699"/>
                    <a:pt x="789" y="365"/>
                    <a:pt x="422" y="165"/>
                  </a:cubicBezTo>
                  <a:cubicBezTo>
                    <a:pt x="255" y="58"/>
                    <a:pt x="143" y="1"/>
                    <a:pt x="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2"/>
            <p:cNvSpPr/>
            <p:nvPr/>
          </p:nvSpPr>
          <p:spPr>
            <a:xfrm>
              <a:off x="4003875" y="3598350"/>
              <a:ext cx="63400" cy="32625"/>
            </a:xfrm>
            <a:custGeom>
              <a:avLst/>
              <a:gdLst/>
              <a:ahLst/>
              <a:cxnLst/>
              <a:rect l="l" t="t" r="r" b="b"/>
              <a:pathLst>
                <a:path w="2536" h="1305" extrusionOk="0">
                  <a:moveTo>
                    <a:pt x="1523" y="1"/>
                  </a:moveTo>
                  <a:cubicBezTo>
                    <a:pt x="1217" y="1"/>
                    <a:pt x="912" y="24"/>
                    <a:pt x="701" y="87"/>
                  </a:cubicBezTo>
                  <a:cubicBezTo>
                    <a:pt x="267" y="221"/>
                    <a:pt x="0" y="988"/>
                    <a:pt x="33" y="1055"/>
                  </a:cubicBezTo>
                  <a:cubicBezTo>
                    <a:pt x="60" y="1107"/>
                    <a:pt x="458" y="1305"/>
                    <a:pt x="855" y="1305"/>
                  </a:cubicBezTo>
                  <a:cubicBezTo>
                    <a:pt x="962" y="1305"/>
                    <a:pt x="1068" y="1290"/>
                    <a:pt x="1168" y="1255"/>
                  </a:cubicBezTo>
                  <a:cubicBezTo>
                    <a:pt x="1501" y="1155"/>
                    <a:pt x="2001" y="654"/>
                    <a:pt x="2268" y="354"/>
                  </a:cubicBezTo>
                  <a:cubicBezTo>
                    <a:pt x="2535" y="87"/>
                    <a:pt x="2502" y="54"/>
                    <a:pt x="2035" y="21"/>
                  </a:cubicBezTo>
                  <a:cubicBezTo>
                    <a:pt x="1876" y="8"/>
                    <a:pt x="1700" y="1"/>
                    <a:pt x="15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2"/>
            <p:cNvSpPr/>
            <p:nvPr/>
          </p:nvSpPr>
          <p:spPr>
            <a:xfrm>
              <a:off x="3715325" y="4746150"/>
              <a:ext cx="50500" cy="43325"/>
            </a:xfrm>
            <a:custGeom>
              <a:avLst/>
              <a:gdLst/>
              <a:ahLst/>
              <a:cxnLst/>
              <a:rect l="l" t="t" r="r" b="b"/>
              <a:pathLst>
                <a:path w="2020" h="1733" extrusionOk="0">
                  <a:moveTo>
                    <a:pt x="1901" y="0"/>
                  </a:moveTo>
                  <a:cubicBezTo>
                    <a:pt x="1833" y="0"/>
                    <a:pt x="1725" y="27"/>
                    <a:pt x="1568" y="75"/>
                  </a:cubicBezTo>
                  <a:cubicBezTo>
                    <a:pt x="1168" y="175"/>
                    <a:pt x="601" y="342"/>
                    <a:pt x="367" y="575"/>
                  </a:cubicBezTo>
                  <a:cubicBezTo>
                    <a:pt x="34" y="842"/>
                    <a:pt x="0" y="1643"/>
                    <a:pt x="34" y="1676"/>
                  </a:cubicBezTo>
                  <a:cubicBezTo>
                    <a:pt x="48" y="1704"/>
                    <a:pt x="184" y="1733"/>
                    <a:pt x="363" y="1733"/>
                  </a:cubicBezTo>
                  <a:cubicBezTo>
                    <a:pt x="604" y="1733"/>
                    <a:pt x="924" y="1681"/>
                    <a:pt x="1135" y="1509"/>
                  </a:cubicBezTo>
                  <a:cubicBezTo>
                    <a:pt x="1401" y="1276"/>
                    <a:pt x="1702" y="642"/>
                    <a:pt x="1902" y="275"/>
                  </a:cubicBezTo>
                  <a:cubicBezTo>
                    <a:pt x="2008" y="83"/>
                    <a:pt x="2020" y="0"/>
                    <a:pt x="1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 name="Google Shape;88;p2"/>
            <p:cNvSpPr/>
            <p:nvPr/>
          </p:nvSpPr>
          <p:spPr>
            <a:xfrm>
              <a:off x="3632775" y="4646275"/>
              <a:ext cx="59225" cy="33700"/>
            </a:xfrm>
            <a:custGeom>
              <a:avLst/>
              <a:gdLst/>
              <a:ahLst/>
              <a:cxnLst/>
              <a:rect l="l" t="t" r="r" b="b"/>
              <a:pathLst>
                <a:path w="2369" h="1348" extrusionOk="0">
                  <a:moveTo>
                    <a:pt x="467" y="0"/>
                  </a:moveTo>
                  <a:cubicBezTo>
                    <a:pt x="33" y="0"/>
                    <a:pt x="0" y="67"/>
                    <a:pt x="200" y="300"/>
                  </a:cubicBezTo>
                  <a:cubicBezTo>
                    <a:pt x="500" y="601"/>
                    <a:pt x="967" y="1134"/>
                    <a:pt x="1201" y="1268"/>
                  </a:cubicBezTo>
                  <a:cubicBezTo>
                    <a:pt x="1326" y="1326"/>
                    <a:pt x="1470" y="1347"/>
                    <a:pt x="1613" y="1347"/>
                  </a:cubicBezTo>
                  <a:cubicBezTo>
                    <a:pt x="1967" y="1347"/>
                    <a:pt x="2311" y="1215"/>
                    <a:pt x="2335" y="1168"/>
                  </a:cubicBezTo>
                  <a:cubicBezTo>
                    <a:pt x="2368" y="1134"/>
                    <a:pt x="2168" y="334"/>
                    <a:pt x="1735" y="167"/>
                  </a:cubicBezTo>
                  <a:cubicBezTo>
                    <a:pt x="1468" y="67"/>
                    <a:pt x="867"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9" name="Google Shape;89;p2"/>
            <p:cNvSpPr/>
            <p:nvPr/>
          </p:nvSpPr>
          <p:spPr>
            <a:xfrm>
              <a:off x="3591075" y="4400125"/>
              <a:ext cx="65900" cy="31200"/>
            </a:xfrm>
            <a:custGeom>
              <a:avLst/>
              <a:gdLst/>
              <a:ahLst/>
              <a:cxnLst/>
              <a:rect l="l" t="t" r="r" b="b"/>
              <a:pathLst>
                <a:path w="2636" h="1248" extrusionOk="0">
                  <a:moveTo>
                    <a:pt x="1623" y="1"/>
                  </a:moveTo>
                  <a:cubicBezTo>
                    <a:pt x="1290" y="1"/>
                    <a:pt x="825" y="120"/>
                    <a:pt x="467" y="239"/>
                  </a:cubicBezTo>
                  <a:cubicBezTo>
                    <a:pt x="34" y="339"/>
                    <a:pt x="0" y="439"/>
                    <a:pt x="300" y="606"/>
                  </a:cubicBezTo>
                  <a:cubicBezTo>
                    <a:pt x="667" y="840"/>
                    <a:pt x="1201" y="1173"/>
                    <a:pt x="1535" y="1240"/>
                  </a:cubicBezTo>
                  <a:cubicBezTo>
                    <a:pt x="1570" y="1245"/>
                    <a:pt x="1606" y="1248"/>
                    <a:pt x="1643" y="1248"/>
                  </a:cubicBezTo>
                  <a:cubicBezTo>
                    <a:pt x="2085" y="1248"/>
                    <a:pt x="2569" y="899"/>
                    <a:pt x="2569" y="806"/>
                  </a:cubicBezTo>
                  <a:cubicBezTo>
                    <a:pt x="2635" y="740"/>
                    <a:pt x="2168" y="73"/>
                    <a:pt x="1735" y="6"/>
                  </a:cubicBezTo>
                  <a:cubicBezTo>
                    <a:pt x="1700" y="2"/>
                    <a:pt x="1662" y="1"/>
                    <a:pt x="16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0" name="Google Shape;90;p2"/>
            <p:cNvSpPr/>
            <p:nvPr/>
          </p:nvSpPr>
          <p:spPr>
            <a:xfrm>
              <a:off x="3637775" y="4178000"/>
              <a:ext cx="51200" cy="43225"/>
            </a:xfrm>
            <a:custGeom>
              <a:avLst/>
              <a:gdLst/>
              <a:ahLst/>
              <a:cxnLst/>
              <a:rect l="l" t="t" r="r" b="b"/>
              <a:pathLst>
                <a:path w="2048" h="1729" extrusionOk="0">
                  <a:moveTo>
                    <a:pt x="1896" y="0"/>
                  </a:moveTo>
                  <a:cubicBezTo>
                    <a:pt x="1829" y="0"/>
                    <a:pt x="1731" y="19"/>
                    <a:pt x="1601" y="51"/>
                  </a:cubicBezTo>
                  <a:cubicBezTo>
                    <a:pt x="1168" y="185"/>
                    <a:pt x="634" y="351"/>
                    <a:pt x="367" y="552"/>
                  </a:cubicBezTo>
                  <a:cubicBezTo>
                    <a:pt x="34" y="852"/>
                    <a:pt x="0" y="1652"/>
                    <a:pt x="34" y="1686"/>
                  </a:cubicBezTo>
                  <a:cubicBezTo>
                    <a:pt x="48" y="1701"/>
                    <a:pt x="203" y="1729"/>
                    <a:pt x="401" y="1729"/>
                  </a:cubicBezTo>
                  <a:cubicBezTo>
                    <a:pt x="648" y="1729"/>
                    <a:pt x="964" y="1685"/>
                    <a:pt x="1168" y="1519"/>
                  </a:cubicBezTo>
                  <a:cubicBezTo>
                    <a:pt x="1435" y="1219"/>
                    <a:pt x="1768" y="652"/>
                    <a:pt x="1935" y="285"/>
                  </a:cubicBezTo>
                  <a:cubicBezTo>
                    <a:pt x="2048" y="81"/>
                    <a:pt x="2038" y="0"/>
                    <a:pt x="18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 name="Google Shape;91;p2"/>
            <p:cNvSpPr/>
            <p:nvPr/>
          </p:nvSpPr>
          <p:spPr>
            <a:xfrm>
              <a:off x="3589250" y="4145725"/>
              <a:ext cx="49375" cy="44100"/>
            </a:xfrm>
            <a:custGeom>
              <a:avLst/>
              <a:gdLst/>
              <a:ahLst/>
              <a:cxnLst/>
              <a:rect l="l" t="t" r="r" b="b"/>
              <a:pathLst>
                <a:path w="1975" h="1764" extrusionOk="0">
                  <a:moveTo>
                    <a:pt x="123" y="0"/>
                  </a:moveTo>
                  <a:cubicBezTo>
                    <a:pt x="2" y="0"/>
                    <a:pt x="0" y="83"/>
                    <a:pt x="107" y="275"/>
                  </a:cubicBezTo>
                  <a:cubicBezTo>
                    <a:pt x="307" y="642"/>
                    <a:pt x="607" y="1275"/>
                    <a:pt x="874" y="1509"/>
                  </a:cubicBezTo>
                  <a:cubicBezTo>
                    <a:pt x="1102" y="1714"/>
                    <a:pt x="1502" y="1764"/>
                    <a:pt x="1742" y="1764"/>
                  </a:cubicBezTo>
                  <a:cubicBezTo>
                    <a:pt x="1853" y="1764"/>
                    <a:pt x="1931" y="1753"/>
                    <a:pt x="1941" y="1742"/>
                  </a:cubicBezTo>
                  <a:cubicBezTo>
                    <a:pt x="1975" y="1676"/>
                    <a:pt x="1975" y="909"/>
                    <a:pt x="1641" y="608"/>
                  </a:cubicBezTo>
                  <a:cubicBezTo>
                    <a:pt x="1408" y="408"/>
                    <a:pt x="874" y="175"/>
                    <a:pt x="440" y="75"/>
                  </a:cubicBezTo>
                  <a:cubicBezTo>
                    <a:pt x="296" y="26"/>
                    <a:pt x="190" y="0"/>
                    <a:pt x="1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2"/>
            <p:cNvSpPr/>
            <p:nvPr/>
          </p:nvSpPr>
          <p:spPr>
            <a:xfrm>
              <a:off x="3632775" y="3790225"/>
              <a:ext cx="50525" cy="43225"/>
            </a:xfrm>
            <a:custGeom>
              <a:avLst/>
              <a:gdLst/>
              <a:ahLst/>
              <a:cxnLst/>
              <a:rect l="l" t="t" r="r" b="b"/>
              <a:pathLst>
                <a:path w="2021" h="1729" extrusionOk="0">
                  <a:moveTo>
                    <a:pt x="1878" y="0"/>
                  </a:moveTo>
                  <a:cubicBezTo>
                    <a:pt x="1810" y="0"/>
                    <a:pt x="1708" y="19"/>
                    <a:pt x="1568" y="51"/>
                  </a:cubicBezTo>
                  <a:cubicBezTo>
                    <a:pt x="1168" y="185"/>
                    <a:pt x="634" y="351"/>
                    <a:pt x="367" y="551"/>
                  </a:cubicBezTo>
                  <a:cubicBezTo>
                    <a:pt x="33" y="852"/>
                    <a:pt x="0" y="1652"/>
                    <a:pt x="33" y="1686"/>
                  </a:cubicBezTo>
                  <a:cubicBezTo>
                    <a:pt x="48" y="1700"/>
                    <a:pt x="202" y="1729"/>
                    <a:pt x="401" y="1729"/>
                  </a:cubicBezTo>
                  <a:cubicBezTo>
                    <a:pt x="648" y="1729"/>
                    <a:pt x="964" y="1685"/>
                    <a:pt x="1168" y="1519"/>
                  </a:cubicBezTo>
                  <a:cubicBezTo>
                    <a:pt x="1401" y="1285"/>
                    <a:pt x="1735" y="652"/>
                    <a:pt x="1901" y="285"/>
                  </a:cubicBezTo>
                  <a:cubicBezTo>
                    <a:pt x="2014" y="81"/>
                    <a:pt x="2020" y="0"/>
                    <a:pt x="1878" y="0"/>
                  </a:cubicBezTo>
                  <a:close/>
                </a:path>
              </a:pathLst>
            </a:custGeom>
            <a:solidFill>
              <a:srgbClr val="33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2"/>
            <p:cNvSpPr/>
            <p:nvPr/>
          </p:nvSpPr>
          <p:spPr>
            <a:xfrm>
              <a:off x="3728675" y="4679200"/>
              <a:ext cx="47925" cy="45825"/>
            </a:xfrm>
            <a:custGeom>
              <a:avLst/>
              <a:gdLst/>
              <a:ahLst/>
              <a:cxnLst/>
              <a:rect l="l" t="t" r="r" b="b"/>
              <a:pathLst>
                <a:path w="1917" h="1833" extrusionOk="0">
                  <a:moveTo>
                    <a:pt x="1810" y="1"/>
                  </a:moveTo>
                  <a:cubicBezTo>
                    <a:pt x="1746" y="1"/>
                    <a:pt x="1643" y="33"/>
                    <a:pt x="1501" y="84"/>
                  </a:cubicBezTo>
                  <a:cubicBezTo>
                    <a:pt x="1068" y="184"/>
                    <a:pt x="567" y="451"/>
                    <a:pt x="334" y="685"/>
                  </a:cubicBezTo>
                  <a:cubicBezTo>
                    <a:pt x="0" y="985"/>
                    <a:pt x="67" y="1785"/>
                    <a:pt x="134" y="1819"/>
                  </a:cubicBezTo>
                  <a:cubicBezTo>
                    <a:pt x="142" y="1827"/>
                    <a:pt x="190" y="1833"/>
                    <a:pt x="263" y="1833"/>
                  </a:cubicBezTo>
                  <a:cubicBezTo>
                    <a:pt x="495" y="1833"/>
                    <a:pt x="973" y="1772"/>
                    <a:pt x="1201" y="1519"/>
                  </a:cubicBezTo>
                  <a:cubicBezTo>
                    <a:pt x="1401" y="1318"/>
                    <a:pt x="1668" y="685"/>
                    <a:pt x="1835" y="284"/>
                  </a:cubicBezTo>
                  <a:cubicBezTo>
                    <a:pt x="1917" y="80"/>
                    <a:pt x="1911" y="1"/>
                    <a:pt x="18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2"/>
            <p:cNvSpPr/>
            <p:nvPr/>
          </p:nvSpPr>
          <p:spPr>
            <a:xfrm>
              <a:off x="3648600" y="4535975"/>
              <a:ext cx="64250" cy="30050"/>
            </a:xfrm>
            <a:custGeom>
              <a:avLst/>
              <a:gdLst/>
              <a:ahLst/>
              <a:cxnLst/>
              <a:rect l="l" t="t" r="r" b="b"/>
              <a:pathLst>
                <a:path w="2570" h="1202" extrusionOk="0">
                  <a:moveTo>
                    <a:pt x="1548" y="1"/>
                  </a:moveTo>
                  <a:cubicBezTo>
                    <a:pt x="1222" y="1"/>
                    <a:pt x="794" y="65"/>
                    <a:pt x="435" y="176"/>
                  </a:cubicBezTo>
                  <a:cubicBezTo>
                    <a:pt x="34" y="309"/>
                    <a:pt x="1" y="376"/>
                    <a:pt x="268" y="543"/>
                  </a:cubicBezTo>
                  <a:cubicBezTo>
                    <a:pt x="601" y="810"/>
                    <a:pt x="1202" y="1177"/>
                    <a:pt x="1535" y="1177"/>
                  </a:cubicBezTo>
                  <a:cubicBezTo>
                    <a:pt x="1588" y="1194"/>
                    <a:pt x="1645" y="1202"/>
                    <a:pt x="1704" y="1202"/>
                  </a:cubicBezTo>
                  <a:cubicBezTo>
                    <a:pt x="2092" y="1202"/>
                    <a:pt x="2569" y="868"/>
                    <a:pt x="2569" y="810"/>
                  </a:cubicBezTo>
                  <a:cubicBezTo>
                    <a:pt x="2569" y="743"/>
                    <a:pt x="2169" y="76"/>
                    <a:pt x="1735" y="9"/>
                  </a:cubicBezTo>
                  <a:cubicBezTo>
                    <a:pt x="1678" y="3"/>
                    <a:pt x="1615" y="1"/>
                    <a:pt x="1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2"/>
            <p:cNvSpPr/>
            <p:nvPr/>
          </p:nvSpPr>
          <p:spPr>
            <a:xfrm>
              <a:off x="3698650" y="4327975"/>
              <a:ext cx="55650" cy="38975"/>
            </a:xfrm>
            <a:custGeom>
              <a:avLst/>
              <a:gdLst/>
              <a:ahLst/>
              <a:cxnLst/>
              <a:rect l="l" t="t" r="r" b="b"/>
              <a:pathLst>
                <a:path w="2226" h="1559" extrusionOk="0">
                  <a:moveTo>
                    <a:pt x="2075" y="0"/>
                  </a:moveTo>
                  <a:cubicBezTo>
                    <a:pt x="2032" y="0"/>
                    <a:pt x="1975" y="8"/>
                    <a:pt x="1902" y="23"/>
                  </a:cubicBezTo>
                  <a:cubicBezTo>
                    <a:pt x="1501" y="123"/>
                    <a:pt x="834" y="223"/>
                    <a:pt x="534" y="457"/>
                  </a:cubicBezTo>
                  <a:cubicBezTo>
                    <a:pt x="167" y="690"/>
                    <a:pt x="0" y="1391"/>
                    <a:pt x="34" y="1424"/>
                  </a:cubicBezTo>
                  <a:cubicBezTo>
                    <a:pt x="54" y="1466"/>
                    <a:pt x="360" y="1559"/>
                    <a:pt x="676" y="1559"/>
                  </a:cubicBezTo>
                  <a:cubicBezTo>
                    <a:pt x="867" y="1559"/>
                    <a:pt x="1063" y="1525"/>
                    <a:pt x="1201" y="1424"/>
                  </a:cubicBezTo>
                  <a:cubicBezTo>
                    <a:pt x="1501" y="1224"/>
                    <a:pt x="1835" y="757"/>
                    <a:pt x="2035" y="390"/>
                  </a:cubicBezTo>
                  <a:cubicBezTo>
                    <a:pt x="2191" y="104"/>
                    <a:pt x="2226" y="0"/>
                    <a:pt x="20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2"/>
            <p:cNvSpPr/>
            <p:nvPr/>
          </p:nvSpPr>
          <p:spPr>
            <a:xfrm>
              <a:off x="3700325" y="4049150"/>
              <a:ext cx="63400" cy="30800"/>
            </a:xfrm>
            <a:custGeom>
              <a:avLst/>
              <a:gdLst/>
              <a:ahLst/>
              <a:cxnLst/>
              <a:rect l="l" t="t" r="r" b="b"/>
              <a:pathLst>
                <a:path w="2536" h="1232" extrusionOk="0">
                  <a:moveTo>
                    <a:pt x="1193" y="0"/>
                  </a:moveTo>
                  <a:cubicBezTo>
                    <a:pt x="1033" y="0"/>
                    <a:pt x="885" y="11"/>
                    <a:pt x="767" y="35"/>
                  </a:cubicBezTo>
                  <a:cubicBezTo>
                    <a:pt x="334" y="168"/>
                    <a:pt x="0" y="869"/>
                    <a:pt x="0" y="935"/>
                  </a:cubicBezTo>
                  <a:cubicBezTo>
                    <a:pt x="0" y="964"/>
                    <a:pt x="479" y="1231"/>
                    <a:pt x="889" y="1231"/>
                  </a:cubicBezTo>
                  <a:cubicBezTo>
                    <a:pt x="963" y="1231"/>
                    <a:pt x="1035" y="1223"/>
                    <a:pt x="1101" y="1202"/>
                  </a:cubicBezTo>
                  <a:cubicBezTo>
                    <a:pt x="1434" y="1136"/>
                    <a:pt x="1968" y="669"/>
                    <a:pt x="2302" y="435"/>
                  </a:cubicBezTo>
                  <a:cubicBezTo>
                    <a:pt x="2535" y="202"/>
                    <a:pt x="2502" y="168"/>
                    <a:pt x="2102" y="102"/>
                  </a:cubicBezTo>
                  <a:cubicBezTo>
                    <a:pt x="1822" y="37"/>
                    <a:pt x="1486" y="0"/>
                    <a:pt x="11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7" name="Google Shape;97;p2"/>
            <p:cNvSpPr/>
            <p:nvPr/>
          </p:nvSpPr>
          <p:spPr>
            <a:xfrm>
              <a:off x="3747025" y="3580900"/>
              <a:ext cx="64225" cy="31200"/>
            </a:xfrm>
            <a:custGeom>
              <a:avLst/>
              <a:gdLst/>
              <a:ahLst/>
              <a:cxnLst/>
              <a:rect l="l" t="t" r="r" b="b"/>
              <a:pathLst>
                <a:path w="2569" h="1248" extrusionOk="0">
                  <a:moveTo>
                    <a:pt x="1211" y="0"/>
                  </a:moveTo>
                  <a:cubicBezTo>
                    <a:pt x="1044" y="0"/>
                    <a:pt x="890" y="15"/>
                    <a:pt x="767" y="51"/>
                  </a:cubicBezTo>
                  <a:cubicBezTo>
                    <a:pt x="334" y="185"/>
                    <a:pt x="0" y="885"/>
                    <a:pt x="0" y="919"/>
                  </a:cubicBezTo>
                  <a:cubicBezTo>
                    <a:pt x="0" y="975"/>
                    <a:pt x="480" y="1248"/>
                    <a:pt x="890" y="1248"/>
                  </a:cubicBezTo>
                  <a:cubicBezTo>
                    <a:pt x="964" y="1248"/>
                    <a:pt x="1035" y="1239"/>
                    <a:pt x="1101" y="1219"/>
                  </a:cubicBezTo>
                  <a:cubicBezTo>
                    <a:pt x="1434" y="1119"/>
                    <a:pt x="1968" y="685"/>
                    <a:pt x="2302" y="418"/>
                  </a:cubicBezTo>
                  <a:cubicBezTo>
                    <a:pt x="2569" y="218"/>
                    <a:pt x="2502" y="185"/>
                    <a:pt x="2102" y="85"/>
                  </a:cubicBezTo>
                  <a:cubicBezTo>
                    <a:pt x="1827" y="43"/>
                    <a:pt x="1500" y="0"/>
                    <a:pt x="1211" y="0"/>
                  </a:cubicBezTo>
                  <a:close/>
                </a:path>
              </a:pathLst>
            </a:custGeom>
            <a:solidFill>
              <a:srgbClr val="33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 name="Google Shape;98;p2"/>
            <p:cNvSpPr/>
            <p:nvPr/>
          </p:nvSpPr>
          <p:spPr>
            <a:xfrm>
              <a:off x="3798725" y="3332800"/>
              <a:ext cx="63400" cy="30800"/>
            </a:xfrm>
            <a:custGeom>
              <a:avLst/>
              <a:gdLst/>
              <a:ahLst/>
              <a:cxnLst/>
              <a:rect l="l" t="t" r="r" b="b"/>
              <a:pathLst>
                <a:path w="2536" h="1232" extrusionOk="0">
                  <a:moveTo>
                    <a:pt x="1168" y="0"/>
                  </a:moveTo>
                  <a:cubicBezTo>
                    <a:pt x="1004" y="0"/>
                    <a:pt x="852" y="11"/>
                    <a:pt x="734" y="35"/>
                  </a:cubicBezTo>
                  <a:cubicBezTo>
                    <a:pt x="334" y="168"/>
                    <a:pt x="0" y="869"/>
                    <a:pt x="0" y="936"/>
                  </a:cubicBezTo>
                  <a:cubicBezTo>
                    <a:pt x="0" y="964"/>
                    <a:pt x="479" y="1232"/>
                    <a:pt x="869" y="1232"/>
                  </a:cubicBezTo>
                  <a:cubicBezTo>
                    <a:pt x="939" y="1232"/>
                    <a:pt x="1006" y="1223"/>
                    <a:pt x="1068" y="1202"/>
                  </a:cubicBezTo>
                  <a:cubicBezTo>
                    <a:pt x="1401" y="1102"/>
                    <a:pt x="1935" y="669"/>
                    <a:pt x="2268" y="435"/>
                  </a:cubicBezTo>
                  <a:cubicBezTo>
                    <a:pt x="2535" y="202"/>
                    <a:pt x="2502" y="168"/>
                    <a:pt x="2068" y="102"/>
                  </a:cubicBezTo>
                  <a:cubicBezTo>
                    <a:pt x="1810" y="37"/>
                    <a:pt x="1468" y="0"/>
                    <a:pt x="1168" y="0"/>
                  </a:cubicBezTo>
                  <a:close/>
                </a:path>
              </a:pathLst>
            </a:custGeom>
            <a:solidFill>
              <a:srgbClr val="33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 name="Google Shape;99;p2"/>
            <p:cNvSpPr/>
            <p:nvPr/>
          </p:nvSpPr>
          <p:spPr>
            <a:xfrm>
              <a:off x="3657700" y="3898350"/>
              <a:ext cx="51800" cy="39725"/>
            </a:xfrm>
            <a:custGeom>
              <a:avLst/>
              <a:gdLst/>
              <a:ahLst/>
              <a:cxnLst/>
              <a:rect l="l" t="t" r="r" b="b"/>
              <a:pathLst>
                <a:path w="2072" h="1589" extrusionOk="0">
                  <a:moveTo>
                    <a:pt x="156" y="0"/>
                  </a:moveTo>
                  <a:cubicBezTo>
                    <a:pt x="0" y="0"/>
                    <a:pt x="16" y="77"/>
                    <a:pt x="137" y="296"/>
                  </a:cubicBezTo>
                  <a:cubicBezTo>
                    <a:pt x="337" y="663"/>
                    <a:pt x="671" y="1230"/>
                    <a:pt x="904" y="1397"/>
                  </a:cubicBezTo>
                  <a:cubicBezTo>
                    <a:pt x="1105" y="1547"/>
                    <a:pt x="1380" y="1589"/>
                    <a:pt x="1609" y="1589"/>
                  </a:cubicBezTo>
                  <a:cubicBezTo>
                    <a:pt x="1838" y="1589"/>
                    <a:pt x="2022" y="1547"/>
                    <a:pt x="2039" y="1530"/>
                  </a:cubicBezTo>
                  <a:cubicBezTo>
                    <a:pt x="2072" y="1497"/>
                    <a:pt x="2039" y="696"/>
                    <a:pt x="1672" y="463"/>
                  </a:cubicBezTo>
                  <a:cubicBezTo>
                    <a:pt x="1371" y="296"/>
                    <a:pt x="838" y="129"/>
                    <a:pt x="404" y="29"/>
                  </a:cubicBezTo>
                  <a:cubicBezTo>
                    <a:pt x="295" y="11"/>
                    <a:pt x="214" y="0"/>
                    <a:pt x="15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 name="Google Shape;100;p2"/>
            <p:cNvSpPr/>
            <p:nvPr/>
          </p:nvSpPr>
          <p:spPr>
            <a:xfrm>
              <a:off x="3714800" y="3468875"/>
              <a:ext cx="52250" cy="39725"/>
            </a:xfrm>
            <a:custGeom>
              <a:avLst/>
              <a:gdLst/>
              <a:ahLst/>
              <a:cxnLst/>
              <a:rect l="l" t="t" r="r" b="b"/>
              <a:pathLst>
                <a:path w="2090" h="1589" extrusionOk="0">
                  <a:moveTo>
                    <a:pt x="167" y="0"/>
                  </a:moveTo>
                  <a:cubicBezTo>
                    <a:pt x="2" y="0"/>
                    <a:pt x="0" y="77"/>
                    <a:pt x="122" y="296"/>
                  </a:cubicBezTo>
                  <a:cubicBezTo>
                    <a:pt x="355" y="663"/>
                    <a:pt x="722" y="1230"/>
                    <a:pt x="922" y="1397"/>
                  </a:cubicBezTo>
                  <a:cubicBezTo>
                    <a:pt x="1106" y="1547"/>
                    <a:pt x="1381" y="1589"/>
                    <a:pt x="1614" y="1589"/>
                  </a:cubicBezTo>
                  <a:cubicBezTo>
                    <a:pt x="1848" y="1589"/>
                    <a:pt x="2040" y="1547"/>
                    <a:pt x="2056" y="1530"/>
                  </a:cubicBezTo>
                  <a:cubicBezTo>
                    <a:pt x="2090" y="1497"/>
                    <a:pt x="2056" y="696"/>
                    <a:pt x="1689" y="463"/>
                  </a:cubicBezTo>
                  <a:cubicBezTo>
                    <a:pt x="1389" y="296"/>
                    <a:pt x="855" y="129"/>
                    <a:pt x="422" y="29"/>
                  </a:cubicBezTo>
                  <a:cubicBezTo>
                    <a:pt x="313" y="11"/>
                    <a:pt x="229" y="0"/>
                    <a:pt x="167" y="0"/>
                  </a:cubicBezTo>
                  <a:close/>
                </a:path>
              </a:pathLst>
            </a:custGeom>
            <a:solidFill>
              <a:srgbClr val="33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2"/>
            <p:cNvSpPr/>
            <p:nvPr/>
          </p:nvSpPr>
          <p:spPr>
            <a:xfrm>
              <a:off x="3789475" y="3143250"/>
              <a:ext cx="52625" cy="40125"/>
            </a:xfrm>
            <a:custGeom>
              <a:avLst/>
              <a:gdLst/>
              <a:ahLst/>
              <a:cxnLst/>
              <a:rect l="l" t="t" r="r" b="b"/>
              <a:pathLst>
                <a:path w="2105" h="1605" extrusionOk="0">
                  <a:moveTo>
                    <a:pt x="155" y="1"/>
                  </a:moveTo>
                  <a:cubicBezTo>
                    <a:pt x="1" y="1"/>
                    <a:pt x="19" y="89"/>
                    <a:pt x="137" y="278"/>
                  </a:cubicBezTo>
                  <a:cubicBezTo>
                    <a:pt x="404" y="679"/>
                    <a:pt x="737" y="1246"/>
                    <a:pt x="937" y="1413"/>
                  </a:cubicBezTo>
                  <a:cubicBezTo>
                    <a:pt x="1121" y="1563"/>
                    <a:pt x="1396" y="1604"/>
                    <a:pt x="1629" y="1604"/>
                  </a:cubicBezTo>
                  <a:cubicBezTo>
                    <a:pt x="1863" y="1604"/>
                    <a:pt x="2055" y="1563"/>
                    <a:pt x="2071" y="1546"/>
                  </a:cubicBezTo>
                  <a:cubicBezTo>
                    <a:pt x="2105" y="1513"/>
                    <a:pt x="2071" y="712"/>
                    <a:pt x="1671" y="445"/>
                  </a:cubicBezTo>
                  <a:cubicBezTo>
                    <a:pt x="1404" y="278"/>
                    <a:pt x="837" y="112"/>
                    <a:pt x="437" y="45"/>
                  </a:cubicBezTo>
                  <a:cubicBezTo>
                    <a:pt x="310" y="16"/>
                    <a:pt x="218" y="1"/>
                    <a:pt x="1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2"/>
            <p:cNvSpPr/>
            <p:nvPr/>
          </p:nvSpPr>
          <p:spPr>
            <a:xfrm>
              <a:off x="3631100" y="4037075"/>
              <a:ext cx="48250" cy="45825"/>
            </a:xfrm>
            <a:custGeom>
              <a:avLst/>
              <a:gdLst/>
              <a:ahLst/>
              <a:cxnLst/>
              <a:rect l="l" t="t" r="r" b="b"/>
              <a:pathLst>
                <a:path w="1930" h="1833" extrusionOk="0">
                  <a:moveTo>
                    <a:pt x="1834" y="1"/>
                  </a:moveTo>
                  <a:cubicBezTo>
                    <a:pt x="1774" y="1"/>
                    <a:pt x="1677" y="32"/>
                    <a:pt x="1535" y="84"/>
                  </a:cubicBezTo>
                  <a:cubicBezTo>
                    <a:pt x="1101" y="184"/>
                    <a:pt x="601" y="451"/>
                    <a:pt x="334" y="685"/>
                  </a:cubicBezTo>
                  <a:cubicBezTo>
                    <a:pt x="0" y="985"/>
                    <a:pt x="100" y="1785"/>
                    <a:pt x="134" y="1819"/>
                  </a:cubicBezTo>
                  <a:cubicBezTo>
                    <a:pt x="142" y="1827"/>
                    <a:pt x="192" y="1833"/>
                    <a:pt x="268" y="1833"/>
                  </a:cubicBezTo>
                  <a:cubicBezTo>
                    <a:pt x="509" y="1833"/>
                    <a:pt x="1007" y="1772"/>
                    <a:pt x="1235" y="1519"/>
                  </a:cubicBezTo>
                  <a:cubicBezTo>
                    <a:pt x="1435" y="1318"/>
                    <a:pt x="1702" y="651"/>
                    <a:pt x="1868" y="284"/>
                  </a:cubicBezTo>
                  <a:cubicBezTo>
                    <a:pt x="1930" y="80"/>
                    <a:pt x="1928" y="1"/>
                    <a:pt x="18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2"/>
            <p:cNvSpPr/>
            <p:nvPr/>
          </p:nvSpPr>
          <p:spPr>
            <a:xfrm>
              <a:off x="3790375" y="3384525"/>
              <a:ext cx="308575" cy="1645375"/>
            </a:xfrm>
            <a:custGeom>
              <a:avLst/>
              <a:gdLst/>
              <a:ahLst/>
              <a:cxnLst/>
              <a:rect l="l" t="t" r="r" b="b"/>
              <a:pathLst>
                <a:path w="12343" h="65815" fill="none" extrusionOk="0">
                  <a:moveTo>
                    <a:pt x="12343" y="1"/>
                  </a:moveTo>
                  <a:cubicBezTo>
                    <a:pt x="12343" y="1"/>
                    <a:pt x="1068" y="21850"/>
                    <a:pt x="1" y="65815"/>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2"/>
            <p:cNvSpPr/>
            <p:nvPr/>
          </p:nvSpPr>
          <p:spPr>
            <a:xfrm>
              <a:off x="3534350" y="3032625"/>
              <a:ext cx="353625" cy="1996450"/>
            </a:xfrm>
            <a:custGeom>
              <a:avLst/>
              <a:gdLst/>
              <a:ahLst/>
              <a:cxnLst/>
              <a:rect l="l" t="t" r="r" b="b"/>
              <a:pathLst>
                <a:path w="14145" h="79858" fill="none" extrusionOk="0">
                  <a:moveTo>
                    <a:pt x="10275" y="79857"/>
                  </a:moveTo>
                  <a:cubicBezTo>
                    <a:pt x="1" y="38661"/>
                    <a:pt x="14144" y="0"/>
                    <a:pt x="14144" y="0"/>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2"/>
            <p:cNvSpPr/>
            <p:nvPr/>
          </p:nvSpPr>
          <p:spPr>
            <a:xfrm>
              <a:off x="3791200" y="4011650"/>
              <a:ext cx="297750" cy="1017425"/>
            </a:xfrm>
            <a:custGeom>
              <a:avLst/>
              <a:gdLst/>
              <a:ahLst/>
              <a:cxnLst/>
              <a:rect l="l" t="t" r="r" b="b"/>
              <a:pathLst>
                <a:path w="11910" h="40697" fill="none" extrusionOk="0">
                  <a:moveTo>
                    <a:pt x="11909" y="0"/>
                  </a:moveTo>
                  <a:cubicBezTo>
                    <a:pt x="11909" y="0"/>
                    <a:pt x="8974" y="14211"/>
                    <a:pt x="1" y="40696"/>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 name="Google Shape;106;p2"/>
            <p:cNvSpPr/>
            <p:nvPr/>
          </p:nvSpPr>
          <p:spPr>
            <a:xfrm>
              <a:off x="3415100" y="4094200"/>
              <a:ext cx="376125" cy="935700"/>
            </a:xfrm>
            <a:custGeom>
              <a:avLst/>
              <a:gdLst/>
              <a:ahLst/>
              <a:cxnLst/>
              <a:rect l="l" t="t" r="r" b="b"/>
              <a:pathLst>
                <a:path w="15045" h="37428" fill="none" extrusionOk="0">
                  <a:moveTo>
                    <a:pt x="1" y="1"/>
                  </a:moveTo>
                  <a:cubicBezTo>
                    <a:pt x="1" y="1"/>
                    <a:pt x="1902" y="20782"/>
                    <a:pt x="15045" y="37428"/>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2"/>
            <p:cNvSpPr/>
            <p:nvPr/>
          </p:nvSpPr>
          <p:spPr>
            <a:xfrm>
              <a:off x="3579400" y="3682250"/>
              <a:ext cx="211000" cy="1346825"/>
            </a:xfrm>
            <a:custGeom>
              <a:avLst/>
              <a:gdLst/>
              <a:ahLst/>
              <a:cxnLst/>
              <a:rect l="l" t="t" r="r" b="b"/>
              <a:pathLst>
                <a:path w="8440" h="53873" fill="none" extrusionOk="0">
                  <a:moveTo>
                    <a:pt x="2469" y="0"/>
                  </a:moveTo>
                  <a:cubicBezTo>
                    <a:pt x="2469" y="0"/>
                    <a:pt x="0" y="32557"/>
                    <a:pt x="8440" y="53872"/>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2"/>
            <p:cNvSpPr/>
            <p:nvPr/>
          </p:nvSpPr>
          <p:spPr>
            <a:xfrm>
              <a:off x="3757850" y="4761350"/>
              <a:ext cx="267725" cy="275225"/>
            </a:xfrm>
            <a:custGeom>
              <a:avLst/>
              <a:gdLst/>
              <a:ahLst/>
              <a:cxnLst/>
              <a:rect l="l" t="t" r="r" b="b"/>
              <a:pathLst>
                <a:path w="10709" h="11009" extrusionOk="0">
                  <a:moveTo>
                    <a:pt x="10375" y="1"/>
                  </a:moveTo>
                  <a:lnTo>
                    <a:pt x="10375" y="1"/>
                  </a:lnTo>
                  <a:cubicBezTo>
                    <a:pt x="7740" y="568"/>
                    <a:pt x="3703" y="3003"/>
                    <a:pt x="1869" y="4904"/>
                  </a:cubicBezTo>
                  <a:cubicBezTo>
                    <a:pt x="1" y="6839"/>
                    <a:pt x="368" y="8373"/>
                    <a:pt x="801" y="11008"/>
                  </a:cubicBezTo>
                  <a:cubicBezTo>
                    <a:pt x="3570" y="10975"/>
                    <a:pt x="4871" y="10975"/>
                    <a:pt x="6705" y="8874"/>
                  </a:cubicBezTo>
                  <a:cubicBezTo>
                    <a:pt x="8507" y="6805"/>
                    <a:pt x="10708" y="2736"/>
                    <a:pt x="103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2"/>
            <p:cNvSpPr/>
            <p:nvPr/>
          </p:nvSpPr>
          <p:spPr>
            <a:xfrm>
              <a:off x="3792875" y="4821400"/>
              <a:ext cx="177650" cy="197650"/>
            </a:xfrm>
            <a:custGeom>
              <a:avLst/>
              <a:gdLst/>
              <a:ahLst/>
              <a:cxnLst/>
              <a:rect l="l" t="t" r="r" b="b"/>
              <a:pathLst>
                <a:path w="7106" h="7906" fill="none" extrusionOk="0">
                  <a:moveTo>
                    <a:pt x="7106" y="0"/>
                  </a:moveTo>
                  <a:cubicBezTo>
                    <a:pt x="6739" y="467"/>
                    <a:pt x="1" y="7906"/>
                    <a:pt x="1" y="7906"/>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2"/>
            <p:cNvSpPr/>
            <p:nvPr/>
          </p:nvSpPr>
          <p:spPr>
            <a:xfrm>
              <a:off x="3508500" y="4787200"/>
              <a:ext cx="277725" cy="253850"/>
            </a:xfrm>
            <a:custGeom>
              <a:avLst/>
              <a:gdLst/>
              <a:ahLst/>
              <a:cxnLst/>
              <a:rect l="l" t="t" r="r" b="b"/>
              <a:pathLst>
                <a:path w="11109" h="10154" extrusionOk="0">
                  <a:moveTo>
                    <a:pt x="101" y="1"/>
                  </a:moveTo>
                  <a:lnTo>
                    <a:pt x="101" y="1"/>
                  </a:lnTo>
                  <a:cubicBezTo>
                    <a:pt x="1" y="2769"/>
                    <a:pt x="2636" y="6539"/>
                    <a:pt x="4638" y="8473"/>
                  </a:cubicBezTo>
                  <a:cubicBezTo>
                    <a:pt x="6036" y="9802"/>
                    <a:pt x="7109" y="10153"/>
                    <a:pt x="8562" y="10153"/>
                  </a:cubicBezTo>
                  <a:cubicBezTo>
                    <a:pt x="9188" y="10153"/>
                    <a:pt x="9885" y="10088"/>
                    <a:pt x="10709" y="10008"/>
                  </a:cubicBezTo>
                  <a:cubicBezTo>
                    <a:pt x="10875" y="7339"/>
                    <a:pt x="11109" y="5771"/>
                    <a:pt x="9041" y="4037"/>
                  </a:cubicBezTo>
                  <a:cubicBezTo>
                    <a:pt x="7006" y="2302"/>
                    <a:pt x="2770" y="334"/>
                    <a:pt x="1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2"/>
            <p:cNvSpPr/>
            <p:nvPr/>
          </p:nvSpPr>
          <p:spPr>
            <a:xfrm>
              <a:off x="3562725" y="4842250"/>
              <a:ext cx="196000" cy="178475"/>
            </a:xfrm>
            <a:custGeom>
              <a:avLst/>
              <a:gdLst/>
              <a:ahLst/>
              <a:cxnLst/>
              <a:rect l="l" t="t" r="r" b="b"/>
              <a:pathLst>
                <a:path w="7840" h="7139" fill="none" extrusionOk="0">
                  <a:moveTo>
                    <a:pt x="0" y="0"/>
                  </a:moveTo>
                  <a:cubicBezTo>
                    <a:pt x="434" y="434"/>
                    <a:pt x="7839" y="7139"/>
                    <a:pt x="7839" y="7139"/>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 name="Google Shape;112;p2"/>
            <p:cNvSpPr/>
            <p:nvPr/>
          </p:nvSpPr>
          <p:spPr>
            <a:xfrm>
              <a:off x="3480150" y="3518800"/>
              <a:ext cx="331925" cy="316475"/>
            </a:xfrm>
            <a:custGeom>
              <a:avLst/>
              <a:gdLst/>
              <a:ahLst/>
              <a:cxnLst/>
              <a:rect l="l" t="t" r="r" b="b"/>
              <a:pathLst>
                <a:path w="13277" h="12659" extrusionOk="0">
                  <a:moveTo>
                    <a:pt x="6088" y="0"/>
                  </a:moveTo>
                  <a:cubicBezTo>
                    <a:pt x="5661" y="0"/>
                    <a:pt x="5217" y="175"/>
                    <a:pt x="4904" y="467"/>
                  </a:cubicBezTo>
                  <a:cubicBezTo>
                    <a:pt x="4337" y="968"/>
                    <a:pt x="4137" y="1668"/>
                    <a:pt x="4137" y="2369"/>
                  </a:cubicBezTo>
                  <a:cubicBezTo>
                    <a:pt x="4115" y="2805"/>
                    <a:pt x="4193" y="3256"/>
                    <a:pt x="4297" y="3702"/>
                  </a:cubicBezTo>
                  <a:lnTo>
                    <a:pt x="4297" y="3702"/>
                  </a:lnTo>
                  <a:cubicBezTo>
                    <a:pt x="4247" y="3636"/>
                    <a:pt x="4183" y="3580"/>
                    <a:pt x="4104" y="3536"/>
                  </a:cubicBezTo>
                  <a:cubicBezTo>
                    <a:pt x="3770" y="3369"/>
                    <a:pt x="3403" y="3336"/>
                    <a:pt x="3003" y="3336"/>
                  </a:cubicBezTo>
                  <a:cubicBezTo>
                    <a:pt x="2803" y="3336"/>
                    <a:pt x="2594" y="3319"/>
                    <a:pt x="2386" y="3319"/>
                  </a:cubicBezTo>
                  <a:cubicBezTo>
                    <a:pt x="2177" y="3319"/>
                    <a:pt x="1969" y="3336"/>
                    <a:pt x="1769" y="3403"/>
                  </a:cubicBezTo>
                  <a:cubicBezTo>
                    <a:pt x="1335" y="3536"/>
                    <a:pt x="968" y="3836"/>
                    <a:pt x="901" y="4237"/>
                  </a:cubicBezTo>
                  <a:cubicBezTo>
                    <a:pt x="768" y="4737"/>
                    <a:pt x="1102" y="5237"/>
                    <a:pt x="1468" y="5638"/>
                  </a:cubicBezTo>
                  <a:cubicBezTo>
                    <a:pt x="2069" y="6238"/>
                    <a:pt x="2769" y="6672"/>
                    <a:pt x="3570" y="6972"/>
                  </a:cubicBezTo>
                  <a:cubicBezTo>
                    <a:pt x="2569" y="7039"/>
                    <a:pt x="1502" y="7372"/>
                    <a:pt x="835" y="8139"/>
                  </a:cubicBezTo>
                  <a:cubicBezTo>
                    <a:pt x="168" y="8873"/>
                    <a:pt x="1" y="10141"/>
                    <a:pt x="668" y="10875"/>
                  </a:cubicBezTo>
                  <a:cubicBezTo>
                    <a:pt x="1037" y="11264"/>
                    <a:pt x="1557" y="11439"/>
                    <a:pt x="2081" y="11439"/>
                  </a:cubicBezTo>
                  <a:cubicBezTo>
                    <a:pt x="2410" y="11439"/>
                    <a:pt x="2740" y="11370"/>
                    <a:pt x="3036" y="11242"/>
                  </a:cubicBezTo>
                  <a:cubicBezTo>
                    <a:pt x="3723" y="10955"/>
                    <a:pt x="4238" y="10399"/>
                    <a:pt x="4645" y="9804"/>
                  </a:cubicBezTo>
                  <a:lnTo>
                    <a:pt x="4645" y="9804"/>
                  </a:lnTo>
                  <a:cubicBezTo>
                    <a:pt x="4428" y="10216"/>
                    <a:pt x="4364" y="10695"/>
                    <a:pt x="4471" y="11175"/>
                  </a:cubicBezTo>
                  <a:cubicBezTo>
                    <a:pt x="4637" y="11742"/>
                    <a:pt x="5004" y="12242"/>
                    <a:pt x="5538" y="12509"/>
                  </a:cubicBezTo>
                  <a:cubicBezTo>
                    <a:pt x="5771" y="12606"/>
                    <a:pt x="6004" y="12658"/>
                    <a:pt x="6238" y="12658"/>
                  </a:cubicBezTo>
                  <a:cubicBezTo>
                    <a:pt x="6405" y="12658"/>
                    <a:pt x="6572" y="12632"/>
                    <a:pt x="6739" y="12576"/>
                  </a:cubicBezTo>
                  <a:cubicBezTo>
                    <a:pt x="7306" y="12376"/>
                    <a:pt x="7673" y="11675"/>
                    <a:pt x="7673" y="11042"/>
                  </a:cubicBezTo>
                  <a:cubicBezTo>
                    <a:pt x="7740" y="10408"/>
                    <a:pt x="7573" y="9874"/>
                    <a:pt x="7306" y="9307"/>
                  </a:cubicBezTo>
                  <a:lnTo>
                    <a:pt x="7306" y="9307"/>
                  </a:lnTo>
                  <a:cubicBezTo>
                    <a:pt x="8107" y="10041"/>
                    <a:pt x="9107" y="10508"/>
                    <a:pt x="10175" y="10641"/>
                  </a:cubicBezTo>
                  <a:cubicBezTo>
                    <a:pt x="10275" y="10648"/>
                    <a:pt x="10375" y="10652"/>
                    <a:pt x="10474" y="10652"/>
                  </a:cubicBezTo>
                  <a:cubicBezTo>
                    <a:pt x="10873" y="10652"/>
                    <a:pt x="11262" y="10588"/>
                    <a:pt x="11609" y="10374"/>
                  </a:cubicBezTo>
                  <a:cubicBezTo>
                    <a:pt x="12176" y="10007"/>
                    <a:pt x="12443" y="9207"/>
                    <a:pt x="12243" y="8540"/>
                  </a:cubicBezTo>
                  <a:cubicBezTo>
                    <a:pt x="12009" y="7873"/>
                    <a:pt x="11476" y="7339"/>
                    <a:pt x="10842" y="7039"/>
                  </a:cubicBezTo>
                  <a:cubicBezTo>
                    <a:pt x="10241" y="6738"/>
                    <a:pt x="9608" y="6738"/>
                    <a:pt x="8907" y="6738"/>
                  </a:cubicBezTo>
                  <a:cubicBezTo>
                    <a:pt x="9641" y="6738"/>
                    <a:pt x="10442" y="6738"/>
                    <a:pt x="11175" y="6538"/>
                  </a:cubicBezTo>
                  <a:cubicBezTo>
                    <a:pt x="11943" y="6338"/>
                    <a:pt x="12643" y="5871"/>
                    <a:pt x="12977" y="5171"/>
                  </a:cubicBezTo>
                  <a:cubicBezTo>
                    <a:pt x="13277" y="4437"/>
                    <a:pt x="13110" y="3536"/>
                    <a:pt x="12443" y="3136"/>
                  </a:cubicBezTo>
                  <a:cubicBezTo>
                    <a:pt x="12199" y="2978"/>
                    <a:pt x="11929" y="2917"/>
                    <a:pt x="11647" y="2917"/>
                  </a:cubicBezTo>
                  <a:cubicBezTo>
                    <a:pt x="11156" y="2917"/>
                    <a:pt x="10628" y="3100"/>
                    <a:pt x="10141" y="3269"/>
                  </a:cubicBezTo>
                  <a:cubicBezTo>
                    <a:pt x="9174" y="3670"/>
                    <a:pt x="8107" y="4103"/>
                    <a:pt x="7239" y="4604"/>
                  </a:cubicBezTo>
                  <a:cubicBezTo>
                    <a:pt x="7740" y="3603"/>
                    <a:pt x="7840" y="2402"/>
                    <a:pt x="7506" y="1335"/>
                  </a:cubicBezTo>
                  <a:cubicBezTo>
                    <a:pt x="7406" y="868"/>
                    <a:pt x="7173" y="467"/>
                    <a:pt x="6806" y="200"/>
                  </a:cubicBezTo>
                  <a:cubicBezTo>
                    <a:pt x="6593" y="63"/>
                    <a:pt x="6344" y="0"/>
                    <a:pt x="60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 name="Google Shape;113;p2"/>
            <p:cNvSpPr/>
            <p:nvPr/>
          </p:nvSpPr>
          <p:spPr>
            <a:xfrm>
              <a:off x="3365900" y="3427325"/>
              <a:ext cx="545425" cy="511425"/>
            </a:xfrm>
            <a:custGeom>
              <a:avLst/>
              <a:gdLst/>
              <a:ahLst/>
              <a:cxnLst/>
              <a:rect l="l" t="t" r="r" b="b"/>
              <a:pathLst>
                <a:path w="21817" h="20457" extrusionOk="0">
                  <a:moveTo>
                    <a:pt x="3821" y="0"/>
                  </a:moveTo>
                  <a:cubicBezTo>
                    <a:pt x="3114" y="0"/>
                    <a:pt x="2811" y="701"/>
                    <a:pt x="3337" y="1858"/>
                  </a:cubicBezTo>
                  <a:cubicBezTo>
                    <a:pt x="4571" y="4560"/>
                    <a:pt x="6472" y="7128"/>
                    <a:pt x="8507" y="9063"/>
                  </a:cubicBezTo>
                  <a:cubicBezTo>
                    <a:pt x="8373" y="9197"/>
                    <a:pt x="8240" y="9297"/>
                    <a:pt x="8173" y="9397"/>
                  </a:cubicBezTo>
                  <a:cubicBezTo>
                    <a:pt x="7027" y="9071"/>
                    <a:pt x="5844" y="8836"/>
                    <a:pt x="4727" y="8836"/>
                  </a:cubicBezTo>
                  <a:cubicBezTo>
                    <a:pt x="3212" y="8836"/>
                    <a:pt x="1819" y="9269"/>
                    <a:pt x="801" y="10498"/>
                  </a:cubicBezTo>
                  <a:cubicBezTo>
                    <a:pt x="1" y="11398"/>
                    <a:pt x="334" y="12666"/>
                    <a:pt x="1635" y="12866"/>
                  </a:cubicBezTo>
                  <a:cubicBezTo>
                    <a:pt x="2303" y="12984"/>
                    <a:pt x="2982" y="13040"/>
                    <a:pt x="3659" y="13040"/>
                  </a:cubicBezTo>
                  <a:cubicBezTo>
                    <a:pt x="5080" y="13040"/>
                    <a:pt x="6496" y="12795"/>
                    <a:pt x="7806" y="12366"/>
                  </a:cubicBezTo>
                  <a:cubicBezTo>
                    <a:pt x="7873" y="12499"/>
                    <a:pt x="7973" y="12566"/>
                    <a:pt x="8073" y="12666"/>
                  </a:cubicBezTo>
                  <a:cubicBezTo>
                    <a:pt x="6906" y="14200"/>
                    <a:pt x="6072" y="16202"/>
                    <a:pt x="6472" y="18870"/>
                  </a:cubicBezTo>
                  <a:cubicBezTo>
                    <a:pt x="6610" y="19814"/>
                    <a:pt x="7034" y="20456"/>
                    <a:pt x="7482" y="20456"/>
                  </a:cubicBezTo>
                  <a:cubicBezTo>
                    <a:pt x="7682" y="20456"/>
                    <a:pt x="7887" y="20327"/>
                    <a:pt x="8073" y="20038"/>
                  </a:cubicBezTo>
                  <a:cubicBezTo>
                    <a:pt x="9307" y="18303"/>
                    <a:pt x="10075" y="15835"/>
                    <a:pt x="10475" y="13233"/>
                  </a:cubicBezTo>
                  <a:cubicBezTo>
                    <a:pt x="10542" y="13233"/>
                    <a:pt x="10675" y="13199"/>
                    <a:pt x="10742" y="13199"/>
                  </a:cubicBezTo>
                  <a:cubicBezTo>
                    <a:pt x="10842" y="13199"/>
                    <a:pt x="10875" y="13166"/>
                    <a:pt x="10975" y="13166"/>
                  </a:cubicBezTo>
                  <a:cubicBezTo>
                    <a:pt x="11843" y="15835"/>
                    <a:pt x="13344" y="18303"/>
                    <a:pt x="15412" y="19904"/>
                  </a:cubicBezTo>
                  <a:cubicBezTo>
                    <a:pt x="15713" y="20133"/>
                    <a:pt x="16013" y="20236"/>
                    <a:pt x="16291" y="20236"/>
                  </a:cubicBezTo>
                  <a:cubicBezTo>
                    <a:pt x="17027" y="20236"/>
                    <a:pt x="17617" y="19511"/>
                    <a:pt x="17713" y="18470"/>
                  </a:cubicBezTo>
                  <a:cubicBezTo>
                    <a:pt x="17980" y="15134"/>
                    <a:pt x="15812" y="13033"/>
                    <a:pt x="13310" y="11565"/>
                  </a:cubicBezTo>
                  <a:cubicBezTo>
                    <a:pt x="13377" y="11498"/>
                    <a:pt x="13410" y="11365"/>
                    <a:pt x="13510" y="11298"/>
                  </a:cubicBezTo>
                  <a:cubicBezTo>
                    <a:pt x="14431" y="11405"/>
                    <a:pt x="15373" y="11464"/>
                    <a:pt x="16315" y="11464"/>
                  </a:cubicBezTo>
                  <a:cubicBezTo>
                    <a:pt x="17728" y="11464"/>
                    <a:pt x="19141" y="11331"/>
                    <a:pt x="20482" y="11031"/>
                  </a:cubicBezTo>
                  <a:cubicBezTo>
                    <a:pt x="21816" y="10831"/>
                    <a:pt x="21816" y="9997"/>
                    <a:pt x="20816" y="9463"/>
                  </a:cubicBezTo>
                  <a:cubicBezTo>
                    <a:pt x="19833" y="8942"/>
                    <a:pt x="18745" y="8738"/>
                    <a:pt x="17629" y="8738"/>
                  </a:cubicBezTo>
                  <a:cubicBezTo>
                    <a:pt x="16319" y="8738"/>
                    <a:pt x="14971" y="9019"/>
                    <a:pt x="13711" y="9397"/>
                  </a:cubicBezTo>
                  <a:cubicBezTo>
                    <a:pt x="13644" y="9230"/>
                    <a:pt x="13544" y="9130"/>
                    <a:pt x="13410" y="8930"/>
                  </a:cubicBezTo>
                  <a:cubicBezTo>
                    <a:pt x="15412" y="7228"/>
                    <a:pt x="17146" y="5027"/>
                    <a:pt x="18147" y="2525"/>
                  </a:cubicBezTo>
                  <a:cubicBezTo>
                    <a:pt x="18636" y="1317"/>
                    <a:pt x="17984" y="456"/>
                    <a:pt x="16939" y="456"/>
                  </a:cubicBezTo>
                  <a:cubicBezTo>
                    <a:pt x="16773" y="456"/>
                    <a:pt x="16596" y="478"/>
                    <a:pt x="16413" y="524"/>
                  </a:cubicBezTo>
                  <a:cubicBezTo>
                    <a:pt x="13144" y="1358"/>
                    <a:pt x="11642" y="4760"/>
                    <a:pt x="10742" y="8096"/>
                  </a:cubicBezTo>
                  <a:cubicBezTo>
                    <a:pt x="10675" y="8096"/>
                    <a:pt x="10542" y="8162"/>
                    <a:pt x="10475" y="8162"/>
                  </a:cubicBezTo>
                  <a:cubicBezTo>
                    <a:pt x="10342" y="8196"/>
                    <a:pt x="10241" y="8196"/>
                    <a:pt x="10141" y="8229"/>
                  </a:cubicBezTo>
                  <a:cubicBezTo>
                    <a:pt x="8974" y="4893"/>
                    <a:pt x="7239" y="1391"/>
                    <a:pt x="4471" y="157"/>
                  </a:cubicBezTo>
                  <a:cubicBezTo>
                    <a:pt x="4230" y="51"/>
                    <a:pt x="4011" y="0"/>
                    <a:pt x="38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 name="Google Shape;114;p2"/>
            <p:cNvSpPr/>
            <p:nvPr/>
          </p:nvSpPr>
          <p:spPr>
            <a:xfrm>
              <a:off x="3586075" y="3659350"/>
              <a:ext cx="91750" cy="73275"/>
            </a:xfrm>
            <a:custGeom>
              <a:avLst/>
              <a:gdLst/>
              <a:ahLst/>
              <a:cxnLst/>
              <a:rect l="l" t="t" r="r" b="b"/>
              <a:pathLst>
                <a:path w="3670" h="2931" extrusionOk="0">
                  <a:moveTo>
                    <a:pt x="2209" y="0"/>
                  </a:moveTo>
                  <a:cubicBezTo>
                    <a:pt x="2058" y="0"/>
                    <a:pt x="1898" y="16"/>
                    <a:pt x="1735" y="49"/>
                  </a:cubicBezTo>
                  <a:cubicBezTo>
                    <a:pt x="734" y="249"/>
                    <a:pt x="0" y="1050"/>
                    <a:pt x="33" y="1850"/>
                  </a:cubicBezTo>
                  <a:cubicBezTo>
                    <a:pt x="62" y="2497"/>
                    <a:pt x="659" y="2931"/>
                    <a:pt x="1446" y="2931"/>
                  </a:cubicBezTo>
                  <a:cubicBezTo>
                    <a:pt x="1592" y="2931"/>
                    <a:pt x="1745" y="2916"/>
                    <a:pt x="1901" y="2884"/>
                  </a:cubicBezTo>
                  <a:cubicBezTo>
                    <a:pt x="2902" y="2684"/>
                    <a:pt x="3669" y="1884"/>
                    <a:pt x="3603" y="1083"/>
                  </a:cubicBezTo>
                  <a:cubicBezTo>
                    <a:pt x="3575" y="413"/>
                    <a:pt x="2987" y="0"/>
                    <a:pt x="22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2"/>
            <p:cNvSpPr/>
            <p:nvPr/>
          </p:nvSpPr>
          <p:spPr>
            <a:xfrm>
              <a:off x="3952150" y="3200075"/>
              <a:ext cx="302750" cy="348775"/>
            </a:xfrm>
            <a:custGeom>
              <a:avLst/>
              <a:gdLst/>
              <a:ahLst/>
              <a:cxnLst/>
              <a:rect l="l" t="t" r="r" b="b"/>
              <a:pathLst>
                <a:path w="12110" h="13951" extrusionOk="0">
                  <a:moveTo>
                    <a:pt x="7459" y="0"/>
                  </a:moveTo>
                  <a:cubicBezTo>
                    <a:pt x="7318" y="0"/>
                    <a:pt x="7177" y="23"/>
                    <a:pt x="7039" y="74"/>
                  </a:cubicBezTo>
                  <a:cubicBezTo>
                    <a:pt x="6272" y="307"/>
                    <a:pt x="5905" y="1141"/>
                    <a:pt x="5638" y="1908"/>
                  </a:cubicBezTo>
                  <a:cubicBezTo>
                    <a:pt x="5371" y="2842"/>
                    <a:pt x="5038" y="4010"/>
                    <a:pt x="4804" y="4977"/>
                  </a:cubicBezTo>
                  <a:cubicBezTo>
                    <a:pt x="4337" y="3943"/>
                    <a:pt x="3503" y="3109"/>
                    <a:pt x="2469" y="2642"/>
                  </a:cubicBezTo>
                  <a:cubicBezTo>
                    <a:pt x="2183" y="2523"/>
                    <a:pt x="1846" y="2421"/>
                    <a:pt x="1519" y="2421"/>
                  </a:cubicBezTo>
                  <a:cubicBezTo>
                    <a:pt x="1388" y="2421"/>
                    <a:pt x="1259" y="2437"/>
                    <a:pt x="1135" y="2475"/>
                  </a:cubicBezTo>
                  <a:cubicBezTo>
                    <a:pt x="435" y="2675"/>
                    <a:pt x="1" y="3409"/>
                    <a:pt x="68" y="4110"/>
                  </a:cubicBezTo>
                  <a:cubicBezTo>
                    <a:pt x="101" y="4810"/>
                    <a:pt x="468" y="5444"/>
                    <a:pt x="1002" y="5911"/>
                  </a:cubicBezTo>
                  <a:cubicBezTo>
                    <a:pt x="1369" y="6192"/>
                    <a:pt x="1764" y="6444"/>
                    <a:pt x="2159" y="6660"/>
                  </a:cubicBezTo>
                  <a:lnTo>
                    <a:pt x="2159" y="6660"/>
                  </a:lnTo>
                  <a:cubicBezTo>
                    <a:pt x="2099" y="6648"/>
                    <a:pt x="2040" y="6641"/>
                    <a:pt x="1981" y="6641"/>
                  </a:cubicBezTo>
                  <a:cubicBezTo>
                    <a:pt x="1954" y="6641"/>
                    <a:pt x="1928" y="6642"/>
                    <a:pt x="1902" y="6645"/>
                  </a:cubicBezTo>
                  <a:cubicBezTo>
                    <a:pt x="1569" y="6812"/>
                    <a:pt x="1302" y="7112"/>
                    <a:pt x="1068" y="7345"/>
                  </a:cubicBezTo>
                  <a:cubicBezTo>
                    <a:pt x="768" y="7646"/>
                    <a:pt x="468" y="7979"/>
                    <a:pt x="301" y="8346"/>
                  </a:cubicBezTo>
                  <a:cubicBezTo>
                    <a:pt x="201" y="8746"/>
                    <a:pt x="134" y="9180"/>
                    <a:pt x="401" y="9514"/>
                  </a:cubicBezTo>
                  <a:cubicBezTo>
                    <a:pt x="659" y="9886"/>
                    <a:pt x="1139" y="9988"/>
                    <a:pt x="1587" y="9988"/>
                  </a:cubicBezTo>
                  <a:cubicBezTo>
                    <a:pt x="1660" y="9988"/>
                    <a:pt x="1732" y="9985"/>
                    <a:pt x="1802" y="9981"/>
                  </a:cubicBezTo>
                  <a:cubicBezTo>
                    <a:pt x="2636" y="9914"/>
                    <a:pt x="3470" y="9647"/>
                    <a:pt x="4204" y="9247"/>
                  </a:cubicBezTo>
                  <a:lnTo>
                    <a:pt x="4204" y="9247"/>
                  </a:lnTo>
                  <a:cubicBezTo>
                    <a:pt x="3603" y="10014"/>
                    <a:pt x="3203" y="11015"/>
                    <a:pt x="3303" y="12015"/>
                  </a:cubicBezTo>
                  <a:cubicBezTo>
                    <a:pt x="3434" y="12999"/>
                    <a:pt x="4275" y="13951"/>
                    <a:pt x="5254" y="13951"/>
                  </a:cubicBezTo>
                  <a:cubicBezTo>
                    <a:pt x="5271" y="13951"/>
                    <a:pt x="5288" y="13951"/>
                    <a:pt x="5305" y="13950"/>
                  </a:cubicBezTo>
                  <a:cubicBezTo>
                    <a:pt x="6139" y="13950"/>
                    <a:pt x="6872" y="13250"/>
                    <a:pt x="7106" y="12416"/>
                  </a:cubicBezTo>
                  <a:cubicBezTo>
                    <a:pt x="7343" y="11706"/>
                    <a:pt x="7238" y="10891"/>
                    <a:pt x="7026" y="10181"/>
                  </a:cubicBezTo>
                  <a:lnTo>
                    <a:pt x="7026" y="10181"/>
                  </a:lnTo>
                  <a:cubicBezTo>
                    <a:pt x="7200" y="10619"/>
                    <a:pt x="7529" y="11026"/>
                    <a:pt x="7973" y="11248"/>
                  </a:cubicBezTo>
                  <a:cubicBezTo>
                    <a:pt x="8277" y="11373"/>
                    <a:pt x="8590" y="11441"/>
                    <a:pt x="8903" y="11441"/>
                  </a:cubicBezTo>
                  <a:cubicBezTo>
                    <a:pt x="9174" y="11441"/>
                    <a:pt x="9444" y="11390"/>
                    <a:pt x="9708" y="11282"/>
                  </a:cubicBezTo>
                  <a:cubicBezTo>
                    <a:pt x="10075" y="11148"/>
                    <a:pt x="10408" y="10848"/>
                    <a:pt x="10542" y="10481"/>
                  </a:cubicBezTo>
                  <a:cubicBezTo>
                    <a:pt x="10775" y="9847"/>
                    <a:pt x="10442" y="9147"/>
                    <a:pt x="9975" y="8746"/>
                  </a:cubicBezTo>
                  <a:cubicBezTo>
                    <a:pt x="9541" y="8313"/>
                    <a:pt x="9041" y="8113"/>
                    <a:pt x="8407" y="7912"/>
                  </a:cubicBezTo>
                  <a:cubicBezTo>
                    <a:pt x="9441" y="7812"/>
                    <a:pt x="10475" y="7345"/>
                    <a:pt x="11276" y="6612"/>
                  </a:cubicBezTo>
                  <a:cubicBezTo>
                    <a:pt x="11643" y="6278"/>
                    <a:pt x="11943" y="5911"/>
                    <a:pt x="12043" y="5411"/>
                  </a:cubicBezTo>
                  <a:cubicBezTo>
                    <a:pt x="12110" y="4744"/>
                    <a:pt x="11643" y="4010"/>
                    <a:pt x="11042" y="3743"/>
                  </a:cubicBezTo>
                  <a:cubicBezTo>
                    <a:pt x="10760" y="3609"/>
                    <a:pt x="10451" y="3548"/>
                    <a:pt x="10143" y="3548"/>
                  </a:cubicBezTo>
                  <a:cubicBezTo>
                    <a:pt x="9758" y="3548"/>
                    <a:pt x="9374" y="3643"/>
                    <a:pt x="9041" y="3810"/>
                  </a:cubicBezTo>
                  <a:cubicBezTo>
                    <a:pt x="8618" y="3988"/>
                    <a:pt x="8284" y="4270"/>
                    <a:pt x="7979" y="4597"/>
                  </a:cubicBezTo>
                  <a:lnTo>
                    <a:pt x="7979" y="4597"/>
                  </a:lnTo>
                  <a:cubicBezTo>
                    <a:pt x="8322" y="4179"/>
                    <a:pt x="8639" y="3736"/>
                    <a:pt x="8874" y="3242"/>
                  </a:cubicBezTo>
                  <a:cubicBezTo>
                    <a:pt x="9141" y="2542"/>
                    <a:pt x="9274" y="1708"/>
                    <a:pt x="8941" y="974"/>
                  </a:cubicBezTo>
                  <a:cubicBezTo>
                    <a:pt x="8670" y="432"/>
                    <a:pt x="8069" y="0"/>
                    <a:pt x="74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 name="Google Shape;116;p2"/>
            <p:cNvSpPr/>
            <p:nvPr/>
          </p:nvSpPr>
          <p:spPr>
            <a:xfrm>
              <a:off x="3769525" y="3087425"/>
              <a:ext cx="617975" cy="523525"/>
            </a:xfrm>
            <a:custGeom>
              <a:avLst/>
              <a:gdLst/>
              <a:ahLst/>
              <a:cxnLst/>
              <a:rect l="l" t="t" r="r" b="b"/>
              <a:pathLst>
                <a:path w="24719" h="20941" extrusionOk="0">
                  <a:moveTo>
                    <a:pt x="10525" y="1"/>
                  </a:moveTo>
                  <a:cubicBezTo>
                    <a:pt x="10024" y="1"/>
                    <a:pt x="9532" y="344"/>
                    <a:pt x="9207" y="977"/>
                  </a:cubicBezTo>
                  <a:cubicBezTo>
                    <a:pt x="7706" y="4046"/>
                    <a:pt x="9341" y="7415"/>
                    <a:pt x="11275" y="10217"/>
                  </a:cubicBezTo>
                  <a:cubicBezTo>
                    <a:pt x="11242" y="10284"/>
                    <a:pt x="11209" y="10384"/>
                    <a:pt x="11109" y="10450"/>
                  </a:cubicBezTo>
                  <a:cubicBezTo>
                    <a:pt x="11075" y="10550"/>
                    <a:pt x="11042" y="10651"/>
                    <a:pt x="10942" y="10751"/>
                  </a:cubicBezTo>
                  <a:cubicBezTo>
                    <a:pt x="8770" y="9908"/>
                    <a:pt x="6362" y="9184"/>
                    <a:pt x="4179" y="9184"/>
                  </a:cubicBezTo>
                  <a:cubicBezTo>
                    <a:pt x="3076" y="9184"/>
                    <a:pt x="2031" y="9369"/>
                    <a:pt x="1101" y="9817"/>
                  </a:cubicBezTo>
                  <a:cubicBezTo>
                    <a:pt x="1" y="10384"/>
                    <a:pt x="167" y="11384"/>
                    <a:pt x="1702" y="11785"/>
                  </a:cubicBezTo>
                  <a:cubicBezTo>
                    <a:pt x="3835" y="12380"/>
                    <a:pt x="6115" y="12643"/>
                    <a:pt x="8309" y="12643"/>
                  </a:cubicBezTo>
                  <a:cubicBezTo>
                    <a:pt x="9067" y="12643"/>
                    <a:pt x="9814" y="12612"/>
                    <a:pt x="10542" y="12552"/>
                  </a:cubicBezTo>
                  <a:cubicBezTo>
                    <a:pt x="10542" y="12719"/>
                    <a:pt x="10542" y="12885"/>
                    <a:pt x="10575" y="13052"/>
                  </a:cubicBezTo>
                  <a:cubicBezTo>
                    <a:pt x="8207" y="14587"/>
                    <a:pt x="6172" y="16621"/>
                    <a:pt x="6605" y="19390"/>
                  </a:cubicBezTo>
                  <a:cubicBezTo>
                    <a:pt x="6761" y="20191"/>
                    <a:pt x="7302" y="20695"/>
                    <a:pt x="7962" y="20695"/>
                  </a:cubicBezTo>
                  <a:cubicBezTo>
                    <a:pt x="8292" y="20695"/>
                    <a:pt x="8651" y="20569"/>
                    <a:pt x="9007" y="20291"/>
                  </a:cubicBezTo>
                  <a:cubicBezTo>
                    <a:pt x="10608" y="18923"/>
                    <a:pt x="11842" y="17155"/>
                    <a:pt x="12610" y="15254"/>
                  </a:cubicBezTo>
                  <a:cubicBezTo>
                    <a:pt x="12743" y="15254"/>
                    <a:pt x="12877" y="15254"/>
                    <a:pt x="13043" y="15187"/>
                  </a:cubicBezTo>
                  <a:cubicBezTo>
                    <a:pt x="13444" y="17088"/>
                    <a:pt x="14444" y="19023"/>
                    <a:pt x="16713" y="20458"/>
                  </a:cubicBezTo>
                  <a:cubicBezTo>
                    <a:pt x="17199" y="20777"/>
                    <a:pt x="17662" y="20940"/>
                    <a:pt x="18015" y="20940"/>
                  </a:cubicBezTo>
                  <a:cubicBezTo>
                    <a:pt x="18510" y="20940"/>
                    <a:pt x="18789" y="20619"/>
                    <a:pt x="18614" y="19957"/>
                  </a:cubicBezTo>
                  <a:cubicBezTo>
                    <a:pt x="18080" y="17922"/>
                    <a:pt x="16746" y="15721"/>
                    <a:pt x="15011" y="13753"/>
                  </a:cubicBezTo>
                  <a:cubicBezTo>
                    <a:pt x="15045" y="13653"/>
                    <a:pt x="15111" y="13586"/>
                    <a:pt x="15178" y="13486"/>
                  </a:cubicBezTo>
                  <a:cubicBezTo>
                    <a:pt x="15212" y="13453"/>
                    <a:pt x="15212" y="13352"/>
                    <a:pt x="15245" y="13319"/>
                  </a:cubicBezTo>
                  <a:cubicBezTo>
                    <a:pt x="17100" y="14104"/>
                    <a:pt x="19091" y="14533"/>
                    <a:pt x="21012" y="14533"/>
                  </a:cubicBezTo>
                  <a:cubicBezTo>
                    <a:pt x="21785" y="14533"/>
                    <a:pt x="22547" y="14463"/>
                    <a:pt x="23284" y="14320"/>
                  </a:cubicBezTo>
                  <a:cubicBezTo>
                    <a:pt x="24618" y="14053"/>
                    <a:pt x="24718" y="12652"/>
                    <a:pt x="23684" y="11618"/>
                  </a:cubicBezTo>
                  <a:cubicBezTo>
                    <a:pt x="22330" y="10282"/>
                    <a:pt x="20785" y="9806"/>
                    <a:pt x="19210" y="9806"/>
                  </a:cubicBezTo>
                  <a:cubicBezTo>
                    <a:pt x="17992" y="9806"/>
                    <a:pt x="16757" y="10091"/>
                    <a:pt x="15578" y="10484"/>
                  </a:cubicBezTo>
                  <a:cubicBezTo>
                    <a:pt x="15545" y="10384"/>
                    <a:pt x="15512" y="10250"/>
                    <a:pt x="15445" y="10150"/>
                  </a:cubicBezTo>
                  <a:cubicBezTo>
                    <a:pt x="17213" y="8616"/>
                    <a:pt x="18747" y="6681"/>
                    <a:pt x="19781" y="4646"/>
                  </a:cubicBezTo>
                  <a:cubicBezTo>
                    <a:pt x="20298" y="3819"/>
                    <a:pt x="20054" y="3312"/>
                    <a:pt x="19422" y="3312"/>
                  </a:cubicBezTo>
                  <a:cubicBezTo>
                    <a:pt x="19238" y="3312"/>
                    <a:pt x="19021" y="3355"/>
                    <a:pt x="18781" y="3445"/>
                  </a:cubicBezTo>
                  <a:cubicBezTo>
                    <a:pt x="16546" y="4379"/>
                    <a:pt x="15111" y="6581"/>
                    <a:pt x="14144" y="8816"/>
                  </a:cubicBezTo>
                  <a:cubicBezTo>
                    <a:pt x="14011" y="8783"/>
                    <a:pt x="13811" y="8749"/>
                    <a:pt x="13677" y="8749"/>
                  </a:cubicBezTo>
                  <a:cubicBezTo>
                    <a:pt x="13677" y="6114"/>
                    <a:pt x="13077" y="3379"/>
                    <a:pt x="11842" y="977"/>
                  </a:cubicBezTo>
                  <a:cubicBezTo>
                    <a:pt x="11485" y="311"/>
                    <a:pt x="11001" y="1"/>
                    <a:pt x="105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 name="Google Shape;117;p2"/>
            <p:cNvSpPr/>
            <p:nvPr/>
          </p:nvSpPr>
          <p:spPr>
            <a:xfrm>
              <a:off x="4058900" y="3342550"/>
              <a:ext cx="81750" cy="90650"/>
            </a:xfrm>
            <a:custGeom>
              <a:avLst/>
              <a:gdLst/>
              <a:ahLst/>
              <a:cxnLst/>
              <a:rect l="l" t="t" r="r" b="b"/>
              <a:pathLst>
                <a:path w="3270" h="3626" extrusionOk="0">
                  <a:moveTo>
                    <a:pt x="1863" y="1"/>
                  </a:moveTo>
                  <a:cubicBezTo>
                    <a:pt x="1356" y="1"/>
                    <a:pt x="824" y="345"/>
                    <a:pt x="501" y="946"/>
                  </a:cubicBezTo>
                  <a:cubicBezTo>
                    <a:pt x="1" y="1847"/>
                    <a:pt x="134" y="2947"/>
                    <a:pt x="768" y="3414"/>
                  </a:cubicBezTo>
                  <a:cubicBezTo>
                    <a:pt x="952" y="3558"/>
                    <a:pt x="1165" y="3626"/>
                    <a:pt x="1386" y="3626"/>
                  </a:cubicBezTo>
                  <a:cubicBezTo>
                    <a:pt x="1884" y="3626"/>
                    <a:pt x="2423" y="3281"/>
                    <a:pt x="2769" y="2680"/>
                  </a:cubicBezTo>
                  <a:cubicBezTo>
                    <a:pt x="3270" y="1780"/>
                    <a:pt x="3136" y="679"/>
                    <a:pt x="2502" y="212"/>
                  </a:cubicBezTo>
                  <a:cubicBezTo>
                    <a:pt x="2308" y="68"/>
                    <a:pt x="2088" y="1"/>
                    <a:pt x="18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 name="Google Shape;118;p2"/>
            <p:cNvSpPr/>
            <p:nvPr/>
          </p:nvSpPr>
          <p:spPr>
            <a:xfrm>
              <a:off x="3316700" y="3983950"/>
              <a:ext cx="207675" cy="209300"/>
            </a:xfrm>
            <a:custGeom>
              <a:avLst/>
              <a:gdLst/>
              <a:ahLst/>
              <a:cxnLst/>
              <a:rect l="l" t="t" r="r" b="b"/>
              <a:pathLst>
                <a:path w="8307" h="8372" extrusionOk="0">
                  <a:moveTo>
                    <a:pt x="3032" y="1"/>
                  </a:moveTo>
                  <a:cubicBezTo>
                    <a:pt x="2696" y="1"/>
                    <a:pt x="2360" y="200"/>
                    <a:pt x="2136" y="475"/>
                  </a:cubicBezTo>
                  <a:cubicBezTo>
                    <a:pt x="1835" y="875"/>
                    <a:pt x="1802" y="1409"/>
                    <a:pt x="1869" y="1876"/>
                  </a:cubicBezTo>
                  <a:cubicBezTo>
                    <a:pt x="1938" y="2176"/>
                    <a:pt x="2056" y="2493"/>
                    <a:pt x="2188" y="2804"/>
                  </a:cubicBezTo>
                  <a:lnTo>
                    <a:pt x="2188" y="2804"/>
                  </a:lnTo>
                  <a:cubicBezTo>
                    <a:pt x="2138" y="2736"/>
                    <a:pt x="2077" y="2680"/>
                    <a:pt x="2002" y="2643"/>
                  </a:cubicBezTo>
                  <a:cubicBezTo>
                    <a:pt x="1889" y="2615"/>
                    <a:pt x="1783" y="2604"/>
                    <a:pt x="1677" y="2604"/>
                  </a:cubicBezTo>
                  <a:cubicBezTo>
                    <a:pt x="1532" y="2604"/>
                    <a:pt x="1389" y="2624"/>
                    <a:pt x="1235" y="2643"/>
                  </a:cubicBezTo>
                  <a:cubicBezTo>
                    <a:pt x="1001" y="2710"/>
                    <a:pt x="701" y="2743"/>
                    <a:pt x="468" y="2876"/>
                  </a:cubicBezTo>
                  <a:cubicBezTo>
                    <a:pt x="201" y="2976"/>
                    <a:pt x="1" y="3243"/>
                    <a:pt x="1" y="3543"/>
                  </a:cubicBezTo>
                  <a:cubicBezTo>
                    <a:pt x="1" y="3877"/>
                    <a:pt x="301" y="4144"/>
                    <a:pt x="568" y="4377"/>
                  </a:cubicBezTo>
                  <a:cubicBezTo>
                    <a:pt x="1035" y="4644"/>
                    <a:pt x="1635" y="4878"/>
                    <a:pt x="2169" y="4944"/>
                  </a:cubicBezTo>
                  <a:cubicBezTo>
                    <a:pt x="1502" y="5111"/>
                    <a:pt x="835" y="5478"/>
                    <a:pt x="501" y="6079"/>
                  </a:cubicBezTo>
                  <a:cubicBezTo>
                    <a:pt x="134" y="6646"/>
                    <a:pt x="201" y="7480"/>
                    <a:pt x="735" y="7913"/>
                  </a:cubicBezTo>
                  <a:cubicBezTo>
                    <a:pt x="934" y="8056"/>
                    <a:pt x="1176" y="8119"/>
                    <a:pt x="1424" y="8119"/>
                  </a:cubicBezTo>
                  <a:cubicBezTo>
                    <a:pt x="1757" y="8119"/>
                    <a:pt x="2101" y="8004"/>
                    <a:pt x="2369" y="7813"/>
                  </a:cubicBezTo>
                  <a:cubicBezTo>
                    <a:pt x="2796" y="7508"/>
                    <a:pt x="3084" y="7035"/>
                    <a:pt x="3283" y="6548"/>
                  </a:cubicBezTo>
                  <a:lnTo>
                    <a:pt x="3283" y="6548"/>
                  </a:lnTo>
                  <a:cubicBezTo>
                    <a:pt x="3172" y="6883"/>
                    <a:pt x="3190" y="7257"/>
                    <a:pt x="3336" y="7580"/>
                  </a:cubicBezTo>
                  <a:cubicBezTo>
                    <a:pt x="3503" y="7947"/>
                    <a:pt x="3837" y="8247"/>
                    <a:pt x="4204" y="8314"/>
                  </a:cubicBezTo>
                  <a:cubicBezTo>
                    <a:pt x="4322" y="8353"/>
                    <a:pt x="4430" y="8372"/>
                    <a:pt x="4534" y="8372"/>
                  </a:cubicBezTo>
                  <a:cubicBezTo>
                    <a:pt x="4693" y="8372"/>
                    <a:pt x="4843" y="8328"/>
                    <a:pt x="5004" y="8247"/>
                  </a:cubicBezTo>
                  <a:cubicBezTo>
                    <a:pt x="5371" y="7980"/>
                    <a:pt x="5505" y="7480"/>
                    <a:pt x="5405" y="7079"/>
                  </a:cubicBezTo>
                  <a:cubicBezTo>
                    <a:pt x="5338" y="6646"/>
                    <a:pt x="5171" y="6312"/>
                    <a:pt x="4904" y="5945"/>
                  </a:cubicBezTo>
                  <a:lnTo>
                    <a:pt x="4904" y="5945"/>
                  </a:lnTo>
                  <a:cubicBezTo>
                    <a:pt x="5438" y="6254"/>
                    <a:pt x="6067" y="6469"/>
                    <a:pt x="6671" y="6469"/>
                  </a:cubicBezTo>
                  <a:cubicBezTo>
                    <a:pt x="6784" y="6469"/>
                    <a:pt x="6895" y="6461"/>
                    <a:pt x="7006" y="6446"/>
                  </a:cubicBezTo>
                  <a:cubicBezTo>
                    <a:pt x="7339" y="6446"/>
                    <a:pt x="7673" y="6312"/>
                    <a:pt x="7906" y="6112"/>
                  </a:cubicBezTo>
                  <a:cubicBezTo>
                    <a:pt x="8240" y="5812"/>
                    <a:pt x="8307" y="5245"/>
                    <a:pt x="8073" y="4811"/>
                  </a:cubicBezTo>
                  <a:cubicBezTo>
                    <a:pt x="7840" y="4411"/>
                    <a:pt x="7406" y="4144"/>
                    <a:pt x="6972" y="4044"/>
                  </a:cubicBezTo>
                  <a:cubicBezTo>
                    <a:pt x="6830" y="4013"/>
                    <a:pt x="6692" y="4001"/>
                    <a:pt x="6555" y="4001"/>
                  </a:cubicBezTo>
                  <a:cubicBezTo>
                    <a:pt x="6242" y="4001"/>
                    <a:pt x="5940" y="4064"/>
                    <a:pt x="5638" y="4111"/>
                  </a:cubicBezTo>
                  <a:cubicBezTo>
                    <a:pt x="6138" y="3977"/>
                    <a:pt x="6672" y="3910"/>
                    <a:pt x="7139" y="3644"/>
                  </a:cubicBezTo>
                  <a:cubicBezTo>
                    <a:pt x="7573" y="3410"/>
                    <a:pt x="8006" y="2976"/>
                    <a:pt x="8140" y="2476"/>
                  </a:cubicBezTo>
                  <a:cubicBezTo>
                    <a:pt x="8273" y="1976"/>
                    <a:pt x="8006" y="1375"/>
                    <a:pt x="7506" y="1208"/>
                  </a:cubicBezTo>
                  <a:cubicBezTo>
                    <a:pt x="7399" y="1173"/>
                    <a:pt x="7291" y="1157"/>
                    <a:pt x="7182" y="1157"/>
                  </a:cubicBezTo>
                  <a:cubicBezTo>
                    <a:pt x="6781" y="1157"/>
                    <a:pt x="6372" y="1373"/>
                    <a:pt x="6005" y="1609"/>
                  </a:cubicBezTo>
                  <a:cubicBezTo>
                    <a:pt x="5438" y="1976"/>
                    <a:pt x="4737" y="2443"/>
                    <a:pt x="4270" y="2910"/>
                  </a:cubicBezTo>
                  <a:cubicBezTo>
                    <a:pt x="4471" y="2209"/>
                    <a:pt x="4371" y="1375"/>
                    <a:pt x="4004" y="708"/>
                  </a:cubicBezTo>
                  <a:cubicBezTo>
                    <a:pt x="3870" y="441"/>
                    <a:pt x="3670" y="208"/>
                    <a:pt x="3370" y="74"/>
                  </a:cubicBezTo>
                  <a:cubicBezTo>
                    <a:pt x="3260" y="24"/>
                    <a:pt x="3146" y="1"/>
                    <a:pt x="30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 name="Google Shape;119;p2"/>
            <p:cNvSpPr/>
            <p:nvPr/>
          </p:nvSpPr>
          <p:spPr>
            <a:xfrm>
              <a:off x="3238525" y="3909675"/>
              <a:ext cx="358400" cy="366375"/>
            </a:xfrm>
            <a:custGeom>
              <a:avLst/>
              <a:gdLst/>
              <a:ahLst/>
              <a:cxnLst/>
              <a:rect l="l" t="t" r="r" b="b"/>
              <a:pathLst>
                <a:path w="14336" h="14655" extrusionOk="0">
                  <a:moveTo>
                    <a:pt x="10029" y="1"/>
                  </a:moveTo>
                  <a:cubicBezTo>
                    <a:pt x="9844" y="1"/>
                    <a:pt x="9641" y="47"/>
                    <a:pt x="9432" y="143"/>
                  </a:cubicBezTo>
                  <a:cubicBezTo>
                    <a:pt x="7331" y="1144"/>
                    <a:pt x="6797" y="3612"/>
                    <a:pt x="6664" y="5947"/>
                  </a:cubicBezTo>
                  <a:cubicBezTo>
                    <a:pt x="6630" y="5981"/>
                    <a:pt x="6564" y="5981"/>
                    <a:pt x="6497" y="6047"/>
                  </a:cubicBezTo>
                  <a:cubicBezTo>
                    <a:pt x="6430" y="6081"/>
                    <a:pt x="6397" y="6081"/>
                    <a:pt x="6297" y="6114"/>
                  </a:cubicBezTo>
                  <a:cubicBezTo>
                    <a:pt x="5062" y="4079"/>
                    <a:pt x="3461" y="1945"/>
                    <a:pt x="1427" y="1544"/>
                  </a:cubicBezTo>
                  <a:cubicBezTo>
                    <a:pt x="1328" y="1525"/>
                    <a:pt x="1237" y="1515"/>
                    <a:pt x="1154" y="1515"/>
                  </a:cubicBezTo>
                  <a:cubicBezTo>
                    <a:pt x="528" y="1515"/>
                    <a:pt x="338" y="2047"/>
                    <a:pt x="926" y="2812"/>
                  </a:cubicBezTo>
                  <a:cubicBezTo>
                    <a:pt x="2127" y="4446"/>
                    <a:pt x="3728" y="5881"/>
                    <a:pt x="5329" y="6948"/>
                  </a:cubicBezTo>
                  <a:cubicBezTo>
                    <a:pt x="5263" y="7048"/>
                    <a:pt x="5229" y="7115"/>
                    <a:pt x="5163" y="7248"/>
                  </a:cubicBezTo>
                  <a:cubicBezTo>
                    <a:pt x="4836" y="7220"/>
                    <a:pt x="4508" y="7203"/>
                    <a:pt x="4184" y="7203"/>
                  </a:cubicBezTo>
                  <a:cubicBezTo>
                    <a:pt x="2618" y="7203"/>
                    <a:pt x="1144" y="7595"/>
                    <a:pt x="426" y="8950"/>
                  </a:cubicBezTo>
                  <a:cubicBezTo>
                    <a:pt x="1" y="9636"/>
                    <a:pt x="377" y="10418"/>
                    <a:pt x="1239" y="10418"/>
                  </a:cubicBezTo>
                  <a:cubicBezTo>
                    <a:pt x="1257" y="10418"/>
                    <a:pt x="1275" y="10418"/>
                    <a:pt x="1293" y="10417"/>
                  </a:cubicBezTo>
                  <a:cubicBezTo>
                    <a:pt x="2761" y="10384"/>
                    <a:pt x="4128" y="9950"/>
                    <a:pt x="5329" y="9250"/>
                  </a:cubicBezTo>
                  <a:cubicBezTo>
                    <a:pt x="5429" y="9283"/>
                    <a:pt x="5496" y="9383"/>
                    <a:pt x="5563" y="9417"/>
                  </a:cubicBezTo>
                  <a:cubicBezTo>
                    <a:pt x="4996" y="10617"/>
                    <a:pt x="4729" y="12052"/>
                    <a:pt x="5296" y="13753"/>
                  </a:cubicBezTo>
                  <a:cubicBezTo>
                    <a:pt x="5508" y="14305"/>
                    <a:pt x="5816" y="14655"/>
                    <a:pt x="6105" y="14655"/>
                  </a:cubicBezTo>
                  <a:cubicBezTo>
                    <a:pt x="6271" y="14655"/>
                    <a:pt x="6430" y="14541"/>
                    <a:pt x="6564" y="14287"/>
                  </a:cubicBezTo>
                  <a:cubicBezTo>
                    <a:pt x="7131" y="12952"/>
                    <a:pt x="7297" y="11251"/>
                    <a:pt x="7231" y="9450"/>
                  </a:cubicBezTo>
                  <a:cubicBezTo>
                    <a:pt x="7297" y="9417"/>
                    <a:pt x="7331" y="9417"/>
                    <a:pt x="7431" y="9383"/>
                  </a:cubicBezTo>
                  <a:cubicBezTo>
                    <a:pt x="7464" y="9383"/>
                    <a:pt x="7498" y="9316"/>
                    <a:pt x="7564" y="9316"/>
                  </a:cubicBezTo>
                  <a:cubicBezTo>
                    <a:pt x="8498" y="10984"/>
                    <a:pt x="9833" y="12419"/>
                    <a:pt x="11434" y="13219"/>
                  </a:cubicBezTo>
                  <a:cubicBezTo>
                    <a:pt x="11597" y="13298"/>
                    <a:pt x="11753" y="13334"/>
                    <a:pt x="11896" y="13334"/>
                  </a:cubicBezTo>
                  <a:cubicBezTo>
                    <a:pt x="12486" y="13334"/>
                    <a:pt x="12875" y="12723"/>
                    <a:pt x="12768" y="11918"/>
                  </a:cubicBezTo>
                  <a:cubicBezTo>
                    <a:pt x="12468" y="9650"/>
                    <a:pt x="10733" y="8583"/>
                    <a:pt x="8899" y="7949"/>
                  </a:cubicBezTo>
                  <a:cubicBezTo>
                    <a:pt x="8932" y="7882"/>
                    <a:pt x="8932" y="7782"/>
                    <a:pt x="8965" y="7749"/>
                  </a:cubicBezTo>
                  <a:cubicBezTo>
                    <a:pt x="10566" y="7615"/>
                    <a:pt x="12168" y="7282"/>
                    <a:pt x="13602" y="6615"/>
                  </a:cubicBezTo>
                  <a:cubicBezTo>
                    <a:pt x="14336" y="6281"/>
                    <a:pt x="14236" y="5714"/>
                    <a:pt x="13502" y="5514"/>
                  </a:cubicBezTo>
                  <a:cubicBezTo>
                    <a:pt x="13110" y="5397"/>
                    <a:pt x="12712" y="5345"/>
                    <a:pt x="12312" y="5345"/>
                  </a:cubicBezTo>
                  <a:cubicBezTo>
                    <a:pt x="11113" y="5345"/>
                    <a:pt x="9899" y="5814"/>
                    <a:pt x="8798" y="6414"/>
                  </a:cubicBezTo>
                  <a:lnTo>
                    <a:pt x="8565" y="6148"/>
                  </a:lnTo>
                  <a:cubicBezTo>
                    <a:pt x="9632" y="4747"/>
                    <a:pt x="10466" y="3045"/>
                    <a:pt x="10833" y="1244"/>
                  </a:cubicBezTo>
                  <a:cubicBezTo>
                    <a:pt x="11011" y="459"/>
                    <a:pt x="10611" y="1"/>
                    <a:pt x="100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 name="Google Shape;120;p2"/>
            <p:cNvSpPr/>
            <p:nvPr/>
          </p:nvSpPr>
          <p:spPr>
            <a:xfrm>
              <a:off x="3380075" y="4076775"/>
              <a:ext cx="62575" cy="52550"/>
            </a:xfrm>
            <a:custGeom>
              <a:avLst/>
              <a:gdLst/>
              <a:ahLst/>
              <a:cxnLst/>
              <a:rect l="l" t="t" r="r" b="b"/>
              <a:pathLst>
                <a:path w="2503" h="2102" extrusionOk="0">
                  <a:moveTo>
                    <a:pt x="1526" y="0"/>
                  </a:moveTo>
                  <a:cubicBezTo>
                    <a:pt x="1358" y="0"/>
                    <a:pt x="1180" y="32"/>
                    <a:pt x="1002" y="97"/>
                  </a:cubicBezTo>
                  <a:cubicBezTo>
                    <a:pt x="401" y="364"/>
                    <a:pt x="1" y="1031"/>
                    <a:pt x="134" y="1532"/>
                  </a:cubicBezTo>
                  <a:cubicBezTo>
                    <a:pt x="228" y="1908"/>
                    <a:pt x="571" y="2102"/>
                    <a:pt x="975" y="2102"/>
                  </a:cubicBezTo>
                  <a:cubicBezTo>
                    <a:pt x="1144" y="2102"/>
                    <a:pt x="1325" y="2068"/>
                    <a:pt x="1502" y="1999"/>
                  </a:cubicBezTo>
                  <a:cubicBezTo>
                    <a:pt x="2136" y="1732"/>
                    <a:pt x="2503" y="1065"/>
                    <a:pt x="2403" y="564"/>
                  </a:cubicBezTo>
                  <a:cubicBezTo>
                    <a:pt x="2307" y="205"/>
                    <a:pt x="1952" y="0"/>
                    <a:pt x="1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 name="Google Shape;121;p2"/>
            <p:cNvSpPr/>
            <p:nvPr/>
          </p:nvSpPr>
          <p:spPr>
            <a:xfrm>
              <a:off x="3965500" y="3922550"/>
              <a:ext cx="227700" cy="211525"/>
            </a:xfrm>
            <a:custGeom>
              <a:avLst/>
              <a:gdLst/>
              <a:ahLst/>
              <a:cxnLst/>
              <a:rect l="l" t="t" r="r" b="b"/>
              <a:pathLst>
                <a:path w="9108" h="8461" extrusionOk="0">
                  <a:moveTo>
                    <a:pt x="5065" y="0"/>
                  </a:moveTo>
                  <a:cubicBezTo>
                    <a:pt x="4869" y="0"/>
                    <a:pt x="4673" y="82"/>
                    <a:pt x="4537" y="195"/>
                  </a:cubicBezTo>
                  <a:cubicBezTo>
                    <a:pt x="4337" y="362"/>
                    <a:pt x="4170" y="596"/>
                    <a:pt x="4003" y="796"/>
                  </a:cubicBezTo>
                  <a:cubicBezTo>
                    <a:pt x="3870" y="1029"/>
                    <a:pt x="3703" y="1229"/>
                    <a:pt x="3670" y="1463"/>
                  </a:cubicBezTo>
                  <a:cubicBezTo>
                    <a:pt x="3647" y="1554"/>
                    <a:pt x="3648" y="1638"/>
                    <a:pt x="3666" y="1714"/>
                  </a:cubicBezTo>
                  <a:lnTo>
                    <a:pt x="3666" y="1714"/>
                  </a:lnTo>
                  <a:cubicBezTo>
                    <a:pt x="3464" y="1471"/>
                    <a:pt x="3231" y="1244"/>
                    <a:pt x="2936" y="1063"/>
                  </a:cubicBezTo>
                  <a:cubicBezTo>
                    <a:pt x="2641" y="822"/>
                    <a:pt x="2261" y="667"/>
                    <a:pt x="1881" y="667"/>
                  </a:cubicBezTo>
                  <a:cubicBezTo>
                    <a:pt x="1787" y="667"/>
                    <a:pt x="1694" y="676"/>
                    <a:pt x="1602" y="696"/>
                  </a:cubicBezTo>
                  <a:cubicBezTo>
                    <a:pt x="1168" y="762"/>
                    <a:pt x="734" y="1196"/>
                    <a:pt x="701" y="1663"/>
                  </a:cubicBezTo>
                  <a:cubicBezTo>
                    <a:pt x="701" y="1930"/>
                    <a:pt x="835" y="2230"/>
                    <a:pt x="1035" y="2497"/>
                  </a:cubicBezTo>
                  <a:cubicBezTo>
                    <a:pt x="1502" y="3097"/>
                    <a:pt x="2202" y="3531"/>
                    <a:pt x="2936" y="3664"/>
                  </a:cubicBezTo>
                  <a:cubicBezTo>
                    <a:pt x="2336" y="3931"/>
                    <a:pt x="1602" y="4365"/>
                    <a:pt x="1035" y="4699"/>
                  </a:cubicBezTo>
                  <a:cubicBezTo>
                    <a:pt x="568" y="4999"/>
                    <a:pt x="67" y="5366"/>
                    <a:pt x="34" y="5899"/>
                  </a:cubicBezTo>
                  <a:cubicBezTo>
                    <a:pt x="1" y="6433"/>
                    <a:pt x="434" y="6900"/>
                    <a:pt x="935" y="7034"/>
                  </a:cubicBezTo>
                  <a:cubicBezTo>
                    <a:pt x="1033" y="7060"/>
                    <a:pt x="1133" y="7072"/>
                    <a:pt x="1234" y="7072"/>
                  </a:cubicBezTo>
                  <a:cubicBezTo>
                    <a:pt x="1651" y="7072"/>
                    <a:pt x="2080" y="6868"/>
                    <a:pt x="2402" y="6600"/>
                  </a:cubicBezTo>
                  <a:cubicBezTo>
                    <a:pt x="2836" y="6266"/>
                    <a:pt x="3103" y="5866"/>
                    <a:pt x="3436" y="5432"/>
                  </a:cubicBezTo>
                  <a:lnTo>
                    <a:pt x="3436" y="5432"/>
                  </a:lnTo>
                  <a:cubicBezTo>
                    <a:pt x="3170" y="5833"/>
                    <a:pt x="2903" y="6166"/>
                    <a:pt x="2836" y="6667"/>
                  </a:cubicBezTo>
                  <a:cubicBezTo>
                    <a:pt x="2736" y="7100"/>
                    <a:pt x="2836" y="7601"/>
                    <a:pt x="3069" y="8001"/>
                  </a:cubicBezTo>
                  <a:cubicBezTo>
                    <a:pt x="3297" y="8279"/>
                    <a:pt x="3657" y="8461"/>
                    <a:pt x="4007" y="8461"/>
                  </a:cubicBezTo>
                  <a:cubicBezTo>
                    <a:pt x="4120" y="8461"/>
                    <a:pt x="4231" y="8442"/>
                    <a:pt x="4337" y="8401"/>
                  </a:cubicBezTo>
                  <a:cubicBezTo>
                    <a:pt x="4604" y="8268"/>
                    <a:pt x="4871" y="8034"/>
                    <a:pt x="5038" y="7734"/>
                  </a:cubicBezTo>
                  <a:cubicBezTo>
                    <a:pt x="5404" y="7100"/>
                    <a:pt x="5538" y="6366"/>
                    <a:pt x="5438" y="5599"/>
                  </a:cubicBezTo>
                  <a:lnTo>
                    <a:pt x="5438" y="5599"/>
                  </a:lnTo>
                  <a:cubicBezTo>
                    <a:pt x="5705" y="5966"/>
                    <a:pt x="5905" y="6266"/>
                    <a:pt x="6238" y="6533"/>
                  </a:cubicBezTo>
                  <a:cubicBezTo>
                    <a:pt x="6451" y="6669"/>
                    <a:pt x="6709" y="6759"/>
                    <a:pt x="6966" y="6759"/>
                  </a:cubicBezTo>
                  <a:cubicBezTo>
                    <a:pt x="7152" y="6759"/>
                    <a:pt x="7338" y="6712"/>
                    <a:pt x="7506" y="6600"/>
                  </a:cubicBezTo>
                  <a:cubicBezTo>
                    <a:pt x="7706" y="6433"/>
                    <a:pt x="7873" y="6200"/>
                    <a:pt x="7906" y="5933"/>
                  </a:cubicBezTo>
                  <a:cubicBezTo>
                    <a:pt x="8006" y="5566"/>
                    <a:pt x="7873" y="5099"/>
                    <a:pt x="7606" y="4799"/>
                  </a:cubicBezTo>
                  <a:cubicBezTo>
                    <a:pt x="7440" y="4608"/>
                    <a:pt x="7171" y="4435"/>
                    <a:pt x="6898" y="4375"/>
                  </a:cubicBezTo>
                  <a:lnTo>
                    <a:pt x="6898" y="4375"/>
                  </a:lnTo>
                  <a:cubicBezTo>
                    <a:pt x="6904" y="4375"/>
                    <a:pt x="6911" y="4375"/>
                    <a:pt x="6917" y="4375"/>
                  </a:cubicBezTo>
                  <a:cubicBezTo>
                    <a:pt x="7390" y="4375"/>
                    <a:pt x="7836" y="4307"/>
                    <a:pt x="8240" y="4065"/>
                  </a:cubicBezTo>
                  <a:cubicBezTo>
                    <a:pt x="8740" y="3765"/>
                    <a:pt x="9107" y="3197"/>
                    <a:pt x="9007" y="2597"/>
                  </a:cubicBezTo>
                  <a:cubicBezTo>
                    <a:pt x="8883" y="1978"/>
                    <a:pt x="8214" y="1589"/>
                    <a:pt x="7559" y="1589"/>
                  </a:cubicBezTo>
                  <a:cubicBezTo>
                    <a:pt x="7508" y="1589"/>
                    <a:pt x="7457" y="1591"/>
                    <a:pt x="7406" y="1596"/>
                  </a:cubicBezTo>
                  <a:cubicBezTo>
                    <a:pt x="6739" y="1696"/>
                    <a:pt x="6172" y="2097"/>
                    <a:pt x="5705" y="2597"/>
                  </a:cubicBezTo>
                  <a:cubicBezTo>
                    <a:pt x="5871" y="2063"/>
                    <a:pt x="5905" y="1463"/>
                    <a:pt x="5838" y="929"/>
                  </a:cubicBezTo>
                  <a:cubicBezTo>
                    <a:pt x="5771" y="596"/>
                    <a:pt x="5605" y="195"/>
                    <a:pt x="5338" y="62"/>
                  </a:cubicBezTo>
                  <a:cubicBezTo>
                    <a:pt x="5252" y="19"/>
                    <a:pt x="5158" y="0"/>
                    <a:pt x="50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 name="Google Shape;122;p2"/>
            <p:cNvSpPr/>
            <p:nvPr/>
          </p:nvSpPr>
          <p:spPr>
            <a:xfrm>
              <a:off x="3869600" y="3817550"/>
              <a:ext cx="386050" cy="388375"/>
            </a:xfrm>
            <a:custGeom>
              <a:avLst/>
              <a:gdLst/>
              <a:ahLst/>
              <a:cxnLst/>
              <a:rect l="l" t="t" r="r" b="b"/>
              <a:pathLst>
                <a:path w="15442" h="15535" extrusionOk="0">
                  <a:moveTo>
                    <a:pt x="5815" y="0"/>
                  </a:moveTo>
                  <a:cubicBezTo>
                    <a:pt x="5563" y="0"/>
                    <a:pt x="5353" y="217"/>
                    <a:pt x="5271" y="626"/>
                  </a:cubicBezTo>
                  <a:cubicBezTo>
                    <a:pt x="4804" y="2627"/>
                    <a:pt x="6072" y="4962"/>
                    <a:pt x="7406" y="6964"/>
                  </a:cubicBezTo>
                  <a:cubicBezTo>
                    <a:pt x="7372" y="7031"/>
                    <a:pt x="7272" y="7064"/>
                    <a:pt x="7239" y="7097"/>
                  </a:cubicBezTo>
                  <a:lnTo>
                    <a:pt x="7106" y="7231"/>
                  </a:lnTo>
                  <a:cubicBezTo>
                    <a:pt x="5914" y="6772"/>
                    <a:pt x="4641" y="6405"/>
                    <a:pt x="3438" y="6405"/>
                  </a:cubicBezTo>
                  <a:cubicBezTo>
                    <a:pt x="2452" y="6405"/>
                    <a:pt x="1512" y="6651"/>
                    <a:pt x="701" y="7297"/>
                  </a:cubicBezTo>
                  <a:cubicBezTo>
                    <a:pt x="1" y="7898"/>
                    <a:pt x="101" y="8765"/>
                    <a:pt x="1101" y="9032"/>
                  </a:cubicBezTo>
                  <a:cubicBezTo>
                    <a:pt x="1984" y="9244"/>
                    <a:pt x="2883" y="9345"/>
                    <a:pt x="3778" y="9345"/>
                  </a:cubicBezTo>
                  <a:cubicBezTo>
                    <a:pt x="4709" y="9345"/>
                    <a:pt x="5637" y="9236"/>
                    <a:pt x="6539" y="9032"/>
                  </a:cubicBezTo>
                  <a:cubicBezTo>
                    <a:pt x="6572" y="9132"/>
                    <a:pt x="6605" y="9265"/>
                    <a:pt x="6672" y="9366"/>
                  </a:cubicBezTo>
                  <a:cubicBezTo>
                    <a:pt x="5338" y="10400"/>
                    <a:pt x="4070" y="11634"/>
                    <a:pt x="3837" y="13268"/>
                  </a:cubicBezTo>
                  <a:cubicBezTo>
                    <a:pt x="3749" y="13770"/>
                    <a:pt x="3919" y="14087"/>
                    <a:pt x="4196" y="14087"/>
                  </a:cubicBezTo>
                  <a:cubicBezTo>
                    <a:pt x="4343" y="14087"/>
                    <a:pt x="4519" y="13998"/>
                    <a:pt x="4704" y="13802"/>
                  </a:cubicBezTo>
                  <a:cubicBezTo>
                    <a:pt x="5905" y="12801"/>
                    <a:pt x="6905" y="11467"/>
                    <a:pt x="7639" y="10099"/>
                  </a:cubicBezTo>
                  <a:lnTo>
                    <a:pt x="7906" y="10099"/>
                  </a:lnTo>
                  <a:cubicBezTo>
                    <a:pt x="7739" y="12001"/>
                    <a:pt x="7973" y="14069"/>
                    <a:pt x="9908" y="15270"/>
                  </a:cubicBezTo>
                  <a:cubicBezTo>
                    <a:pt x="10188" y="15449"/>
                    <a:pt x="10479" y="15534"/>
                    <a:pt x="10740" y="15534"/>
                  </a:cubicBezTo>
                  <a:cubicBezTo>
                    <a:pt x="11256" y="15534"/>
                    <a:pt x="11653" y="15201"/>
                    <a:pt x="11609" y="14603"/>
                  </a:cubicBezTo>
                  <a:cubicBezTo>
                    <a:pt x="11542" y="12801"/>
                    <a:pt x="10808" y="10967"/>
                    <a:pt x="9707" y="9432"/>
                  </a:cubicBezTo>
                  <a:cubicBezTo>
                    <a:pt x="9741" y="9399"/>
                    <a:pt x="9774" y="9399"/>
                    <a:pt x="9808" y="9332"/>
                  </a:cubicBezTo>
                  <a:lnTo>
                    <a:pt x="9974" y="9165"/>
                  </a:lnTo>
                  <a:cubicBezTo>
                    <a:pt x="11575" y="9999"/>
                    <a:pt x="13210" y="10566"/>
                    <a:pt x="14644" y="10600"/>
                  </a:cubicBezTo>
                  <a:cubicBezTo>
                    <a:pt x="14663" y="10601"/>
                    <a:pt x="14681" y="10601"/>
                    <a:pt x="14698" y="10601"/>
                  </a:cubicBezTo>
                  <a:cubicBezTo>
                    <a:pt x="15442" y="10601"/>
                    <a:pt x="15363" y="9917"/>
                    <a:pt x="14711" y="9265"/>
                  </a:cubicBezTo>
                  <a:cubicBezTo>
                    <a:pt x="13410" y="7965"/>
                    <a:pt x="11976" y="7631"/>
                    <a:pt x="10641" y="7631"/>
                  </a:cubicBezTo>
                  <a:cubicBezTo>
                    <a:pt x="10641" y="7498"/>
                    <a:pt x="10641" y="7431"/>
                    <a:pt x="10608" y="7331"/>
                  </a:cubicBezTo>
                  <a:cubicBezTo>
                    <a:pt x="11742" y="6564"/>
                    <a:pt x="12743" y="5463"/>
                    <a:pt x="13377" y="4162"/>
                  </a:cubicBezTo>
                  <a:cubicBezTo>
                    <a:pt x="13767" y="3413"/>
                    <a:pt x="13268" y="2760"/>
                    <a:pt x="12469" y="2760"/>
                  </a:cubicBezTo>
                  <a:cubicBezTo>
                    <a:pt x="12449" y="2760"/>
                    <a:pt x="12429" y="2760"/>
                    <a:pt x="12409" y="2761"/>
                  </a:cubicBezTo>
                  <a:cubicBezTo>
                    <a:pt x="10541" y="2928"/>
                    <a:pt x="9541" y="4595"/>
                    <a:pt x="8874" y="6397"/>
                  </a:cubicBezTo>
                  <a:cubicBezTo>
                    <a:pt x="8740" y="6397"/>
                    <a:pt x="8640" y="6397"/>
                    <a:pt x="8540" y="6430"/>
                  </a:cubicBezTo>
                  <a:cubicBezTo>
                    <a:pt x="8273" y="4529"/>
                    <a:pt x="7639" y="2527"/>
                    <a:pt x="6639" y="726"/>
                  </a:cubicBezTo>
                  <a:cubicBezTo>
                    <a:pt x="6384" y="233"/>
                    <a:pt x="6077" y="0"/>
                    <a:pt x="58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 name="Google Shape;123;p2"/>
            <p:cNvSpPr/>
            <p:nvPr/>
          </p:nvSpPr>
          <p:spPr>
            <a:xfrm>
              <a:off x="4051400" y="3997250"/>
              <a:ext cx="65900" cy="51900"/>
            </a:xfrm>
            <a:custGeom>
              <a:avLst/>
              <a:gdLst/>
              <a:ahLst/>
              <a:cxnLst/>
              <a:rect l="l" t="t" r="r" b="b"/>
              <a:pathLst>
                <a:path w="2636" h="2076" extrusionOk="0">
                  <a:moveTo>
                    <a:pt x="1556" y="1"/>
                  </a:moveTo>
                  <a:cubicBezTo>
                    <a:pt x="1209" y="1"/>
                    <a:pt x="826" y="137"/>
                    <a:pt x="534" y="410"/>
                  </a:cubicBezTo>
                  <a:cubicBezTo>
                    <a:pt x="100" y="877"/>
                    <a:pt x="0" y="1544"/>
                    <a:pt x="367" y="1877"/>
                  </a:cubicBezTo>
                  <a:cubicBezTo>
                    <a:pt x="542" y="2012"/>
                    <a:pt x="771" y="2076"/>
                    <a:pt x="1013" y="2076"/>
                  </a:cubicBezTo>
                  <a:cubicBezTo>
                    <a:pt x="1371" y="2076"/>
                    <a:pt x="1757" y="1936"/>
                    <a:pt x="2035" y="1677"/>
                  </a:cubicBezTo>
                  <a:cubicBezTo>
                    <a:pt x="2536" y="1210"/>
                    <a:pt x="2636" y="543"/>
                    <a:pt x="2202" y="209"/>
                  </a:cubicBezTo>
                  <a:cubicBezTo>
                    <a:pt x="2035" y="70"/>
                    <a:pt x="1805" y="1"/>
                    <a:pt x="15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 name="Google Shape;124;p2"/>
            <p:cNvSpPr/>
            <p:nvPr/>
          </p:nvSpPr>
          <p:spPr>
            <a:xfrm>
              <a:off x="3732000" y="2830600"/>
              <a:ext cx="311925" cy="309700"/>
            </a:xfrm>
            <a:custGeom>
              <a:avLst/>
              <a:gdLst/>
              <a:ahLst/>
              <a:cxnLst/>
              <a:rect l="l" t="t" r="r" b="b"/>
              <a:pathLst>
                <a:path w="12477" h="12388" extrusionOk="0">
                  <a:moveTo>
                    <a:pt x="7352" y="0"/>
                  </a:moveTo>
                  <a:cubicBezTo>
                    <a:pt x="7006" y="0"/>
                    <a:pt x="6655" y="109"/>
                    <a:pt x="6372" y="309"/>
                  </a:cubicBezTo>
                  <a:cubicBezTo>
                    <a:pt x="5771" y="676"/>
                    <a:pt x="5438" y="1343"/>
                    <a:pt x="5371" y="2043"/>
                  </a:cubicBezTo>
                  <a:cubicBezTo>
                    <a:pt x="5301" y="2531"/>
                    <a:pt x="5393" y="2970"/>
                    <a:pt x="5523" y="3417"/>
                  </a:cubicBezTo>
                  <a:lnTo>
                    <a:pt x="5523" y="3417"/>
                  </a:lnTo>
                  <a:cubicBezTo>
                    <a:pt x="5348" y="2884"/>
                    <a:pt x="5128" y="2336"/>
                    <a:pt x="4837" y="1877"/>
                  </a:cubicBezTo>
                  <a:cubicBezTo>
                    <a:pt x="4370" y="1243"/>
                    <a:pt x="3703" y="709"/>
                    <a:pt x="2936" y="642"/>
                  </a:cubicBezTo>
                  <a:cubicBezTo>
                    <a:pt x="2870" y="633"/>
                    <a:pt x="2802" y="629"/>
                    <a:pt x="2734" y="629"/>
                  </a:cubicBezTo>
                  <a:cubicBezTo>
                    <a:pt x="2051" y="629"/>
                    <a:pt x="1320" y="1076"/>
                    <a:pt x="1168" y="1743"/>
                  </a:cubicBezTo>
                  <a:cubicBezTo>
                    <a:pt x="1001" y="2510"/>
                    <a:pt x="1535" y="3244"/>
                    <a:pt x="2035" y="3878"/>
                  </a:cubicBezTo>
                  <a:cubicBezTo>
                    <a:pt x="2669" y="4645"/>
                    <a:pt x="3436" y="5546"/>
                    <a:pt x="4204" y="6213"/>
                  </a:cubicBezTo>
                  <a:cubicBezTo>
                    <a:pt x="3984" y="6181"/>
                    <a:pt x="3763" y="6165"/>
                    <a:pt x="3543" y="6165"/>
                  </a:cubicBezTo>
                  <a:cubicBezTo>
                    <a:pt x="2627" y="6165"/>
                    <a:pt x="1727" y="6442"/>
                    <a:pt x="1001" y="6980"/>
                  </a:cubicBezTo>
                  <a:cubicBezTo>
                    <a:pt x="601" y="7214"/>
                    <a:pt x="267" y="7581"/>
                    <a:pt x="167" y="8014"/>
                  </a:cubicBezTo>
                  <a:cubicBezTo>
                    <a:pt x="1" y="8681"/>
                    <a:pt x="368" y="9415"/>
                    <a:pt x="1001" y="9749"/>
                  </a:cubicBezTo>
                  <a:cubicBezTo>
                    <a:pt x="1340" y="9937"/>
                    <a:pt x="1731" y="10019"/>
                    <a:pt x="2128" y="10019"/>
                  </a:cubicBezTo>
                  <a:cubicBezTo>
                    <a:pt x="2435" y="10019"/>
                    <a:pt x="2745" y="9970"/>
                    <a:pt x="3036" y="9882"/>
                  </a:cubicBezTo>
                  <a:cubicBezTo>
                    <a:pt x="3463" y="9760"/>
                    <a:pt x="3852" y="9577"/>
                    <a:pt x="4219" y="9361"/>
                  </a:cubicBezTo>
                  <a:lnTo>
                    <a:pt x="4219" y="9361"/>
                  </a:lnTo>
                  <a:cubicBezTo>
                    <a:pt x="4165" y="9419"/>
                    <a:pt x="4115" y="9481"/>
                    <a:pt x="4070" y="9549"/>
                  </a:cubicBezTo>
                  <a:cubicBezTo>
                    <a:pt x="4037" y="9916"/>
                    <a:pt x="4170" y="10283"/>
                    <a:pt x="4237" y="10650"/>
                  </a:cubicBezTo>
                  <a:cubicBezTo>
                    <a:pt x="4370" y="11050"/>
                    <a:pt x="4437" y="11483"/>
                    <a:pt x="4704" y="11817"/>
                  </a:cubicBezTo>
                  <a:cubicBezTo>
                    <a:pt x="4923" y="12161"/>
                    <a:pt x="5258" y="12387"/>
                    <a:pt x="5656" y="12387"/>
                  </a:cubicBezTo>
                  <a:cubicBezTo>
                    <a:pt x="5683" y="12387"/>
                    <a:pt x="5711" y="12386"/>
                    <a:pt x="5738" y="12384"/>
                  </a:cubicBezTo>
                  <a:cubicBezTo>
                    <a:pt x="6238" y="12351"/>
                    <a:pt x="6605" y="11884"/>
                    <a:pt x="6872" y="11417"/>
                  </a:cubicBezTo>
                  <a:cubicBezTo>
                    <a:pt x="7272" y="10683"/>
                    <a:pt x="7473" y="9849"/>
                    <a:pt x="7473" y="9015"/>
                  </a:cubicBezTo>
                  <a:cubicBezTo>
                    <a:pt x="7873" y="9916"/>
                    <a:pt x="8507" y="10783"/>
                    <a:pt x="9407" y="11217"/>
                  </a:cubicBezTo>
                  <a:cubicBezTo>
                    <a:pt x="9692" y="11343"/>
                    <a:pt x="10013" y="11406"/>
                    <a:pt x="10335" y="11406"/>
                  </a:cubicBezTo>
                  <a:cubicBezTo>
                    <a:pt x="11032" y="11406"/>
                    <a:pt x="11734" y="11110"/>
                    <a:pt x="12076" y="10516"/>
                  </a:cubicBezTo>
                  <a:cubicBezTo>
                    <a:pt x="12476" y="9749"/>
                    <a:pt x="12276" y="8748"/>
                    <a:pt x="11709" y="8148"/>
                  </a:cubicBezTo>
                  <a:cubicBezTo>
                    <a:pt x="11211" y="7591"/>
                    <a:pt x="10507" y="7266"/>
                    <a:pt x="9778" y="7037"/>
                  </a:cubicBezTo>
                  <a:lnTo>
                    <a:pt x="9778" y="7037"/>
                  </a:lnTo>
                  <a:cubicBezTo>
                    <a:pt x="9912" y="7065"/>
                    <a:pt x="10045" y="7078"/>
                    <a:pt x="10177" y="7078"/>
                  </a:cubicBezTo>
                  <a:cubicBezTo>
                    <a:pt x="10546" y="7078"/>
                    <a:pt x="10902" y="6977"/>
                    <a:pt x="11209" y="6813"/>
                  </a:cubicBezTo>
                  <a:cubicBezTo>
                    <a:pt x="11709" y="6513"/>
                    <a:pt x="12043" y="5980"/>
                    <a:pt x="12109" y="5379"/>
                  </a:cubicBezTo>
                  <a:cubicBezTo>
                    <a:pt x="12209" y="5012"/>
                    <a:pt x="12109" y="4579"/>
                    <a:pt x="11876" y="4245"/>
                  </a:cubicBezTo>
                  <a:cubicBezTo>
                    <a:pt x="11592" y="3890"/>
                    <a:pt x="11141" y="3737"/>
                    <a:pt x="10676" y="3737"/>
                  </a:cubicBezTo>
                  <a:cubicBezTo>
                    <a:pt x="10486" y="3737"/>
                    <a:pt x="10292" y="3763"/>
                    <a:pt x="10108" y="3811"/>
                  </a:cubicBezTo>
                  <a:cubicBezTo>
                    <a:pt x="9541" y="3978"/>
                    <a:pt x="9074" y="4312"/>
                    <a:pt x="8573" y="4712"/>
                  </a:cubicBezTo>
                  <a:cubicBezTo>
                    <a:pt x="9074" y="3745"/>
                    <a:pt x="9207" y="2644"/>
                    <a:pt x="8974" y="1576"/>
                  </a:cubicBezTo>
                  <a:cubicBezTo>
                    <a:pt x="8874" y="1143"/>
                    <a:pt x="8707" y="642"/>
                    <a:pt x="8307" y="342"/>
                  </a:cubicBezTo>
                  <a:cubicBezTo>
                    <a:pt x="8040" y="109"/>
                    <a:pt x="7698" y="0"/>
                    <a:pt x="73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 name="Google Shape;125;p2"/>
            <p:cNvSpPr/>
            <p:nvPr/>
          </p:nvSpPr>
          <p:spPr>
            <a:xfrm>
              <a:off x="3601175" y="2739250"/>
              <a:ext cx="573675" cy="512350"/>
            </a:xfrm>
            <a:custGeom>
              <a:avLst/>
              <a:gdLst/>
              <a:ahLst/>
              <a:cxnLst/>
              <a:rect l="l" t="t" r="r" b="b"/>
              <a:pathLst>
                <a:path w="22947" h="20494" extrusionOk="0">
                  <a:moveTo>
                    <a:pt x="8627" y="0"/>
                  </a:moveTo>
                  <a:cubicBezTo>
                    <a:pt x="8269" y="0"/>
                    <a:pt x="7967" y="354"/>
                    <a:pt x="7835" y="994"/>
                  </a:cubicBezTo>
                  <a:cubicBezTo>
                    <a:pt x="7435" y="3362"/>
                    <a:pt x="8569" y="5731"/>
                    <a:pt x="9970" y="7732"/>
                  </a:cubicBezTo>
                  <a:cubicBezTo>
                    <a:pt x="9837" y="7866"/>
                    <a:pt x="9737" y="7999"/>
                    <a:pt x="9637" y="8166"/>
                  </a:cubicBezTo>
                  <a:cubicBezTo>
                    <a:pt x="7368" y="6798"/>
                    <a:pt x="4767" y="5831"/>
                    <a:pt x="2098" y="5631"/>
                  </a:cubicBezTo>
                  <a:cubicBezTo>
                    <a:pt x="2019" y="5624"/>
                    <a:pt x="1943" y="5620"/>
                    <a:pt x="1869" y="5620"/>
                  </a:cubicBezTo>
                  <a:cubicBezTo>
                    <a:pt x="505" y="5620"/>
                    <a:pt x="1" y="6756"/>
                    <a:pt x="697" y="7832"/>
                  </a:cubicBezTo>
                  <a:cubicBezTo>
                    <a:pt x="2270" y="10338"/>
                    <a:pt x="5293" y="10935"/>
                    <a:pt x="8345" y="10935"/>
                  </a:cubicBezTo>
                  <a:cubicBezTo>
                    <a:pt x="8788" y="10935"/>
                    <a:pt x="9231" y="10922"/>
                    <a:pt x="9670" y="10901"/>
                  </a:cubicBezTo>
                  <a:lnTo>
                    <a:pt x="9804" y="11168"/>
                  </a:lnTo>
                  <a:cubicBezTo>
                    <a:pt x="9837" y="11235"/>
                    <a:pt x="9937" y="11368"/>
                    <a:pt x="9970" y="11435"/>
                  </a:cubicBezTo>
                  <a:cubicBezTo>
                    <a:pt x="7135" y="13603"/>
                    <a:pt x="4333" y="16305"/>
                    <a:pt x="4066" y="19340"/>
                  </a:cubicBezTo>
                  <a:cubicBezTo>
                    <a:pt x="3986" y="20061"/>
                    <a:pt x="4278" y="20493"/>
                    <a:pt x="4777" y="20493"/>
                  </a:cubicBezTo>
                  <a:cubicBezTo>
                    <a:pt x="5110" y="20493"/>
                    <a:pt x="5534" y="20301"/>
                    <a:pt x="6001" y="19874"/>
                  </a:cubicBezTo>
                  <a:cubicBezTo>
                    <a:pt x="8236" y="17839"/>
                    <a:pt x="10004" y="15271"/>
                    <a:pt x="11305" y="12736"/>
                  </a:cubicBezTo>
                  <a:cubicBezTo>
                    <a:pt x="11438" y="12836"/>
                    <a:pt x="11605" y="12903"/>
                    <a:pt x="11705" y="12936"/>
                  </a:cubicBezTo>
                  <a:cubicBezTo>
                    <a:pt x="11805" y="15771"/>
                    <a:pt x="12472" y="18573"/>
                    <a:pt x="15007" y="19674"/>
                  </a:cubicBezTo>
                  <a:cubicBezTo>
                    <a:pt x="15246" y="19772"/>
                    <a:pt x="15481" y="19819"/>
                    <a:pt x="15702" y="19819"/>
                  </a:cubicBezTo>
                  <a:cubicBezTo>
                    <a:pt x="16534" y="19819"/>
                    <a:pt x="17167" y="19160"/>
                    <a:pt x="17009" y="18106"/>
                  </a:cubicBezTo>
                  <a:cubicBezTo>
                    <a:pt x="16708" y="16038"/>
                    <a:pt x="15841" y="14037"/>
                    <a:pt x="14640" y="12369"/>
                  </a:cubicBezTo>
                  <a:cubicBezTo>
                    <a:pt x="14707" y="12235"/>
                    <a:pt x="14774" y="12102"/>
                    <a:pt x="14840" y="12002"/>
                  </a:cubicBezTo>
                  <a:cubicBezTo>
                    <a:pt x="15696" y="12298"/>
                    <a:pt x="16625" y="12484"/>
                    <a:pt x="17619" y="12484"/>
                  </a:cubicBezTo>
                  <a:cubicBezTo>
                    <a:pt x="18756" y="12484"/>
                    <a:pt x="19979" y="12240"/>
                    <a:pt x="21278" y="11635"/>
                  </a:cubicBezTo>
                  <a:cubicBezTo>
                    <a:pt x="22513" y="11001"/>
                    <a:pt x="22946" y="10034"/>
                    <a:pt x="21845" y="9700"/>
                  </a:cubicBezTo>
                  <a:cubicBezTo>
                    <a:pt x="20751" y="9359"/>
                    <a:pt x="19511" y="9202"/>
                    <a:pt x="18194" y="9202"/>
                  </a:cubicBezTo>
                  <a:cubicBezTo>
                    <a:pt x="17063" y="9202"/>
                    <a:pt x="15875" y="9318"/>
                    <a:pt x="14674" y="9533"/>
                  </a:cubicBezTo>
                  <a:cubicBezTo>
                    <a:pt x="14640" y="9467"/>
                    <a:pt x="14607" y="9367"/>
                    <a:pt x="14540" y="9233"/>
                  </a:cubicBezTo>
                  <a:cubicBezTo>
                    <a:pt x="14507" y="9200"/>
                    <a:pt x="14474" y="9133"/>
                    <a:pt x="14440" y="9066"/>
                  </a:cubicBezTo>
                  <a:cubicBezTo>
                    <a:pt x="16708" y="7399"/>
                    <a:pt x="18543" y="5230"/>
                    <a:pt x="19477" y="2729"/>
                  </a:cubicBezTo>
                  <a:cubicBezTo>
                    <a:pt x="19872" y="1656"/>
                    <a:pt x="19121" y="918"/>
                    <a:pt x="18012" y="918"/>
                  </a:cubicBezTo>
                  <a:cubicBezTo>
                    <a:pt x="17810" y="918"/>
                    <a:pt x="17597" y="943"/>
                    <a:pt x="17376" y="994"/>
                  </a:cubicBezTo>
                  <a:cubicBezTo>
                    <a:pt x="14140" y="1795"/>
                    <a:pt x="12839" y="4497"/>
                    <a:pt x="12205" y="7299"/>
                  </a:cubicBezTo>
                  <a:cubicBezTo>
                    <a:pt x="12105" y="7232"/>
                    <a:pt x="11972" y="7198"/>
                    <a:pt x="11872" y="7198"/>
                  </a:cubicBezTo>
                  <a:cubicBezTo>
                    <a:pt x="11471" y="4897"/>
                    <a:pt x="10671" y="2562"/>
                    <a:pt x="9503" y="660"/>
                  </a:cubicBezTo>
                  <a:cubicBezTo>
                    <a:pt x="9213" y="210"/>
                    <a:pt x="8904" y="0"/>
                    <a:pt x="8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 name="Google Shape;126;p2"/>
            <p:cNvSpPr/>
            <p:nvPr/>
          </p:nvSpPr>
          <p:spPr>
            <a:xfrm>
              <a:off x="3861250" y="2953700"/>
              <a:ext cx="90100" cy="84450"/>
            </a:xfrm>
            <a:custGeom>
              <a:avLst/>
              <a:gdLst/>
              <a:ahLst/>
              <a:cxnLst/>
              <a:rect l="l" t="t" r="r" b="b"/>
              <a:pathLst>
                <a:path w="3604" h="3378" extrusionOk="0">
                  <a:moveTo>
                    <a:pt x="1347" y="1"/>
                  </a:moveTo>
                  <a:cubicBezTo>
                    <a:pt x="1191" y="1"/>
                    <a:pt x="1040" y="29"/>
                    <a:pt x="902" y="88"/>
                  </a:cubicBezTo>
                  <a:cubicBezTo>
                    <a:pt x="168" y="355"/>
                    <a:pt x="1" y="1289"/>
                    <a:pt x="468" y="2223"/>
                  </a:cubicBezTo>
                  <a:cubicBezTo>
                    <a:pt x="869" y="2918"/>
                    <a:pt x="1614" y="3378"/>
                    <a:pt x="2254" y="3378"/>
                  </a:cubicBezTo>
                  <a:cubicBezTo>
                    <a:pt x="2412" y="3378"/>
                    <a:pt x="2564" y="3350"/>
                    <a:pt x="2703" y="3290"/>
                  </a:cubicBezTo>
                  <a:cubicBezTo>
                    <a:pt x="3403" y="2990"/>
                    <a:pt x="3604" y="2056"/>
                    <a:pt x="3103" y="1156"/>
                  </a:cubicBezTo>
                  <a:cubicBezTo>
                    <a:pt x="2702" y="460"/>
                    <a:pt x="1979" y="1"/>
                    <a:pt x="13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7" name="Google Shape;127;p2"/>
          <p:cNvGrpSpPr/>
          <p:nvPr/>
        </p:nvGrpSpPr>
        <p:grpSpPr>
          <a:xfrm rot="-2238749">
            <a:off x="11183633" y="2880519"/>
            <a:ext cx="1871264" cy="4413263"/>
            <a:chOff x="6152550" y="3804050"/>
            <a:chExt cx="386075" cy="910550"/>
          </a:xfrm>
        </p:grpSpPr>
        <p:sp>
          <p:nvSpPr>
            <p:cNvPr id="128" name="Google Shape;128;p2"/>
            <p:cNvSpPr/>
            <p:nvPr/>
          </p:nvSpPr>
          <p:spPr>
            <a:xfrm>
              <a:off x="6152550" y="3804050"/>
              <a:ext cx="386075" cy="847575"/>
            </a:xfrm>
            <a:custGeom>
              <a:avLst/>
              <a:gdLst/>
              <a:ahLst/>
              <a:cxnLst/>
              <a:rect l="l" t="t" r="r" b="b"/>
              <a:pathLst>
                <a:path w="15443" h="33903" extrusionOk="0">
                  <a:moveTo>
                    <a:pt x="2736" y="1"/>
                  </a:moveTo>
                  <a:cubicBezTo>
                    <a:pt x="2631" y="1"/>
                    <a:pt x="2572" y="5"/>
                    <a:pt x="2572" y="5"/>
                  </a:cubicBezTo>
                  <a:cubicBezTo>
                    <a:pt x="1608" y="493"/>
                    <a:pt x="84" y="1458"/>
                    <a:pt x="143" y="4696"/>
                  </a:cubicBezTo>
                  <a:cubicBezTo>
                    <a:pt x="1179" y="5327"/>
                    <a:pt x="2572" y="6137"/>
                    <a:pt x="2572" y="6137"/>
                  </a:cubicBezTo>
                  <a:lnTo>
                    <a:pt x="215" y="5780"/>
                  </a:lnTo>
                  <a:lnTo>
                    <a:pt x="215" y="5780"/>
                  </a:lnTo>
                  <a:cubicBezTo>
                    <a:pt x="226" y="5935"/>
                    <a:pt x="250" y="6101"/>
                    <a:pt x="274" y="6268"/>
                  </a:cubicBezTo>
                  <a:cubicBezTo>
                    <a:pt x="917" y="10757"/>
                    <a:pt x="0" y="12507"/>
                    <a:pt x="357" y="18972"/>
                  </a:cubicBezTo>
                  <a:lnTo>
                    <a:pt x="4644" y="18972"/>
                  </a:lnTo>
                  <a:lnTo>
                    <a:pt x="596" y="21008"/>
                  </a:lnTo>
                  <a:cubicBezTo>
                    <a:pt x="1429" y="25473"/>
                    <a:pt x="3977" y="25854"/>
                    <a:pt x="5596" y="29580"/>
                  </a:cubicBezTo>
                  <a:cubicBezTo>
                    <a:pt x="5858" y="30188"/>
                    <a:pt x="6203" y="30759"/>
                    <a:pt x="6632" y="31283"/>
                  </a:cubicBezTo>
                  <a:lnTo>
                    <a:pt x="8132" y="30735"/>
                  </a:lnTo>
                  <a:lnTo>
                    <a:pt x="7037" y="31747"/>
                  </a:lnTo>
                  <a:cubicBezTo>
                    <a:pt x="9085" y="33831"/>
                    <a:pt x="11799" y="33902"/>
                    <a:pt x="11799" y="33902"/>
                  </a:cubicBezTo>
                  <a:cubicBezTo>
                    <a:pt x="11799" y="33902"/>
                    <a:pt x="14407" y="29295"/>
                    <a:pt x="15228" y="25711"/>
                  </a:cubicBezTo>
                  <a:cubicBezTo>
                    <a:pt x="15443" y="24770"/>
                    <a:pt x="15407" y="23699"/>
                    <a:pt x="15216" y="22544"/>
                  </a:cubicBezTo>
                  <a:lnTo>
                    <a:pt x="13026" y="23020"/>
                  </a:lnTo>
                  <a:lnTo>
                    <a:pt x="14990" y="21389"/>
                  </a:lnTo>
                  <a:cubicBezTo>
                    <a:pt x="14300" y="18412"/>
                    <a:pt x="12883" y="15055"/>
                    <a:pt x="12276" y="12126"/>
                  </a:cubicBezTo>
                  <a:cubicBezTo>
                    <a:pt x="11990" y="10661"/>
                    <a:pt x="11430" y="9268"/>
                    <a:pt x="10621" y="8018"/>
                  </a:cubicBezTo>
                  <a:lnTo>
                    <a:pt x="8251" y="8399"/>
                  </a:lnTo>
                  <a:lnTo>
                    <a:pt x="9763" y="6768"/>
                  </a:lnTo>
                  <a:cubicBezTo>
                    <a:pt x="8954" y="5673"/>
                    <a:pt x="8108" y="4625"/>
                    <a:pt x="7418" y="3137"/>
                  </a:cubicBezTo>
                  <a:cubicBezTo>
                    <a:pt x="6067" y="197"/>
                    <a:pt x="3420" y="1"/>
                    <a:pt x="2736"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2"/>
            <p:cNvSpPr/>
            <p:nvPr/>
          </p:nvSpPr>
          <p:spPr>
            <a:xfrm>
              <a:off x="6216475" y="3841875"/>
              <a:ext cx="244475" cy="872725"/>
            </a:xfrm>
            <a:custGeom>
              <a:avLst/>
              <a:gdLst/>
              <a:ahLst/>
              <a:cxnLst/>
              <a:rect l="l" t="t" r="r" b="b"/>
              <a:pathLst>
                <a:path w="9779" h="34909" extrusionOk="0">
                  <a:moveTo>
                    <a:pt x="68" y="0"/>
                  </a:moveTo>
                  <a:cubicBezTo>
                    <a:pt x="34" y="0"/>
                    <a:pt x="1" y="28"/>
                    <a:pt x="15" y="64"/>
                  </a:cubicBezTo>
                  <a:cubicBezTo>
                    <a:pt x="3218" y="11518"/>
                    <a:pt x="6230" y="23019"/>
                    <a:pt x="8909" y="34616"/>
                  </a:cubicBezTo>
                  <a:cubicBezTo>
                    <a:pt x="8956" y="34819"/>
                    <a:pt x="9111" y="34908"/>
                    <a:pt x="9273" y="34908"/>
                  </a:cubicBezTo>
                  <a:cubicBezTo>
                    <a:pt x="9518" y="34908"/>
                    <a:pt x="9778" y="34705"/>
                    <a:pt x="9707" y="34390"/>
                  </a:cubicBezTo>
                  <a:cubicBezTo>
                    <a:pt x="7016" y="22805"/>
                    <a:pt x="3861" y="11315"/>
                    <a:pt x="122" y="40"/>
                  </a:cubicBezTo>
                  <a:cubicBezTo>
                    <a:pt x="113" y="12"/>
                    <a:pt x="90" y="0"/>
                    <a:pt x="68"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0" name="Google Shape;130;p2"/>
          <p:cNvGrpSpPr/>
          <p:nvPr/>
        </p:nvGrpSpPr>
        <p:grpSpPr>
          <a:xfrm rot="-3365436">
            <a:off x="9870557" y="3119654"/>
            <a:ext cx="2940168" cy="6417292"/>
            <a:chOff x="7386050" y="661025"/>
            <a:chExt cx="1576975" cy="3441950"/>
          </a:xfrm>
        </p:grpSpPr>
        <p:sp>
          <p:nvSpPr>
            <p:cNvPr id="131" name="Google Shape;131;p2"/>
            <p:cNvSpPr/>
            <p:nvPr/>
          </p:nvSpPr>
          <p:spPr>
            <a:xfrm>
              <a:off x="7386050" y="661025"/>
              <a:ext cx="1576975" cy="2190650"/>
            </a:xfrm>
            <a:custGeom>
              <a:avLst/>
              <a:gdLst/>
              <a:ahLst/>
              <a:cxnLst/>
              <a:rect l="l" t="t" r="r" b="b"/>
              <a:pathLst>
                <a:path w="63079" h="87626" extrusionOk="0">
                  <a:moveTo>
                    <a:pt x="21923" y="1"/>
                  </a:moveTo>
                  <a:cubicBezTo>
                    <a:pt x="21397" y="1"/>
                    <a:pt x="20850" y="26"/>
                    <a:pt x="20281" y="79"/>
                  </a:cubicBezTo>
                  <a:cubicBezTo>
                    <a:pt x="20281" y="79"/>
                    <a:pt x="16012" y="79"/>
                    <a:pt x="12109" y="4949"/>
                  </a:cubicBezTo>
                  <a:cubicBezTo>
                    <a:pt x="8239" y="9786"/>
                    <a:pt x="8506" y="7951"/>
                    <a:pt x="5404" y="16024"/>
                  </a:cubicBezTo>
                  <a:cubicBezTo>
                    <a:pt x="2302" y="24063"/>
                    <a:pt x="1435" y="28399"/>
                    <a:pt x="1134" y="33069"/>
                  </a:cubicBezTo>
                  <a:cubicBezTo>
                    <a:pt x="801" y="37739"/>
                    <a:pt x="0" y="39407"/>
                    <a:pt x="1735" y="47613"/>
                  </a:cubicBezTo>
                  <a:cubicBezTo>
                    <a:pt x="3436" y="55852"/>
                    <a:pt x="3303" y="55652"/>
                    <a:pt x="5437" y="59955"/>
                  </a:cubicBezTo>
                  <a:cubicBezTo>
                    <a:pt x="7572" y="64225"/>
                    <a:pt x="6672" y="69428"/>
                    <a:pt x="8106" y="73231"/>
                  </a:cubicBezTo>
                  <a:cubicBezTo>
                    <a:pt x="9574" y="77034"/>
                    <a:pt x="12176" y="76333"/>
                    <a:pt x="12609" y="80370"/>
                  </a:cubicBezTo>
                  <a:cubicBezTo>
                    <a:pt x="13043" y="84372"/>
                    <a:pt x="15845" y="84973"/>
                    <a:pt x="19681" y="85240"/>
                  </a:cubicBezTo>
                  <a:cubicBezTo>
                    <a:pt x="22857" y="85461"/>
                    <a:pt x="24707" y="87625"/>
                    <a:pt x="27407" y="87625"/>
                  </a:cubicBezTo>
                  <a:cubicBezTo>
                    <a:pt x="27969" y="87625"/>
                    <a:pt x="28567" y="87532"/>
                    <a:pt x="29221" y="87308"/>
                  </a:cubicBezTo>
                  <a:cubicBezTo>
                    <a:pt x="32990" y="86007"/>
                    <a:pt x="34958" y="73798"/>
                    <a:pt x="34958" y="73798"/>
                  </a:cubicBezTo>
                  <a:lnTo>
                    <a:pt x="34258" y="69428"/>
                  </a:lnTo>
                  <a:lnTo>
                    <a:pt x="34258" y="69428"/>
                  </a:lnTo>
                  <a:cubicBezTo>
                    <a:pt x="34258" y="69429"/>
                    <a:pt x="35526" y="73798"/>
                    <a:pt x="38795" y="75866"/>
                  </a:cubicBezTo>
                  <a:cubicBezTo>
                    <a:pt x="42097" y="77934"/>
                    <a:pt x="44765" y="84806"/>
                    <a:pt x="49836" y="85140"/>
                  </a:cubicBezTo>
                  <a:cubicBezTo>
                    <a:pt x="49972" y="85149"/>
                    <a:pt x="50103" y="85153"/>
                    <a:pt x="50229" y="85153"/>
                  </a:cubicBezTo>
                  <a:cubicBezTo>
                    <a:pt x="54866" y="85153"/>
                    <a:pt x="53588" y="79340"/>
                    <a:pt x="56641" y="77067"/>
                  </a:cubicBezTo>
                  <a:cubicBezTo>
                    <a:pt x="59810" y="74699"/>
                    <a:pt x="63079" y="66093"/>
                    <a:pt x="60510" y="59822"/>
                  </a:cubicBezTo>
                  <a:cubicBezTo>
                    <a:pt x="57942" y="53517"/>
                    <a:pt x="60543" y="48680"/>
                    <a:pt x="55607" y="43743"/>
                  </a:cubicBezTo>
                  <a:cubicBezTo>
                    <a:pt x="50670" y="38806"/>
                    <a:pt x="55473" y="33169"/>
                    <a:pt x="48768" y="26865"/>
                  </a:cubicBezTo>
                  <a:cubicBezTo>
                    <a:pt x="45032" y="23362"/>
                    <a:pt x="45266" y="19826"/>
                    <a:pt x="40095" y="16190"/>
                  </a:cubicBezTo>
                  <a:cubicBezTo>
                    <a:pt x="35146" y="12742"/>
                    <a:pt x="33712" y="1"/>
                    <a:pt x="21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2"/>
            <p:cNvSpPr/>
            <p:nvPr/>
          </p:nvSpPr>
          <p:spPr>
            <a:xfrm>
              <a:off x="7775225" y="2297475"/>
              <a:ext cx="1023959" cy="429780"/>
            </a:xfrm>
            <a:custGeom>
              <a:avLst/>
              <a:gdLst/>
              <a:ahLst/>
              <a:cxnLst/>
              <a:rect l="l" t="t" r="r" b="b"/>
              <a:pathLst>
                <a:path w="45333" h="19849" fill="none" extrusionOk="0">
                  <a:moveTo>
                    <a:pt x="1" y="19848"/>
                  </a:moveTo>
                  <a:cubicBezTo>
                    <a:pt x="1" y="19848"/>
                    <a:pt x="7306" y="16946"/>
                    <a:pt x="11309" y="11142"/>
                  </a:cubicBezTo>
                  <a:cubicBezTo>
                    <a:pt x="15345" y="5371"/>
                    <a:pt x="19615" y="1"/>
                    <a:pt x="19615" y="1"/>
                  </a:cubicBezTo>
                  <a:cubicBezTo>
                    <a:pt x="19615" y="1"/>
                    <a:pt x="25619" y="6005"/>
                    <a:pt x="34792" y="8040"/>
                  </a:cubicBezTo>
                  <a:cubicBezTo>
                    <a:pt x="43965" y="10075"/>
                    <a:pt x="45333" y="11776"/>
                    <a:pt x="45333" y="11776"/>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2"/>
            <p:cNvSpPr/>
            <p:nvPr/>
          </p:nvSpPr>
          <p:spPr>
            <a:xfrm>
              <a:off x="7648645" y="2179075"/>
              <a:ext cx="1232668" cy="335250"/>
            </a:xfrm>
            <a:custGeom>
              <a:avLst/>
              <a:gdLst/>
              <a:ahLst/>
              <a:cxnLst/>
              <a:rect l="l" t="t" r="r" b="b"/>
              <a:pathLst>
                <a:path w="54573" h="13410" fill="none" extrusionOk="0">
                  <a:moveTo>
                    <a:pt x="1" y="13410"/>
                  </a:moveTo>
                  <a:cubicBezTo>
                    <a:pt x="1" y="13410"/>
                    <a:pt x="3837" y="10308"/>
                    <a:pt x="12109" y="8506"/>
                  </a:cubicBezTo>
                  <a:cubicBezTo>
                    <a:pt x="20382" y="6672"/>
                    <a:pt x="23851" y="0"/>
                    <a:pt x="23851" y="0"/>
                  </a:cubicBezTo>
                  <a:cubicBezTo>
                    <a:pt x="23851" y="0"/>
                    <a:pt x="26520" y="2569"/>
                    <a:pt x="34959" y="3703"/>
                  </a:cubicBezTo>
                  <a:cubicBezTo>
                    <a:pt x="43365" y="4804"/>
                    <a:pt x="54573" y="6572"/>
                    <a:pt x="54573" y="6572"/>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 name="Google Shape;134;p2"/>
            <p:cNvSpPr/>
            <p:nvPr/>
          </p:nvSpPr>
          <p:spPr>
            <a:xfrm>
              <a:off x="7568031" y="2029800"/>
              <a:ext cx="1271089" cy="251875"/>
            </a:xfrm>
            <a:custGeom>
              <a:avLst/>
              <a:gdLst/>
              <a:ahLst/>
              <a:cxnLst/>
              <a:rect l="l" t="t" r="r" b="b"/>
              <a:pathLst>
                <a:path w="56274" h="10075" fill="none" extrusionOk="0">
                  <a:moveTo>
                    <a:pt x="56274" y="1335"/>
                  </a:moveTo>
                  <a:cubicBezTo>
                    <a:pt x="56274" y="1335"/>
                    <a:pt x="46400" y="0"/>
                    <a:pt x="40096" y="1268"/>
                  </a:cubicBezTo>
                  <a:cubicBezTo>
                    <a:pt x="33791" y="2569"/>
                    <a:pt x="26719" y="3203"/>
                    <a:pt x="26719" y="3203"/>
                  </a:cubicBezTo>
                  <a:cubicBezTo>
                    <a:pt x="26719" y="3203"/>
                    <a:pt x="23384" y="5938"/>
                    <a:pt x="17480" y="6338"/>
                  </a:cubicBezTo>
                  <a:cubicBezTo>
                    <a:pt x="11542" y="6738"/>
                    <a:pt x="0" y="10074"/>
                    <a:pt x="0" y="100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 name="Google Shape;135;p2"/>
            <p:cNvSpPr/>
            <p:nvPr/>
          </p:nvSpPr>
          <p:spPr>
            <a:xfrm>
              <a:off x="7463294" y="1775450"/>
              <a:ext cx="1334402" cy="276050"/>
            </a:xfrm>
            <a:custGeom>
              <a:avLst/>
              <a:gdLst/>
              <a:ahLst/>
              <a:cxnLst/>
              <a:rect l="l" t="t" r="r" b="b"/>
              <a:pathLst>
                <a:path w="59077" h="11042" fill="none" extrusionOk="0">
                  <a:moveTo>
                    <a:pt x="1" y="10141"/>
                  </a:moveTo>
                  <a:cubicBezTo>
                    <a:pt x="1" y="10141"/>
                    <a:pt x="6072" y="5037"/>
                    <a:pt x="19148" y="8039"/>
                  </a:cubicBezTo>
                  <a:cubicBezTo>
                    <a:pt x="32224" y="11042"/>
                    <a:pt x="36327" y="8373"/>
                    <a:pt x="43765" y="4170"/>
                  </a:cubicBezTo>
                  <a:cubicBezTo>
                    <a:pt x="51171" y="0"/>
                    <a:pt x="59076" y="100"/>
                    <a:pt x="59076" y="10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 name="Google Shape;136;p2"/>
            <p:cNvSpPr/>
            <p:nvPr/>
          </p:nvSpPr>
          <p:spPr>
            <a:xfrm>
              <a:off x="7414325" y="1511925"/>
              <a:ext cx="1275991" cy="311075"/>
            </a:xfrm>
            <a:custGeom>
              <a:avLst/>
              <a:gdLst/>
              <a:ahLst/>
              <a:cxnLst/>
              <a:rect l="l" t="t" r="r" b="b"/>
              <a:pathLst>
                <a:path w="56875" h="12443" fill="none" extrusionOk="0">
                  <a:moveTo>
                    <a:pt x="56874" y="267"/>
                  </a:moveTo>
                  <a:cubicBezTo>
                    <a:pt x="56874" y="267"/>
                    <a:pt x="49769" y="0"/>
                    <a:pt x="42264" y="5704"/>
                  </a:cubicBezTo>
                  <a:cubicBezTo>
                    <a:pt x="34758" y="11409"/>
                    <a:pt x="33324" y="12443"/>
                    <a:pt x="23684" y="11008"/>
                  </a:cubicBezTo>
                  <a:cubicBezTo>
                    <a:pt x="14043" y="9574"/>
                    <a:pt x="0" y="9774"/>
                    <a:pt x="0" y="97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2"/>
            <p:cNvSpPr/>
            <p:nvPr/>
          </p:nvSpPr>
          <p:spPr>
            <a:xfrm>
              <a:off x="7414325" y="1289275"/>
              <a:ext cx="1138674" cy="387800"/>
            </a:xfrm>
            <a:custGeom>
              <a:avLst/>
              <a:gdLst/>
              <a:ahLst/>
              <a:cxnLst/>
              <a:rect l="l" t="t" r="r" b="b"/>
              <a:pathLst>
                <a:path w="51805" h="15512" fill="none" extrusionOk="0">
                  <a:moveTo>
                    <a:pt x="1" y="9807"/>
                  </a:moveTo>
                  <a:cubicBezTo>
                    <a:pt x="1" y="9807"/>
                    <a:pt x="5037" y="3836"/>
                    <a:pt x="17079" y="9674"/>
                  </a:cubicBezTo>
                  <a:cubicBezTo>
                    <a:pt x="29155" y="15511"/>
                    <a:pt x="31656" y="13576"/>
                    <a:pt x="37127" y="7906"/>
                  </a:cubicBezTo>
                  <a:cubicBezTo>
                    <a:pt x="42598" y="2202"/>
                    <a:pt x="51804" y="0"/>
                    <a:pt x="5180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8" name="Google Shape;138;p2"/>
            <p:cNvSpPr/>
            <p:nvPr/>
          </p:nvSpPr>
          <p:spPr>
            <a:xfrm>
              <a:off x="7482900" y="1071600"/>
              <a:ext cx="934864" cy="405325"/>
            </a:xfrm>
            <a:custGeom>
              <a:avLst/>
              <a:gdLst/>
              <a:ahLst/>
              <a:cxnLst/>
              <a:rect l="l" t="t" r="r" b="b"/>
              <a:pathLst>
                <a:path w="43131" h="16213" fill="none" extrusionOk="0">
                  <a:moveTo>
                    <a:pt x="43131" y="1"/>
                  </a:moveTo>
                  <a:cubicBezTo>
                    <a:pt x="43131" y="1"/>
                    <a:pt x="37060" y="1035"/>
                    <a:pt x="32356" y="8640"/>
                  </a:cubicBezTo>
                  <a:cubicBezTo>
                    <a:pt x="27653" y="16212"/>
                    <a:pt x="14444" y="10942"/>
                    <a:pt x="0" y="5205"/>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9" name="Google Shape;139;p2"/>
            <p:cNvSpPr/>
            <p:nvPr/>
          </p:nvSpPr>
          <p:spPr>
            <a:xfrm>
              <a:off x="7569150" y="929850"/>
              <a:ext cx="721381" cy="302725"/>
            </a:xfrm>
            <a:custGeom>
              <a:avLst/>
              <a:gdLst/>
              <a:ahLst/>
              <a:cxnLst/>
              <a:rect l="l" t="t" r="r" b="b"/>
              <a:pathLst>
                <a:path w="33324" h="12109" fill="none" extrusionOk="0">
                  <a:moveTo>
                    <a:pt x="0" y="934"/>
                  </a:moveTo>
                  <a:cubicBezTo>
                    <a:pt x="0" y="934"/>
                    <a:pt x="14244" y="6004"/>
                    <a:pt x="19447" y="12109"/>
                  </a:cubicBezTo>
                  <a:cubicBezTo>
                    <a:pt x="23584" y="5170"/>
                    <a:pt x="33324" y="0"/>
                    <a:pt x="3332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0" name="Google Shape;140;p2"/>
            <p:cNvSpPr/>
            <p:nvPr/>
          </p:nvSpPr>
          <p:spPr>
            <a:xfrm>
              <a:off x="7666134" y="824993"/>
              <a:ext cx="548726" cy="200989"/>
            </a:xfrm>
            <a:custGeom>
              <a:avLst/>
              <a:gdLst/>
              <a:ahLst/>
              <a:cxnLst/>
              <a:rect l="l" t="t" r="r" b="b"/>
              <a:pathLst>
                <a:path w="25319" h="9074" fill="none" extrusionOk="0">
                  <a:moveTo>
                    <a:pt x="1" y="0"/>
                  </a:moveTo>
                  <a:cubicBezTo>
                    <a:pt x="1" y="0"/>
                    <a:pt x="8006" y="3436"/>
                    <a:pt x="13343" y="9074"/>
                  </a:cubicBezTo>
                  <a:cubicBezTo>
                    <a:pt x="17947" y="834"/>
                    <a:pt x="25319" y="501"/>
                    <a:pt x="25319" y="501"/>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1" name="Google Shape;141;p2"/>
            <p:cNvSpPr/>
            <p:nvPr/>
          </p:nvSpPr>
          <p:spPr>
            <a:xfrm>
              <a:off x="7929775" y="899825"/>
              <a:ext cx="572100" cy="3203150"/>
            </a:xfrm>
            <a:custGeom>
              <a:avLst/>
              <a:gdLst/>
              <a:ahLst/>
              <a:cxnLst/>
              <a:rect l="l" t="t" r="r" b="b"/>
              <a:pathLst>
                <a:path w="22884" h="128126" extrusionOk="0">
                  <a:moveTo>
                    <a:pt x="0" y="0"/>
                  </a:moveTo>
                  <a:cubicBezTo>
                    <a:pt x="1" y="3"/>
                    <a:pt x="6872" y="38896"/>
                    <a:pt x="11575" y="63646"/>
                  </a:cubicBezTo>
                  <a:cubicBezTo>
                    <a:pt x="16278" y="88430"/>
                    <a:pt x="17346" y="127858"/>
                    <a:pt x="17346" y="127858"/>
                  </a:cubicBezTo>
                  <a:lnTo>
                    <a:pt x="22883" y="128125"/>
                  </a:lnTo>
                  <a:cubicBezTo>
                    <a:pt x="22883" y="128125"/>
                    <a:pt x="22016" y="98504"/>
                    <a:pt x="14010" y="60844"/>
                  </a:cubicBezTo>
                  <a:cubicBezTo>
                    <a:pt x="6005" y="23185"/>
                    <a:pt x="1" y="2"/>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42" name="Google Shape;142;p2"/>
          <p:cNvGrpSpPr/>
          <p:nvPr/>
        </p:nvGrpSpPr>
        <p:grpSpPr>
          <a:xfrm rot="-2876806" flipH="1">
            <a:off x="10593973" y="4398996"/>
            <a:ext cx="1765712" cy="3242667"/>
            <a:chOff x="4830275" y="2608450"/>
            <a:chExt cx="1324325" cy="2432075"/>
          </a:xfrm>
        </p:grpSpPr>
        <p:sp>
          <p:nvSpPr>
            <p:cNvPr id="143" name="Google Shape;143;p2"/>
            <p:cNvSpPr/>
            <p:nvPr/>
          </p:nvSpPr>
          <p:spPr>
            <a:xfrm>
              <a:off x="5018750" y="3690575"/>
              <a:ext cx="519575" cy="1330675"/>
            </a:xfrm>
            <a:custGeom>
              <a:avLst/>
              <a:gdLst/>
              <a:ahLst/>
              <a:cxnLst/>
              <a:rect l="l" t="t" r="r" b="b"/>
              <a:pathLst>
                <a:path w="20783" h="53227" extrusionOk="0">
                  <a:moveTo>
                    <a:pt x="1" y="1"/>
                  </a:moveTo>
                  <a:lnTo>
                    <a:pt x="1" y="1"/>
                  </a:lnTo>
                  <a:cubicBezTo>
                    <a:pt x="9107" y="15979"/>
                    <a:pt x="15111" y="32291"/>
                    <a:pt x="19781" y="52405"/>
                  </a:cubicBezTo>
                  <a:cubicBezTo>
                    <a:pt x="19901" y="52951"/>
                    <a:pt x="20152" y="53227"/>
                    <a:pt x="20368" y="53227"/>
                  </a:cubicBezTo>
                  <a:cubicBezTo>
                    <a:pt x="20574" y="53227"/>
                    <a:pt x="20749" y="52976"/>
                    <a:pt x="20749" y="52472"/>
                  </a:cubicBezTo>
                  <a:cubicBezTo>
                    <a:pt x="20782" y="25152"/>
                    <a:pt x="13777" y="16513"/>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4" name="Google Shape;144;p2"/>
            <p:cNvSpPr/>
            <p:nvPr/>
          </p:nvSpPr>
          <p:spPr>
            <a:xfrm>
              <a:off x="5531825" y="3352850"/>
              <a:ext cx="622775" cy="1631100"/>
            </a:xfrm>
            <a:custGeom>
              <a:avLst/>
              <a:gdLst/>
              <a:ahLst/>
              <a:cxnLst/>
              <a:rect l="l" t="t" r="r" b="b"/>
              <a:pathLst>
                <a:path w="24911" h="65244" extrusionOk="0">
                  <a:moveTo>
                    <a:pt x="24910" y="0"/>
                  </a:moveTo>
                  <a:lnTo>
                    <a:pt x="24910" y="0"/>
                  </a:lnTo>
                  <a:cubicBezTo>
                    <a:pt x="21508" y="3503"/>
                    <a:pt x="18139" y="7539"/>
                    <a:pt x="14803" y="12076"/>
                  </a:cubicBezTo>
                  <a:cubicBezTo>
                    <a:pt x="12835" y="14777"/>
                    <a:pt x="10900" y="17646"/>
                    <a:pt x="9132" y="21315"/>
                  </a:cubicBezTo>
                  <a:cubicBezTo>
                    <a:pt x="5930" y="27954"/>
                    <a:pt x="3662" y="36693"/>
                    <a:pt x="2261" y="45199"/>
                  </a:cubicBezTo>
                  <a:cubicBezTo>
                    <a:pt x="1227" y="51637"/>
                    <a:pt x="559" y="57908"/>
                    <a:pt x="59" y="64213"/>
                  </a:cubicBezTo>
                  <a:cubicBezTo>
                    <a:pt x="0" y="64861"/>
                    <a:pt x="265" y="65244"/>
                    <a:pt x="548" y="65244"/>
                  </a:cubicBezTo>
                  <a:cubicBezTo>
                    <a:pt x="745" y="65244"/>
                    <a:pt x="950" y="65058"/>
                    <a:pt x="1060" y="64646"/>
                  </a:cubicBezTo>
                  <a:cubicBezTo>
                    <a:pt x="3928" y="53672"/>
                    <a:pt x="6931" y="43064"/>
                    <a:pt x="10500" y="32557"/>
                  </a:cubicBezTo>
                  <a:cubicBezTo>
                    <a:pt x="14636" y="20215"/>
                    <a:pt x="19340" y="8339"/>
                    <a:pt x="24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5" name="Google Shape;145;p2"/>
            <p:cNvSpPr/>
            <p:nvPr/>
          </p:nvSpPr>
          <p:spPr>
            <a:xfrm>
              <a:off x="5366500" y="3998300"/>
              <a:ext cx="170975" cy="1031600"/>
            </a:xfrm>
            <a:custGeom>
              <a:avLst/>
              <a:gdLst/>
              <a:ahLst/>
              <a:cxnLst/>
              <a:rect l="l" t="t" r="r" b="b"/>
              <a:pathLst>
                <a:path w="6839" h="41264" fill="none" extrusionOk="0">
                  <a:moveTo>
                    <a:pt x="5071" y="1"/>
                  </a:moveTo>
                  <a:cubicBezTo>
                    <a:pt x="1" y="16746"/>
                    <a:pt x="768" y="32090"/>
                    <a:pt x="6839" y="41264"/>
                  </a:cubicBezTo>
                </a:path>
              </a:pathLst>
            </a:custGeom>
            <a:noFill/>
            <a:ln w="5000"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6" name="Google Shape;146;p2"/>
            <p:cNvSpPr/>
            <p:nvPr/>
          </p:nvSpPr>
          <p:spPr>
            <a:xfrm>
              <a:off x="5467400" y="3605525"/>
              <a:ext cx="231025" cy="403925"/>
            </a:xfrm>
            <a:custGeom>
              <a:avLst/>
              <a:gdLst/>
              <a:ahLst/>
              <a:cxnLst/>
              <a:rect l="l" t="t" r="r" b="b"/>
              <a:pathLst>
                <a:path w="9241" h="16157" extrusionOk="0">
                  <a:moveTo>
                    <a:pt x="4237" y="0"/>
                  </a:moveTo>
                  <a:cubicBezTo>
                    <a:pt x="4037" y="0"/>
                    <a:pt x="2870" y="67"/>
                    <a:pt x="2669" y="67"/>
                  </a:cubicBezTo>
                  <a:cubicBezTo>
                    <a:pt x="668" y="5238"/>
                    <a:pt x="1" y="10608"/>
                    <a:pt x="801" y="15712"/>
                  </a:cubicBezTo>
                  <a:cubicBezTo>
                    <a:pt x="829" y="15901"/>
                    <a:pt x="944" y="16157"/>
                    <a:pt x="1093" y="16157"/>
                  </a:cubicBezTo>
                  <a:cubicBezTo>
                    <a:pt x="1128" y="16157"/>
                    <a:pt x="1164" y="16143"/>
                    <a:pt x="1202" y="16112"/>
                  </a:cubicBezTo>
                  <a:cubicBezTo>
                    <a:pt x="1235" y="16079"/>
                    <a:pt x="1302" y="16012"/>
                    <a:pt x="1335" y="15912"/>
                  </a:cubicBezTo>
                  <a:cubicBezTo>
                    <a:pt x="1902" y="14411"/>
                    <a:pt x="6739" y="4904"/>
                    <a:pt x="9241" y="2035"/>
                  </a:cubicBezTo>
                  <a:cubicBezTo>
                    <a:pt x="9074" y="1902"/>
                    <a:pt x="8974" y="1768"/>
                    <a:pt x="8807" y="1702"/>
                  </a:cubicBezTo>
                  <a:cubicBezTo>
                    <a:pt x="8540" y="1902"/>
                    <a:pt x="8307" y="2102"/>
                    <a:pt x="8040" y="2369"/>
                  </a:cubicBezTo>
                  <a:cubicBezTo>
                    <a:pt x="8207" y="2069"/>
                    <a:pt x="8340" y="1768"/>
                    <a:pt x="8507" y="1502"/>
                  </a:cubicBezTo>
                  <a:cubicBezTo>
                    <a:pt x="7873" y="1034"/>
                    <a:pt x="7173" y="701"/>
                    <a:pt x="6472" y="434"/>
                  </a:cubicBezTo>
                  <a:cubicBezTo>
                    <a:pt x="6139" y="834"/>
                    <a:pt x="5838" y="1235"/>
                    <a:pt x="5538" y="1668"/>
                  </a:cubicBezTo>
                  <a:lnTo>
                    <a:pt x="5905" y="267"/>
                  </a:lnTo>
                  <a:cubicBezTo>
                    <a:pt x="5605" y="201"/>
                    <a:pt x="5338" y="100"/>
                    <a:pt x="5038" y="67"/>
                  </a:cubicBezTo>
                  <a:cubicBezTo>
                    <a:pt x="4404" y="834"/>
                    <a:pt x="3837" y="1668"/>
                    <a:pt x="3303" y="2502"/>
                  </a:cubicBezTo>
                  <a:cubicBezTo>
                    <a:pt x="3503" y="1602"/>
                    <a:pt x="3837" y="768"/>
                    <a:pt x="4237"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7" name="Google Shape;147;p2"/>
            <p:cNvSpPr/>
            <p:nvPr/>
          </p:nvSpPr>
          <p:spPr>
            <a:xfrm>
              <a:off x="5485950" y="3631375"/>
              <a:ext cx="295875" cy="378250"/>
            </a:xfrm>
            <a:custGeom>
              <a:avLst/>
              <a:gdLst/>
              <a:ahLst/>
              <a:cxnLst/>
              <a:rect l="l" t="t" r="r" b="b"/>
              <a:pathLst>
                <a:path w="11835" h="15130" extrusionOk="0">
                  <a:moveTo>
                    <a:pt x="5997" y="0"/>
                  </a:moveTo>
                  <a:cubicBezTo>
                    <a:pt x="2661" y="4437"/>
                    <a:pt x="626" y="9441"/>
                    <a:pt x="59" y="14578"/>
                  </a:cubicBezTo>
                  <a:cubicBezTo>
                    <a:pt x="1" y="14841"/>
                    <a:pt x="71" y="15129"/>
                    <a:pt x="246" y="15129"/>
                  </a:cubicBezTo>
                  <a:cubicBezTo>
                    <a:pt x="271" y="15129"/>
                    <a:pt x="297" y="15124"/>
                    <a:pt x="326" y="15111"/>
                  </a:cubicBezTo>
                  <a:cubicBezTo>
                    <a:pt x="393" y="15111"/>
                    <a:pt x="460" y="15045"/>
                    <a:pt x="493" y="14978"/>
                  </a:cubicBezTo>
                  <a:cubicBezTo>
                    <a:pt x="1460" y="13677"/>
                    <a:pt x="8666" y="5838"/>
                    <a:pt x="11834" y="3703"/>
                  </a:cubicBezTo>
                  <a:cubicBezTo>
                    <a:pt x="11768" y="3536"/>
                    <a:pt x="11668" y="3403"/>
                    <a:pt x="11568" y="3203"/>
                  </a:cubicBezTo>
                  <a:cubicBezTo>
                    <a:pt x="11234" y="3336"/>
                    <a:pt x="10934" y="3436"/>
                    <a:pt x="10634" y="3603"/>
                  </a:cubicBezTo>
                  <a:cubicBezTo>
                    <a:pt x="10834" y="3403"/>
                    <a:pt x="11101" y="3169"/>
                    <a:pt x="11301" y="2903"/>
                  </a:cubicBezTo>
                  <a:cubicBezTo>
                    <a:pt x="10800" y="2336"/>
                    <a:pt x="10233" y="1768"/>
                    <a:pt x="9600" y="1368"/>
                  </a:cubicBezTo>
                  <a:cubicBezTo>
                    <a:pt x="9166" y="1602"/>
                    <a:pt x="8766" y="1935"/>
                    <a:pt x="8399" y="2269"/>
                  </a:cubicBezTo>
                  <a:cubicBezTo>
                    <a:pt x="8599" y="1869"/>
                    <a:pt x="8832" y="1435"/>
                    <a:pt x="9099" y="1035"/>
                  </a:cubicBezTo>
                  <a:cubicBezTo>
                    <a:pt x="8832" y="868"/>
                    <a:pt x="8599" y="734"/>
                    <a:pt x="8299" y="601"/>
                  </a:cubicBezTo>
                  <a:cubicBezTo>
                    <a:pt x="7465" y="1201"/>
                    <a:pt x="6731" y="1835"/>
                    <a:pt x="5964" y="2502"/>
                  </a:cubicBezTo>
                  <a:cubicBezTo>
                    <a:pt x="6431" y="1702"/>
                    <a:pt x="6931" y="1001"/>
                    <a:pt x="7565" y="334"/>
                  </a:cubicBezTo>
                  <a:cubicBezTo>
                    <a:pt x="7331" y="234"/>
                    <a:pt x="6230" y="34"/>
                    <a:pt x="5997"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2"/>
            <p:cNvSpPr/>
            <p:nvPr/>
          </p:nvSpPr>
          <p:spPr>
            <a:xfrm>
              <a:off x="5308125" y="3614700"/>
              <a:ext cx="218525" cy="392625"/>
            </a:xfrm>
            <a:custGeom>
              <a:avLst/>
              <a:gdLst/>
              <a:ahLst/>
              <a:cxnLst/>
              <a:rect l="l" t="t" r="r" b="b"/>
              <a:pathLst>
                <a:path w="8741" h="15705" extrusionOk="0">
                  <a:moveTo>
                    <a:pt x="5938" y="0"/>
                  </a:moveTo>
                  <a:cubicBezTo>
                    <a:pt x="5738" y="34"/>
                    <a:pt x="5505" y="67"/>
                    <a:pt x="5238" y="134"/>
                  </a:cubicBezTo>
                  <a:cubicBezTo>
                    <a:pt x="5605" y="834"/>
                    <a:pt x="5871" y="1635"/>
                    <a:pt x="6005" y="2469"/>
                  </a:cubicBezTo>
                  <a:cubicBezTo>
                    <a:pt x="5505" y="1702"/>
                    <a:pt x="5004" y="1001"/>
                    <a:pt x="4404" y="367"/>
                  </a:cubicBezTo>
                  <a:cubicBezTo>
                    <a:pt x="4104" y="467"/>
                    <a:pt x="3770" y="567"/>
                    <a:pt x="3503" y="701"/>
                  </a:cubicBezTo>
                  <a:cubicBezTo>
                    <a:pt x="3570" y="1135"/>
                    <a:pt x="3703" y="1568"/>
                    <a:pt x="3737" y="2002"/>
                  </a:cubicBezTo>
                  <a:cubicBezTo>
                    <a:pt x="3503" y="1635"/>
                    <a:pt x="3203" y="1301"/>
                    <a:pt x="2903" y="968"/>
                  </a:cubicBezTo>
                  <a:cubicBezTo>
                    <a:pt x="2169" y="1335"/>
                    <a:pt x="1402" y="1802"/>
                    <a:pt x="734" y="2335"/>
                  </a:cubicBezTo>
                  <a:cubicBezTo>
                    <a:pt x="868" y="2569"/>
                    <a:pt x="1001" y="2869"/>
                    <a:pt x="1101" y="3136"/>
                  </a:cubicBezTo>
                  <a:cubicBezTo>
                    <a:pt x="868" y="2902"/>
                    <a:pt x="668" y="2736"/>
                    <a:pt x="368" y="2636"/>
                  </a:cubicBezTo>
                  <a:cubicBezTo>
                    <a:pt x="267" y="2802"/>
                    <a:pt x="101" y="2902"/>
                    <a:pt x="1" y="3036"/>
                  </a:cubicBezTo>
                  <a:cubicBezTo>
                    <a:pt x="1735" y="4137"/>
                    <a:pt x="3236" y="5671"/>
                    <a:pt x="4370" y="7539"/>
                  </a:cubicBezTo>
                  <a:cubicBezTo>
                    <a:pt x="5038" y="8640"/>
                    <a:pt x="5571" y="9807"/>
                    <a:pt x="5938" y="11075"/>
                  </a:cubicBezTo>
                  <a:cubicBezTo>
                    <a:pt x="6405" y="12509"/>
                    <a:pt x="6505" y="14044"/>
                    <a:pt x="6939" y="15478"/>
                  </a:cubicBezTo>
                  <a:cubicBezTo>
                    <a:pt x="7006" y="15545"/>
                    <a:pt x="7006" y="15645"/>
                    <a:pt x="7072" y="15678"/>
                  </a:cubicBezTo>
                  <a:cubicBezTo>
                    <a:pt x="7100" y="15697"/>
                    <a:pt x="7128" y="15705"/>
                    <a:pt x="7156" y="15705"/>
                  </a:cubicBezTo>
                  <a:cubicBezTo>
                    <a:pt x="7333" y="15705"/>
                    <a:pt x="7511" y="15379"/>
                    <a:pt x="7539" y="15178"/>
                  </a:cubicBezTo>
                  <a:cubicBezTo>
                    <a:pt x="8740" y="9974"/>
                    <a:pt x="8340" y="4170"/>
                    <a:pt x="5938"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2"/>
            <p:cNvSpPr/>
            <p:nvPr/>
          </p:nvSpPr>
          <p:spPr>
            <a:xfrm>
              <a:off x="5204725" y="3765650"/>
              <a:ext cx="281050" cy="240500"/>
            </a:xfrm>
            <a:custGeom>
              <a:avLst/>
              <a:gdLst/>
              <a:ahLst/>
              <a:cxnLst/>
              <a:rect l="l" t="t" r="r" b="b"/>
              <a:pathLst>
                <a:path w="11242" h="9620" extrusionOk="0">
                  <a:moveTo>
                    <a:pt x="1802" y="0"/>
                  </a:moveTo>
                  <a:cubicBezTo>
                    <a:pt x="1668" y="167"/>
                    <a:pt x="1568" y="334"/>
                    <a:pt x="1468" y="500"/>
                  </a:cubicBezTo>
                  <a:cubicBezTo>
                    <a:pt x="2068" y="767"/>
                    <a:pt x="2669" y="1134"/>
                    <a:pt x="3203" y="1601"/>
                  </a:cubicBezTo>
                  <a:cubicBezTo>
                    <a:pt x="2502" y="1368"/>
                    <a:pt x="1835" y="1268"/>
                    <a:pt x="1101" y="1168"/>
                  </a:cubicBezTo>
                  <a:cubicBezTo>
                    <a:pt x="1001" y="1434"/>
                    <a:pt x="868" y="1668"/>
                    <a:pt x="768" y="1968"/>
                  </a:cubicBezTo>
                  <a:cubicBezTo>
                    <a:pt x="1068" y="2168"/>
                    <a:pt x="1368" y="2435"/>
                    <a:pt x="1668" y="2669"/>
                  </a:cubicBezTo>
                  <a:cubicBezTo>
                    <a:pt x="1301" y="2602"/>
                    <a:pt x="968" y="2502"/>
                    <a:pt x="567" y="2502"/>
                  </a:cubicBezTo>
                  <a:cubicBezTo>
                    <a:pt x="334" y="3202"/>
                    <a:pt x="167" y="3970"/>
                    <a:pt x="67" y="4703"/>
                  </a:cubicBezTo>
                  <a:cubicBezTo>
                    <a:pt x="267" y="4803"/>
                    <a:pt x="534" y="4870"/>
                    <a:pt x="734" y="5004"/>
                  </a:cubicBezTo>
                  <a:cubicBezTo>
                    <a:pt x="501" y="5004"/>
                    <a:pt x="234" y="5037"/>
                    <a:pt x="34" y="5104"/>
                  </a:cubicBezTo>
                  <a:cubicBezTo>
                    <a:pt x="0" y="5304"/>
                    <a:pt x="0" y="5504"/>
                    <a:pt x="0" y="5671"/>
                  </a:cubicBezTo>
                  <a:cubicBezTo>
                    <a:pt x="608" y="5547"/>
                    <a:pt x="1230" y="5487"/>
                    <a:pt x="1857" y="5487"/>
                  </a:cubicBezTo>
                  <a:cubicBezTo>
                    <a:pt x="2916" y="5487"/>
                    <a:pt x="3990" y="5657"/>
                    <a:pt x="5037" y="5971"/>
                  </a:cubicBezTo>
                  <a:cubicBezTo>
                    <a:pt x="6038" y="6271"/>
                    <a:pt x="7005" y="6705"/>
                    <a:pt x="7906" y="7305"/>
                  </a:cubicBezTo>
                  <a:cubicBezTo>
                    <a:pt x="8973" y="7972"/>
                    <a:pt x="9874" y="8906"/>
                    <a:pt x="10908" y="9540"/>
                  </a:cubicBezTo>
                  <a:cubicBezTo>
                    <a:pt x="10957" y="9589"/>
                    <a:pt x="11006" y="9620"/>
                    <a:pt x="11042" y="9620"/>
                  </a:cubicBezTo>
                  <a:cubicBezTo>
                    <a:pt x="11055" y="9620"/>
                    <a:pt x="11066" y="9616"/>
                    <a:pt x="11075" y="9607"/>
                  </a:cubicBezTo>
                  <a:cubicBezTo>
                    <a:pt x="11242" y="9540"/>
                    <a:pt x="11208" y="9207"/>
                    <a:pt x="11075" y="8973"/>
                  </a:cubicBezTo>
                  <a:cubicBezTo>
                    <a:pt x="8907" y="4837"/>
                    <a:pt x="5504" y="1301"/>
                    <a:pt x="1802"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0" name="Google Shape;150;p2"/>
            <p:cNvSpPr/>
            <p:nvPr/>
          </p:nvSpPr>
          <p:spPr>
            <a:xfrm>
              <a:off x="5479925" y="3749800"/>
              <a:ext cx="372775" cy="253875"/>
            </a:xfrm>
            <a:custGeom>
              <a:avLst/>
              <a:gdLst/>
              <a:ahLst/>
              <a:cxnLst/>
              <a:rect l="l" t="t" r="r" b="b"/>
              <a:pathLst>
                <a:path w="14911" h="10155" extrusionOk="0">
                  <a:moveTo>
                    <a:pt x="12909" y="0"/>
                  </a:moveTo>
                  <a:cubicBezTo>
                    <a:pt x="8039" y="1301"/>
                    <a:pt x="3369" y="5071"/>
                    <a:pt x="300" y="9474"/>
                  </a:cubicBezTo>
                  <a:cubicBezTo>
                    <a:pt x="134" y="9741"/>
                    <a:pt x="0" y="10107"/>
                    <a:pt x="234" y="10141"/>
                  </a:cubicBezTo>
                  <a:cubicBezTo>
                    <a:pt x="263" y="10151"/>
                    <a:pt x="289" y="10155"/>
                    <a:pt x="315" y="10155"/>
                  </a:cubicBezTo>
                  <a:cubicBezTo>
                    <a:pt x="376" y="10155"/>
                    <a:pt x="430" y="10131"/>
                    <a:pt x="501" y="10107"/>
                  </a:cubicBezTo>
                  <a:cubicBezTo>
                    <a:pt x="1902" y="9474"/>
                    <a:pt x="3169" y="8440"/>
                    <a:pt x="4537" y="7772"/>
                  </a:cubicBezTo>
                  <a:cubicBezTo>
                    <a:pt x="5804" y="7172"/>
                    <a:pt x="7072" y="6672"/>
                    <a:pt x="8373" y="6405"/>
                  </a:cubicBezTo>
                  <a:cubicBezTo>
                    <a:pt x="9645" y="6077"/>
                    <a:pt x="10939" y="5917"/>
                    <a:pt x="12204" y="5917"/>
                  </a:cubicBezTo>
                  <a:cubicBezTo>
                    <a:pt x="13129" y="5917"/>
                    <a:pt x="14038" y="6002"/>
                    <a:pt x="14911" y="6171"/>
                  </a:cubicBezTo>
                  <a:lnTo>
                    <a:pt x="14911" y="5604"/>
                  </a:lnTo>
                  <a:cubicBezTo>
                    <a:pt x="14644" y="5504"/>
                    <a:pt x="14344" y="5504"/>
                    <a:pt x="14010" y="5471"/>
                  </a:cubicBezTo>
                  <a:cubicBezTo>
                    <a:pt x="14310" y="5404"/>
                    <a:pt x="14577" y="5271"/>
                    <a:pt x="14877" y="5171"/>
                  </a:cubicBezTo>
                  <a:cubicBezTo>
                    <a:pt x="14811" y="4337"/>
                    <a:pt x="14644" y="3503"/>
                    <a:pt x="14377" y="2769"/>
                  </a:cubicBezTo>
                  <a:cubicBezTo>
                    <a:pt x="13910" y="2769"/>
                    <a:pt x="13476" y="2836"/>
                    <a:pt x="13009" y="2936"/>
                  </a:cubicBezTo>
                  <a:cubicBezTo>
                    <a:pt x="13376" y="2635"/>
                    <a:pt x="13743" y="2435"/>
                    <a:pt x="14177" y="2168"/>
                  </a:cubicBezTo>
                  <a:cubicBezTo>
                    <a:pt x="14044" y="1902"/>
                    <a:pt x="13910" y="1601"/>
                    <a:pt x="13743" y="1301"/>
                  </a:cubicBezTo>
                  <a:cubicBezTo>
                    <a:pt x="12843" y="1335"/>
                    <a:pt x="11909" y="1468"/>
                    <a:pt x="11008" y="1668"/>
                  </a:cubicBezTo>
                  <a:cubicBezTo>
                    <a:pt x="11709" y="1168"/>
                    <a:pt x="12509" y="801"/>
                    <a:pt x="13310" y="567"/>
                  </a:cubicBezTo>
                  <a:cubicBezTo>
                    <a:pt x="13176" y="401"/>
                    <a:pt x="13043" y="167"/>
                    <a:pt x="12909"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1" name="Google Shape;151;p2"/>
            <p:cNvSpPr/>
            <p:nvPr/>
          </p:nvSpPr>
          <p:spPr>
            <a:xfrm>
              <a:off x="5488250" y="3916825"/>
              <a:ext cx="341950" cy="144050"/>
            </a:xfrm>
            <a:custGeom>
              <a:avLst/>
              <a:gdLst/>
              <a:ahLst/>
              <a:cxnLst/>
              <a:rect l="l" t="t" r="r" b="b"/>
              <a:pathLst>
                <a:path w="13678" h="5762" extrusionOk="0">
                  <a:moveTo>
                    <a:pt x="11218" y="1"/>
                  </a:moveTo>
                  <a:cubicBezTo>
                    <a:pt x="7761" y="1"/>
                    <a:pt x="3868" y="1192"/>
                    <a:pt x="468" y="3093"/>
                  </a:cubicBezTo>
                  <a:cubicBezTo>
                    <a:pt x="234" y="3226"/>
                    <a:pt x="1" y="3460"/>
                    <a:pt x="134" y="3593"/>
                  </a:cubicBezTo>
                  <a:cubicBezTo>
                    <a:pt x="201" y="3627"/>
                    <a:pt x="234" y="3627"/>
                    <a:pt x="334" y="3627"/>
                  </a:cubicBezTo>
                  <a:cubicBezTo>
                    <a:pt x="1635" y="3627"/>
                    <a:pt x="2970" y="3293"/>
                    <a:pt x="4237" y="3260"/>
                  </a:cubicBezTo>
                  <a:cubicBezTo>
                    <a:pt x="4383" y="3256"/>
                    <a:pt x="4528" y="3253"/>
                    <a:pt x="4672" y="3253"/>
                  </a:cubicBezTo>
                  <a:cubicBezTo>
                    <a:pt x="5679" y="3253"/>
                    <a:pt x="6635" y="3356"/>
                    <a:pt x="7539" y="3560"/>
                  </a:cubicBezTo>
                  <a:cubicBezTo>
                    <a:pt x="9341" y="3927"/>
                    <a:pt x="10909" y="4727"/>
                    <a:pt x="12143" y="5761"/>
                  </a:cubicBezTo>
                  <a:cubicBezTo>
                    <a:pt x="12209" y="5595"/>
                    <a:pt x="12310" y="5461"/>
                    <a:pt x="12343" y="5294"/>
                  </a:cubicBezTo>
                  <a:cubicBezTo>
                    <a:pt x="12109" y="5161"/>
                    <a:pt x="11943" y="4994"/>
                    <a:pt x="11742" y="4894"/>
                  </a:cubicBezTo>
                  <a:cubicBezTo>
                    <a:pt x="12009" y="4894"/>
                    <a:pt x="12243" y="4928"/>
                    <a:pt x="12510" y="4961"/>
                  </a:cubicBezTo>
                  <a:cubicBezTo>
                    <a:pt x="12877" y="4294"/>
                    <a:pt x="13110" y="3593"/>
                    <a:pt x="13344" y="2859"/>
                  </a:cubicBezTo>
                  <a:cubicBezTo>
                    <a:pt x="13010" y="2726"/>
                    <a:pt x="12676" y="2593"/>
                    <a:pt x="12276" y="2492"/>
                  </a:cubicBezTo>
                  <a:cubicBezTo>
                    <a:pt x="12676" y="2426"/>
                    <a:pt x="13077" y="2392"/>
                    <a:pt x="13477" y="2326"/>
                  </a:cubicBezTo>
                  <a:cubicBezTo>
                    <a:pt x="13510" y="2059"/>
                    <a:pt x="13544" y="1759"/>
                    <a:pt x="13577" y="1492"/>
                  </a:cubicBezTo>
                  <a:cubicBezTo>
                    <a:pt x="12977" y="1258"/>
                    <a:pt x="12243" y="991"/>
                    <a:pt x="11542" y="825"/>
                  </a:cubicBezTo>
                  <a:cubicBezTo>
                    <a:pt x="11965" y="770"/>
                    <a:pt x="12367" y="745"/>
                    <a:pt x="12754" y="745"/>
                  </a:cubicBezTo>
                  <a:cubicBezTo>
                    <a:pt x="13071" y="745"/>
                    <a:pt x="13377" y="761"/>
                    <a:pt x="13677" y="791"/>
                  </a:cubicBezTo>
                  <a:lnTo>
                    <a:pt x="13677" y="224"/>
                  </a:lnTo>
                  <a:cubicBezTo>
                    <a:pt x="12893" y="73"/>
                    <a:pt x="12069" y="1"/>
                    <a:pt x="11218" y="1"/>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2" name="Google Shape;152;p2"/>
            <p:cNvSpPr/>
            <p:nvPr/>
          </p:nvSpPr>
          <p:spPr>
            <a:xfrm>
              <a:off x="5488250" y="3452925"/>
              <a:ext cx="116775" cy="459500"/>
            </a:xfrm>
            <a:custGeom>
              <a:avLst/>
              <a:gdLst/>
              <a:ahLst/>
              <a:cxnLst/>
              <a:rect l="l" t="t" r="r" b="b"/>
              <a:pathLst>
                <a:path w="4671" h="18380" extrusionOk="0">
                  <a:moveTo>
                    <a:pt x="2970" y="0"/>
                  </a:moveTo>
                  <a:lnTo>
                    <a:pt x="2736" y="67"/>
                  </a:lnTo>
                  <a:cubicBezTo>
                    <a:pt x="4404" y="5137"/>
                    <a:pt x="3203" y="13143"/>
                    <a:pt x="1" y="18313"/>
                  </a:cubicBezTo>
                  <a:lnTo>
                    <a:pt x="201" y="18380"/>
                  </a:lnTo>
                  <a:cubicBezTo>
                    <a:pt x="3470" y="13176"/>
                    <a:pt x="4671" y="5104"/>
                    <a:pt x="29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3" name="Google Shape;153;p2"/>
            <p:cNvSpPr/>
            <p:nvPr/>
          </p:nvSpPr>
          <p:spPr>
            <a:xfrm>
              <a:off x="5534950" y="3436125"/>
              <a:ext cx="44225" cy="25425"/>
            </a:xfrm>
            <a:custGeom>
              <a:avLst/>
              <a:gdLst/>
              <a:ahLst/>
              <a:cxnLst/>
              <a:rect l="l" t="t" r="r" b="b"/>
              <a:pathLst>
                <a:path w="1769" h="1017" extrusionOk="0">
                  <a:moveTo>
                    <a:pt x="1314" y="1"/>
                  </a:moveTo>
                  <a:cubicBezTo>
                    <a:pt x="1163" y="1"/>
                    <a:pt x="982" y="35"/>
                    <a:pt x="801" y="105"/>
                  </a:cubicBezTo>
                  <a:cubicBezTo>
                    <a:pt x="334" y="205"/>
                    <a:pt x="1" y="539"/>
                    <a:pt x="101" y="805"/>
                  </a:cubicBezTo>
                  <a:cubicBezTo>
                    <a:pt x="121" y="949"/>
                    <a:pt x="281" y="1017"/>
                    <a:pt x="509" y="1017"/>
                  </a:cubicBezTo>
                  <a:cubicBezTo>
                    <a:pt x="652" y="1017"/>
                    <a:pt x="822" y="990"/>
                    <a:pt x="1001" y="939"/>
                  </a:cubicBezTo>
                  <a:cubicBezTo>
                    <a:pt x="1468" y="772"/>
                    <a:pt x="1769" y="439"/>
                    <a:pt x="1702" y="205"/>
                  </a:cubicBezTo>
                  <a:cubicBezTo>
                    <a:pt x="1683" y="69"/>
                    <a:pt x="1527" y="1"/>
                    <a:pt x="1314" y="1"/>
                  </a:cubicBezTo>
                  <a:close/>
                </a:path>
              </a:pathLst>
            </a:custGeom>
            <a:solidFill>
              <a:srgbClr val="FFF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4" name="Google Shape;154;p2"/>
            <p:cNvSpPr/>
            <p:nvPr/>
          </p:nvSpPr>
          <p:spPr>
            <a:xfrm>
              <a:off x="5495750" y="3503775"/>
              <a:ext cx="139300" cy="417000"/>
            </a:xfrm>
            <a:custGeom>
              <a:avLst/>
              <a:gdLst/>
              <a:ahLst/>
              <a:cxnLst/>
              <a:rect l="l" t="t" r="r" b="b"/>
              <a:pathLst>
                <a:path w="5572" h="16680" extrusionOk="0">
                  <a:moveTo>
                    <a:pt x="5338" y="1"/>
                  </a:moveTo>
                  <a:cubicBezTo>
                    <a:pt x="5071" y="4838"/>
                    <a:pt x="3337" y="10275"/>
                    <a:pt x="1" y="16613"/>
                  </a:cubicBezTo>
                  <a:lnTo>
                    <a:pt x="234" y="16679"/>
                  </a:lnTo>
                  <a:cubicBezTo>
                    <a:pt x="3570" y="10342"/>
                    <a:pt x="5338" y="4904"/>
                    <a:pt x="55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5" name="Google Shape;155;p2"/>
            <p:cNvSpPr/>
            <p:nvPr/>
          </p:nvSpPr>
          <p:spPr>
            <a:xfrm>
              <a:off x="5610850" y="3485425"/>
              <a:ext cx="41725" cy="24225"/>
            </a:xfrm>
            <a:custGeom>
              <a:avLst/>
              <a:gdLst/>
              <a:ahLst/>
              <a:cxnLst/>
              <a:rect l="l" t="t" r="r" b="b"/>
              <a:pathLst>
                <a:path w="1669" h="969" extrusionOk="0">
                  <a:moveTo>
                    <a:pt x="901" y="1"/>
                  </a:moveTo>
                  <a:cubicBezTo>
                    <a:pt x="401" y="34"/>
                    <a:pt x="0" y="234"/>
                    <a:pt x="0" y="501"/>
                  </a:cubicBezTo>
                  <a:cubicBezTo>
                    <a:pt x="0" y="735"/>
                    <a:pt x="334" y="968"/>
                    <a:pt x="801" y="968"/>
                  </a:cubicBezTo>
                  <a:cubicBezTo>
                    <a:pt x="1268" y="968"/>
                    <a:pt x="1635" y="735"/>
                    <a:pt x="1668" y="468"/>
                  </a:cubicBezTo>
                  <a:cubicBezTo>
                    <a:pt x="1668" y="201"/>
                    <a:pt x="1335" y="1"/>
                    <a:pt x="9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2"/>
            <p:cNvSpPr/>
            <p:nvPr/>
          </p:nvSpPr>
          <p:spPr>
            <a:xfrm>
              <a:off x="5460725" y="3506275"/>
              <a:ext cx="86775" cy="406150"/>
            </a:xfrm>
            <a:custGeom>
              <a:avLst/>
              <a:gdLst/>
              <a:ahLst/>
              <a:cxnLst/>
              <a:rect l="l" t="t" r="r" b="b"/>
              <a:pathLst>
                <a:path w="3471" h="16246" extrusionOk="0">
                  <a:moveTo>
                    <a:pt x="234" y="1"/>
                  </a:moveTo>
                  <a:lnTo>
                    <a:pt x="1" y="134"/>
                  </a:lnTo>
                  <a:cubicBezTo>
                    <a:pt x="2836" y="4904"/>
                    <a:pt x="3237" y="10742"/>
                    <a:pt x="1068" y="16179"/>
                  </a:cubicBezTo>
                  <a:lnTo>
                    <a:pt x="1302" y="16246"/>
                  </a:lnTo>
                  <a:cubicBezTo>
                    <a:pt x="3470" y="10809"/>
                    <a:pt x="3103" y="4871"/>
                    <a:pt x="2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2"/>
            <p:cNvSpPr/>
            <p:nvPr/>
          </p:nvSpPr>
          <p:spPr>
            <a:xfrm>
              <a:off x="5439050" y="3488675"/>
              <a:ext cx="42550" cy="29625"/>
            </a:xfrm>
            <a:custGeom>
              <a:avLst/>
              <a:gdLst/>
              <a:ahLst/>
              <a:cxnLst/>
              <a:rect l="l" t="t" r="r" b="b"/>
              <a:pathLst>
                <a:path w="1702" h="1185" extrusionOk="0">
                  <a:moveTo>
                    <a:pt x="1236" y="0"/>
                  </a:moveTo>
                  <a:cubicBezTo>
                    <a:pt x="1057" y="0"/>
                    <a:pt x="841" y="67"/>
                    <a:pt x="634" y="205"/>
                  </a:cubicBezTo>
                  <a:cubicBezTo>
                    <a:pt x="201" y="438"/>
                    <a:pt x="1" y="838"/>
                    <a:pt x="101" y="1038"/>
                  </a:cubicBezTo>
                  <a:cubicBezTo>
                    <a:pt x="149" y="1135"/>
                    <a:pt x="274" y="1185"/>
                    <a:pt x="436" y="1185"/>
                  </a:cubicBezTo>
                  <a:cubicBezTo>
                    <a:pt x="610" y="1185"/>
                    <a:pt x="827" y="1126"/>
                    <a:pt x="1035" y="1005"/>
                  </a:cubicBezTo>
                  <a:cubicBezTo>
                    <a:pt x="1468" y="738"/>
                    <a:pt x="1702" y="371"/>
                    <a:pt x="1602" y="171"/>
                  </a:cubicBezTo>
                  <a:cubicBezTo>
                    <a:pt x="1537" y="58"/>
                    <a:pt x="1403" y="0"/>
                    <a:pt x="12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2"/>
            <p:cNvSpPr/>
            <p:nvPr/>
          </p:nvSpPr>
          <p:spPr>
            <a:xfrm>
              <a:off x="5545800" y="3626375"/>
              <a:ext cx="261050" cy="301900"/>
            </a:xfrm>
            <a:custGeom>
              <a:avLst/>
              <a:gdLst/>
              <a:ahLst/>
              <a:cxnLst/>
              <a:rect l="l" t="t" r="r" b="b"/>
              <a:pathLst>
                <a:path w="10442" h="12076" extrusionOk="0">
                  <a:moveTo>
                    <a:pt x="10374" y="0"/>
                  </a:moveTo>
                  <a:cubicBezTo>
                    <a:pt x="5071" y="2435"/>
                    <a:pt x="1668" y="6405"/>
                    <a:pt x="0" y="12009"/>
                  </a:cubicBezTo>
                  <a:lnTo>
                    <a:pt x="201" y="12076"/>
                  </a:lnTo>
                  <a:cubicBezTo>
                    <a:pt x="1868" y="6538"/>
                    <a:pt x="5237" y="2669"/>
                    <a:pt x="10441" y="200"/>
                  </a:cubicBezTo>
                  <a:lnTo>
                    <a:pt x="1037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2"/>
            <p:cNvSpPr/>
            <p:nvPr/>
          </p:nvSpPr>
          <p:spPr>
            <a:xfrm>
              <a:off x="5798475" y="3607450"/>
              <a:ext cx="28375" cy="40375"/>
            </a:xfrm>
            <a:custGeom>
              <a:avLst/>
              <a:gdLst/>
              <a:ahLst/>
              <a:cxnLst/>
              <a:rect l="l" t="t" r="r" b="b"/>
              <a:pathLst>
                <a:path w="1135" h="1615" extrusionOk="0">
                  <a:moveTo>
                    <a:pt x="369" y="1"/>
                  </a:moveTo>
                  <a:cubicBezTo>
                    <a:pt x="333" y="1"/>
                    <a:pt x="298" y="8"/>
                    <a:pt x="267" y="23"/>
                  </a:cubicBezTo>
                  <a:cubicBezTo>
                    <a:pt x="67" y="157"/>
                    <a:pt x="1" y="624"/>
                    <a:pt x="167" y="1024"/>
                  </a:cubicBezTo>
                  <a:cubicBezTo>
                    <a:pt x="308" y="1391"/>
                    <a:pt x="569" y="1614"/>
                    <a:pt x="787" y="1614"/>
                  </a:cubicBezTo>
                  <a:cubicBezTo>
                    <a:pt x="827" y="1614"/>
                    <a:pt x="865" y="1607"/>
                    <a:pt x="901" y="1591"/>
                  </a:cubicBezTo>
                  <a:cubicBezTo>
                    <a:pt x="1101" y="1458"/>
                    <a:pt x="1135" y="991"/>
                    <a:pt x="968" y="591"/>
                  </a:cubicBezTo>
                  <a:cubicBezTo>
                    <a:pt x="827" y="224"/>
                    <a:pt x="567" y="1"/>
                    <a:pt x="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2"/>
            <p:cNvSpPr/>
            <p:nvPr/>
          </p:nvSpPr>
          <p:spPr>
            <a:xfrm>
              <a:off x="5487425" y="3560500"/>
              <a:ext cx="70900" cy="351925"/>
            </a:xfrm>
            <a:custGeom>
              <a:avLst/>
              <a:gdLst/>
              <a:ahLst/>
              <a:cxnLst/>
              <a:rect l="l" t="t" r="r" b="b"/>
              <a:pathLst>
                <a:path w="2836" h="14077" extrusionOk="0">
                  <a:moveTo>
                    <a:pt x="2069" y="0"/>
                  </a:moveTo>
                  <a:lnTo>
                    <a:pt x="1835" y="33"/>
                  </a:lnTo>
                  <a:cubicBezTo>
                    <a:pt x="2536" y="4403"/>
                    <a:pt x="2502" y="8306"/>
                    <a:pt x="0" y="14010"/>
                  </a:cubicBezTo>
                  <a:lnTo>
                    <a:pt x="234" y="14077"/>
                  </a:lnTo>
                  <a:cubicBezTo>
                    <a:pt x="2736" y="8339"/>
                    <a:pt x="2836" y="4403"/>
                    <a:pt x="20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2"/>
            <p:cNvSpPr/>
            <p:nvPr/>
          </p:nvSpPr>
          <p:spPr>
            <a:xfrm>
              <a:off x="5512450" y="3541550"/>
              <a:ext cx="44225" cy="26250"/>
            </a:xfrm>
            <a:custGeom>
              <a:avLst/>
              <a:gdLst/>
              <a:ahLst/>
              <a:cxnLst/>
              <a:rect l="l" t="t" r="r" b="b"/>
              <a:pathLst>
                <a:path w="1769" h="1050" extrusionOk="0">
                  <a:moveTo>
                    <a:pt x="1250" y="0"/>
                  </a:moveTo>
                  <a:cubicBezTo>
                    <a:pt x="1105" y="0"/>
                    <a:pt x="939" y="30"/>
                    <a:pt x="767" y="91"/>
                  </a:cubicBezTo>
                  <a:cubicBezTo>
                    <a:pt x="334" y="258"/>
                    <a:pt x="0" y="558"/>
                    <a:pt x="67" y="791"/>
                  </a:cubicBezTo>
                  <a:cubicBezTo>
                    <a:pt x="88" y="960"/>
                    <a:pt x="270" y="1049"/>
                    <a:pt x="519" y="1049"/>
                  </a:cubicBezTo>
                  <a:cubicBezTo>
                    <a:pt x="663" y="1049"/>
                    <a:pt x="830" y="1019"/>
                    <a:pt x="1001" y="958"/>
                  </a:cubicBezTo>
                  <a:cubicBezTo>
                    <a:pt x="1434" y="825"/>
                    <a:pt x="1768" y="491"/>
                    <a:pt x="1701" y="258"/>
                  </a:cubicBezTo>
                  <a:cubicBezTo>
                    <a:pt x="1680" y="89"/>
                    <a:pt x="1499" y="0"/>
                    <a:pt x="12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2"/>
            <p:cNvSpPr/>
            <p:nvPr/>
          </p:nvSpPr>
          <p:spPr>
            <a:xfrm>
              <a:off x="5545800" y="3610525"/>
              <a:ext cx="189325" cy="317750"/>
            </a:xfrm>
            <a:custGeom>
              <a:avLst/>
              <a:gdLst/>
              <a:ahLst/>
              <a:cxnLst/>
              <a:rect l="l" t="t" r="r" b="b"/>
              <a:pathLst>
                <a:path w="7573" h="12710" extrusionOk="0">
                  <a:moveTo>
                    <a:pt x="7406" y="1"/>
                  </a:moveTo>
                  <a:cubicBezTo>
                    <a:pt x="2702" y="3870"/>
                    <a:pt x="267" y="6906"/>
                    <a:pt x="0" y="12710"/>
                  </a:cubicBezTo>
                  <a:lnTo>
                    <a:pt x="234" y="12710"/>
                  </a:lnTo>
                  <a:cubicBezTo>
                    <a:pt x="534" y="7039"/>
                    <a:pt x="2936" y="4037"/>
                    <a:pt x="7572" y="167"/>
                  </a:cubicBezTo>
                  <a:lnTo>
                    <a:pt x="740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2"/>
            <p:cNvSpPr/>
            <p:nvPr/>
          </p:nvSpPr>
          <p:spPr>
            <a:xfrm>
              <a:off x="5721750" y="3591875"/>
              <a:ext cx="34225" cy="34825"/>
            </a:xfrm>
            <a:custGeom>
              <a:avLst/>
              <a:gdLst/>
              <a:ahLst/>
              <a:cxnLst/>
              <a:rect l="l" t="t" r="r" b="b"/>
              <a:pathLst>
                <a:path w="1369" h="1393" extrusionOk="0">
                  <a:moveTo>
                    <a:pt x="401" y="0"/>
                  </a:moveTo>
                  <a:cubicBezTo>
                    <a:pt x="312" y="0"/>
                    <a:pt x="231" y="26"/>
                    <a:pt x="168" y="79"/>
                  </a:cubicBezTo>
                  <a:cubicBezTo>
                    <a:pt x="1" y="280"/>
                    <a:pt x="34" y="680"/>
                    <a:pt x="334" y="1047"/>
                  </a:cubicBezTo>
                  <a:cubicBezTo>
                    <a:pt x="493" y="1274"/>
                    <a:pt x="730" y="1393"/>
                    <a:pt x="928" y="1393"/>
                  </a:cubicBezTo>
                  <a:cubicBezTo>
                    <a:pt x="1020" y="1393"/>
                    <a:pt x="1104" y="1367"/>
                    <a:pt x="1168" y="1314"/>
                  </a:cubicBezTo>
                  <a:cubicBezTo>
                    <a:pt x="1368" y="1147"/>
                    <a:pt x="1302" y="680"/>
                    <a:pt x="1001" y="346"/>
                  </a:cubicBezTo>
                  <a:cubicBezTo>
                    <a:pt x="820" y="119"/>
                    <a:pt x="592" y="0"/>
                    <a:pt x="4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2"/>
            <p:cNvSpPr/>
            <p:nvPr/>
          </p:nvSpPr>
          <p:spPr>
            <a:xfrm>
              <a:off x="5466575" y="3704850"/>
              <a:ext cx="186000" cy="308550"/>
            </a:xfrm>
            <a:custGeom>
              <a:avLst/>
              <a:gdLst/>
              <a:ahLst/>
              <a:cxnLst/>
              <a:rect l="l" t="t" r="r" b="b"/>
              <a:pathLst>
                <a:path w="7440" h="12342" extrusionOk="0">
                  <a:moveTo>
                    <a:pt x="3014" y="1"/>
                  </a:moveTo>
                  <a:cubicBezTo>
                    <a:pt x="2665" y="1"/>
                    <a:pt x="2213" y="30"/>
                    <a:pt x="2102" y="30"/>
                  </a:cubicBezTo>
                  <a:cubicBezTo>
                    <a:pt x="501" y="3933"/>
                    <a:pt x="0" y="8003"/>
                    <a:pt x="601" y="11972"/>
                  </a:cubicBezTo>
                  <a:cubicBezTo>
                    <a:pt x="655" y="12135"/>
                    <a:pt x="731" y="12342"/>
                    <a:pt x="848" y="12342"/>
                  </a:cubicBezTo>
                  <a:cubicBezTo>
                    <a:pt x="874" y="12342"/>
                    <a:pt x="903" y="12331"/>
                    <a:pt x="934" y="12306"/>
                  </a:cubicBezTo>
                  <a:cubicBezTo>
                    <a:pt x="1035" y="12272"/>
                    <a:pt x="1035" y="12239"/>
                    <a:pt x="1068" y="12139"/>
                  </a:cubicBezTo>
                  <a:cubicBezTo>
                    <a:pt x="1535" y="11038"/>
                    <a:pt x="5438" y="3866"/>
                    <a:pt x="7439" y="1732"/>
                  </a:cubicBezTo>
                  <a:cubicBezTo>
                    <a:pt x="7339" y="1631"/>
                    <a:pt x="7206" y="1565"/>
                    <a:pt x="7172" y="1465"/>
                  </a:cubicBezTo>
                  <a:lnTo>
                    <a:pt x="6538" y="1965"/>
                  </a:lnTo>
                  <a:cubicBezTo>
                    <a:pt x="6672" y="1765"/>
                    <a:pt x="6772" y="1531"/>
                    <a:pt x="6905" y="1298"/>
                  </a:cubicBezTo>
                  <a:cubicBezTo>
                    <a:pt x="6372" y="931"/>
                    <a:pt x="5838" y="631"/>
                    <a:pt x="5238" y="431"/>
                  </a:cubicBezTo>
                  <a:cubicBezTo>
                    <a:pt x="4937" y="731"/>
                    <a:pt x="4704" y="998"/>
                    <a:pt x="4504" y="1331"/>
                  </a:cubicBezTo>
                  <a:cubicBezTo>
                    <a:pt x="4570" y="998"/>
                    <a:pt x="4670" y="631"/>
                    <a:pt x="4771" y="297"/>
                  </a:cubicBezTo>
                  <a:cubicBezTo>
                    <a:pt x="4537" y="264"/>
                    <a:pt x="4337" y="197"/>
                    <a:pt x="4070" y="130"/>
                  </a:cubicBezTo>
                  <a:cubicBezTo>
                    <a:pt x="3570" y="697"/>
                    <a:pt x="3069" y="1298"/>
                    <a:pt x="2669" y="1932"/>
                  </a:cubicBezTo>
                  <a:cubicBezTo>
                    <a:pt x="2836" y="1265"/>
                    <a:pt x="3069" y="597"/>
                    <a:pt x="3403" y="30"/>
                  </a:cubicBezTo>
                  <a:cubicBezTo>
                    <a:pt x="3336" y="8"/>
                    <a:pt x="3188" y="1"/>
                    <a:pt x="3014"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5" name="Google Shape;165;p2"/>
            <p:cNvSpPr/>
            <p:nvPr/>
          </p:nvSpPr>
          <p:spPr>
            <a:xfrm>
              <a:off x="5338975" y="3710600"/>
              <a:ext cx="175150" cy="302450"/>
            </a:xfrm>
            <a:custGeom>
              <a:avLst/>
              <a:gdLst/>
              <a:ahLst/>
              <a:cxnLst/>
              <a:rect l="l" t="t" r="r" b="b"/>
              <a:pathLst>
                <a:path w="7006" h="12098" extrusionOk="0">
                  <a:moveTo>
                    <a:pt x="4838" y="0"/>
                  </a:moveTo>
                  <a:cubicBezTo>
                    <a:pt x="4671" y="34"/>
                    <a:pt x="4471" y="34"/>
                    <a:pt x="4304" y="67"/>
                  </a:cubicBezTo>
                  <a:cubicBezTo>
                    <a:pt x="4571" y="634"/>
                    <a:pt x="4804" y="1235"/>
                    <a:pt x="4871" y="1902"/>
                  </a:cubicBezTo>
                  <a:cubicBezTo>
                    <a:pt x="4504" y="1335"/>
                    <a:pt x="4070" y="734"/>
                    <a:pt x="3570" y="234"/>
                  </a:cubicBezTo>
                  <a:lnTo>
                    <a:pt x="2836" y="501"/>
                  </a:lnTo>
                  <a:cubicBezTo>
                    <a:pt x="2903" y="834"/>
                    <a:pt x="3003" y="1168"/>
                    <a:pt x="3036" y="1502"/>
                  </a:cubicBezTo>
                  <a:cubicBezTo>
                    <a:pt x="2836" y="1201"/>
                    <a:pt x="2636" y="901"/>
                    <a:pt x="2369" y="668"/>
                  </a:cubicBezTo>
                  <a:cubicBezTo>
                    <a:pt x="1735" y="901"/>
                    <a:pt x="1168" y="1235"/>
                    <a:pt x="568" y="1668"/>
                  </a:cubicBezTo>
                  <a:cubicBezTo>
                    <a:pt x="701" y="1868"/>
                    <a:pt x="801" y="2069"/>
                    <a:pt x="868" y="2269"/>
                  </a:cubicBezTo>
                  <a:cubicBezTo>
                    <a:pt x="701" y="2102"/>
                    <a:pt x="501" y="2002"/>
                    <a:pt x="301" y="1868"/>
                  </a:cubicBezTo>
                  <a:cubicBezTo>
                    <a:pt x="268" y="1868"/>
                    <a:pt x="134" y="1969"/>
                    <a:pt x="1" y="2069"/>
                  </a:cubicBezTo>
                  <a:cubicBezTo>
                    <a:pt x="1368" y="3003"/>
                    <a:pt x="2636" y="4237"/>
                    <a:pt x="3503" y="5705"/>
                  </a:cubicBezTo>
                  <a:cubicBezTo>
                    <a:pt x="4037" y="6572"/>
                    <a:pt x="4471" y="7506"/>
                    <a:pt x="4771" y="8507"/>
                  </a:cubicBezTo>
                  <a:cubicBezTo>
                    <a:pt x="5104" y="9574"/>
                    <a:pt x="5171" y="10808"/>
                    <a:pt x="5538" y="11909"/>
                  </a:cubicBezTo>
                  <a:cubicBezTo>
                    <a:pt x="5538" y="11976"/>
                    <a:pt x="5605" y="12042"/>
                    <a:pt x="5638" y="12076"/>
                  </a:cubicBezTo>
                  <a:cubicBezTo>
                    <a:pt x="5663" y="12091"/>
                    <a:pt x="5688" y="12097"/>
                    <a:pt x="5713" y="12097"/>
                  </a:cubicBezTo>
                  <a:cubicBezTo>
                    <a:pt x="5852" y="12097"/>
                    <a:pt x="5977" y="11879"/>
                    <a:pt x="6005" y="11709"/>
                  </a:cubicBezTo>
                  <a:cubicBezTo>
                    <a:pt x="7006" y="7739"/>
                    <a:pt x="6706" y="3303"/>
                    <a:pt x="4838" y="0"/>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6" name="Google Shape;166;p2"/>
            <p:cNvSpPr/>
            <p:nvPr/>
          </p:nvSpPr>
          <p:spPr>
            <a:xfrm>
              <a:off x="5280600" y="3783150"/>
              <a:ext cx="203500" cy="226850"/>
            </a:xfrm>
            <a:custGeom>
              <a:avLst/>
              <a:gdLst/>
              <a:ahLst/>
              <a:cxnLst/>
              <a:rect l="l" t="t" r="r" b="b"/>
              <a:pathLst>
                <a:path w="8140" h="9074" extrusionOk="0">
                  <a:moveTo>
                    <a:pt x="2536" y="1"/>
                  </a:moveTo>
                  <a:cubicBezTo>
                    <a:pt x="2436" y="101"/>
                    <a:pt x="2302" y="234"/>
                    <a:pt x="2202" y="301"/>
                  </a:cubicBezTo>
                  <a:cubicBezTo>
                    <a:pt x="2636" y="634"/>
                    <a:pt x="3036" y="1001"/>
                    <a:pt x="3370" y="1468"/>
                  </a:cubicBezTo>
                  <a:cubicBezTo>
                    <a:pt x="2870" y="1168"/>
                    <a:pt x="2336" y="935"/>
                    <a:pt x="1835" y="701"/>
                  </a:cubicBezTo>
                  <a:cubicBezTo>
                    <a:pt x="1669" y="868"/>
                    <a:pt x="1535" y="1068"/>
                    <a:pt x="1435" y="1201"/>
                  </a:cubicBezTo>
                  <a:cubicBezTo>
                    <a:pt x="1635" y="1435"/>
                    <a:pt x="1802" y="1668"/>
                    <a:pt x="1969" y="1935"/>
                  </a:cubicBezTo>
                  <a:cubicBezTo>
                    <a:pt x="1702" y="1768"/>
                    <a:pt x="1435" y="1668"/>
                    <a:pt x="1168" y="1535"/>
                  </a:cubicBezTo>
                  <a:cubicBezTo>
                    <a:pt x="835" y="2002"/>
                    <a:pt x="601" y="2536"/>
                    <a:pt x="334" y="3103"/>
                  </a:cubicBezTo>
                  <a:cubicBezTo>
                    <a:pt x="501" y="3203"/>
                    <a:pt x="668" y="3336"/>
                    <a:pt x="801" y="3470"/>
                  </a:cubicBezTo>
                  <a:cubicBezTo>
                    <a:pt x="601" y="3436"/>
                    <a:pt x="434" y="3370"/>
                    <a:pt x="201" y="3370"/>
                  </a:cubicBezTo>
                  <a:cubicBezTo>
                    <a:pt x="101" y="3503"/>
                    <a:pt x="34" y="3636"/>
                    <a:pt x="1" y="3770"/>
                  </a:cubicBezTo>
                  <a:cubicBezTo>
                    <a:pt x="1335" y="3837"/>
                    <a:pt x="2669" y="4304"/>
                    <a:pt x="3904" y="5071"/>
                  </a:cubicBezTo>
                  <a:cubicBezTo>
                    <a:pt x="4637" y="5504"/>
                    <a:pt x="5305" y="6072"/>
                    <a:pt x="5938" y="6672"/>
                  </a:cubicBezTo>
                  <a:cubicBezTo>
                    <a:pt x="6606" y="7406"/>
                    <a:pt x="7139" y="8306"/>
                    <a:pt x="7840" y="8974"/>
                  </a:cubicBezTo>
                  <a:cubicBezTo>
                    <a:pt x="7873" y="9007"/>
                    <a:pt x="7940" y="9074"/>
                    <a:pt x="7973" y="9074"/>
                  </a:cubicBezTo>
                  <a:cubicBezTo>
                    <a:pt x="8140" y="9074"/>
                    <a:pt x="8140" y="8807"/>
                    <a:pt x="8107" y="8607"/>
                  </a:cubicBezTo>
                  <a:cubicBezTo>
                    <a:pt x="7206" y="5104"/>
                    <a:pt x="5171" y="1735"/>
                    <a:pt x="2536"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2"/>
            <p:cNvSpPr/>
            <p:nvPr/>
          </p:nvSpPr>
          <p:spPr>
            <a:xfrm>
              <a:off x="5479925" y="3768975"/>
              <a:ext cx="268550" cy="243525"/>
            </a:xfrm>
            <a:custGeom>
              <a:avLst/>
              <a:gdLst/>
              <a:ahLst/>
              <a:cxnLst/>
              <a:rect l="l" t="t" r="r" b="b"/>
              <a:pathLst>
                <a:path w="10742" h="9741" extrusionOk="0">
                  <a:moveTo>
                    <a:pt x="7906" y="0"/>
                  </a:moveTo>
                  <a:cubicBezTo>
                    <a:pt x="4403" y="1802"/>
                    <a:pt x="1535" y="5404"/>
                    <a:pt x="67" y="9240"/>
                  </a:cubicBezTo>
                  <a:cubicBezTo>
                    <a:pt x="34" y="9474"/>
                    <a:pt x="0" y="9741"/>
                    <a:pt x="200" y="9741"/>
                  </a:cubicBezTo>
                  <a:cubicBezTo>
                    <a:pt x="234" y="9741"/>
                    <a:pt x="334" y="9707"/>
                    <a:pt x="367" y="9674"/>
                  </a:cubicBezTo>
                  <a:cubicBezTo>
                    <a:pt x="1334" y="8907"/>
                    <a:pt x="2135" y="7973"/>
                    <a:pt x="3036" y="7206"/>
                  </a:cubicBezTo>
                  <a:cubicBezTo>
                    <a:pt x="3870" y="6505"/>
                    <a:pt x="4737" y="5971"/>
                    <a:pt x="5704" y="5504"/>
                  </a:cubicBezTo>
                  <a:cubicBezTo>
                    <a:pt x="7305" y="4737"/>
                    <a:pt x="9040" y="4304"/>
                    <a:pt x="10741" y="4237"/>
                  </a:cubicBezTo>
                  <a:cubicBezTo>
                    <a:pt x="10708" y="4070"/>
                    <a:pt x="10674" y="3970"/>
                    <a:pt x="10641" y="3837"/>
                  </a:cubicBezTo>
                  <a:cubicBezTo>
                    <a:pt x="10374" y="3837"/>
                    <a:pt x="10141" y="3837"/>
                    <a:pt x="9874" y="3870"/>
                  </a:cubicBezTo>
                  <a:lnTo>
                    <a:pt x="10508" y="3503"/>
                  </a:lnTo>
                  <a:cubicBezTo>
                    <a:pt x="10241" y="2903"/>
                    <a:pt x="9974" y="2335"/>
                    <a:pt x="9574" y="1802"/>
                  </a:cubicBezTo>
                  <a:cubicBezTo>
                    <a:pt x="9240" y="1868"/>
                    <a:pt x="8873" y="2002"/>
                    <a:pt x="8540" y="2169"/>
                  </a:cubicBezTo>
                  <a:lnTo>
                    <a:pt x="9307" y="1401"/>
                  </a:lnTo>
                  <a:cubicBezTo>
                    <a:pt x="9140" y="1201"/>
                    <a:pt x="8973" y="1001"/>
                    <a:pt x="8806" y="834"/>
                  </a:cubicBezTo>
                  <a:cubicBezTo>
                    <a:pt x="8073" y="1035"/>
                    <a:pt x="7405" y="1301"/>
                    <a:pt x="6738" y="1568"/>
                  </a:cubicBezTo>
                  <a:cubicBezTo>
                    <a:pt x="7239" y="1068"/>
                    <a:pt x="7739" y="668"/>
                    <a:pt x="8339" y="334"/>
                  </a:cubicBezTo>
                  <a:cubicBezTo>
                    <a:pt x="8206" y="201"/>
                    <a:pt x="8039" y="134"/>
                    <a:pt x="7906" y="0"/>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2"/>
            <p:cNvSpPr/>
            <p:nvPr/>
          </p:nvSpPr>
          <p:spPr>
            <a:xfrm>
              <a:off x="5483250" y="3890725"/>
              <a:ext cx="256875" cy="121325"/>
            </a:xfrm>
            <a:custGeom>
              <a:avLst/>
              <a:gdLst/>
              <a:ahLst/>
              <a:cxnLst/>
              <a:rect l="l" t="t" r="r" b="b"/>
              <a:pathLst>
                <a:path w="10275" h="4853" extrusionOk="0">
                  <a:moveTo>
                    <a:pt x="10008" y="1"/>
                  </a:moveTo>
                  <a:cubicBezTo>
                    <a:pt x="6739" y="134"/>
                    <a:pt x="3069" y="1935"/>
                    <a:pt x="267" y="4437"/>
                  </a:cubicBezTo>
                  <a:cubicBezTo>
                    <a:pt x="167" y="4537"/>
                    <a:pt x="1" y="4771"/>
                    <a:pt x="101" y="4837"/>
                  </a:cubicBezTo>
                  <a:cubicBezTo>
                    <a:pt x="123" y="4849"/>
                    <a:pt x="145" y="4852"/>
                    <a:pt x="166" y="4852"/>
                  </a:cubicBezTo>
                  <a:cubicBezTo>
                    <a:pt x="208" y="4852"/>
                    <a:pt x="245" y="4837"/>
                    <a:pt x="267" y="4837"/>
                  </a:cubicBezTo>
                  <a:cubicBezTo>
                    <a:pt x="1268" y="4637"/>
                    <a:pt x="2236" y="4137"/>
                    <a:pt x="3236" y="3870"/>
                  </a:cubicBezTo>
                  <a:cubicBezTo>
                    <a:pt x="4104" y="3670"/>
                    <a:pt x="5038" y="3536"/>
                    <a:pt x="5871" y="3536"/>
                  </a:cubicBezTo>
                  <a:cubicBezTo>
                    <a:pt x="7339" y="3536"/>
                    <a:pt x="8740" y="3837"/>
                    <a:pt x="9908" y="4437"/>
                  </a:cubicBezTo>
                  <a:cubicBezTo>
                    <a:pt x="9941" y="4304"/>
                    <a:pt x="10008" y="4170"/>
                    <a:pt x="10041" y="4003"/>
                  </a:cubicBezTo>
                  <a:cubicBezTo>
                    <a:pt x="9874" y="3937"/>
                    <a:pt x="9674" y="3870"/>
                    <a:pt x="9507" y="3803"/>
                  </a:cubicBezTo>
                  <a:cubicBezTo>
                    <a:pt x="9674" y="3803"/>
                    <a:pt x="9874" y="3770"/>
                    <a:pt x="10074" y="3770"/>
                  </a:cubicBezTo>
                  <a:cubicBezTo>
                    <a:pt x="10208" y="3170"/>
                    <a:pt x="10275" y="2602"/>
                    <a:pt x="10275" y="2035"/>
                  </a:cubicBezTo>
                  <a:cubicBezTo>
                    <a:pt x="10008" y="1969"/>
                    <a:pt x="9708" y="1902"/>
                    <a:pt x="9407" y="1902"/>
                  </a:cubicBezTo>
                  <a:cubicBezTo>
                    <a:pt x="9708" y="1802"/>
                    <a:pt x="10008" y="1668"/>
                    <a:pt x="10275" y="1568"/>
                  </a:cubicBezTo>
                  <a:cubicBezTo>
                    <a:pt x="10275" y="1368"/>
                    <a:pt x="10275" y="1168"/>
                    <a:pt x="10241" y="968"/>
                  </a:cubicBezTo>
                  <a:cubicBezTo>
                    <a:pt x="9674" y="835"/>
                    <a:pt x="9074" y="801"/>
                    <a:pt x="8507" y="801"/>
                  </a:cubicBezTo>
                  <a:cubicBezTo>
                    <a:pt x="9040" y="568"/>
                    <a:pt x="9574" y="468"/>
                    <a:pt x="10108" y="434"/>
                  </a:cubicBezTo>
                  <a:cubicBezTo>
                    <a:pt x="10074" y="301"/>
                    <a:pt x="10041" y="134"/>
                    <a:pt x="10008"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2"/>
            <p:cNvSpPr/>
            <p:nvPr/>
          </p:nvSpPr>
          <p:spPr>
            <a:xfrm>
              <a:off x="5560800" y="3953275"/>
              <a:ext cx="145125" cy="24200"/>
            </a:xfrm>
            <a:custGeom>
              <a:avLst/>
              <a:gdLst/>
              <a:ahLst/>
              <a:cxnLst/>
              <a:rect l="l" t="t" r="r" b="b"/>
              <a:pathLst>
                <a:path w="5805" h="968" fill="none" extrusionOk="0">
                  <a:moveTo>
                    <a:pt x="1" y="968"/>
                  </a:moveTo>
                  <a:cubicBezTo>
                    <a:pt x="1835" y="201"/>
                    <a:pt x="3904" y="0"/>
                    <a:pt x="5805" y="30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2"/>
            <p:cNvSpPr/>
            <p:nvPr/>
          </p:nvSpPr>
          <p:spPr>
            <a:xfrm>
              <a:off x="5633350" y="3932425"/>
              <a:ext cx="48400" cy="8375"/>
            </a:xfrm>
            <a:custGeom>
              <a:avLst/>
              <a:gdLst/>
              <a:ahLst/>
              <a:cxnLst/>
              <a:rect l="l" t="t" r="r" b="b"/>
              <a:pathLst>
                <a:path w="1936" h="335" fill="none" extrusionOk="0">
                  <a:moveTo>
                    <a:pt x="1" y="334"/>
                  </a:moveTo>
                  <a:cubicBezTo>
                    <a:pt x="601" y="101"/>
                    <a:pt x="1268" y="0"/>
                    <a:pt x="1936" y="3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 name="Google Shape;171;p2"/>
            <p:cNvSpPr/>
            <p:nvPr/>
          </p:nvSpPr>
          <p:spPr>
            <a:xfrm>
              <a:off x="5500775" y="3844025"/>
              <a:ext cx="149300" cy="145125"/>
            </a:xfrm>
            <a:custGeom>
              <a:avLst/>
              <a:gdLst/>
              <a:ahLst/>
              <a:cxnLst/>
              <a:rect l="l" t="t" r="r" b="b"/>
              <a:pathLst>
                <a:path w="5972" h="5805" fill="none" extrusionOk="0">
                  <a:moveTo>
                    <a:pt x="0" y="5805"/>
                  </a:moveTo>
                  <a:cubicBezTo>
                    <a:pt x="1201" y="3236"/>
                    <a:pt x="3369" y="1135"/>
                    <a:pt x="5971" y="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2" name="Google Shape;172;p2"/>
            <p:cNvSpPr/>
            <p:nvPr/>
          </p:nvSpPr>
          <p:spPr>
            <a:xfrm>
              <a:off x="5492425" y="3755625"/>
              <a:ext cx="25050" cy="191000"/>
            </a:xfrm>
            <a:custGeom>
              <a:avLst/>
              <a:gdLst/>
              <a:ahLst/>
              <a:cxnLst/>
              <a:rect l="l" t="t" r="r" b="b"/>
              <a:pathLst>
                <a:path w="1002" h="7640" fill="none" extrusionOk="0">
                  <a:moveTo>
                    <a:pt x="1001" y="1"/>
                  </a:moveTo>
                  <a:cubicBezTo>
                    <a:pt x="334" y="2503"/>
                    <a:pt x="1" y="5071"/>
                    <a:pt x="1" y="764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3" name="Google Shape;173;p2"/>
            <p:cNvSpPr/>
            <p:nvPr/>
          </p:nvSpPr>
          <p:spPr>
            <a:xfrm>
              <a:off x="5522450" y="3798150"/>
              <a:ext cx="8350" cy="42575"/>
            </a:xfrm>
            <a:custGeom>
              <a:avLst/>
              <a:gdLst/>
              <a:ahLst/>
              <a:cxnLst/>
              <a:rect l="l" t="t" r="r" b="b"/>
              <a:pathLst>
                <a:path w="334" h="1703" fill="none" extrusionOk="0">
                  <a:moveTo>
                    <a:pt x="334" y="1"/>
                  </a:moveTo>
                  <a:cubicBezTo>
                    <a:pt x="134" y="535"/>
                    <a:pt x="0" y="1135"/>
                    <a:pt x="34" y="1702"/>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4" name="Google Shape;174;p2"/>
            <p:cNvSpPr/>
            <p:nvPr/>
          </p:nvSpPr>
          <p:spPr>
            <a:xfrm>
              <a:off x="5585825" y="3766475"/>
              <a:ext cx="23375" cy="49225"/>
            </a:xfrm>
            <a:custGeom>
              <a:avLst/>
              <a:gdLst/>
              <a:ahLst/>
              <a:cxnLst/>
              <a:rect l="l" t="t" r="r" b="b"/>
              <a:pathLst>
                <a:path w="935" h="1969" fill="none" extrusionOk="0">
                  <a:moveTo>
                    <a:pt x="935" y="0"/>
                  </a:moveTo>
                  <a:cubicBezTo>
                    <a:pt x="501" y="601"/>
                    <a:pt x="234" y="1268"/>
                    <a:pt x="1" y="1968"/>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5" name="Google Shape;175;p2"/>
            <p:cNvSpPr/>
            <p:nvPr/>
          </p:nvSpPr>
          <p:spPr>
            <a:xfrm>
              <a:off x="5409875" y="3776475"/>
              <a:ext cx="60900" cy="106775"/>
            </a:xfrm>
            <a:custGeom>
              <a:avLst/>
              <a:gdLst/>
              <a:ahLst/>
              <a:cxnLst/>
              <a:rect l="l" t="t" r="r" b="b"/>
              <a:pathLst>
                <a:path w="2436" h="4271" fill="none" extrusionOk="0">
                  <a:moveTo>
                    <a:pt x="0" y="1"/>
                  </a:moveTo>
                  <a:cubicBezTo>
                    <a:pt x="1134" y="1202"/>
                    <a:pt x="1968" y="2703"/>
                    <a:pt x="2435" y="427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6" name="Google Shape;176;p2"/>
            <p:cNvSpPr/>
            <p:nvPr/>
          </p:nvSpPr>
          <p:spPr>
            <a:xfrm>
              <a:off x="5327300" y="3861550"/>
              <a:ext cx="77600" cy="46725"/>
            </a:xfrm>
            <a:custGeom>
              <a:avLst/>
              <a:gdLst/>
              <a:ahLst/>
              <a:cxnLst/>
              <a:rect l="l" t="t" r="r" b="b"/>
              <a:pathLst>
                <a:path w="3104" h="1869" fill="none" extrusionOk="0">
                  <a:moveTo>
                    <a:pt x="1" y="0"/>
                  </a:moveTo>
                  <a:cubicBezTo>
                    <a:pt x="1135" y="434"/>
                    <a:pt x="2236" y="1034"/>
                    <a:pt x="3103" y="1868"/>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7" name="Google Shape;177;p2"/>
            <p:cNvSpPr/>
            <p:nvPr/>
          </p:nvSpPr>
          <p:spPr>
            <a:xfrm>
              <a:off x="5402350" y="3877375"/>
              <a:ext cx="66750" cy="108450"/>
            </a:xfrm>
            <a:custGeom>
              <a:avLst/>
              <a:gdLst/>
              <a:ahLst/>
              <a:cxnLst/>
              <a:rect l="l" t="t" r="r" b="b"/>
              <a:pathLst>
                <a:path w="2670" h="4338" fill="none" extrusionOk="0">
                  <a:moveTo>
                    <a:pt x="1" y="1"/>
                  </a:moveTo>
                  <a:cubicBezTo>
                    <a:pt x="1168" y="1235"/>
                    <a:pt x="2102" y="2703"/>
                    <a:pt x="2670" y="433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2"/>
            <p:cNvSpPr/>
            <p:nvPr/>
          </p:nvSpPr>
          <p:spPr>
            <a:xfrm>
              <a:off x="5535800" y="3462075"/>
              <a:ext cx="251850" cy="1567000"/>
            </a:xfrm>
            <a:custGeom>
              <a:avLst/>
              <a:gdLst/>
              <a:ahLst/>
              <a:cxnLst/>
              <a:rect l="l" t="t" r="r" b="b"/>
              <a:pathLst>
                <a:path w="10074" h="62680" fill="none" extrusionOk="0">
                  <a:moveTo>
                    <a:pt x="234" y="1"/>
                  </a:moveTo>
                  <a:cubicBezTo>
                    <a:pt x="10074" y="18114"/>
                    <a:pt x="10074" y="41030"/>
                    <a:pt x="0" y="62679"/>
                  </a:cubicBezTo>
                </a:path>
              </a:pathLst>
            </a:custGeom>
            <a:noFill/>
            <a:ln w="5000"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9" name="Google Shape;179;p2"/>
            <p:cNvSpPr/>
            <p:nvPr/>
          </p:nvSpPr>
          <p:spPr>
            <a:xfrm>
              <a:off x="5068800" y="2869175"/>
              <a:ext cx="479425" cy="622000"/>
            </a:xfrm>
            <a:custGeom>
              <a:avLst/>
              <a:gdLst/>
              <a:ahLst/>
              <a:cxnLst/>
              <a:rect l="l" t="t" r="r" b="b"/>
              <a:pathLst>
                <a:path w="19177" h="24880" extrusionOk="0">
                  <a:moveTo>
                    <a:pt x="9640" y="0"/>
                  </a:moveTo>
                  <a:cubicBezTo>
                    <a:pt x="9307" y="67"/>
                    <a:pt x="7439" y="400"/>
                    <a:pt x="7105" y="534"/>
                  </a:cubicBezTo>
                  <a:cubicBezTo>
                    <a:pt x="8106" y="1635"/>
                    <a:pt x="8940" y="2835"/>
                    <a:pt x="9640" y="4136"/>
                  </a:cubicBezTo>
                  <a:cubicBezTo>
                    <a:pt x="8439" y="3002"/>
                    <a:pt x="7172" y="1968"/>
                    <a:pt x="5904" y="1001"/>
                  </a:cubicBezTo>
                  <a:cubicBezTo>
                    <a:pt x="5437" y="1201"/>
                    <a:pt x="5004" y="1401"/>
                    <a:pt x="4570" y="1668"/>
                  </a:cubicBezTo>
                  <a:cubicBezTo>
                    <a:pt x="4970" y="2335"/>
                    <a:pt x="5337" y="3002"/>
                    <a:pt x="5738" y="3703"/>
                  </a:cubicBezTo>
                  <a:cubicBezTo>
                    <a:pt x="5104" y="3136"/>
                    <a:pt x="4437" y="2635"/>
                    <a:pt x="3769" y="2168"/>
                  </a:cubicBezTo>
                  <a:cubicBezTo>
                    <a:pt x="2735" y="2869"/>
                    <a:pt x="1768" y="3703"/>
                    <a:pt x="934" y="4670"/>
                  </a:cubicBezTo>
                  <a:cubicBezTo>
                    <a:pt x="1301" y="5037"/>
                    <a:pt x="1635" y="5471"/>
                    <a:pt x="2002" y="5871"/>
                  </a:cubicBezTo>
                  <a:cubicBezTo>
                    <a:pt x="1501" y="5571"/>
                    <a:pt x="1001" y="5371"/>
                    <a:pt x="500" y="5170"/>
                  </a:cubicBezTo>
                  <a:cubicBezTo>
                    <a:pt x="334" y="5337"/>
                    <a:pt x="167" y="5604"/>
                    <a:pt x="0" y="5838"/>
                  </a:cubicBezTo>
                  <a:cubicBezTo>
                    <a:pt x="5170" y="9373"/>
                    <a:pt x="16812" y="22383"/>
                    <a:pt x="18347" y="24551"/>
                  </a:cubicBezTo>
                  <a:cubicBezTo>
                    <a:pt x="18447" y="24684"/>
                    <a:pt x="18513" y="24818"/>
                    <a:pt x="18647" y="24851"/>
                  </a:cubicBezTo>
                  <a:cubicBezTo>
                    <a:pt x="18690" y="24871"/>
                    <a:pt x="18730" y="24880"/>
                    <a:pt x="18768" y="24880"/>
                  </a:cubicBezTo>
                  <a:cubicBezTo>
                    <a:pt x="19050" y="24880"/>
                    <a:pt x="19177" y="24371"/>
                    <a:pt x="19147" y="24017"/>
                  </a:cubicBezTo>
                  <a:cubicBezTo>
                    <a:pt x="18280" y="15645"/>
                    <a:pt x="15011" y="7372"/>
                    <a:pt x="9640"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 name="Google Shape;180;p2"/>
            <p:cNvSpPr/>
            <p:nvPr/>
          </p:nvSpPr>
          <p:spPr>
            <a:xfrm>
              <a:off x="4962875" y="2951725"/>
              <a:ext cx="585450" cy="539700"/>
            </a:xfrm>
            <a:custGeom>
              <a:avLst/>
              <a:gdLst/>
              <a:ahLst/>
              <a:cxnLst/>
              <a:rect l="l" t="t" r="r" b="b"/>
              <a:pathLst>
                <a:path w="23418" h="21588" extrusionOk="0">
                  <a:moveTo>
                    <a:pt x="7740" y="0"/>
                  </a:moveTo>
                  <a:cubicBezTo>
                    <a:pt x="7406" y="167"/>
                    <a:pt x="5738" y="1001"/>
                    <a:pt x="5471" y="1168"/>
                  </a:cubicBezTo>
                  <a:cubicBezTo>
                    <a:pt x="6706" y="1968"/>
                    <a:pt x="7840" y="2869"/>
                    <a:pt x="8840" y="3970"/>
                  </a:cubicBezTo>
                  <a:cubicBezTo>
                    <a:pt x="7373" y="3203"/>
                    <a:pt x="5872" y="2536"/>
                    <a:pt x="4371" y="1968"/>
                  </a:cubicBezTo>
                  <a:cubicBezTo>
                    <a:pt x="4004" y="2302"/>
                    <a:pt x="3637" y="2636"/>
                    <a:pt x="3303" y="2936"/>
                  </a:cubicBezTo>
                  <a:cubicBezTo>
                    <a:pt x="3870" y="3503"/>
                    <a:pt x="4404" y="4037"/>
                    <a:pt x="4971" y="4604"/>
                  </a:cubicBezTo>
                  <a:cubicBezTo>
                    <a:pt x="4204" y="4237"/>
                    <a:pt x="3470" y="3903"/>
                    <a:pt x="2669" y="3670"/>
                  </a:cubicBezTo>
                  <a:cubicBezTo>
                    <a:pt x="1835" y="4604"/>
                    <a:pt x="1168" y="5671"/>
                    <a:pt x="635" y="6839"/>
                  </a:cubicBezTo>
                  <a:lnTo>
                    <a:pt x="2002" y="7706"/>
                  </a:lnTo>
                  <a:cubicBezTo>
                    <a:pt x="1468" y="7572"/>
                    <a:pt x="901" y="7472"/>
                    <a:pt x="368" y="7406"/>
                  </a:cubicBezTo>
                  <a:cubicBezTo>
                    <a:pt x="201" y="7673"/>
                    <a:pt x="134" y="7906"/>
                    <a:pt x="1" y="8206"/>
                  </a:cubicBezTo>
                  <a:cubicBezTo>
                    <a:pt x="5905" y="10241"/>
                    <a:pt x="20582" y="19714"/>
                    <a:pt x="22650" y="21382"/>
                  </a:cubicBezTo>
                  <a:cubicBezTo>
                    <a:pt x="22750" y="21482"/>
                    <a:pt x="22884" y="21549"/>
                    <a:pt x="23017" y="21582"/>
                  </a:cubicBezTo>
                  <a:cubicBezTo>
                    <a:pt x="23038" y="21586"/>
                    <a:pt x="23058" y="21588"/>
                    <a:pt x="23076" y="21588"/>
                  </a:cubicBezTo>
                  <a:cubicBezTo>
                    <a:pt x="23417" y="21588"/>
                    <a:pt x="23409" y="21028"/>
                    <a:pt x="23251" y="20648"/>
                  </a:cubicBezTo>
                  <a:cubicBezTo>
                    <a:pt x="20182" y="12743"/>
                    <a:pt x="14878" y="5671"/>
                    <a:pt x="77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2"/>
            <p:cNvSpPr/>
            <p:nvPr/>
          </p:nvSpPr>
          <p:spPr>
            <a:xfrm>
              <a:off x="5380675" y="2846650"/>
              <a:ext cx="321925" cy="636925"/>
            </a:xfrm>
            <a:custGeom>
              <a:avLst/>
              <a:gdLst/>
              <a:ahLst/>
              <a:cxnLst/>
              <a:rect l="l" t="t" r="r" b="b"/>
              <a:pathLst>
                <a:path w="12877" h="25477" extrusionOk="0">
                  <a:moveTo>
                    <a:pt x="4637" y="0"/>
                  </a:moveTo>
                  <a:cubicBezTo>
                    <a:pt x="3970" y="1268"/>
                    <a:pt x="3403" y="2602"/>
                    <a:pt x="2969" y="4003"/>
                  </a:cubicBezTo>
                  <a:cubicBezTo>
                    <a:pt x="2836" y="2602"/>
                    <a:pt x="2903" y="1268"/>
                    <a:pt x="3203" y="0"/>
                  </a:cubicBezTo>
                  <a:lnTo>
                    <a:pt x="3203" y="0"/>
                  </a:lnTo>
                  <a:cubicBezTo>
                    <a:pt x="2803" y="34"/>
                    <a:pt x="2402" y="34"/>
                    <a:pt x="2035" y="67"/>
                  </a:cubicBezTo>
                  <a:cubicBezTo>
                    <a:pt x="1" y="7673"/>
                    <a:pt x="1735" y="17046"/>
                    <a:pt x="5838" y="24785"/>
                  </a:cubicBezTo>
                  <a:cubicBezTo>
                    <a:pt x="5996" y="25100"/>
                    <a:pt x="6339" y="25477"/>
                    <a:pt x="6608" y="25477"/>
                  </a:cubicBezTo>
                  <a:cubicBezTo>
                    <a:pt x="6681" y="25477"/>
                    <a:pt x="6749" y="25449"/>
                    <a:pt x="6806" y="25385"/>
                  </a:cubicBezTo>
                  <a:cubicBezTo>
                    <a:pt x="6872" y="25285"/>
                    <a:pt x="6939" y="25118"/>
                    <a:pt x="6939" y="25018"/>
                  </a:cubicBezTo>
                  <a:cubicBezTo>
                    <a:pt x="7072" y="22583"/>
                    <a:pt x="6572" y="20081"/>
                    <a:pt x="6705" y="17680"/>
                  </a:cubicBezTo>
                  <a:cubicBezTo>
                    <a:pt x="6839" y="15511"/>
                    <a:pt x="7206" y="13410"/>
                    <a:pt x="7806" y="11409"/>
                  </a:cubicBezTo>
                  <a:cubicBezTo>
                    <a:pt x="8840" y="8006"/>
                    <a:pt x="10608" y="4904"/>
                    <a:pt x="12877" y="2435"/>
                  </a:cubicBezTo>
                  <a:cubicBezTo>
                    <a:pt x="12610" y="2269"/>
                    <a:pt x="12309" y="2102"/>
                    <a:pt x="12009" y="1902"/>
                  </a:cubicBezTo>
                  <a:cubicBezTo>
                    <a:pt x="11642" y="2235"/>
                    <a:pt x="11342" y="2602"/>
                    <a:pt x="11042" y="3036"/>
                  </a:cubicBezTo>
                  <a:cubicBezTo>
                    <a:pt x="11142" y="2569"/>
                    <a:pt x="11209" y="2069"/>
                    <a:pt x="11342" y="1602"/>
                  </a:cubicBezTo>
                  <a:cubicBezTo>
                    <a:pt x="10008" y="1034"/>
                    <a:pt x="8674" y="601"/>
                    <a:pt x="7306" y="334"/>
                  </a:cubicBezTo>
                  <a:cubicBezTo>
                    <a:pt x="6906" y="934"/>
                    <a:pt x="6639" y="1602"/>
                    <a:pt x="6372" y="2335"/>
                  </a:cubicBezTo>
                  <a:cubicBezTo>
                    <a:pt x="6305" y="1602"/>
                    <a:pt x="6238" y="868"/>
                    <a:pt x="6238" y="167"/>
                  </a:cubicBezTo>
                  <a:cubicBezTo>
                    <a:pt x="5705" y="67"/>
                    <a:pt x="5171" y="34"/>
                    <a:pt x="46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2" name="Google Shape;182;p2"/>
            <p:cNvSpPr/>
            <p:nvPr/>
          </p:nvSpPr>
          <p:spPr>
            <a:xfrm>
              <a:off x="5548300" y="3004250"/>
              <a:ext cx="407825" cy="475375"/>
            </a:xfrm>
            <a:custGeom>
              <a:avLst/>
              <a:gdLst/>
              <a:ahLst/>
              <a:cxnLst/>
              <a:rect l="l" t="t" r="r" b="b"/>
              <a:pathLst>
                <a:path w="16313" h="19015" extrusionOk="0">
                  <a:moveTo>
                    <a:pt x="11142" y="1"/>
                  </a:moveTo>
                  <a:cubicBezTo>
                    <a:pt x="5805" y="3603"/>
                    <a:pt x="1802" y="10608"/>
                    <a:pt x="101" y="18080"/>
                  </a:cubicBezTo>
                  <a:cubicBezTo>
                    <a:pt x="0" y="18447"/>
                    <a:pt x="67" y="19014"/>
                    <a:pt x="334" y="19014"/>
                  </a:cubicBezTo>
                  <a:cubicBezTo>
                    <a:pt x="434" y="19014"/>
                    <a:pt x="501" y="18948"/>
                    <a:pt x="601" y="18848"/>
                  </a:cubicBezTo>
                  <a:cubicBezTo>
                    <a:pt x="2002" y="17447"/>
                    <a:pt x="3069" y="15512"/>
                    <a:pt x="4437" y="14078"/>
                  </a:cubicBezTo>
                  <a:cubicBezTo>
                    <a:pt x="5638" y="12743"/>
                    <a:pt x="7005" y="11643"/>
                    <a:pt x="8440" y="10742"/>
                  </a:cubicBezTo>
                  <a:cubicBezTo>
                    <a:pt x="10908" y="9174"/>
                    <a:pt x="13610" y="8307"/>
                    <a:pt x="16312" y="8140"/>
                  </a:cubicBezTo>
                  <a:cubicBezTo>
                    <a:pt x="16245" y="7873"/>
                    <a:pt x="16112" y="7606"/>
                    <a:pt x="16045" y="7339"/>
                  </a:cubicBezTo>
                  <a:cubicBezTo>
                    <a:pt x="15678" y="7339"/>
                    <a:pt x="15278" y="7406"/>
                    <a:pt x="14878" y="7473"/>
                  </a:cubicBezTo>
                  <a:cubicBezTo>
                    <a:pt x="15211" y="7173"/>
                    <a:pt x="15512" y="6973"/>
                    <a:pt x="15845" y="6739"/>
                  </a:cubicBezTo>
                  <a:cubicBezTo>
                    <a:pt x="15345" y="5572"/>
                    <a:pt x="14778" y="4437"/>
                    <a:pt x="14111" y="3437"/>
                  </a:cubicBezTo>
                  <a:cubicBezTo>
                    <a:pt x="13577" y="3603"/>
                    <a:pt x="13010" y="3837"/>
                    <a:pt x="12476" y="4137"/>
                  </a:cubicBezTo>
                  <a:cubicBezTo>
                    <a:pt x="12810" y="3637"/>
                    <a:pt x="13177" y="3136"/>
                    <a:pt x="13577" y="2669"/>
                  </a:cubicBezTo>
                  <a:cubicBezTo>
                    <a:pt x="13277" y="2303"/>
                    <a:pt x="12976" y="1936"/>
                    <a:pt x="12676" y="1602"/>
                  </a:cubicBezTo>
                  <a:cubicBezTo>
                    <a:pt x="11642" y="1969"/>
                    <a:pt x="10541" y="2503"/>
                    <a:pt x="9541" y="3103"/>
                  </a:cubicBezTo>
                  <a:cubicBezTo>
                    <a:pt x="10241" y="2136"/>
                    <a:pt x="10975" y="1302"/>
                    <a:pt x="11842" y="668"/>
                  </a:cubicBezTo>
                  <a:cubicBezTo>
                    <a:pt x="11642" y="435"/>
                    <a:pt x="11409" y="234"/>
                    <a:pt x="11142" y="1"/>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3" name="Google Shape;183;p2"/>
            <p:cNvSpPr/>
            <p:nvPr/>
          </p:nvSpPr>
          <p:spPr>
            <a:xfrm>
              <a:off x="4910350" y="3209400"/>
              <a:ext cx="647150" cy="270650"/>
            </a:xfrm>
            <a:custGeom>
              <a:avLst/>
              <a:gdLst/>
              <a:ahLst/>
              <a:cxnLst/>
              <a:rect l="l" t="t" r="r" b="b"/>
              <a:pathLst>
                <a:path w="25886" h="10826" extrusionOk="0">
                  <a:moveTo>
                    <a:pt x="1268" y="1"/>
                  </a:moveTo>
                  <a:cubicBezTo>
                    <a:pt x="1134" y="334"/>
                    <a:pt x="1001" y="668"/>
                    <a:pt x="868" y="1035"/>
                  </a:cubicBezTo>
                  <a:cubicBezTo>
                    <a:pt x="2269" y="1102"/>
                    <a:pt x="3636" y="1368"/>
                    <a:pt x="5004" y="1802"/>
                  </a:cubicBezTo>
                  <a:cubicBezTo>
                    <a:pt x="3469" y="1902"/>
                    <a:pt x="1968" y="2069"/>
                    <a:pt x="501" y="2302"/>
                  </a:cubicBezTo>
                  <a:cubicBezTo>
                    <a:pt x="367" y="2803"/>
                    <a:pt x="300" y="3303"/>
                    <a:pt x="200" y="3870"/>
                  </a:cubicBezTo>
                  <a:cubicBezTo>
                    <a:pt x="968" y="4070"/>
                    <a:pt x="1668" y="4270"/>
                    <a:pt x="2369" y="4537"/>
                  </a:cubicBezTo>
                  <a:cubicBezTo>
                    <a:pt x="1601" y="4571"/>
                    <a:pt x="834" y="4704"/>
                    <a:pt x="100" y="4871"/>
                  </a:cubicBezTo>
                  <a:cubicBezTo>
                    <a:pt x="0" y="6205"/>
                    <a:pt x="34" y="7539"/>
                    <a:pt x="267" y="8907"/>
                  </a:cubicBezTo>
                  <a:cubicBezTo>
                    <a:pt x="767" y="8907"/>
                    <a:pt x="1268" y="8940"/>
                    <a:pt x="1802" y="8974"/>
                  </a:cubicBezTo>
                  <a:cubicBezTo>
                    <a:pt x="1301" y="9141"/>
                    <a:pt x="834" y="9374"/>
                    <a:pt x="367" y="9574"/>
                  </a:cubicBezTo>
                  <a:cubicBezTo>
                    <a:pt x="467" y="9941"/>
                    <a:pt x="567" y="10241"/>
                    <a:pt x="634" y="10542"/>
                  </a:cubicBezTo>
                  <a:cubicBezTo>
                    <a:pt x="3770" y="9041"/>
                    <a:pt x="7406" y="8207"/>
                    <a:pt x="11142" y="8107"/>
                  </a:cubicBezTo>
                  <a:cubicBezTo>
                    <a:pt x="11296" y="8104"/>
                    <a:pt x="11450" y="8103"/>
                    <a:pt x="11605" y="8103"/>
                  </a:cubicBezTo>
                  <a:cubicBezTo>
                    <a:pt x="13632" y="8103"/>
                    <a:pt x="15735" y="8307"/>
                    <a:pt x="17780" y="8740"/>
                  </a:cubicBezTo>
                  <a:cubicBezTo>
                    <a:pt x="20281" y="9241"/>
                    <a:pt x="22650" y="10341"/>
                    <a:pt x="25152" y="10775"/>
                  </a:cubicBezTo>
                  <a:cubicBezTo>
                    <a:pt x="25218" y="10808"/>
                    <a:pt x="25293" y="10825"/>
                    <a:pt x="25364" y="10825"/>
                  </a:cubicBezTo>
                  <a:cubicBezTo>
                    <a:pt x="25435" y="10825"/>
                    <a:pt x="25502" y="10808"/>
                    <a:pt x="25552" y="10775"/>
                  </a:cubicBezTo>
                  <a:cubicBezTo>
                    <a:pt x="25885" y="10608"/>
                    <a:pt x="25552" y="10041"/>
                    <a:pt x="25218" y="9741"/>
                  </a:cubicBezTo>
                  <a:cubicBezTo>
                    <a:pt x="18513" y="4037"/>
                    <a:pt x="9540" y="34"/>
                    <a:pt x="12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4" name="Google Shape;184;p2"/>
            <p:cNvSpPr/>
            <p:nvPr/>
          </p:nvSpPr>
          <p:spPr>
            <a:xfrm>
              <a:off x="4967875" y="3434775"/>
              <a:ext cx="577125" cy="260000"/>
            </a:xfrm>
            <a:custGeom>
              <a:avLst/>
              <a:gdLst/>
              <a:ahLst/>
              <a:cxnLst/>
              <a:rect l="l" t="t" r="r" b="b"/>
              <a:pathLst>
                <a:path w="23085" h="10400" extrusionOk="0">
                  <a:moveTo>
                    <a:pt x="11714" y="0"/>
                  </a:moveTo>
                  <a:cubicBezTo>
                    <a:pt x="7419" y="0"/>
                    <a:pt x="3330" y="725"/>
                    <a:pt x="1" y="2260"/>
                  </a:cubicBezTo>
                  <a:cubicBezTo>
                    <a:pt x="101" y="2561"/>
                    <a:pt x="168" y="2894"/>
                    <a:pt x="268" y="3194"/>
                  </a:cubicBezTo>
                  <a:cubicBezTo>
                    <a:pt x="1302" y="2761"/>
                    <a:pt x="2436" y="2494"/>
                    <a:pt x="3637" y="2361"/>
                  </a:cubicBezTo>
                  <a:lnTo>
                    <a:pt x="3637" y="2361"/>
                  </a:lnTo>
                  <a:cubicBezTo>
                    <a:pt x="2536" y="2928"/>
                    <a:pt x="1535" y="3561"/>
                    <a:pt x="635" y="4262"/>
                  </a:cubicBezTo>
                  <a:cubicBezTo>
                    <a:pt x="801" y="4696"/>
                    <a:pt x="1002" y="5096"/>
                    <a:pt x="1202" y="5529"/>
                  </a:cubicBezTo>
                  <a:cubicBezTo>
                    <a:pt x="1836" y="5429"/>
                    <a:pt x="2469" y="5363"/>
                    <a:pt x="3136" y="5263"/>
                  </a:cubicBezTo>
                  <a:lnTo>
                    <a:pt x="3136" y="5263"/>
                  </a:lnTo>
                  <a:cubicBezTo>
                    <a:pt x="2603" y="5563"/>
                    <a:pt x="2102" y="5896"/>
                    <a:pt x="1635" y="6330"/>
                  </a:cubicBezTo>
                  <a:cubicBezTo>
                    <a:pt x="2202" y="7364"/>
                    <a:pt x="2970" y="8365"/>
                    <a:pt x="3804" y="9266"/>
                  </a:cubicBezTo>
                  <a:cubicBezTo>
                    <a:pt x="4171" y="9099"/>
                    <a:pt x="4537" y="8999"/>
                    <a:pt x="4971" y="8832"/>
                  </a:cubicBezTo>
                  <a:lnTo>
                    <a:pt x="4971" y="8832"/>
                  </a:lnTo>
                  <a:cubicBezTo>
                    <a:pt x="4704" y="9099"/>
                    <a:pt x="4471" y="9399"/>
                    <a:pt x="4271" y="9733"/>
                  </a:cubicBezTo>
                  <a:cubicBezTo>
                    <a:pt x="4437" y="9999"/>
                    <a:pt x="4638" y="10200"/>
                    <a:pt x="4838" y="10400"/>
                  </a:cubicBezTo>
                  <a:cubicBezTo>
                    <a:pt x="6339" y="8198"/>
                    <a:pt x="8540" y="6363"/>
                    <a:pt x="11209" y="4996"/>
                  </a:cubicBezTo>
                  <a:cubicBezTo>
                    <a:pt x="12777" y="4195"/>
                    <a:pt x="14478" y="3561"/>
                    <a:pt x="16313" y="3161"/>
                  </a:cubicBezTo>
                  <a:cubicBezTo>
                    <a:pt x="18347" y="2694"/>
                    <a:pt x="20649" y="2661"/>
                    <a:pt x="22650" y="2160"/>
                  </a:cubicBezTo>
                  <a:cubicBezTo>
                    <a:pt x="22784" y="2094"/>
                    <a:pt x="22884" y="2094"/>
                    <a:pt x="22951" y="2027"/>
                  </a:cubicBezTo>
                  <a:cubicBezTo>
                    <a:pt x="23084" y="1760"/>
                    <a:pt x="22550" y="1493"/>
                    <a:pt x="22183" y="1360"/>
                  </a:cubicBezTo>
                  <a:cubicBezTo>
                    <a:pt x="18751" y="468"/>
                    <a:pt x="15166" y="0"/>
                    <a:pt x="117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 name="Google Shape;185;p2"/>
            <p:cNvSpPr/>
            <p:nvPr/>
          </p:nvSpPr>
          <p:spPr>
            <a:xfrm>
              <a:off x="5184700" y="2636500"/>
              <a:ext cx="321100" cy="700525"/>
            </a:xfrm>
            <a:custGeom>
              <a:avLst/>
              <a:gdLst/>
              <a:ahLst/>
              <a:cxnLst/>
              <a:rect l="l" t="t" r="r" b="b"/>
              <a:pathLst>
                <a:path w="12844" h="28021" extrusionOk="0">
                  <a:moveTo>
                    <a:pt x="534" y="0"/>
                  </a:moveTo>
                  <a:lnTo>
                    <a:pt x="534" y="0"/>
                  </a:lnTo>
                  <a:cubicBezTo>
                    <a:pt x="1" y="8807"/>
                    <a:pt x="5305" y="21115"/>
                    <a:pt x="12610" y="28020"/>
                  </a:cubicBezTo>
                  <a:lnTo>
                    <a:pt x="12843" y="27787"/>
                  </a:lnTo>
                  <a:cubicBezTo>
                    <a:pt x="5605" y="20949"/>
                    <a:pt x="368" y="8773"/>
                    <a:pt x="935" y="67"/>
                  </a:cubicBezTo>
                  <a:lnTo>
                    <a:pt x="53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 name="Google Shape;186;p2"/>
            <p:cNvSpPr/>
            <p:nvPr/>
          </p:nvSpPr>
          <p:spPr>
            <a:xfrm>
              <a:off x="5171375" y="2608450"/>
              <a:ext cx="70075" cy="36950"/>
            </a:xfrm>
            <a:custGeom>
              <a:avLst/>
              <a:gdLst/>
              <a:ahLst/>
              <a:cxnLst/>
              <a:rect l="l" t="t" r="r" b="b"/>
              <a:pathLst>
                <a:path w="2803" h="1478" extrusionOk="0">
                  <a:moveTo>
                    <a:pt x="1061" y="0"/>
                  </a:moveTo>
                  <a:cubicBezTo>
                    <a:pt x="466" y="0"/>
                    <a:pt x="0" y="246"/>
                    <a:pt x="0" y="589"/>
                  </a:cubicBezTo>
                  <a:cubicBezTo>
                    <a:pt x="0" y="1022"/>
                    <a:pt x="634" y="1389"/>
                    <a:pt x="1401" y="1456"/>
                  </a:cubicBezTo>
                  <a:cubicBezTo>
                    <a:pt x="1511" y="1470"/>
                    <a:pt x="1618" y="1477"/>
                    <a:pt x="1720" y="1477"/>
                  </a:cubicBezTo>
                  <a:cubicBezTo>
                    <a:pt x="2336" y="1477"/>
                    <a:pt x="2802" y="1232"/>
                    <a:pt x="2802" y="889"/>
                  </a:cubicBezTo>
                  <a:cubicBezTo>
                    <a:pt x="2802" y="522"/>
                    <a:pt x="2168" y="88"/>
                    <a:pt x="1368" y="22"/>
                  </a:cubicBezTo>
                  <a:cubicBezTo>
                    <a:pt x="1263" y="7"/>
                    <a:pt x="1160" y="0"/>
                    <a:pt x="10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 name="Google Shape;187;p2"/>
            <p:cNvSpPr/>
            <p:nvPr/>
          </p:nvSpPr>
          <p:spPr>
            <a:xfrm>
              <a:off x="5105475" y="2744075"/>
              <a:ext cx="391975" cy="608800"/>
            </a:xfrm>
            <a:custGeom>
              <a:avLst/>
              <a:gdLst/>
              <a:ahLst/>
              <a:cxnLst/>
              <a:rect l="l" t="t" r="r" b="b"/>
              <a:pathLst>
                <a:path w="15679" h="24352" extrusionOk="0">
                  <a:moveTo>
                    <a:pt x="368" y="0"/>
                  </a:moveTo>
                  <a:lnTo>
                    <a:pt x="1" y="134"/>
                  </a:lnTo>
                  <a:cubicBezTo>
                    <a:pt x="2469" y="7773"/>
                    <a:pt x="7473" y="15678"/>
                    <a:pt x="15378" y="24351"/>
                  </a:cubicBezTo>
                  <a:lnTo>
                    <a:pt x="15679" y="24051"/>
                  </a:lnTo>
                  <a:cubicBezTo>
                    <a:pt x="7840" y="15411"/>
                    <a:pt x="2803" y="7539"/>
                    <a:pt x="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2"/>
            <p:cNvSpPr/>
            <p:nvPr/>
          </p:nvSpPr>
          <p:spPr>
            <a:xfrm>
              <a:off x="5072125" y="2716625"/>
              <a:ext cx="73400" cy="39900"/>
            </a:xfrm>
            <a:custGeom>
              <a:avLst/>
              <a:gdLst/>
              <a:ahLst/>
              <a:cxnLst/>
              <a:rect l="l" t="t" r="r" b="b"/>
              <a:pathLst>
                <a:path w="2936" h="1596" extrusionOk="0">
                  <a:moveTo>
                    <a:pt x="1773" y="0"/>
                  </a:moveTo>
                  <a:cubicBezTo>
                    <a:pt x="1594" y="0"/>
                    <a:pt x="1401" y="21"/>
                    <a:pt x="1201" y="64"/>
                  </a:cubicBezTo>
                  <a:cubicBezTo>
                    <a:pt x="468" y="231"/>
                    <a:pt x="1" y="698"/>
                    <a:pt x="134" y="1098"/>
                  </a:cubicBezTo>
                  <a:cubicBezTo>
                    <a:pt x="258" y="1421"/>
                    <a:pt x="677" y="1596"/>
                    <a:pt x="1172" y="1596"/>
                  </a:cubicBezTo>
                  <a:cubicBezTo>
                    <a:pt x="1342" y="1596"/>
                    <a:pt x="1522" y="1575"/>
                    <a:pt x="1702" y="1532"/>
                  </a:cubicBezTo>
                  <a:cubicBezTo>
                    <a:pt x="2469" y="1365"/>
                    <a:pt x="2936" y="898"/>
                    <a:pt x="2803" y="465"/>
                  </a:cubicBezTo>
                  <a:cubicBezTo>
                    <a:pt x="2679" y="168"/>
                    <a:pt x="2282" y="0"/>
                    <a:pt x="17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2"/>
            <p:cNvSpPr/>
            <p:nvPr/>
          </p:nvSpPr>
          <p:spPr>
            <a:xfrm>
              <a:off x="5310625" y="2681525"/>
              <a:ext cx="196000" cy="654675"/>
            </a:xfrm>
            <a:custGeom>
              <a:avLst/>
              <a:gdLst/>
              <a:ahLst/>
              <a:cxnLst/>
              <a:rect l="l" t="t" r="r" b="b"/>
              <a:pathLst>
                <a:path w="7840" h="26187" extrusionOk="0">
                  <a:moveTo>
                    <a:pt x="2502" y="1"/>
                  </a:moveTo>
                  <a:lnTo>
                    <a:pt x="2502" y="1"/>
                  </a:lnTo>
                  <a:cubicBezTo>
                    <a:pt x="1" y="8874"/>
                    <a:pt x="1835" y="18414"/>
                    <a:pt x="7573" y="26186"/>
                  </a:cubicBezTo>
                  <a:lnTo>
                    <a:pt x="7840" y="25986"/>
                  </a:lnTo>
                  <a:cubicBezTo>
                    <a:pt x="2202" y="18314"/>
                    <a:pt x="434" y="8874"/>
                    <a:pt x="2869" y="134"/>
                  </a:cubicBezTo>
                  <a:lnTo>
                    <a:pt x="250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0" name="Google Shape;190;p2"/>
            <p:cNvSpPr/>
            <p:nvPr/>
          </p:nvSpPr>
          <p:spPr>
            <a:xfrm>
              <a:off x="5347325" y="2654650"/>
              <a:ext cx="71750" cy="40175"/>
            </a:xfrm>
            <a:custGeom>
              <a:avLst/>
              <a:gdLst/>
              <a:ahLst/>
              <a:cxnLst/>
              <a:rect l="l" t="t" r="r" b="b"/>
              <a:pathLst>
                <a:path w="2870" h="1607" extrusionOk="0">
                  <a:moveTo>
                    <a:pt x="873" y="1"/>
                  </a:moveTo>
                  <a:cubicBezTo>
                    <a:pt x="435" y="1"/>
                    <a:pt x="102" y="158"/>
                    <a:pt x="34" y="408"/>
                  </a:cubicBezTo>
                  <a:cubicBezTo>
                    <a:pt x="0" y="775"/>
                    <a:pt x="534" y="1276"/>
                    <a:pt x="1301" y="1476"/>
                  </a:cubicBezTo>
                  <a:cubicBezTo>
                    <a:pt x="1550" y="1566"/>
                    <a:pt x="1791" y="1607"/>
                    <a:pt x="2004" y="1607"/>
                  </a:cubicBezTo>
                  <a:cubicBezTo>
                    <a:pt x="2422" y="1607"/>
                    <a:pt x="2736" y="1452"/>
                    <a:pt x="2802" y="1209"/>
                  </a:cubicBezTo>
                  <a:cubicBezTo>
                    <a:pt x="2869" y="775"/>
                    <a:pt x="2302" y="275"/>
                    <a:pt x="1535" y="108"/>
                  </a:cubicBezTo>
                  <a:cubicBezTo>
                    <a:pt x="1302" y="34"/>
                    <a:pt x="1077" y="1"/>
                    <a:pt x="8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1" name="Google Shape;191;p2"/>
            <p:cNvSpPr/>
            <p:nvPr/>
          </p:nvSpPr>
          <p:spPr>
            <a:xfrm>
              <a:off x="4884500" y="3013425"/>
              <a:ext cx="538725" cy="372800"/>
            </a:xfrm>
            <a:custGeom>
              <a:avLst/>
              <a:gdLst/>
              <a:ahLst/>
              <a:cxnLst/>
              <a:rect l="l" t="t" r="r" b="b"/>
              <a:pathLst>
                <a:path w="21549" h="14912" extrusionOk="0">
                  <a:moveTo>
                    <a:pt x="100" y="1"/>
                  </a:moveTo>
                  <a:lnTo>
                    <a:pt x="0" y="368"/>
                  </a:lnTo>
                  <a:cubicBezTo>
                    <a:pt x="9307" y="2036"/>
                    <a:pt x="16278" y="6839"/>
                    <a:pt x="21215" y="14911"/>
                  </a:cubicBezTo>
                  <a:lnTo>
                    <a:pt x="21549" y="14745"/>
                  </a:lnTo>
                  <a:cubicBezTo>
                    <a:pt x="16512" y="6539"/>
                    <a:pt x="9507" y="1702"/>
                    <a:pt x="10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2"/>
            <p:cNvSpPr/>
            <p:nvPr/>
          </p:nvSpPr>
          <p:spPr>
            <a:xfrm>
              <a:off x="4854475" y="2982425"/>
              <a:ext cx="41725" cy="68700"/>
            </a:xfrm>
            <a:custGeom>
              <a:avLst/>
              <a:gdLst/>
              <a:ahLst/>
              <a:cxnLst/>
              <a:rect l="l" t="t" r="r" b="b"/>
              <a:pathLst>
                <a:path w="1669" h="2748" extrusionOk="0">
                  <a:moveTo>
                    <a:pt x="962" y="1"/>
                  </a:moveTo>
                  <a:cubicBezTo>
                    <a:pt x="584" y="1"/>
                    <a:pt x="196" y="484"/>
                    <a:pt x="134" y="1174"/>
                  </a:cubicBezTo>
                  <a:cubicBezTo>
                    <a:pt x="0" y="1941"/>
                    <a:pt x="234" y="2608"/>
                    <a:pt x="667" y="2742"/>
                  </a:cubicBezTo>
                  <a:cubicBezTo>
                    <a:pt x="691" y="2746"/>
                    <a:pt x="716" y="2748"/>
                    <a:pt x="740" y="2748"/>
                  </a:cubicBezTo>
                  <a:cubicBezTo>
                    <a:pt x="1118" y="2748"/>
                    <a:pt x="1505" y="2264"/>
                    <a:pt x="1568" y="1574"/>
                  </a:cubicBezTo>
                  <a:cubicBezTo>
                    <a:pt x="1668" y="807"/>
                    <a:pt x="1468" y="140"/>
                    <a:pt x="1034" y="7"/>
                  </a:cubicBezTo>
                  <a:cubicBezTo>
                    <a:pt x="1010" y="3"/>
                    <a:pt x="986" y="1"/>
                    <a:pt x="96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2"/>
            <p:cNvSpPr/>
            <p:nvPr/>
          </p:nvSpPr>
          <p:spPr>
            <a:xfrm>
              <a:off x="5280600" y="2794950"/>
              <a:ext cx="226025" cy="541250"/>
            </a:xfrm>
            <a:custGeom>
              <a:avLst/>
              <a:gdLst/>
              <a:ahLst/>
              <a:cxnLst/>
              <a:rect l="l" t="t" r="r" b="b"/>
              <a:pathLst>
                <a:path w="9041" h="21650" extrusionOk="0">
                  <a:moveTo>
                    <a:pt x="368" y="0"/>
                  </a:moveTo>
                  <a:lnTo>
                    <a:pt x="1" y="34"/>
                  </a:lnTo>
                  <a:cubicBezTo>
                    <a:pt x="668" y="7406"/>
                    <a:pt x="2369" y="13577"/>
                    <a:pt x="8774" y="21649"/>
                  </a:cubicBezTo>
                  <a:lnTo>
                    <a:pt x="9041" y="21382"/>
                  </a:lnTo>
                  <a:cubicBezTo>
                    <a:pt x="2736" y="13376"/>
                    <a:pt x="1068" y="7272"/>
                    <a:pt x="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2"/>
            <p:cNvSpPr/>
            <p:nvPr/>
          </p:nvSpPr>
          <p:spPr>
            <a:xfrm>
              <a:off x="5251475" y="2769025"/>
              <a:ext cx="71650" cy="36850"/>
            </a:xfrm>
            <a:custGeom>
              <a:avLst/>
              <a:gdLst/>
              <a:ahLst/>
              <a:cxnLst/>
              <a:rect l="l" t="t" r="r" b="b"/>
              <a:pathLst>
                <a:path w="2866" h="1474" extrusionOk="0">
                  <a:moveTo>
                    <a:pt x="1243" y="0"/>
                  </a:moveTo>
                  <a:cubicBezTo>
                    <a:pt x="563" y="0"/>
                    <a:pt x="0" y="261"/>
                    <a:pt x="32" y="670"/>
                  </a:cubicBezTo>
                  <a:cubicBezTo>
                    <a:pt x="98" y="1071"/>
                    <a:pt x="699" y="1437"/>
                    <a:pt x="1499" y="1471"/>
                  </a:cubicBezTo>
                  <a:cubicBezTo>
                    <a:pt x="1538" y="1473"/>
                    <a:pt x="1577" y="1473"/>
                    <a:pt x="1615" y="1473"/>
                  </a:cubicBezTo>
                  <a:cubicBezTo>
                    <a:pt x="2326" y="1473"/>
                    <a:pt x="2865" y="1184"/>
                    <a:pt x="2834" y="804"/>
                  </a:cubicBezTo>
                  <a:cubicBezTo>
                    <a:pt x="2800" y="370"/>
                    <a:pt x="2167" y="3"/>
                    <a:pt x="1366" y="3"/>
                  </a:cubicBezTo>
                  <a:cubicBezTo>
                    <a:pt x="1325" y="1"/>
                    <a:pt x="1284" y="0"/>
                    <a:pt x="12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2"/>
            <p:cNvSpPr/>
            <p:nvPr/>
          </p:nvSpPr>
          <p:spPr>
            <a:xfrm>
              <a:off x="4992900" y="2956725"/>
              <a:ext cx="430325" cy="428675"/>
            </a:xfrm>
            <a:custGeom>
              <a:avLst/>
              <a:gdLst/>
              <a:ahLst/>
              <a:cxnLst/>
              <a:rect l="l" t="t" r="r" b="b"/>
              <a:pathLst>
                <a:path w="17213" h="17147" extrusionOk="0">
                  <a:moveTo>
                    <a:pt x="167" y="1"/>
                  </a:moveTo>
                  <a:lnTo>
                    <a:pt x="1" y="334"/>
                  </a:lnTo>
                  <a:cubicBezTo>
                    <a:pt x="8974" y="4504"/>
                    <a:pt x="14044" y="8240"/>
                    <a:pt x="16846" y="17146"/>
                  </a:cubicBezTo>
                  <a:lnTo>
                    <a:pt x="17213" y="17046"/>
                  </a:lnTo>
                  <a:cubicBezTo>
                    <a:pt x="14344" y="8006"/>
                    <a:pt x="9207" y="4204"/>
                    <a:pt x="1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2"/>
            <p:cNvSpPr/>
            <p:nvPr/>
          </p:nvSpPr>
          <p:spPr>
            <a:xfrm>
              <a:off x="4962050" y="2925025"/>
              <a:ext cx="47550" cy="63425"/>
            </a:xfrm>
            <a:custGeom>
              <a:avLst/>
              <a:gdLst/>
              <a:ahLst/>
              <a:cxnLst/>
              <a:rect l="l" t="t" r="r" b="b"/>
              <a:pathLst>
                <a:path w="1902" h="2537" extrusionOk="0">
                  <a:moveTo>
                    <a:pt x="1254" y="1"/>
                  </a:moveTo>
                  <a:cubicBezTo>
                    <a:pt x="902" y="1"/>
                    <a:pt x="509" y="365"/>
                    <a:pt x="267" y="902"/>
                  </a:cubicBezTo>
                  <a:cubicBezTo>
                    <a:pt x="0" y="1569"/>
                    <a:pt x="34" y="2269"/>
                    <a:pt x="401" y="2469"/>
                  </a:cubicBezTo>
                  <a:cubicBezTo>
                    <a:pt x="472" y="2515"/>
                    <a:pt x="552" y="2536"/>
                    <a:pt x="635" y="2536"/>
                  </a:cubicBezTo>
                  <a:cubicBezTo>
                    <a:pt x="978" y="2536"/>
                    <a:pt x="1387" y="2172"/>
                    <a:pt x="1602" y="1635"/>
                  </a:cubicBezTo>
                  <a:cubicBezTo>
                    <a:pt x="1902" y="968"/>
                    <a:pt x="1868" y="268"/>
                    <a:pt x="1501" y="68"/>
                  </a:cubicBezTo>
                  <a:cubicBezTo>
                    <a:pt x="1423" y="22"/>
                    <a:pt x="1340" y="1"/>
                    <a:pt x="12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7" name="Google Shape;197;p2"/>
            <p:cNvSpPr/>
            <p:nvPr/>
          </p:nvSpPr>
          <p:spPr>
            <a:xfrm>
              <a:off x="5179700" y="3019275"/>
              <a:ext cx="376975" cy="475950"/>
            </a:xfrm>
            <a:custGeom>
              <a:avLst/>
              <a:gdLst/>
              <a:ahLst/>
              <a:cxnLst/>
              <a:rect l="l" t="t" r="r" b="b"/>
              <a:pathLst>
                <a:path w="15079" h="19038" extrusionOk="0">
                  <a:moveTo>
                    <a:pt x="7706" y="0"/>
                  </a:moveTo>
                  <a:cubicBezTo>
                    <a:pt x="7406" y="100"/>
                    <a:pt x="5972" y="434"/>
                    <a:pt x="5671" y="501"/>
                  </a:cubicBezTo>
                  <a:cubicBezTo>
                    <a:pt x="6472" y="1301"/>
                    <a:pt x="7139" y="2202"/>
                    <a:pt x="7673" y="3203"/>
                  </a:cubicBezTo>
                  <a:cubicBezTo>
                    <a:pt x="6705" y="2369"/>
                    <a:pt x="5705" y="1635"/>
                    <a:pt x="4704" y="934"/>
                  </a:cubicBezTo>
                  <a:cubicBezTo>
                    <a:pt x="4337" y="1068"/>
                    <a:pt x="4003" y="1301"/>
                    <a:pt x="3670" y="1501"/>
                  </a:cubicBezTo>
                  <a:cubicBezTo>
                    <a:pt x="4003" y="2002"/>
                    <a:pt x="4304" y="2502"/>
                    <a:pt x="4571" y="3036"/>
                  </a:cubicBezTo>
                  <a:cubicBezTo>
                    <a:pt x="4070" y="2636"/>
                    <a:pt x="3570" y="2269"/>
                    <a:pt x="3036" y="1902"/>
                  </a:cubicBezTo>
                  <a:cubicBezTo>
                    <a:pt x="2202" y="2502"/>
                    <a:pt x="1468" y="3169"/>
                    <a:pt x="801" y="3970"/>
                  </a:cubicBezTo>
                  <a:cubicBezTo>
                    <a:pt x="1068" y="4237"/>
                    <a:pt x="1368" y="4537"/>
                    <a:pt x="1635" y="4870"/>
                  </a:cubicBezTo>
                  <a:cubicBezTo>
                    <a:pt x="1235" y="4670"/>
                    <a:pt x="835" y="4504"/>
                    <a:pt x="468" y="4370"/>
                  </a:cubicBezTo>
                  <a:cubicBezTo>
                    <a:pt x="301" y="4537"/>
                    <a:pt x="134" y="4704"/>
                    <a:pt x="1" y="4937"/>
                  </a:cubicBezTo>
                  <a:cubicBezTo>
                    <a:pt x="4070" y="7506"/>
                    <a:pt x="13210" y="17179"/>
                    <a:pt x="14411" y="18814"/>
                  </a:cubicBezTo>
                  <a:cubicBezTo>
                    <a:pt x="14511" y="18880"/>
                    <a:pt x="14544" y="18981"/>
                    <a:pt x="14678" y="19014"/>
                  </a:cubicBezTo>
                  <a:cubicBezTo>
                    <a:pt x="14714" y="19030"/>
                    <a:pt x="14747" y="19037"/>
                    <a:pt x="14777" y="19037"/>
                  </a:cubicBezTo>
                  <a:cubicBezTo>
                    <a:pt x="15001" y="19037"/>
                    <a:pt x="15078" y="18640"/>
                    <a:pt x="15078" y="18347"/>
                  </a:cubicBezTo>
                  <a:cubicBezTo>
                    <a:pt x="14478" y="11842"/>
                    <a:pt x="11976" y="5538"/>
                    <a:pt x="77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2"/>
            <p:cNvSpPr/>
            <p:nvPr/>
          </p:nvSpPr>
          <p:spPr>
            <a:xfrm>
              <a:off x="5425700" y="2995925"/>
              <a:ext cx="255225" cy="493075"/>
            </a:xfrm>
            <a:custGeom>
              <a:avLst/>
              <a:gdLst/>
              <a:ahLst/>
              <a:cxnLst/>
              <a:rect l="l" t="t" r="r" b="b"/>
              <a:pathLst>
                <a:path w="10209" h="19723" extrusionOk="0">
                  <a:moveTo>
                    <a:pt x="3704" y="0"/>
                  </a:moveTo>
                  <a:cubicBezTo>
                    <a:pt x="3170" y="1034"/>
                    <a:pt x="2736" y="2102"/>
                    <a:pt x="2369" y="3203"/>
                  </a:cubicBezTo>
                  <a:cubicBezTo>
                    <a:pt x="2236" y="2135"/>
                    <a:pt x="2336" y="1068"/>
                    <a:pt x="2536" y="67"/>
                  </a:cubicBezTo>
                  <a:cubicBezTo>
                    <a:pt x="2236" y="67"/>
                    <a:pt x="1902" y="100"/>
                    <a:pt x="1635" y="134"/>
                  </a:cubicBezTo>
                  <a:cubicBezTo>
                    <a:pt x="1" y="6138"/>
                    <a:pt x="1369" y="13343"/>
                    <a:pt x="4638" y="19247"/>
                  </a:cubicBezTo>
                  <a:cubicBezTo>
                    <a:pt x="4767" y="19455"/>
                    <a:pt x="5017" y="19722"/>
                    <a:pt x="5216" y="19722"/>
                  </a:cubicBezTo>
                  <a:cubicBezTo>
                    <a:pt x="5274" y="19722"/>
                    <a:pt x="5327" y="19700"/>
                    <a:pt x="5371" y="19648"/>
                  </a:cubicBezTo>
                  <a:cubicBezTo>
                    <a:pt x="5472" y="19581"/>
                    <a:pt x="5472" y="19481"/>
                    <a:pt x="5472" y="19381"/>
                  </a:cubicBezTo>
                  <a:cubicBezTo>
                    <a:pt x="5572" y="17479"/>
                    <a:pt x="5205" y="15545"/>
                    <a:pt x="5305" y="13643"/>
                  </a:cubicBezTo>
                  <a:cubicBezTo>
                    <a:pt x="5371" y="11976"/>
                    <a:pt x="5672" y="10308"/>
                    <a:pt x="6172" y="8740"/>
                  </a:cubicBezTo>
                  <a:cubicBezTo>
                    <a:pt x="6973" y="6038"/>
                    <a:pt x="8374" y="3536"/>
                    <a:pt x="10208" y="1535"/>
                  </a:cubicBezTo>
                  <a:cubicBezTo>
                    <a:pt x="10008" y="1401"/>
                    <a:pt x="9741" y="1301"/>
                    <a:pt x="9508" y="1268"/>
                  </a:cubicBezTo>
                  <a:cubicBezTo>
                    <a:pt x="9241" y="1568"/>
                    <a:pt x="9007" y="1835"/>
                    <a:pt x="8741" y="2169"/>
                  </a:cubicBezTo>
                  <a:lnTo>
                    <a:pt x="9007" y="1068"/>
                  </a:lnTo>
                  <a:cubicBezTo>
                    <a:pt x="7973" y="701"/>
                    <a:pt x="6873" y="401"/>
                    <a:pt x="5805" y="234"/>
                  </a:cubicBezTo>
                  <a:cubicBezTo>
                    <a:pt x="5505" y="734"/>
                    <a:pt x="5305" y="1268"/>
                    <a:pt x="5071" y="1802"/>
                  </a:cubicBezTo>
                  <a:cubicBezTo>
                    <a:pt x="5038" y="1235"/>
                    <a:pt x="5005" y="667"/>
                    <a:pt x="5005" y="100"/>
                  </a:cubicBezTo>
                  <a:cubicBezTo>
                    <a:pt x="4538" y="67"/>
                    <a:pt x="4137" y="0"/>
                    <a:pt x="37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2"/>
            <p:cNvSpPr/>
            <p:nvPr/>
          </p:nvSpPr>
          <p:spPr>
            <a:xfrm>
              <a:off x="5552475" y="3069300"/>
              <a:ext cx="270200" cy="416325"/>
            </a:xfrm>
            <a:custGeom>
              <a:avLst/>
              <a:gdLst/>
              <a:ahLst/>
              <a:cxnLst/>
              <a:rect l="l" t="t" r="r" b="b"/>
              <a:pathLst>
                <a:path w="10808" h="16653" extrusionOk="0">
                  <a:moveTo>
                    <a:pt x="5304" y="1"/>
                  </a:moveTo>
                  <a:cubicBezTo>
                    <a:pt x="1802" y="3870"/>
                    <a:pt x="0" y="10008"/>
                    <a:pt x="67" y="15979"/>
                  </a:cubicBezTo>
                  <a:cubicBezTo>
                    <a:pt x="67" y="16228"/>
                    <a:pt x="154" y="16652"/>
                    <a:pt x="384" y="16652"/>
                  </a:cubicBezTo>
                  <a:cubicBezTo>
                    <a:pt x="400" y="16652"/>
                    <a:pt x="416" y="16650"/>
                    <a:pt x="434" y="16646"/>
                  </a:cubicBezTo>
                  <a:cubicBezTo>
                    <a:pt x="501" y="16646"/>
                    <a:pt x="534" y="16546"/>
                    <a:pt x="601" y="16479"/>
                  </a:cubicBezTo>
                  <a:cubicBezTo>
                    <a:pt x="1435" y="15045"/>
                    <a:pt x="1902" y="13410"/>
                    <a:pt x="2669" y="12009"/>
                  </a:cubicBezTo>
                  <a:cubicBezTo>
                    <a:pt x="3403" y="10742"/>
                    <a:pt x="4237" y="9641"/>
                    <a:pt x="5171" y="8640"/>
                  </a:cubicBezTo>
                  <a:cubicBezTo>
                    <a:pt x="6805" y="6939"/>
                    <a:pt x="8740" y="5638"/>
                    <a:pt x="10808" y="4904"/>
                  </a:cubicBezTo>
                  <a:cubicBezTo>
                    <a:pt x="10675" y="4771"/>
                    <a:pt x="10574" y="4604"/>
                    <a:pt x="10474" y="4337"/>
                  </a:cubicBezTo>
                  <a:lnTo>
                    <a:pt x="9607" y="4704"/>
                  </a:lnTo>
                  <a:cubicBezTo>
                    <a:pt x="9774" y="4471"/>
                    <a:pt x="9974" y="4204"/>
                    <a:pt x="10174" y="3970"/>
                  </a:cubicBezTo>
                  <a:cubicBezTo>
                    <a:pt x="9607" y="3170"/>
                    <a:pt x="8940" y="2503"/>
                    <a:pt x="8239" y="1869"/>
                  </a:cubicBezTo>
                  <a:cubicBezTo>
                    <a:pt x="7806" y="2169"/>
                    <a:pt x="7439" y="2469"/>
                    <a:pt x="7105" y="2803"/>
                  </a:cubicBezTo>
                  <a:cubicBezTo>
                    <a:pt x="7272" y="2336"/>
                    <a:pt x="7472" y="1935"/>
                    <a:pt x="7672" y="1468"/>
                  </a:cubicBezTo>
                  <a:lnTo>
                    <a:pt x="6805" y="835"/>
                  </a:lnTo>
                  <a:cubicBezTo>
                    <a:pt x="6071" y="1368"/>
                    <a:pt x="5304" y="2002"/>
                    <a:pt x="4637" y="2669"/>
                  </a:cubicBezTo>
                  <a:cubicBezTo>
                    <a:pt x="4970" y="1802"/>
                    <a:pt x="5437" y="1001"/>
                    <a:pt x="5971" y="334"/>
                  </a:cubicBezTo>
                  <a:cubicBezTo>
                    <a:pt x="5771" y="201"/>
                    <a:pt x="5504" y="67"/>
                    <a:pt x="53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0" name="Google Shape;200;p2"/>
            <p:cNvSpPr/>
            <p:nvPr/>
          </p:nvSpPr>
          <p:spPr>
            <a:xfrm>
              <a:off x="5078800" y="3185225"/>
              <a:ext cx="482025" cy="305575"/>
            </a:xfrm>
            <a:custGeom>
              <a:avLst/>
              <a:gdLst/>
              <a:ahLst/>
              <a:cxnLst/>
              <a:rect l="l" t="t" r="r" b="b"/>
              <a:pathLst>
                <a:path w="19281" h="12223" extrusionOk="0">
                  <a:moveTo>
                    <a:pt x="2636" y="0"/>
                  </a:moveTo>
                  <a:cubicBezTo>
                    <a:pt x="2469" y="234"/>
                    <a:pt x="2302" y="467"/>
                    <a:pt x="2135" y="701"/>
                  </a:cubicBezTo>
                  <a:cubicBezTo>
                    <a:pt x="3203" y="1001"/>
                    <a:pt x="4203" y="1401"/>
                    <a:pt x="5137" y="2002"/>
                  </a:cubicBezTo>
                  <a:cubicBezTo>
                    <a:pt x="3970" y="1802"/>
                    <a:pt x="2769" y="1668"/>
                    <a:pt x="1602" y="1668"/>
                  </a:cubicBezTo>
                  <a:cubicBezTo>
                    <a:pt x="1401" y="2035"/>
                    <a:pt x="1235" y="2402"/>
                    <a:pt x="1068" y="2802"/>
                  </a:cubicBezTo>
                  <a:cubicBezTo>
                    <a:pt x="1568" y="3069"/>
                    <a:pt x="2102" y="3369"/>
                    <a:pt x="2602" y="3670"/>
                  </a:cubicBezTo>
                  <a:cubicBezTo>
                    <a:pt x="1968" y="3570"/>
                    <a:pt x="1401" y="3536"/>
                    <a:pt x="801" y="3536"/>
                  </a:cubicBezTo>
                  <a:cubicBezTo>
                    <a:pt x="434" y="4537"/>
                    <a:pt x="234" y="5571"/>
                    <a:pt x="100" y="6672"/>
                  </a:cubicBezTo>
                  <a:cubicBezTo>
                    <a:pt x="467" y="6739"/>
                    <a:pt x="868" y="6872"/>
                    <a:pt x="1268" y="7005"/>
                  </a:cubicBezTo>
                  <a:cubicBezTo>
                    <a:pt x="868" y="7039"/>
                    <a:pt x="467" y="7139"/>
                    <a:pt x="67" y="7206"/>
                  </a:cubicBezTo>
                  <a:cubicBezTo>
                    <a:pt x="34" y="7406"/>
                    <a:pt x="0" y="7673"/>
                    <a:pt x="0" y="7873"/>
                  </a:cubicBezTo>
                  <a:cubicBezTo>
                    <a:pt x="1406" y="7543"/>
                    <a:pt x="2884" y="7376"/>
                    <a:pt x="4383" y="7376"/>
                  </a:cubicBezTo>
                  <a:cubicBezTo>
                    <a:pt x="5764" y="7376"/>
                    <a:pt x="7164" y="7518"/>
                    <a:pt x="8540" y="7806"/>
                  </a:cubicBezTo>
                  <a:cubicBezTo>
                    <a:pt x="10208" y="8140"/>
                    <a:pt x="11876" y="8640"/>
                    <a:pt x="13510" y="9374"/>
                  </a:cubicBezTo>
                  <a:cubicBezTo>
                    <a:pt x="15278" y="10174"/>
                    <a:pt x="16912" y="11409"/>
                    <a:pt x="18714" y="12176"/>
                  </a:cubicBezTo>
                  <a:cubicBezTo>
                    <a:pt x="18761" y="12199"/>
                    <a:pt x="18841" y="12223"/>
                    <a:pt x="18920" y="12223"/>
                  </a:cubicBezTo>
                  <a:cubicBezTo>
                    <a:pt x="18953" y="12223"/>
                    <a:pt x="18985" y="12219"/>
                    <a:pt x="19014" y="12209"/>
                  </a:cubicBezTo>
                  <a:cubicBezTo>
                    <a:pt x="19281" y="12142"/>
                    <a:pt x="19147" y="11675"/>
                    <a:pt x="18947" y="11375"/>
                  </a:cubicBezTo>
                  <a:cubicBezTo>
                    <a:pt x="15044" y="5905"/>
                    <a:pt x="9007" y="1368"/>
                    <a:pt x="26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1" name="Google Shape;201;p2"/>
            <p:cNvSpPr/>
            <p:nvPr/>
          </p:nvSpPr>
          <p:spPr>
            <a:xfrm>
              <a:off x="5110475" y="3392300"/>
              <a:ext cx="446200" cy="184050"/>
            </a:xfrm>
            <a:custGeom>
              <a:avLst/>
              <a:gdLst/>
              <a:ahLst/>
              <a:cxnLst/>
              <a:rect l="l" t="t" r="r" b="b"/>
              <a:pathLst>
                <a:path w="17848" h="7362" extrusionOk="0">
                  <a:moveTo>
                    <a:pt x="4059" y="1"/>
                  </a:moveTo>
                  <a:cubicBezTo>
                    <a:pt x="2652" y="1"/>
                    <a:pt x="1288" y="137"/>
                    <a:pt x="1" y="424"/>
                  </a:cubicBezTo>
                  <a:lnTo>
                    <a:pt x="1" y="1157"/>
                  </a:lnTo>
                  <a:cubicBezTo>
                    <a:pt x="476" y="1069"/>
                    <a:pt x="952" y="1028"/>
                    <a:pt x="1437" y="1028"/>
                  </a:cubicBezTo>
                  <a:cubicBezTo>
                    <a:pt x="1871" y="1028"/>
                    <a:pt x="2313" y="1061"/>
                    <a:pt x="2770" y="1124"/>
                  </a:cubicBezTo>
                  <a:cubicBezTo>
                    <a:pt x="1802" y="1391"/>
                    <a:pt x="935" y="1725"/>
                    <a:pt x="68" y="2091"/>
                  </a:cubicBezTo>
                  <a:cubicBezTo>
                    <a:pt x="101" y="2425"/>
                    <a:pt x="134" y="2792"/>
                    <a:pt x="234" y="3126"/>
                  </a:cubicBezTo>
                  <a:lnTo>
                    <a:pt x="1736" y="3259"/>
                  </a:lnTo>
                  <a:cubicBezTo>
                    <a:pt x="1235" y="3392"/>
                    <a:pt x="802" y="3593"/>
                    <a:pt x="335" y="3793"/>
                  </a:cubicBezTo>
                  <a:cubicBezTo>
                    <a:pt x="601" y="4660"/>
                    <a:pt x="935" y="5561"/>
                    <a:pt x="1402" y="6428"/>
                  </a:cubicBezTo>
                  <a:cubicBezTo>
                    <a:pt x="1736" y="6395"/>
                    <a:pt x="2069" y="6294"/>
                    <a:pt x="2336" y="6261"/>
                  </a:cubicBezTo>
                  <a:lnTo>
                    <a:pt x="2336" y="6261"/>
                  </a:lnTo>
                  <a:cubicBezTo>
                    <a:pt x="2102" y="6428"/>
                    <a:pt x="1836" y="6628"/>
                    <a:pt x="1602" y="6828"/>
                  </a:cubicBezTo>
                  <a:cubicBezTo>
                    <a:pt x="1769" y="6962"/>
                    <a:pt x="1902" y="7128"/>
                    <a:pt x="2002" y="7362"/>
                  </a:cubicBezTo>
                  <a:cubicBezTo>
                    <a:pt x="3637" y="5928"/>
                    <a:pt x="5705" y="4893"/>
                    <a:pt x="8073" y="4293"/>
                  </a:cubicBezTo>
                  <a:cubicBezTo>
                    <a:pt x="9441" y="3959"/>
                    <a:pt x="10842" y="3759"/>
                    <a:pt x="12343" y="3759"/>
                  </a:cubicBezTo>
                  <a:cubicBezTo>
                    <a:pt x="13932" y="3759"/>
                    <a:pt x="15611" y="4062"/>
                    <a:pt x="17208" y="4062"/>
                  </a:cubicBezTo>
                  <a:cubicBezTo>
                    <a:pt x="17288" y="4062"/>
                    <a:pt x="17367" y="4061"/>
                    <a:pt x="17447" y="4060"/>
                  </a:cubicBezTo>
                  <a:cubicBezTo>
                    <a:pt x="17513" y="4060"/>
                    <a:pt x="17647" y="4060"/>
                    <a:pt x="17680" y="3993"/>
                  </a:cubicBezTo>
                  <a:cubicBezTo>
                    <a:pt x="17847" y="3826"/>
                    <a:pt x="17513" y="3559"/>
                    <a:pt x="17247" y="3392"/>
                  </a:cubicBezTo>
                  <a:cubicBezTo>
                    <a:pt x="13096" y="1279"/>
                    <a:pt x="8376" y="1"/>
                    <a:pt x="40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2" name="Google Shape;202;p2"/>
            <p:cNvSpPr/>
            <p:nvPr/>
          </p:nvSpPr>
          <p:spPr>
            <a:xfrm>
              <a:off x="5258100" y="3266125"/>
              <a:ext cx="227675" cy="149275"/>
            </a:xfrm>
            <a:custGeom>
              <a:avLst/>
              <a:gdLst/>
              <a:ahLst/>
              <a:cxnLst/>
              <a:rect l="l" t="t" r="r" b="b"/>
              <a:pathLst>
                <a:path w="9107" h="5971" fill="none" extrusionOk="0">
                  <a:moveTo>
                    <a:pt x="0" y="0"/>
                  </a:moveTo>
                  <a:cubicBezTo>
                    <a:pt x="3603" y="901"/>
                    <a:pt x="6872" y="3002"/>
                    <a:pt x="9107" y="597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3" name="Google Shape;203;p2"/>
            <p:cNvSpPr/>
            <p:nvPr/>
          </p:nvSpPr>
          <p:spPr>
            <a:xfrm>
              <a:off x="5284775" y="3316150"/>
              <a:ext cx="65900" cy="27550"/>
            </a:xfrm>
            <a:custGeom>
              <a:avLst/>
              <a:gdLst/>
              <a:ahLst/>
              <a:cxnLst/>
              <a:rect l="l" t="t" r="r" b="b"/>
              <a:pathLst>
                <a:path w="2636" h="1102" fill="none" extrusionOk="0">
                  <a:moveTo>
                    <a:pt x="1" y="0"/>
                  </a:moveTo>
                  <a:cubicBezTo>
                    <a:pt x="968" y="134"/>
                    <a:pt x="1869" y="568"/>
                    <a:pt x="2636" y="110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4" name="Google Shape;204;p2"/>
            <p:cNvSpPr/>
            <p:nvPr/>
          </p:nvSpPr>
          <p:spPr>
            <a:xfrm>
              <a:off x="5543300" y="3092650"/>
              <a:ext cx="27550" cy="108450"/>
            </a:xfrm>
            <a:custGeom>
              <a:avLst/>
              <a:gdLst/>
              <a:ahLst/>
              <a:cxnLst/>
              <a:rect l="l" t="t" r="r" b="b"/>
              <a:pathLst>
                <a:path w="1102" h="4338" fill="none" extrusionOk="0">
                  <a:moveTo>
                    <a:pt x="1101" y="1"/>
                  </a:moveTo>
                  <a:cubicBezTo>
                    <a:pt x="434" y="1335"/>
                    <a:pt x="34" y="2836"/>
                    <a:pt x="0" y="433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5" name="Google Shape;205;p2"/>
            <p:cNvSpPr/>
            <p:nvPr/>
          </p:nvSpPr>
          <p:spPr>
            <a:xfrm>
              <a:off x="5535800" y="3071800"/>
              <a:ext cx="10025" cy="43400"/>
            </a:xfrm>
            <a:custGeom>
              <a:avLst/>
              <a:gdLst/>
              <a:ahLst/>
              <a:cxnLst/>
              <a:rect l="l" t="t" r="r" b="b"/>
              <a:pathLst>
                <a:path w="401" h="1736" fill="none" extrusionOk="0">
                  <a:moveTo>
                    <a:pt x="400" y="1"/>
                  </a:moveTo>
                  <a:cubicBezTo>
                    <a:pt x="134" y="535"/>
                    <a:pt x="0" y="1102"/>
                    <a:pt x="0" y="1735"/>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6" name="Google Shape;206;p2"/>
            <p:cNvSpPr/>
            <p:nvPr/>
          </p:nvSpPr>
          <p:spPr>
            <a:xfrm>
              <a:off x="5481575" y="3188550"/>
              <a:ext cx="20875" cy="102600"/>
            </a:xfrm>
            <a:custGeom>
              <a:avLst/>
              <a:gdLst/>
              <a:ahLst/>
              <a:cxnLst/>
              <a:rect l="l" t="t" r="r" b="b"/>
              <a:pathLst>
                <a:path w="835" h="4104" fill="none" extrusionOk="0">
                  <a:moveTo>
                    <a:pt x="1" y="1"/>
                  </a:moveTo>
                  <a:cubicBezTo>
                    <a:pt x="68" y="1402"/>
                    <a:pt x="334" y="2836"/>
                    <a:pt x="835" y="410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7" name="Google Shape;207;p2"/>
            <p:cNvSpPr/>
            <p:nvPr/>
          </p:nvSpPr>
          <p:spPr>
            <a:xfrm>
              <a:off x="5275600" y="3132675"/>
              <a:ext cx="209350" cy="216850"/>
            </a:xfrm>
            <a:custGeom>
              <a:avLst/>
              <a:gdLst/>
              <a:ahLst/>
              <a:cxnLst/>
              <a:rect l="l" t="t" r="r" b="b"/>
              <a:pathLst>
                <a:path w="8374" h="8674" fill="none" extrusionOk="0">
                  <a:moveTo>
                    <a:pt x="1" y="1"/>
                  </a:moveTo>
                  <a:cubicBezTo>
                    <a:pt x="3270" y="2336"/>
                    <a:pt x="6138" y="5305"/>
                    <a:pt x="8373" y="867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2"/>
            <p:cNvSpPr/>
            <p:nvPr/>
          </p:nvSpPr>
          <p:spPr>
            <a:xfrm>
              <a:off x="5566650" y="3186900"/>
              <a:ext cx="180150" cy="258525"/>
            </a:xfrm>
            <a:custGeom>
              <a:avLst/>
              <a:gdLst/>
              <a:ahLst/>
              <a:cxnLst/>
              <a:rect l="l" t="t" r="r" b="b"/>
              <a:pathLst>
                <a:path w="7206" h="10341" fill="none" extrusionOk="0">
                  <a:moveTo>
                    <a:pt x="0" y="10341"/>
                  </a:moveTo>
                  <a:cubicBezTo>
                    <a:pt x="1001" y="6171"/>
                    <a:pt x="3603" y="2368"/>
                    <a:pt x="7205" y="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2"/>
            <p:cNvSpPr/>
            <p:nvPr/>
          </p:nvSpPr>
          <p:spPr>
            <a:xfrm>
              <a:off x="5655050" y="3178550"/>
              <a:ext cx="43375" cy="39225"/>
            </a:xfrm>
            <a:custGeom>
              <a:avLst/>
              <a:gdLst/>
              <a:ahLst/>
              <a:cxnLst/>
              <a:rect l="l" t="t" r="r" b="b"/>
              <a:pathLst>
                <a:path w="1735" h="1569" fill="none" extrusionOk="0">
                  <a:moveTo>
                    <a:pt x="0" y="1568"/>
                  </a:moveTo>
                  <a:cubicBezTo>
                    <a:pt x="501" y="968"/>
                    <a:pt x="1068" y="434"/>
                    <a:pt x="1735"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0" name="Google Shape;210;p2"/>
            <p:cNvSpPr/>
            <p:nvPr/>
          </p:nvSpPr>
          <p:spPr>
            <a:xfrm>
              <a:off x="5216400" y="3456250"/>
              <a:ext cx="229350" cy="22550"/>
            </a:xfrm>
            <a:custGeom>
              <a:avLst/>
              <a:gdLst/>
              <a:ahLst/>
              <a:cxnLst/>
              <a:rect l="l" t="t" r="r" b="b"/>
              <a:pathLst>
                <a:path w="9174" h="902" fill="none" extrusionOk="0">
                  <a:moveTo>
                    <a:pt x="0" y="901"/>
                  </a:moveTo>
                  <a:cubicBezTo>
                    <a:pt x="3002" y="167"/>
                    <a:pt x="6105" y="0"/>
                    <a:pt x="9174" y="36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2"/>
            <p:cNvSpPr/>
            <p:nvPr/>
          </p:nvSpPr>
          <p:spPr>
            <a:xfrm>
              <a:off x="4830275" y="3891550"/>
              <a:ext cx="714425" cy="1148975"/>
            </a:xfrm>
            <a:custGeom>
              <a:avLst/>
              <a:gdLst/>
              <a:ahLst/>
              <a:cxnLst/>
              <a:rect l="l" t="t" r="r" b="b"/>
              <a:pathLst>
                <a:path w="28577" h="45959" extrusionOk="0">
                  <a:moveTo>
                    <a:pt x="1" y="1"/>
                  </a:moveTo>
                  <a:lnTo>
                    <a:pt x="1" y="1"/>
                  </a:lnTo>
                  <a:cubicBezTo>
                    <a:pt x="5939" y="5305"/>
                    <a:pt x="11342" y="13577"/>
                    <a:pt x="16179" y="22317"/>
                  </a:cubicBezTo>
                  <a:cubicBezTo>
                    <a:pt x="20282" y="29789"/>
                    <a:pt x="23885" y="37428"/>
                    <a:pt x="27487" y="45433"/>
                  </a:cubicBezTo>
                  <a:cubicBezTo>
                    <a:pt x="27643" y="45798"/>
                    <a:pt x="27855" y="45959"/>
                    <a:pt x="28044" y="45959"/>
                  </a:cubicBezTo>
                  <a:cubicBezTo>
                    <a:pt x="28339" y="45959"/>
                    <a:pt x="28577" y="45564"/>
                    <a:pt x="28455" y="44933"/>
                  </a:cubicBezTo>
                  <a:cubicBezTo>
                    <a:pt x="27521" y="40096"/>
                    <a:pt x="26487" y="35193"/>
                    <a:pt x="25019" y="30356"/>
                  </a:cubicBezTo>
                  <a:cubicBezTo>
                    <a:pt x="23117" y="24018"/>
                    <a:pt x="20315" y="17647"/>
                    <a:pt x="16780" y="13177"/>
                  </a:cubicBezTo>
                  <a:cubicBezTo>
                    <a:pt x="14812" y="10742"/>
                    <a:pt x="12710" y="8907"/>
                    <a:pt x="10642" y="7239"/>
                  </a:cubicBezTo>
                  <a:cubicBezTo>
                    <a:pt x="7106" y="4404"/>
                    <a:pt x="3537" y="1969"/>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2"/>
            <p:cNvSpPr/>
            <p:nvPr/>
          </p:nvSpPr>
          <p:spPr>
            <a:xfrm>
              <a:off x="5517775" y="4299350"/>
              <a:ext cx="558425" cy="740675"/>
            </a:xfrm>
            <a:custGeom>
              <a:avLst/>
              <a:gdLst/>
              <a:ahLst/>
              <a:cxnLst/>
              <a:rect l="l" t="t" r="r" b="b"/>
              <a:pathLst>
                <a:path w="22337" h="29627" extrusionOk="0">
                  <a:moveTo>
                    <a:pt x="22337" y="1"/>
                  </a:moveTo>
                  <a:lnTo>
                    <a:pt x="22337" y="1"/>
                  </a:lnTo>
                  <a:cubicBezTo>
                    <a:pt x="8327" y="5471"/>
                    <a:pt x="1155" y="8440"/>
                    <a:pt x="21" y="28788"/>
                  </a:cubicBezTo>
                  <a:cubicBezTo>
                    <a:pt x="0" y="29303"/>
                    <a:pt x="259" y="29627"/>
                    <a:pt x="539" y="29627"/>
                  </a:cubicBezTo>
                  <a:cubicBezTo>
                    <a:pt x="712" y="29627"/>
                    <a:pt x="894" y="29502"/>
                    <a:pt x="1021" y="29222"/>
                  </a:cubicBezTo>
                  <a:cubicBezTo>
                    <a:pt x="6392" y="16546"/>
                    <a:pt x="12863" y="7373"/>
                    <a:pt x="223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pic>
        <p:nvPicPr>
          <p:cNvPr id="213" name="Google Shape;213;p2"/>
          <p:cNvPicPr preferRelativeResize="0"/>
          <p:nvPr/>
        </p:nvPicPr>
        <p:blipFill>
          <a:blip r:embed="rId2">
            <a:alphaModFix amt="50000"/>
          </a:blip>
          <a:stretch>
            <a:fillRect/>
          </a:stretch>
        </p:blipFill>
        <p:spPr>
          <a:xfrm rot="1802387">
            <a:off x="-1916455" y="1652371"/>
            <a:ext cx="4094893" cy="3663224"/>
          </a:xfrm>
          <a:prstGeom prst="rect">
            <a:avLst/>
          </a:prstGeom>
          <a:noFill/>
          <a:ln>
            <a:noFill/>
          </a:ln>
        </p:spPr>
      </p:pic>
      <p:pic>
        <p:nvPicPr>
          <p:cNvPr id="214" name="Google Shape;214;p2"/>
          <p:cNvPicPr preferRelativeResize="0"/>
          <p:nvPr/>
        </p:nvPicPr>
        <p:blipFill>
          <a:blip r:embed="rId2">
            <a:alphaModFix amt="50000"/>
          </a:blip>
          <a:stretch>
            <a:fillRect/>
          </a:stretch>
        </p:blipFill>
        <p:spPr>
          <a:xfrm rot="1802401">
            <a:off x="-2296448" y="5211925"/>
            <a:ext cx="5135999" cy="4594604"/>
          </a:xfrm>
          <a:prstGeom prst="rect">
            <a:avLst/>
          </a:prstGeom>
          <a:noFill/>
          <a:ln>
            <a:noFill/>
          </a:ln>
        </p:spPr>
      </p:pic>
      <p:sp>
        <p:nvSpPr>
          <p:cNvPr id="215" name="Google Shape;215;p2"/>
          <p:cNvSpPr txBox="1">
            <a:spLocks noGrp="1"/>
          </p:cNvSpPr>
          <p:nvPr>
            <p:ph type="ctrTitle"/>
          </p:nvPr>
        </p:nvSpPr>
        <p:spPr>
          <a:xfrm>
            <a:off x="1468000" y="1714500"/>
            <a:ext cx="6215600" cy="34832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53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pic>
        <p:nvPicPr>
          <p:cNvPr id="216" name="Google Shape;216;p2"/>
          <p:cNvPicPr preferRelativeResize="0"/>
          <p:nvPr/>
        </p:nvPicPr>
        <p:blipFill>
          <a:blip r:embed="rId2">
            <a:alphaModFix amt="50000"/>
          </a:blip>
          <a:stretch>
            <a:fillRect/>
          </a:stretch>
        </p:blipFill>
        <p:spPr>
          <a:xfrm>
            <a:off x="8314268" y="3428991"/>
            <a:ext cx="5136000" cy="4594604"/>
          </a:xfrm>
          <a:prstGeom prst="rect">
            <a:avLst/>
          </a:prstGeom>
          <a:noFill/>
          <a:ln>
            <a:noFill/>
          </a:ln>
        </p:spPr>
      </p:pic>
      <p:pic>
        <p:nvPicPr>
          <p:cNvPr id="217" name="Google Shape;217;p2"/>
          <p:cNvPicPr preferRelativeResize="0"/>
          <p:nvPr/>
        </p:nvPicPr>
        <p:blipFill>
          <a:blip r:embed="rId2">
            <a:alphaModFix amt="50000"/>
          </a:blip>
          <a:stretch>
            <a:fillRect/>
          </a:stretch>
        </p:blipFill>
        <p:spPr>
          <a:xfrm>
            <a:off x="7714885" y="-1165608"/>
            <a:ext cx="4541583" cy="4044120"/>
          </a:xfrm>
          <a:prstGeom prst="rect">
            <a:avLst/>
          </a:prstGeom>
          <a:noFill/>
          <a:ln>
            <a:noFill/>
          </a:ln>
        </p:spPr>
      </p:pic>
      <p:sp>
        <p:nvSpPr>
          <p:cNvPr id="218" name="Google Shape;218;p2"/>
          <p:cNvSpPr txBox="1">
            <a:spLocks noGrp="1"/>
          </p:cNvSpPr>
          <p:nvPr>
            <p:ph type="subTitle" idx="2"/>
          </p:nvPr>
        </p:nvSpPr>
        <p:spPr>
          <a:xfrm rot="1008">
            <a:off x="10050689" y="771803"/>
            <a:ext cx="1364000" cy="12572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409746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219"/>
        <p:cNvGrpSpPr/>
        <p:nvPr/>
      </p:nvGrpSpPr>
      <p:grpSpPr>
        <a:xfrm>
          <a:off x="0" y="0"/>
          <a:ext cx="0" cy="0"/>
          <a:chOff x="0" y="0"/>
          <a:chExt cx="0" cy="0"/>
        </a:xfrm>
      </p:grpSpPr>
      <p:sp>
        <p:nvSpPr>
          <p:cNvPr id="220" name="Google Shape;220;p3"/>
          <p:cNvSpPr/>
          <p:nvPr/>
        </p:nvSpPr>
        <p:spPr>
          <a:xfrm>
            <a:off x="-963696" y="-428670"/>
            <a:ext cx="4081768" cy="2099737"/>
          </a:xfrm>
          <a:custGeom>
            <a:avLst/>
            <a:gdLst/>
            <a:ahLst/>
            <a:cxnLst/>
            <a:rect l="l" t="t" r="r" b="b"/>
            <a:pathLst>
              <a:path w="49936" h="25688" extrusionOk="0">
                <a:moveTo>
                  <a:pt x="11038" y="1"/>
                </a:moveTo>
                <a:cubicBezTo>
                  <a:pt x="7313" y="1"/>
                  <a:pt x="3603" y="490"/>
                  <a:pt x="0" y="1458"/>
                </a:cubicBezTo>
                <a:lnTo>
                  <a:pt x="96" y="1934"/>
                </a:lnTo>
                <a:cubicBezTo>
                  <a:pt x="679" y="1720"/>
                  <a:pt x="1263" y="1530"/>
                  <a:pt x="1858" y="1387"/>
                </a:cubicBezTo>
                <a:cubicBezTo>
                  <a:pt x="2013" y="1351"/>
                  <a:pt x="2167" y="1315"/>
                  <a:pt x="2322" y="1279"/>
                </a:cubicBezTo>
                <a:cubicBezTo>
                  <a:pt x="3037" y="1125"/>
                  <a:pt x="3763" y="994"/>
                  <a:pt x="4477" y="887"/>
                </a:cubicBezTo>
                <a:cubicBezTo>
                  <a:pt x="4727" y="851"/>
                  <a:pt x="4965" y="827"/>
                  <a:pt x="5204" y="791"/>
                </a:cubicBezTo>
                <a:cubicBezTo>
                  <a:pt x="6239" y="672"/>
                  <a:pt x="7239" y="589"/>
                  <a:pt x="8144" y="541"/>
                </a:cubicBezTo>
                <a:cubicBezTo>
                  <a:pt x="9203" y="485"/>
                  <a:pt x="10109" y="471"/>
                  <a:pt x="10726" y="471"/>
                </a:cubicBezTo>
                <a:cubicBezTo>
                  <a:pt x="11275" y="471"/>
                  <a:pt x="11597" y="482"/>
                  <a:pt x="11597" y="482"/>
                </a:cubicBezTo>
                <a:cubicBezTo>
                  <a:pt x="11264" y="970"/>
                  <a:pt x="10966" y="1482"/>
                  <a:pt x="10704" y="2018"/>
                </a:cubicBezTo>
                <a:lnTo>
                  <a:pt x="10692" y="2030"/>
                </a:lnTo>
                <a:cubicBezTo>
                  <a:pt x="10573" y="2268"/>
                  <a:pt x="10478" y="2506"/>
                  <a:pt x="10395" y="2744"/>
                </a:cubicBezTo>
                <a:cubicBezTo>
                  <a:pt x="10359" y="2839"/>
                  <a:pt x="10335" y="2934"/>
                  <a:pt x="10311" y="3042"/>
                </a:cubicBezTo>
                <a:cubicBezTo>
                  <a:pt x="10276" y="3149"/>
                  <a:pt x="10264" y="3268"/>
                  <a:pt x="10252" y="3387"/>
                </a:cubicBezTo>
                <a:cubicBezTo>
                  <a:pt x="10216" y="3696"/>
                  <a:pt x="10276" y="3958"/>
                  <a:pt x="10478" y="4113"/>
                </a:cubicBezTo>
                <a:cubicBezTo>
                  <a:pt x="11383" y="4875"/>
                  <a:pt x="13538" y="4804"/>
                  <a:pt x="14752" y="5209"/>
                </a:cubicBezTo>
                <a:cubicBezTo>
                  <a:pt x="15955" y="5613"/>
                  <a:pt x="16479" y="6733"/>
                  <a:pt x="17419" y="6733"/>
                </a:cubicBezTo>
                <a:cubicBezTo>
                  <a:pt x="17574" y="6733"/>
                  <a:pt x="17741" y="6661"/>
                  <a:pt x="17848" y="6530"/>
                </a:cubicBezTo>
                <a:cubicBezTo>
                  <a:pt x="17955" y="6423"/>
                  <a:pt x="18038" y="6304"/>
                  <a:pt x="18098" y="6161"/>
                </a:cubicBezTo>
                <a:cubicBezTo>
                  <a:pt x="18122" y="6137"/>
                  <a:pt x="18134" y="6102"/>
                  <a:pt x="18146" y="6078"/>
                </a:cubicBezTo>
                <a:cubicBezTo>
                  <a:pt x="18217" y="5923"/>
                  <a:pt x="18277" y="5768"/>
                  <a:pt x="18336" y="5601"/>
                </a:cubicBezTo>
                <a:lnTo>
                  <a:pt x="18360" y="5506"/>
                </a:lnTo>
                <a:cubicBezTo>
                  <a:pt x="18522" y="5090"/>
                  <a:pt x="18672" y="4707"/>
                  <a:pt x="18954" y="4707"/>
                </a:cubicBezTo>
                <a:cubicBezTo>
                  <a:pt x="18962" y="4707"/>
                  <a:pt x="18970" y="4708"/>
                  <a:pt x="18979" y="4708"/>
                </a:cubicBezTo>
                <a:cubicBezTo>
                  <a:pt x="19027" y="4708"/>
                  <a:pt x="19074" y="4744"/>
                  <a:pt x="19086" y="4792"/>
                </a:cubicBezTo>
                <a:cubicBezTo>
                  <a:pt x="19086" y="4804"/>
                  <a:pt x="19086" y="4816"/>
                  <a:pt x="19086" y="4828"/>
                </a:cubicBezTo>
                <a:lnTo>
                  <a:pt x="19086" y="4839"/>
                </a:lnTo>
                <a:cubicBezTo>
                  <a:pt x="19086" y="5006"/>
                  <a:pt x="18920" y="5304"/>
                  <a:pt x="18705" y="5649"/>
                </a:cubicBezTo>
                <a:lnTo>
                  <a:pt x="18634" y="5780"/>
                </a:lnTo>
                <a:lnTo>
                  <a:pt x="18562" y="5875"/>
                </a:lnTo>
                <a:lnTo>
                  <a:pt x="18491" y="5994"/>
                </a:lnTo>
                <a:lnTo>
                  <a:pt x="18384" y="6161"/>
                </a:lnTo>
                <a:cubicBezTo>
                  <a:pt x="17967" y="6828"/>
                  <a:pt x="17574" y="7506"/>
                  <a:pt x="17884" y="7661"/>
                </a:cubicBezTo>
                <a:cubicBezTo>
                  <a:pt x="18515" y="8006"/>
                  <a:pt x="19979" y="9590"/>
                  <a:pt x="20551" y="9650"/>
                </a:cubicBezTo>
                <a:cubicBezTo>
                  <a:pt x="20565" y="9651"/>
                  <a:pt x="20580" y="9652"/>
                  <a:pt x="20594" y="9652"/>
                </a:cubicBezTo>
                <a:cubicBezTo>
                  <a:pt x="21142" y="9652"/>
                  <a:pt x="21948" y="8390"/>
                  <a:pt x="22539" y="8054"/>
                </a:cubicBezTo>
                <a:cubicBezTo>
                  <a:pt x="22575" y="8030"/>
                  <a:pt x="22610" y="8018"/>
                  <a:pt x="22658" y="7995"/>
                </a:cubicBezTo>
                <a:cubicBezTo>
                  <a:pt x="22730" y="7971"/>
                  <a:pt x="22789" y="7923"/>
                  <a:pt x="22837" y="7864"/>
                </a:cubicBezTo>
                <a:cubicBezTo>
                  <a:pt x="22884" y="7816"/>
                  <a:pt x="22932" y="7768"/>
                  <a:pt x="22968" y="7721"/>
                </a:cubicBezTo>
                <a:cubicBezTo>
                  <a:pt x="23122" y="7506"/>
                  <a:pt x="23265" y="7292"/>
                  <a:pt x="23384" y="7054"/>
                </a:cubicBezTo>
                <a:cubicBezTo>
                  <a:pt x="23480" y="6887"/>
                  <a:pt x="23575" y="6709"/>
                  <a:pt x="23670" y="6530"/>
                </a:cubicBezTo>
                <a:cubicBezTo>
                  <a:pt x="23718" y="6435"/>
                  <a:pt x="23765" y="6352"/>
                  <a:pt x="23813" y="6268"/>
                </a:cubicBezTo>
                <a:cubicBezTo>
                  <a:pt x="23944" y="6006"/>
                  <a:pt x="24075" y="5768"/>
                  <a:pt x="24206" y="5590"/>
                </a:cubicBezTo>
                <a:cubicBezTo>
                  <a:pt x="24242" y="5530"/>
                  <a:pt x="24277" y="5482"/>
                  <a:pt x="24313" y="5435"/>
                </a:cubicBezTo>
                <a:cubicBezTo>
                  <a:pt x="24349" y="5399"/>
                  <a:pt x="24384" y="5363"/>
                  <a:pt x="24432" y="5328"/>
                </a:cubicBezTo>
                <a:cubicBezTo>
                  <a:pt x="24444" y="5316"/>
                  <a:pt x="24456" y="5304"/>
                  <a:pt x="24480" y="5292"/>
                </a:cubicBezTo>
                <a:cubicBezTo>
                  <a:pt x="24497" y="5283"/>
                  <a:pt x="24519" y="5275"/>
                  <a:pt x="24540" y="5275"/>
                </a:cubicBezTo>
                <a:cubicBezTo>
                  <a:pt x="24548" y="5275"/>
                  <a:pt x="24556" y="5276"/>
                  <a:pt x="24563" y="5280"/>
                </a:cubicBezTo>
                <a:cubicBezTo>
                  <a:pt x="24599" y="5280"/>
                  <a:pt x="24623" y="5304"/>
                  <a:pt x="24646" y="5328"/>
                </a:cubicBezTo>
                <a:cubicBezTo>
                  <a:pt x="24706" y="5399"/>
                  <a:pt x="24682" y="5554"/>
                  <a:pt x="24611" y="5768"/>
                </a:cubicBezTo>
                <a:cubicBezTo>
                  <a:pt x="24230" y="6816"/>
                  <a:pt x="22444" y="9197"/>
                  <a:pt x="22313" y="9840"/>
                </a:cubicBezTo>
                <a:cubicBezTo>
                  <a:pt x="22301" y="9876"/>
                  <a:pt x="22301" y="9923"/>
                  <a:pt x="22313" y="9959"/>
                </a:cubicBezTo>
                <a:cubicBezTo>
                  <a:pt x="22360" y="10066"/>
                  <a:pt x="22420" y="10162"/>
                  <a:pt x="22491" y="10245"/>
                </a:cubicBezTo>
                <a:cubicBezTo>
                  <a:pt x="22860" y="10709"/>
                  <a:pt x="23622" y="11340"/>
                  <a:pt x="24039" y="11483"/>
                </a:cubicBezTo>
                <a:cubicBezTo>
                  <a:pt x="24071" y="11494"/>
                  <a:pt x="24102" y="11500"/>
                  <a:pt x="24133" y="11500"/>
                </a:cubicBezTo>
                <a:cubicBezTo>
                  <a:pt x="24590" y="11500"/>
                  <a:pt x="24961" y="10347"/>
                  <a:pt x="25385" y="10269"/>
                </a:cubicBezTo>
                <a:cubicBezTo>
                  <a:pt x="25411" y="10263"/>
                  <a:pt x="25433" y="10260"/>
                  <a:pt x="25451" y="10260"/>
                </a:cubicBezTo>
                <a:cubicBezTo>
                  <a:pt x="25738" y="10260"/>
                  <a:pt x="24988" y="10944"/>
                  <a:pt x="25504" y="11269"/>
                </a:cubicBezTo>
                <a:cubicBezTo>
                  <a:pt x="26039" y="11626"/>
                  <a:pt x="26504" y="12483"/>
                  <a:pt x="28778" y="13888"/>
                </a:cubicBezTo>
                <a:cubicBezTo>
                  <a:pt x="29249" y="14185"/>
                  <a:pt x="29647" y="14300"/>
                  <a:pt x="29986" y="14300"/>
                </a:cubicBezTo>
                <a:cubicBezTo>
                  <a:pt x="30409" y="14300"/>
                  <a:pt x="30740" y="14120"/>
                  <a:pt x="31004" y="13888"/>
                </a:cubicBezTo>
                <a:cubicBezTo>
                  <a:pt x="31350" y="13591"/>
                  <a:pt x="31564" y="13198"/>
                  <a:pt x="31731" y="13007"/>
                </a:cubicBezTo>
                <a:cubicBezTo>
                  <a:pt x="31802" y="12948"/>
                  <a:pt x="31850" y="12912"/>
                  <a:pt x="31897" y="12912"/>
                </a:cubicBezTo>
                <a:cubicBezTo>
                  <a:pt x="31921" y="12912"/>
                  <a:pt x="31957" y="12936"/>
                  <a:pt x="31969" y="12948"/>
                </a:cubicBezTo>
                <a:cubicBezTo>
                  <a:pt x="32112" y="13102"/>
                  <a:pt x="31862" y="13388"/>
                  <a:pt x="31540" y="13733"/>
                </a:cubicBezTo>
                <a:cubicBezTo>
                  <a:pt x="31004" y="14305"/>
                  <a:pt x="30266" y="15043"/>
                  <a:pt x="30742" y="15650"/>
                </a:cubicBezTo>
                <a:cubicBezTo>
                  <a:pt x="30790" y="15710"/>
                  <a:pt x="30838" y="15769"/>
                  <a:pt x="30885" y="15829"/>
                </a:cubicBezTo>
                <a:cubicBezTo>
                  <a:pt x="31135" y="16079"/>
                  <a:pt x="31433" y="16281"/>
                  <a:pt x="31754" y="16424"/>
                </a:cubicBezTo>
                <a:cubicBezTo>
                  <a:pt x="31885" y="16484"/>
                  <a:pt x="32016" y="16531"/>
                  <a:pt x="32159" y="16591"/>
                </a:cubicBezTo>
                <a:cubicBezTo>
                  <a:pt x="32719" y="16805"/>
                  <a:pt x="33374" y="16996"/>
                  <a:pt x="34112" y="17412"/>
                </a:cubicBezTo>
                <a:lnTo>
                  <a:pt x="34648" y="17710"/>
                </a:lnTo>
                <a:lnTo>
                  <a:pt x="34898" y="17841"/>
                </a:lnTo>
                <a:cubicBezTo>
                  <a:pt x="35279" y="18043"/>
                  <a:pt x="35660" y="18234"/>
                  <a:pt x="36053" y="18389"/>
                </a:cubicBezTo>
                <a:cubicBezTo>
                  <a:pt x="36207" y="18436"/>
                  <a:pt x="36350" y="18484"/>
                  <a:pt x="36493" y="18520"/>
                </a:cubicBezTo>
                <a:cubicBezTo>
                  <a:pt x="36636" y="18567"/>
                  <a:pt x="36779" y="18591"/>
                  <a:pt x="36934" y="18615"/>
                </a:cubicBezTo>
                <a:cubicBezTo>
                  <a:pt x="37077" y="18639"/>
                  <a:pt x="37231" y="18651"/>
                  <a:pt x="37374" y="18651"/>
                </a:cubicBezTo>
                <a:cubicBezTo>
                  <a:pt x="37529" y="18651"/>
                  <a:pt x="37696" y="18639"/>
                  <a:pt x="37850" y="18615"/>
                </a:cubicBezTo>
                <a:cubicBezTo>
                  <a:pt x="37934" y="18603"/>
                  <a:pt x="38005" y="18579"/>
                  <a:pt x="38077" y="18544"/>
                </a:cubicBezTo>
                <a:cubicBezTo>
                  <a:pt x="38208" y="18484"/>
                  <a:pt x="38315" y="18401"/>
                  <a:pt x="38410" y="18305"/>
                </a:cubicBezTo>
                <a:lnTo>
                  <a:pt x="38422" y="18293"/>
                </a:lnTo>
                <a:cubicBezTo>
                  <a:pt x="39017" y="17710"/>
                  <a:pt x="39529" y="16519"/>
                  <a:pt x="39886" y="15936"/>
                </a:cubicBezTo>
                <a:cubicBezTo>
                  <a:pt x="40015" y="15737"/>
                  <a:pt x="40122" y="15611"/>
                  <a:pt x="40211" y="15611"/>
                </a:cubicBezTo>
                <a:cubicBezTo>
                  <a:pt x="40287" y="15611"/>
                  <a:pt x="40349" y="15704"/>
                  <a:pt x="40398" y="15924"/>
                </a:cubicBezTo>
                <a:cubicBezTo>
                  <a:pt x="40410" y="16019"/>
                  <a:pt x="40422" y="16103"/>
                  <a:pt x="40422" y="16198"/>
                </a:cubicBezTo>
                <a:cubicBezTo>
                  <a:pt x="40363" y="17639"/>
                  <a:pt x="37958" y="19627"/>
                  <a:pt x="37958" y="19627"/>
                </a:cubicBezTo>
                <a:cubicBezTo>
                  <a:pt x="37958" y="19627"/>
                  <a:pt x="38970" y="20246"/>
                  <a:pt x="40017" y="20853"/>
                </a:cubicBezTo>
                <a:lnTo>
                  <a:pt x="40196" y="20960"/>
                </a:lnTo>
                <a:lnTo>
                  <a:pt x="40565" y="21175"/>
                </a:lnTo>
                <a:lnTo>
                  <a:pt x="40744" y="21270"/>
                </a:lnTo>
                <a:cubicBezTo>
                  <a:pt x="41220" y="21568"/>
                  <a:pt x="41708" y="21818"/>
                  <a:pt x="42220" y="22032"/>
                </a:cubicBezTo>
                <a:cubicBezTo>
                  <a:pt x="42243" y="22040"/>
                  <a:pt x="42265" y="22043"/>
                  <a:pt x="42287" y="22043"/>
                </a:cubicBezTo>
                <a:cubicBezTo>
                  <a:pt x="42855" y="22043"/>
                  <a:pt x="43006" y="19530"/>
                  <a:pt x="43293" y="19530"/>
                </a:cubicBezTo>
                <a:cubicBezTo>
                  <a:pt x="43336" y="19530"/>
                  <a:pt x="43383" y="19588"/>
                  <a:pt x="43434" y="19722"/>
                </a:cubicBezTo>
                <a:cubicBezTo>
                  <a:pt x="43518" y="19937"/>
                  <a:pt x="43554" y="20175"/>
                  <a:pt x="43542" y="20413"/>
                </a:cubicBezTo>
                <a:cubicBezTo>
                  <a:pt x="43542" y="21520"/>
                  <a:pt x="42994" y="23008"/>
                  <a:pt x="42994" y="23008"/>
                </a:cubicBezTo>
                <a:cubicBezTo>
                  <a:pt x="42994" y="23008"/>
                  <a:pt x="43308" y="24695"/>
                  <a:pt x="45333" y="24695"/>
                </a:cubicBezTo>
                <a:cubicBezTo>
                  <a:pt x="45539" y="24695"/>
                  <a:pt x="45763" y="24678"/>
                  <a:pt x="46006" y="24639"/>
                </a:cubicBezTo>
                <a:cubicBezTo>
                  <a:pt x="46302" y="24590"/>
                  <a:pt x="46600" y="24566"/>
                  <a:pt x="46898" y="24566"/>
                </a:cubicBezTo>
                <a:cubicBezTo>
                  <a:pt x="47177" y="24566"/>
                  <a:pt x="47456" y="24587"/>
                  <a:pt x="47733" y="24628"/>
                </a:cubicBezTo>
                <a:cubicBezTo>
                  <a:pt x="47852" y="24651"/>
                  <a:pt x="47971" y="24675"/>
                  <a:pt x="48090" y="24699"/>
                </a:cubicBezTo>
                <a:cubicBezTo>
                  <a:pt x="48197" y="24723"/>
                  <a:pt x="48304" y="24759"/>
                  <a:pt x="48411" y="24794"/>
                </a:cubicBezTo>
                <a:cubicBezTo>
                  <a:pt x="48554" y="24842"/>
                  <a:pt x="48709" y="24890"/>
                  <a:pt x="48828" y="24949"/>
                </a:cubicBezTo>
                <a:cubicBezTo>
                  <a:pt x="48923" y="24985"/>
                  <a:pt x="48995" y="25032"/>
                  <a:pt x="49078" y="25068"/>
                </a:cubicBezTo>
                <a:cubicBezTo>
                  <a:pt x="49149" y="25104"/>
                  <a:pt x="49221" y="25151"/>
                  <a:pt x="49292" y="25187"/>
                </a:cubicBezTo>
                <a:cubicBezTo>
                  <a:pt x="49352" y="25235"/>
                  <a:pt x="49411" y="25271"/>
                  <a:pt x="49471" y="25306"/>
                </a:cubicBezTo>
                <a:cubicBezTo>
                  <a:pt x="49638" y="25413"/>
                  <a:pt x="49792" y="25544"/>
                  <a:pt x="49935" y="25687"/>
                </a:cubicBezTo>
                <a:cubicBezTo>
                  <a:pt x="49781" y="25449"/>
                  <a:pt x="49697" y="25282"/>
                  <a:pt x="49602" y="25128"/>
                </a:cubicBezTo>
                <a:cubicBezTo>
                  <a:pt x="49304" y="24568"/>
                  <a:pt x="48995" y="24020"/>
                  <a:pt x="48685" y="23485"/>
                </a:cubicBezTo>
                <a:cubicBezTo>
                  <a:pt x="48602" y="23330"/>
                  <a:pt x="48518" y="23187"/>
                  <a:pt x="48435" y="23044"/>
                </a:cubicBezTo>
                <a:cubicBezTo>
                  <a:pt x="48340" y="22901"/>
                  <a:pt x="48280" y="22794"/>
                  <a:pt x="48209" y="22663"/>
                </a:cubicBezTo>
                <a:cubicBezTo>
                  <a:pt x="48090" y="22473"/>
                  <a:pt x="47971" y="22282"/>
                  <a:pt x="47864" y="22092"/>
                </a:cubicBezTo>
                <a:cubicBezTo>
                  <a:pt x="47828" y="22032"/>
                  <a:pt x="47792" y="21972"/>
                  <a:pt x="47745" y="21913"/>
                </a:cubicBezTo>
                <a:lnTo>
                  <a:pt x="47745" y="21901"/>
                </a:lnTo>
                <a:cubicBezTo>
                  <a:pt x="47614" y="21687"/>
                  <a:pt x="47471" y="21472"/>
                  <a:pt x="47340" y="21258"/>
                </a:cubicBezTo>
                <a:lnTo>
                  <a:pt x="47328" y="21234"/>
                </a:lnTo>
                <a:lnTo>
                  <a:pt x="47197" y="21044"/>
                </a:lnTo>
                <a:lnTo>
                  <a:pt x="46911" y="20603"/>
                </a:lnTo>
                <a:lnTo>
                  <a:pt x="46887" y="20568"/>
                </a:lnTo>
                <a:lnTo>
                  <a:pt x="46744" y="20341"/>
                </a:lnTo>
                <a:lnTo>
                  <a:pt x="46482" y="19960"/>
                </a:lnTo>
                <a:lnTo>
                  <a:pt x="46447" y="19913"/>
                </a:lnTo>
                <a:cubicBezTo>
                  <a:pt x="46399" y="19829"/>
                  <a:pt x="46352" y="19758"/>
                  <a:pt x="46304" y="19687"/>
                </a:cubicBezTo>
                <a:lnTo>
                  <a:pt x="46066" y="19329"/>
                </a:lnTo>
                <a:lnTo>
                  <a:pt x="46018" y="19258"/>
                </a:lnTo>
                <a:lnTo>
                  <a:pt x="45851" y="19032"/>
                </a:lnTo>
                <a:cubicBezTo>
                  <a:pt x="45780" y="18925"/>
                  <a:pt x="45709" y="18817"/>
                  <a:pt x="45625" y="18722"/>
                </a:cubicBezTo>
                <a:lnTo>
                  <a:pt x="45566" y="18627"/>
                </a:lnTo>
                <a:lnTo>
                  <a:pt x="45399" y="18401"/>
                </a:lnTo>
                <a:lnTo>
                  <a:pt x="45185" y="18103"/>
                </a:lnTo>
                <a:lnTo>
                  <a:pt x="45113" y="18008"/>
                </a:lnTo>
                <a:lnTo>
                  <a:pt x="44947" y="17782"/>
                </a:lnTo>
                <a:lnTo>
                  <a:pt x="44744" y="17508"/>
                </a:lnTo>
                <a:cubicBezTo>
                  <a:pt x="44708" y="17472"/>
                  <a:pt x="44685" y="17436"/>
                  <a:pt x="44649" y="17401"/>
                </a:cubicBezTo>
                <a:cubicBezTo>
                  <a:pt x="44589" y="17329"/>
                  <a:pt x="44542" y="17258"/>
                  <a:pt x="44482" y="17186"/>
                </a:cubicBezTo>
                <a:lnTo>
                  <a:pt x="44292" y="16924"/>
                </a:lnTo>
                <a:lnTo>
                  <a:pt x="44185" y="16793"/>
                </a:lnTo>
                <a:lnTo>
                  <a:pt x="44018" y="16591"/>
                </a:lnTo>
                <a:cubicBezTo>
                  <a:pt x="43958" y="16519"/>
                  <a:pt x="43899" y="16436"/>
                  <a:pt x="43827" y="16353"/>
                </a:cubicBezTo>
                <a:lnTo>
                  <a:pt x="43708" y="16210"/>
                </a:lnTo>
                <a:lnTo>
                  <a:pt x="43554" y="16007"/>
                </a:lnTo>
                <a:lnTo>
                  <a:pt x="43375" y="15793"/>
                </a:lnTo>
                <a:lnTo>
                  <a:pt x="43232" y="15626"/>
                </a:lnTo>
                <a:lnTo>
                  <a:pt x="43077" y="15436"/>
                </a:lnTo>
                <a:lnTo>
                  <a:pt x="42911" y="15245"/>
                </a:lnTo>
                <a:lnTo>
                  <a:pt x="42756" y="15067"/>
                </a:lnTo>
                <a:lnTo>
                  <a:pt x="42601" y="14876"/>
                </a:lnTo>
                <a:lnTo>
                  <a:pt x="42434" y="14698"/>
                </a:lnTo>
                <a:lnTo>
                  <a:pt x="42268" y="14507"/>
                </a:lnTo>
                <a:lnTo>
                  <a:pt x="42113" y="14329"/>
                </a:lnTo>
                <a:lnTo>
                  <a:pt x="41958" y="14162"/>
                </a:lnTo>
                <a:lnTo>
                  <a:pt x="41780" y="13960"/>
                </a:lnTo>
                <a:cubicBezTo>
                  <a:pt x="41732" y="13912"/>
                  <a:pt x="41672" y="13852"/>
                  <a:pt x="41625" y="13793"/>
                </a:cubicBezTo>
                <a:lnTo>
                  <a:pt x="41482" y="13650"/>
                </a:lnTo>
                <a:lnTo>
                  <a:pt x="41279" y="13436"/>
                </a:lnTo>
                <a:lnTo>
                  <a:pt x="41137" y="13281"/>
                </a:lnTo>
                <a:lnTo>
                  <a:pt x="40994" y="13138"/>
                </a:lnTo>
                <a:cubicBezTo>
                  <a:pt x="40922" y="13055"/>
                  <a:pt x="40851" y="12983"/>
                  <a:pt x="40779" y="12912"/>
                </a:cubicBezTo>
                <a:lnTo>
                  <a:pt x="40637" y="12769"/>
                </a:lnTo>
                <a:cubicBezTo>
                  <a:pt x="40589" y="12721"/>
                  <a:pt x="40553" y="12674"/>
                  <a:pt x="40506" y="12638"/>
                </a:cubicBezTo>
                <a:lnTo>
                  <a:pt x="40279" y="12412"/>
                </a:lnTo>
                <a:lnTo>
                  <a:pt x="40256" y="12376"/>
                </a:lnTo>
                <a:cubicBezTo>
                  <a:pt x="40208" y="12340"/>
                  <a:pt x="40172" y="12293"/>
                  <a:pt x="40125" y="12257"/>
                </a:cubicBezTo>
                <a:lnTo>
                  <a:pt x="40017" y="12150"/>
                </a:lnTo>
                <a:lnTo>
                  <a:pt x="39791" y="11924"/>
                </a:lnTo>
                <a:lnTo>
                  <a:pt x="39672" y="11816"/>
                </a:lnTo>
                <a:lnTo>
                  <a:pt x="39624" y="11769"/>
                </a:lnTo>
                <a:lnTo>
                  <a:pt x="39517" y="11662"/>
                </a:lnTo>
                <a:lnTo>
                  <a:pt x="39279" y="11447"/>
                </a:lnTo>
                <a:lnTo>
                  <a:pt x="39017" y="11185"/>
                </a:lnTo>
                <a:lnTo>
                  <a:pt x="38779" y="10971"/>
                </a:lnTo>
                <a:lnTo>
                  <a:pt x="38577" y="10793"/>
                </a:lnTo>
                <a:lnTo>
                  <a:pt x="38529" y="10745"/>
                </a:lnTo>
                <a:lnTo>
                  <a:pt x="38505" y="10733"/>
                </a:lnTo>
                <a:lnTo>
                  <a:pt x="38267" y="10519"/>
                </a:lnTo>
                <a:lnTo>
                  <a:pt x="38053" y="10328"/>
                </a:lnTo>
                <a:lnTo>
                  <a:pt x="37981" y="10269"/>
                </a:lnTo>
                <a:lnTo>
                  <a:pt x="37755" y="10066"/>
                </a:lnTo>
                <a:lnTo>
                  <a:pt x="37529" y="9876"/>
                </a:lnTo>
                <a:lnTo>
                  <a:pt x="37446" y="9816"/>
                </a:lnTo>
                <a:lnTo>
                  <a:pt x="37243" y="9638"/>
                </a:lnTo>
                <a:lnTo>
                  <a:pt x="36993" y="9435"/>
                </a:lnTo>
                <a:lnTo>
                  <a:pt x="36922" y="9376"/>
                </a:lnTo>
                <a:lnTo>
                  <a:pt x="36719" y="9209"/>
                </a:lnTo>
                <a:lnTo>
                  <a:pt x="36469" y="9007"/>
                </a:lnTo>
                <a:lnTo>
                  <a:pt x="36386" y="8935"/>
                </a:lnTo>
                <a:lnTo>
                  <a:pt x="36195" y="8792"/>
                </a:lnTo>
                <a:lnTo>
                  <a:pt x="35934" y="8590"/>
                </a:lnTo>
                <a:cubicBezTo>
                  <a:pt x="35898" y="8566"/>
                  <a:pt x="35874" y="8542"/>
                  <a:pt x="35838" y="8518"/>
                </a:cubicBezTo>
                <a:lnTo>
                  <a:pt x="35660" y="8387"/>
                </a:lnTo>
                <a:lnTo>
                  <a:pt x="35386" y="8173"/>
                </a:lnTo>
                <a:lnTo>
                  <a:pt x="35291" y="8102"/>
                </a:lnTo>
                <a:lnTo>
                  <a:pt x="35136" y="7983"/>
                </a:lnTo>
                <a:lnTo>
                  <a:pt x="34850" y="7780"/>
                </a:lnTo>
                <a:lnTo>
                  <a:pt x="34767" y="7721"/>
                </a:lnTo>
                <a:lnTo>
                  <a:pt x="34743" y="7709"/>
                </a:lnTo>
                <a:lnTo>
                  <a:pt x="34588" y="7602"/>
                </a:lnTo>
                <a:lnTo>
                  <a:pt x="34314" y="7399"/>
                </a:lnTo>
                <a:lnTo>
                  <a:pt x="34183" y="7304"/>
                </a:lnTo>
                <a:lnTo>
                  <a:pt x="34148" y="7280"/>
                </a:lnTo>
                <a:lnTo>
                  <a:pt x="34124" y="7268"/>
                </a:lnTo>
                <a:lnTo>
                  <a:pt x="34100" y="7256"/>
                </a:lnTo>
                <a:lnTo>
                  <a:pt x="34052" y="7221"/>
                </a:lnTo>
                <a:cubicBezTo>
                  <a:pt x="33957" y="7161"/>
                  <a:pt x="33862" y="7090"/>
                  <a:pt x="33767" y="7030"/>
                </a:cubicBezTo>
                <a:lnTo>
                  <a:pt x="33624" y="6935"/>
                </a:lnTo>
                <a:lnTo>
                  <a:pt x="33505" y="6852"/>
                </a:lnTo>
                <a:lnTo>
                  <a:pt x="33219" y="6673"/>
                </a:lnTo>
                <a:lnTo>
                  <a:pt x="33064" y="6566"/>
                </a:lnTo>
                <a:lnTo>
                  <a:pt x="32945" y="6482"/>
                </a:lnTo>
                <a:lnTo>
                  <a:pt x="32683" y="6316"/>
                </a:lnTo>
                <a:lnTo>
                  <a:pt x="32505" y="6209"/>
                </a:lnTo>
                <a:lnTo>
                  <a:pt x="32385" y="6125"/>
                </a:lnTo>
                <a:lnTo>
                  <a:pt x="32124" y="5971"/>
                </a:lnTo>
                <a:lnTo>
                  <a:pt x="31933" y="5851"/>
                </a:lnTo>
                <a:lnTo>
                  <a:pt x="31814" y="5780"/>
                </a:lnTo>
                <a:lnTo>
                  <a:pt x="31576" y="5637"/>
                </a:lnTo>
                <a:lnTo>
                  <a:pt x="31373" y="5518"/>
                </a:lnTo>
                <a:lnTo>
                  <a:pt x="31254" y="5447"/>
                </a:lnTo>
                <a:cubicBezTo>
                  <a:pt x="31171" y="5399"/>
                  <a:pt x="31100" y="5363"/>
                  <a:pt x="31016" y="5316"/>
                </a:cubicBezTo>
                <a:lnTo>
                  <a:pt x="30802" y="5185"/>
                </a:lnTo>
                <a:cubicBezTo>
                  <a:pt x="30766" y="5161"/>
                  <a:pt x="30719" y="5149"/>
                  <a:pt x="30683" y="5125"/>
                </a:cubicBezTo>
                <a:lnTo>
                  <a:pt x="30457" y="5006"/>
                </a:lnTo>
                <a:lnTo>
                  <a:pt x="30230" y="4875"/>
                </a:lnTo>
                <a:lnTo>
                  <a:pt x="30123" y="4816"/>
                </a:lnTo>
                <a:lnTo>
                  <a:pt x="29909" y="4697"/>
                </a:lnTo>
                <a:lnTo>
                  <a:pt x="29659" y="4566"/>
                </a:lnTo>
                <a:lnTo>
                  <a:pt x="29540" y="4506"/>
                </a:lnTo>
                <a:cubicBezTo>
                  <a:pt x="29480" y="4470"/>
                  <a:pt x="29409" y="4447"/>
                  <a:pt x="29337" y="4411"/>
                </a:cubicBezTo>
                <a:lnTo>
                  <a:pt x="29076" y="4280"/>
                </a:lnTo>
                <a:lnTo>
                  <a:pt x="28945" y="4208"/>
                </a:lnTo>
                <a:lnTo>
                  <a:pt x="28778" y="4125"/>
                </a:lnTo>
                <a:lnTo>
                  <a:pt x="28516" y="3994"/>
                </a:lnTo>
                <a:lnTo>
                  <a:pt x="28397" y="3946"/>
                </a:lnTo>
                <a:lnTo>
                  <a:pt x="28206" y="3851"/>
                </a:lnTo>
                <a:lnTo>
                  <a:pt x="27944" y="3732"/>
                </a:lnTo>
                <a:lnTo>
                  <a:pt x="27825" y="3673"/>
                </a:lnTo>
                <a:lnTo>
                  <a:pt x="27611" y="3577"/>
                </a:lnTo>
                <a:lnTo>
                  <a:pt x="27373" y="3470"/>
                </a:lnTo>
                <a:lnTo>
                  <a:pt x="27242" y="3411"/>
                </a:lnTo>
                <a:lnTo>
                  <a:pt x="27028" y="3315"/>
                </a:lnTo>
                <a:lnTo>
                  <a:pt x="26801" y="3220"/>
                </a:lnTo>
                <a:lnTo>
                  <a:pt x="26659" y="3161"/>
                </a:lnTo>
                <a:lnTo>
                  <a:pt x="26432" y="3065"/>
                </a:lnTo>
                <a:lnTo>
                  <a:pt x="26230" y="2982"/>
                </a:lnTo>
                <a:lnTo>
                  <a:pt x="26063" y="2911"/>
                </a:lnTo>
                <a:lnTo>
                  <a:pt x="25837" y="2827"/>
                </a:lnTo>
                <a:lnTo>
                  <a:pt x="25647" y="2744"/>
                </a:lnTo>
                <a:lnTo>
                  <a:pt x="25480" y="2684"/>
                </a:lnTo>
                <a:lnTo>
                  <a:pt x="25242" y="2589"/>
                </a:lnTo>
                <a:lnTo>
                  <a:pt x="25075" y="2530"/>
                </a:lnTo>
                <a:lnTo>
                  <a:pt x="24885" y="2458"/>
                </a:lnTo>
                <a:lnTo>
                  <a:pt x="24646" y="2375"/>
                </a:lnTo>
                <a:lnTo>
                  <a:pt x="24492" y="2315"/>
                </a:lnTo>
                <a:lnTo>
                  <a:pt x="24301" y="2244"/>
                </a:lnTo>
                <a:lnTo>
                  <a:pt x="24051" y="2161"/>
                </a:lnTo>
                <a:lnTo>
                  <a:pt x="23908" y="2113"/>
                </a:lnTo>
                <a:lnTo>
                  <a:pt x="23706" y="2041"/>
                </a:lnTo>
                <a:cubicBezTo>
                  <a:pt x="23622" y="2018"/>
                  <a:pt x="23539" y="1982"/>
                  <a:pt x="23444" y="1958"/>
                </a:cubicBezTo>
                <a:lnTo>
                  <a:pt x="23325" y="1922"/>
                </a:lnTo>
                <a:lnTo>
                  <a:pt x="23111" y="1851"/>
                </a:lnTo>
                <a:lnTo>
                  <a:pt x="22849" y="1768"/>
                </a:lnTo>
                <a:lnTo>
                  <a:pt x="22741" y="1732"/>
                </a:lnTo>
                <a:lnTo>
                  <a:pt x="22515" y="1660"/>
                </a:lnTo>
                <a:lnTo>
                  <a:pt x="22241" y="1589"/>
                </a:lnTo>
                <a:lnTo>
                  <a:pt x="22158" y="1565"/>
                </a:lnTo>
                <a:lnTo>
                  <a:pt x="21908" y="1494"/>
                </a:lnTo>
                <a:lnTo>
                  <a:pt x="21634" y="1410"/>
                </a:lnTo>
                <a:lnTo>
                  <a:pt x="21563" y="1399"/>
                </a:lnTo>
                <a:lnTo>
                  <a:pt x="21313" y="1327"/>
                </a:lnTo>
                <a:lnTo>
                  <a:pt x="21027" y="1256"/>
                </a:lnTo>
                <a:lnTo>
                  <a:pt x="20979" y="1244"/>
                </a:lnTo>
                <a:lnTo>
                  <a:pt x="20705" y="1172"/>
                </a:lnTo>
                <a:lnTo>
                  <a:pt x="20408" y="1101"/>
                </a:lnTo>
                <a:lnTo>
                  <a:pt x="20384" y="1101"/>
                </a:lnTo>
                <a:lnTo>
                  <a:pt x="20098" y="1029"/>
                </a:lnTo>
                <a:lnTo>
                  <a:pt x="19789" y="958"/>
                </a:lnTo>
                <a:lnTo>
                  <a:pt x="19491" y="898"/>
                </a:lnTo>
                <a:lnTo>
                  <a:pt x="19181" y="827"/>
                </a:lnTo>
                <a:lnTo>
                  <a:pt x="18872" y="768"/>
                </a:lnTo>
                <a:lnTo>
                  <a:pt x="18574" y="708"/>
                </a:lnTo>
                <a:lnTo>
                  <a:pt x="18217" y="648"/>
                </a:lnTo>
                <a:lnTo>
                  <a:pt x="17824" y="577"/>
                </a:lnTo>
                <a:cubicBezTo>
                  <a:pt x="17669" y="553"/>
                  <a:pt x="17526" y="517"/>
                  <a:pt x="17360" y="494"/>
                </a:cubicBezTo>
                <a:lnTo>
                  <a:pt x="17110" y="458"/>
                </a:lnTo>
                <a:lnTo>
                  <a:pt x="16753" y="398"/>
                </a:lnTo>
                <a:lnTo>
                  <a:pt x="16479" y="363"/>
                </a:lnTo>
                <a:lnTo>
                  <a:pt x="16133" y="315"/>
                </a:lnTo>
                <a:lnTo>
                  <a:pt x="15860" y="291"/>
                </a:lnTo>
                <a:lnTo>
                  <a:pt x="15526" y="244"/>
                </a:lnTo>
                <a:lnTo>
                  <a:pt x="15252" y="220"/>
                </a:lnTo>
                <a:lnTo>
                  <a:pt x="14907" y="184"/>
                </a:lnTo>
                <a:lnTo>
                  <a:pt x="14633" y="160"/>
                </a:lnTo>
                <a:cubicBezTo>
                  <a:pt x="14526" y="148"/>
                  <a:pt x="14407" y="136"/>
                  <a:pt x="14288" y="125"/>
                </a:cubicBezTo>
                <a:lnTo>
                  <a:pt x="14026" y="101"/>
                </a:lnTo>
                <a:lnTo>
                  <a:pt x="13800" y="89"/>
                </a:lnTo>
                <a:lnTo>
                  <a:pt x="13693" y="89"/>
                </a:lnTo>
                <a:cubicBezTo>
                  <a:pt x="13550" y="77"/>
                  <a:pt x="13419" y="65"/>
                  <a:pt x="13276" y="65"/>
                </a:cubicBezTo>
                <a:lnTo>
                  <a:pt x="13097" y="65"/>
                </a:lnTo>
                <a:cubicBezTo>
                  <a:pt x="12919" y="53"/>
                  <a:pt x="12740" y="41"/>
                  <a:pt x="12573" y="41"/>
                </a:cubicBezTo>
                <a:lnTo>
                  <a:pt x="12371" y="29"/>
                </a:lnTo>
                <a:cubicBezTo>
                  <a:pt x="12145" y="29"/>
                  <a:pt x="11919" y="17"/>
                  <a:pt x="11704" y="6"/>
                </a:cubicBezTo>
                <a:lnTo>
                  <a:pt x="11681" y="6"/>
                </a:lnTo>
                <a:cubicBezTo>
                  <a:pt x="11466" y="2"/>
                  <a:pt x="11252" y="1"/>
                  <a:pt x="11038" y="1"/>
                </a:cubicBezTo>
                <a:close/>
              </a:path>
            </a:pathLst>
          </a:custGeom>
          <a:solidFill>
            <a:srgbClr val="1E3D28">
              <a:alpha val="531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1" name="Google Shape;221;p3"/>
          <p:cNvGrpSpPr/>
          <p:nvPr/>
        </p:nvGrpSpPr>
        <p:grpSpPr>
          <a:xfrm>
            <a:off x="-2381718" y="-1208122"/>
            <a:ext cx="4254201" cy="3672387"/>
            <a:chOff x="2695275" y="1049450"/>
            <a:chExt cx="1439175" cy="1242350"/>
          </a:xfrm>
        </p:grpSpPr>
        <p:sp>
          <p:nvSpPr>
            <p:cNvPr id="222" name="Google Shape;222;p3"/>
            <p:cNvSpPr/>
            <p:nvPr/>
          </p:nvSpPr>
          <p:spPr>
            <a:xfrm>
              <a:off x="2895600" y="1049450"/>
              <a:ext cx="1238850" cy="1242350"/>
            </a:xfrm>
            <a:custGeom>
              <a:avLst/>
              <a:gdLst/>
              <a:ahLst/>
              <a:cxnLst/>
              <a:rect l="l" t="t" r="r" b="b"/>
              <a:pathLst>
                <a:path w="49554" h="49694" extrusionOk="0">
                  <a:moveTo>
                    <a:pt x="12551" y="1"/>
                  </a:moveTo>
                  <a:cubicBezTo>
                    <a:pt x="12492" y="1"/>
                    <a:pt x="12432" y="7"/>
                    <a:pt x="12371" y="21"/>
                  </a:cubicBezTo>
                  <a:cubicBezTo>
                    <a:pt x="12073" y="80"/>
                    <a:pt x="11847" y="342"/>
                    <a:pt x="11644" y="569"/>
                  </a:cubicBezTo>
                  <a:lnTo>
                    <a:pt x="8251" y="4605"/>
                  </a:lnTo>
                  <a:cubicBezTo>
                    <a:pt x="7882" y="2962"/>
                    <a:pt x="8596" y="1259"/>
                    <a:pt x="10025" y="354"/>
                  </a:cubicBezTo>
                  <a:lnTo>
                    <a:pt x="10025" y="354"/>
                  </a:lnTo>
                  <a:cubicBezTo>
                    <a:pt x="9873" y="366"/>
                    <a:pt x="9721" y="372"/>
                    <a:pt x="9569" y="372"/>
                  </a:cubicBezTo>
                  <a:cubicBezTo>
                    <a:pt x="8557" y="372"/>
                    <a:pt x="7546" y="139"/>
                    <a:pt x="6541" y="139"/>
                  </a:cubicBezTo>
                  <a:cubicBezTo>
                    <a:pt x="6361" y="139"/>
                    <a:pt x="6181" y="146"/>
                    <a:pt x="6001" y="164"/>
                  </a:cubicBezTo>
                  <a:cubicBezTo>
                    <a:pt x="1845" y="545"/>
                    <a:pt x="1441" y="3486"/>
                    <a:pt x="619" y="6760"/>
                  </a:cubicBezTo>
                  <a:cubicBezTo>
                    <a:pt x="583" y="6879"/>
                    <a:pt x="560" y="7010"/>
                    <a:pt x="524" y="7141"/>
                  </a:cubicBezTo>
                  <a:lnTo>
                    <a:pt x="167" y="7474"/>
                  </a:lnTo>
                  <a:lnTo>
                    <a:pt x="167" y="7474"/>
                  </a:lnTo>
                  <a:lnTo>
                    <a:pt x="464" y="7379"/>
                  </a:lnTo>
                  <a:lnTo>
                    <a:pt x="464" y="7379"/>
                  </a:lnTo>
                  <a:cubicBezTo>
                    <a:pt x="0" y="9558"/>
                    <a:pt x="119" y="11820"/>
                    <a:pt x="810" y="13927"/>
                  </a:cubicBezTo>
                  <a:cubicBezTo>
                    <a:pt x="1691" y="16594"/>
                    <a:pt x="3536" y="18833"/>
                    <a:pt x="5989" y="20214"/>
                  </a:cubicBezTo>
                  <a:cubicBezTo>
                    <a:pt x="6787" y="20666"/>
                    <a:pt x="7668" y="21012"/>
                    <a:pt x="8584" y="21012"/>
                  </a:cubicBezTo>
                  <a:cubicBezTo>
                    <a:pt x="10263" y="21000"/>
                    <a:pt x="11680" y="19821"/>
                    <a:pt x="12859" y="18630"/>
                  </a:cubicBezTo>
                  <a:lnTo>
                    <a:pt x="12859" y="18630"/>
                  </a:lnTo>
                  <a:cubicBezTo>
                    <a:pt x="12073" y="20547"/>
                    <a:pt x="11382" y="22988"/>
                    <a:pt x="12811" y="24488"/>
                  </a:cubicBezTo>
                  <a:cubicBezTo>
                    <a:pt x="13335" y="25024"/>
                    <a:pt x="14061" y="25334"/>
                    <a:pt x="14752" y="25619"/>
                  </a:cubicBezTo>
                  <a:cubicBezTo>
                    <a:pt x="16585" y="26369"/>
                    <a:pt x="18467" y="27179"/>
                    <a:pt x="19883" y="28548"/>
                  </a:cubicBezTo>
                  <a:cubicBezTo>
                    <a:pt x="20324" y="28977"/>
                    <a:pt x="20717" y="29441"/>
                    <a:pt x="21193" y="29810"/>
                  </a:cubicBezTo>
                  <a:cubicBezTo>
                    <a:pt x="22491" y="30799"/>
                    <a:pt x="24396" y="31025"/>
                    <a:pt x="25277" y="32394"/>
                  </a:cubicBezTo>
                  <a:cubicBezTo>
                    <a:pt x="25587" y="32882"/>
                    <a:pt x="25729" y="33454"/>
                    <a:pt x="26063" y="33930"/>
                  </a:cubicBezTo>
                  <a:cubicBezTo>
                    <a:pt x="26493" y="34554"/>
                    <a:pt x="27254" y="34887"/>
                    <a:pt x="28010" y="34887"/>
                  </a:cubicBezTo>
                  <a:cubicBezTo>
                    <a:pt x="28552" y="34887"/>
                    <a:pt x="29091" y="34716"/>
                    <a:pt x="29504" y="34359"/>
                  </a:cubicBezTo>
                  <a:lnTo>
                    <a:pt x="29504" y="34359"/>
                  </a:lnTo>
                  <a:cubicBezTo>
                    <a:pt x="29182" y="35144"/>
                    <a:pt x="28539" y="35763"/>
                    <a:pt x="27742" y="36061"/>
                  </a:cubicBezTo>
                  <a:cubicBezTo>
                    <a:pt x="28754" y="36549"/>
                    <a:pt x="28635" y="38347"/>
                    <a:pt x="29706" y="38669"/>
                  </a:cubicBezTo>
                  <a:cubicBezTo>
                    <a:pt x="29830" y="38694"/>
                    <a:pt x="29958" y="38707"/>
                    <a:pt x="30085" y="38707"/>
                  </a:cubicBezTo>
                  <a:cubicBezTo>
                    <a:pt x="30253" y="38707"/>
                    <a:pt x="30420" y="38685"/>
                    <a:pt x="30575" y="38645"/>
                  </a:cubicBezTo>
                  <a:cubicBezTo>
                    <a:pt x="31444" y="38466"/>
                    <a:pt x="32302" y="38240"/>
                    <a:pt x="33135" y="37954"/>
                  </a:cubicBezTo>
                  <a:cubicBezTo>
                    <a:pt x="33290" y="37895"/>
                    <a:pt x="33433" y="37835"/>
                    <a:pt x="33588" y="37787"/>
                  </a:cubicBezTo>
                  <a:lnTo>
                    <a:pt x="33588" y="37787"/>
                  </a:lnTo>
                  <a:cubicBezTo>
                    <a:pt x="33480" y="37859"/>
                    <a:pt x="33373" y="37930"/>
                    <a:pt x="33266" y="38002"/>
                  </a:cubicBezTo>
                  <a:cubicBezTo>
                    <a:pt x="32361" y="38621"/>
                    <a:pt x="31468" y="39240"/>
                    <a:pt x="30563" y="39859"/>
                  </a:cubicBezTo>
                  <a:cubicBezTo>
                    <a:pt x="30587" y="40014"/>
                    <a:pt x="30647" y="40169"/>
                    <a:pt x="30742" y="40300"/>
                  </a:cubicBezTo>
                  <a:cubicBezTo>
                    <a:pt x="31049" y="40734"/>
                    <a:pt x="31672" y="40919"/>
                    <a:pt x="32299" y="40919"/>
                  </a:cubicBezTo>
                  <a:cubicBezTo>
                    <a:pt x="32548" y="40919"/>
                    <a:pt x="32798" y="40890"/>
                    <a:pt x="33028" y="40835"/>
                  </a:cubicBezTo>
                  <a:cubicBezTo>
                    <a:pt x="34481" y="40490"/>
                    <a:pt x="35778" y="39704"/>
                    <a:pt x="37064" y="38919"/>
                  </a:cubicBezTo>
                  <a:lnTo>
                    <a:pt x="37064" y="38919"/>
                  </a:lnTo>
                  <a:cubicBezTo>
                    <a:pt x="36421" y="40252"/>
                    <a:pt x="35409" y="41371"/>
                    <a:pt x="34147" y="42145"/>
                  </a:cubicBezTo>
                  <a:cubicBezTo>
                    <a:pt x="33861" y="42312"/>
                    <a:pt x="33528" y="42574"/>
                    <a:pt x="33635" y="42883"/>
                  </a:cubicBezTo>
                  <a:cubicBezTo>
                    <a:pt x="33707" y="43038"/>
                    <a:pt x="33838" y="43169"/>
                    <a:pt x="34004" y="43229"/>
                  </a:cubicBezTo>
                  <a:cubicBezTo>
                    <a:pt x="34647" y="43586"/>
                    <a:pt x="35302" y="43931"/>
                    <a:pt x="35945" y="44288"/>
                  </a:cubicBezTo>
                  <a:cubicBezTo>
                    <a:pt x="36302" y="44479"/>
                    <a:pt x="36671" y="44681"/>
                    <a:pt x="37076" y="44681"/>
                  </a:cubicBezTo>
                  <a:cubicBezTo>
                    <a:pt x="37421" y="44645"/>
                    <a:pt x="37755" y="44550"/>
                    <a:pt x="38064" y="44384"/>
                  </a:cubicBezTo>
                  <a:lnTo>
                    <a:pt x="40969" y="43038"/>
                  </a:lnTo>
                  <a:lnTo>
                    <a:pt x="38326" y="46003"/>
                  </a:lnTo>
                  <a:cubicBezTo>
                    <a:pt x="38374" y="47134"/>
                    <a:pt x="39469" y="47944"/>
                    <a:pt x="40565" y="48170"/>
                  </a:cubicBezTo>
                  <a:cubicBezTo>
                    <a:pt x="41023" y="48264"/>
                    <a:pt x="41488" y="48288"/>
                    <a:pt x="41955" y="48288"/>
                  </a:cubicBezTo>
                  <a:cubicBezTo>
                    <a:pt x="42427" y="48288"/>
                    <a:pt x="42901" y="48264"/>
                    <a:pt x="43375" y="48264"/>
                  </a:cubicBezTo>
                  <a:cubicBezTo>
                    <a:pt x="43554" y="48264"/>
                    <a:pt x="43732" y="48267"/>
                    <a:pt x="43910" y="48277"/>
                  </a:cubicBezTo>
                  <a:cubicBezTo>
                    <a:pt x="45029" y="48325"/>
                    <a:pt x="46256" y="48706"/>
                    <a:pt x="46792" y="49694"/>
                  </a:cubicBezTo>
                  <a:lnTo>
                    <a:pt x="46815" y="49348"/>
                  </a:lnTo>
                  <a:cubicBezTo>
                    <a:pt x="46542" y="46717"/>
                    <a:pt x="48851" y="44491"/>
                    <a:pt x="49256" y="41871"/>
                  </a:cubicBezTo>
                  <a:cubicBezTo>
                    <a:pt x="49554" y="39931"/>
                    <a:pt x="48780" y="38002"/>
                    <a:pt x="48018" y="36180"/>
                  </a:cubicBezTo>
                  <a:cubicBezTo>
                    <a:pt x="47732" y="35502"/>
                    <a:pt x="47446" y="34811"/>
                    <a:pt x="46923" y="34275"/>
                  </a:cubicBezTo>
                  <a:cubicBezTo>
                    <a:pt x="46528" y="33872"/>
                    <a:pt x="45971" y="33588"/>
                    <a:pt x="45415" y="33588"/>
                  </a:cubicBezTo>
                  <a:cubicBezTo>
                    <a:pt x="45249" y="33588"/>
                    <a:pt x="45084" y="33613"/>
                    <a:pt x="44922" y="33668"/>
                  </a:cubicBezTo>
                  <a:cubicBezTo>
                    <a:pt x="44803" y="33168"/>
                    <a:pt x="45375" y="32787"/>
                    <a:pt x="45684" y="32370"/>
                  </a:cubicBezTo>
                  <a:cubicBezTo>
                    <a:pt x="46327" y="31513"/>
                    <a:pt x="45863" y="30298"/>
                    <a:pt x="45399" y="29334"/>
                  </a:cubicBezTo>
                  <a:cubicBezTo>
                    <a:pt x="44970" y="28477"/>
                    <a:pt x="44541" y="27608"/>
                    <a:pt x="43863" y="26953"/>
                  </a:cubicBezTo>
                  <a:cubicBezTo>
                    <a:pt x="43310" y="26429"/>
                    <a:pt x="42568" y="26058"/>
                    <a:pt x="41824" y="26058"/>
                  </a:cubicBezTo>
                  <a:cubicBezTo>
                    <a:pt x="41637" y="26058"/>
                    <a:pt x="41451" y="26081"/>
                    <a:pt x="41267" y="26131"/>
                  </a:cubicBezTo>
                  <a:lnTo>
                    <a:pt x="42827" y="25060"/>
                  </a:lnTo>
                  <a:cubicBezTo>
                    <a:pt x="42471" y="24979"/>
                    <a:pt x="42112" y="24939"/>
                    <a:pt x="41756" y="24939"/>
                  </a:cubicBezTo>
                  <a:cubicBezTo>
                    <a:pt x="40382" y="24939"/>
                    <a:pt x="39050" y="25527"/>
                    <a:pt x="38124" y="26596"/>
                  </a:cubicBezTo>
                  <a:cubicBezTo>
                    <a:pt x="37648" y="26596"/>
                    <a:pt x="37302" y="26048"/>
                    <a:pt x="37350" y="25584"/>
                  </a:cubicBezTo>
                  <a:cubicBezTo>
                    <a:pt x="37398" y="25107"/>
                    <a:pt x="37695" y="24691"/>
                    <a:pt x="37993" y="24322"/>
                  </a:cubicBezTo>
                  <a:cubicBezTo>
                    <a:pt x="38814" y="23298"/>
                    <a:pt x="39743" y="22369"/>
                    <a:pt x="40755" y="21536"/>
                  </a:cubicBezTo>
                  <a:cubicBezTo>
                    <a:pt x="38802" y="19023"/>
                    <a:pt x="36516" y="16785"/>
                    <a:pt x="33969" y="14868"/>
                  </a:cubicBezTo>
                  <a:cubicBezTo>
                    <a:pt x="32064" y="16273"/>
                    <a:pt x="30790" y="15880"/>
                    <a:pt x="28706" y="17011"/>
                  </a:cubicBezTo>
                  <a:cubicBezTo>
                    <a:pt x="29444" y="15344"/>
                    <a:pt x="30385" y="14154"/>
                    <a:pt x="31659" y="12832"/>
                  </a:cubicBezTo>
                  <a:cubicBezTo>
                    <a:pt x="31409" y="12642"/>
                    <a:pt x="26265" y="7974"/>
                    <a:pt x="23146" y="5831"/>
                  </a:cubicBezTo>
                  <a:cubicBezTo>
                    <a:pt x="20014" y="3676"/>
                    <a:pt x="16693" y="1795"/>
                    <a:pt x="13240" y="200"/>
                  </a:cubicBezTo>
                  <a:cubicBezTo>
                    <a:pt x="13020" y="104"/>
                    <a:pt x="12792" y="1"/>
                    <a:pt x="125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3" name="Google Shape;223;p3"/>
            <p:cNvSpPr/>
            <p:nvPr/>
          </p:nvSpPr>
          <p:spPr>
            <a:xfrm>
              <a:off x="2695275" y="1157425"/>
              <a:ext cx="1356425" cy="1094200"/>
            </a:xfrm>
            <a:custGeom>
              <a:avLst/>
              <a:gdLst/>
              <a:ahLst/>
              <a:cxnLst/>
              <a:rect l="l" t="t" r="r" b="b"/>
              <a:pathLst>
                <a:path w="54257" h="43768" extrusionOk="0">
                  <a:moveTo>
                    <a:pt x="48" y="0"/>
                  </a:moveTo>
                  <a:lnTo>
                    <a:pt x="0" y="179"/>
                  </a:lnTo>
                  <a:cubicBezTo>
                    <a:pt x="4810" y="1417"/>
                    <a:pt x="12811" y="3870"/>
                    <a:pt x="26861" y="10811"/>
                  </a:cubicBezTo>
                  <a:cubicBezTo>
                    <a:pt x="39696" y="17157"/>
                    <a:pt x="50887" y="30706"/>
                    <a:pt x="54066" y="43767"/>
                  </a:cubicBezTo>
                  <a:lnTo>
                    <a:pt x="54257" y="43720"/>
                  </a:lnTo>
                  <a:cubicBezTo>
                    <a:pt x="51054" y="30611"/>
                    <a:pt x="39827" y="17014"/>
                    <a:pt x="26944" y="10644"/>
                  </a:cubicBezTo>
                  <a:cubicBezTo>
                    <a:pt x="12895" y="3691"/>
                    <a:pt x="4858" y="1238"/>
                    <a:pt x="48"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lt2"/>
                </a:solidFill>
              </a:endParaRPr>
            </a:p>
          </p:txBody>
        </p:sp>
        <p:sp>
          <p:nvSpPr>
            <p:cNvPr id="224" name="Google Shape;224;p3"/>
            <p:cNvSpPr/>
            <p:nvPr/>
          </p:nvSpPr>
          <p:spPr>
            <a:xfrm>
              <a:off x="3659675" y="1999475"/>
              <a:ext cx="135450" cy="60600"/>
            </a:xfrm>
            <a:custGeom>
              <a:avLst/>
              <a:gdLst/>
              <a:ahLst/>
              <a:cxnLst/>
              <a:rect l="l" t="t" r="r" b="b"/>
              <a:pathLst>
                <a:path w="5418" h="2424" extrusionOk="0">
                  <a:moveTo>
                    <a:pt x="2703" y="1"/>
                  </a:moveTo>
                  <a:cubicBezTo>
                    <a:pt x="1798" y="620"/>
                    <a:pt x="905" y="1239"/>
                    <a:pt x="0" y="1858"/>
                  </a:cubicBezTo>
                  <a:cubicBezTo>
                    <a:pt x="24" y="2013"/>
                    <a:pt x="84" y="2156"/>
                    <a:pt x="179" y="2287"/>
                  </a:cubicBezTo>
                  <a:cubicBezTo>
                    <a:pt x="552" y="2378"/>
                    <a:pt x="937" y="2424"/>
                    <a:pt x="1323" y="2424"/>
                  </a:cubicBezTo>
                  <a:cubicBezTo>
                    <a:pt x="1590" y="2424"/>
                    <a:pt x="1857" y="2402"/>
                    <a:pt x="2120" y="2358"/>
                  </a:cubicBezTo>
                  <a:cubicBezTo>
                    <a:pt x="3286" y="2180"/>
                    <a:pt x="4358" y="1668"/>
                    <a:pt x="5418" y="1144"/>
                  </a:cubicBezTo>
                  <a:cubicBezTo>
                    <a:pt x="4632" y="560"/>
                    <a:pt x="3596" y="394"/>
                    <a:pt x="27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5" name="Google Shape;225;p3"/>
            <p:cNvSpPr/>
            <p:nvPr/>
          </p:nvSpPr>
          <p:spPr>
            <a:xfrm>
              <a:off x="2915825" y="1397625"/>
              <a:ext cx="808175" cy="619425"/>
            </a:xfrm>
            <a:custGeom>
              <a:avLst/>
              <a:gdLst/>
              <a:ahLst/>
              <a:cxnLst/>
              <a:rect l="l" t="t" r="r" b="b"/>
              <a:pathLst>
                <a:path w="32327" h="24777" extrusionOk="0">
                  <a:moveTo>
                    <a:pt x="1" y="0"/>
                  </a:moveTo>
                  <a:cubicBezTo>
                    <a:pt x="870" y="2667"/>
                    <a:pt x="2727" y="4906"/>
                    <a:pt x="5168" y="6287"/>
                  </a:cubicBezTo>
                  <a:cubicBezTo>
                    <a:pt x="5966" y="6727"/>
                    <a:pt x="6847" y="7085"/>
                    <a:pt x="7764" y="7085"/>
                  </a:cubicBezTo>
                  <a:cubicBezTo>
                    <a:pt x="9442" y="7073"/>
                    <a:pt x="10871" y="5894"/>
                    <a:pt x="12038" y="4703"/>
                  </a:cubicBezTo>
                  <a:lnTo>
                    <a:pt x="12038" y="4703"/>
                  </a:lnTo>
                  <a:cubicBezTo>
                    <a:pt x="11264" y="6620"/>
                    <a:pt x="10561" y="9061"/>
                    <a:pt x="12002" y="10549"/>
                  </a:cubicBezTo>
                  <a:cubicBezTo>
                    <a:pt x="12526" y="11097"/>
                    <a:pt x="13240" y="11395"/>
                    <a:pt x="13943" y="11692"/>
                  </a:cubicBezTo>
                  <a:cubicBezTo>
                    <a:pt x="15776" y="12442"/>
                    <a:pt x="17646" y="13240"/>
                    <a:pt x="19074" y="14621"/>
                  </a:cubicBezTo>
                  <a:cubicBezTo>
                    <a:pt x="19515" y="15038"/>
                    <a:pt x="19896" y="15514"/>
                    <a:pt x="20372" y="15871"/>
                  </a:cubicBezTo>
                  <a:cubicBezTo>
                    <a:pt x="21670" y="16872"/>
                    <a:pt x="23575" y="17098"/>
                    <a:pt x="24468" y="18467"/>
                  </a:cubicBezTo>
                  <a:cubicBezTo>
                    <a:pt x="24778" y="18943"/>
                    <a:pt x="24920" y="19527"/>
                    <a:pt x="25254" y="20003"/>
                  </a:cubicBezTo>
                  <a:cubicBezTo>
                    <a:pt x="25684" y="20627"/>
                    <a:pt x="26445" y="20960"/>
                    <a:pt x="27199" y="20960"/>
                  </a:cubicBezTo>
                  <a:cubicBezTo>
                    <a:pt x="27739" y="20960"/>
                    <a:pt x="28275" y="20789"/>
                    <a:pt x="28683" y="20432"/>
                  </a:cubicBezTo>
                  <a:lnTo>
                    <a:pt x="28683" y="20432"/>
                  </a:lnTo>
                  <a:cubicBezTo>
                    <a:pt x="28361" y="21217"/>
                    <a:pt x="27730" y="21836"/>
                    <a:pt x="26933" y="22134"/>
                  </a:cubicBezTo>
                  <a:cubicBezTo>
                    <a:pt x="27945" y="22622"/>
                    <a:pt x="27826" y="24420"/>
                    <a:pt x="28897" y="24730"/>
                  </a:cubicBezTo>
                  <a:cubicBezTo>
                    <a:pt x="29024" y="24761"/>
                    <a:pt x="29152" y="24777"/>
                    <a:pt x="29281" y="24777"/>
                  </a:cubicBezTo>
                  <a:cubicBezTo>
                    <a:pt x="29444" y="24777"/>
                    <a:pt x="29607" y="24752"/>
                    <a:pt x="29766" y="24706"/>
                  </a:cubicBezTo>
                  <a:cubicBezTo>
                    <a:pt x="30635" y="24539"/>
                    <a:pt x="31493" y="24301"/>
                    <a:pt x="32326" y="24015"/>
                  </a:cubicBezTo>
                  <a:cubicBezTo>
                    <a:pt x="32040" y="23884"/>
                    <a:pt x="31767" y="23718"/>
                    <a:pt x="31528" y="23503"/>
                  </a:cubicBezTo>
                  <a:cubicBezTo>
                    <a:pt x="30707" y="22753"/>
                    <a:pt x="30433" y="21575"/>
                    <a:pt x="30838" y="20539"/>
                  </a:cubicBezTo>
                  <a:cubicBezTo>
                    <a:pt x="31147" y="19800"/>
                    <a:pt x="31743" y="18788"/>
                    <a:pt x="31076" y="18336"/>
                  </a:cubicBezTo>
                  <a:cubicBezTo>
                    <a:pt x="30754" y="18110"/>
                    <a:pt x="30266" y="18181"/>
                    <a:pt x="30016" y="17884"/>
                  </a:cubicBezTo>
                  <a:cubicBezTo>
                    <a:pt x="29814" y="17634"/>
                    <a:pt x="29897" y="17276"/>
                    <a:pt x="29885" y="16955"/>
                  </a:cubicBezTo>
                  <a:cubicBezTo>
                    <a:pt x="29885" y="16824"/>
                    <a:pt x="29850" y="16693"/>
                    <a:pt x="29790" y="16574"/>
                  </a:cubicBezTo>
                  <a:cubicBezTo>
                    <a:pt x="30028" y="15729"/>
                    <a:pt x="29826" y="14693"/>
                    <a:pt x="29588" y="13788"/>
                  </a:cubicBezTo>
                  <a:cubicBezTo>
                    <a:pt x="29540" y="13609"/>
                    <a:pt x="29469" y="13407"/>
                    <a:pt x="29302" y="13323"/>
                  </a:cubicBezTo>
                  <a:cubicBezTo>
                    <a:pt x="29242" y="13306"/>
                    <a:pt x="29180" y="13297"/>
                    <a:pt x="29117" y="13297"/>
                  </a:cubicBezTo>
                  <a:cubicBezTo>
                    <a:pt x="29055" y="13297"/>
                    <a:pt x="28992" y="13306"/>
                    <a:pt x="28933" y="13323"/>
                  </a:cubicBezTo>
                  <a:cubicBezTo>
                    <a:pt x="28134" y="13572"/>
                    <a:pt x="27521" y="14485"/>
                    <a:pt x="26748" y="14485"/>
                  </a:cubicBezTo>
                  <a:cubicBezTo>
                    <a:pt x="26669" y="14485"/>
                    <a:pt x="26587" y="14476"/>
                    <a:pt x="26504" y="14455"/>
                  </a:cubicBezTo>
                  <a:cubicBezTo>
                    <a:pt x="26182" y="14383"/>
                    <a:pt x="25932" y="14133"/>
                    <a:pt x="25706" y="13895"/>
                  </a:cubicBezTo>
                  <a:cubicBezTo>
                    <a:pt x="24742" y="12847"/>
                    <a:pt x="23968" y="11657"/>
                    <a:pt x="23396" y="10359"/>
                  </a:cubicBezTo>
                  <a:cubicBezTo>
                    <a:pt x="22693" y="10904"/>
                    <a:pt x="21857" y="11482"/>
                    <a:pt x="20999" y="11482"/>
                  </a:cubicBezTo>
                  <a:cubicBezTo>
                    <a:pt x="20827" y="11482"/>
                    <a:pt x="20653" y="11458"/>
                    <a:pt x="20479" y="11407"/>
                  </a:cubicBezTo>
                  <a:cubicBezTo>
                    <a:pt x="19634" y="11145"/>
                    <a:pt x="19134" y="10264"/>
                    <a:pt x="18872" y="9418"/>
                  </a:cubicBezTo>
                  <a:cubicBezTo>
                    <a:pt x="18598" y="8573"/>
                    <a:pt x="18479" y="7656"/>
                    <a:pt x="17991" y="6918"/>
                  </a:cubicBezTo>
                  <a:cubicBezTo>
                    <a:pt x="17419" y="6025"/>
                    <a:pt x="16431" y="5501"/>
                    <a:pt x="15586" y="4846"/>
                  </a:cubicBezTo>
                  <a:cubicBezTo>
                    <a:pt x="14741" y="4191"/>
                    <a:pt x="13979" y="3191"/>
                    <a:pt x="14205" y="2155"/>
                  </a:cubicBezTo>
                  <a:cubicBezTo>
                    <a:pt x="14084" y="2124"/>
                    <a:pt x="13960" y="2111"/>
                    <a:pt x="13836" y="2111"/>
                  </a:cubicBezTo>
                  <a:cubicBezTo>
                    <a:pt x="13141" y="2111"/>
                    <a:pt x="12407" y="2523"/>
                    <a:pt x="11743" y="2523"/>
                  </a:cubicBezTo>
                  <a:cubicBezTo>
                    <a:pt x="11523" y="2523"/>
                    <a:pt x="11310" y="2478"/>
                    <a:pt x="11109" y="2358"/>
                  </a:cubicBezTo>
                  <a:cubicBezTo>
                    <a:pt x="10764" y="2144"/>
                    <a:pt x="10561" y="1763"/>
                    <a:pt x="10240" y="1524"/>
                  </a:cubicBezTo>
                  <a:cubicBezTo>
                    <a:pt x="9971" y="1323"/>
                    <a:pt x="9652" y="1242"/>
                    <a:pt x="9321" y="1242"/>
                  </a:cubicBezTo>
                  <a:cubicBezTo>
                    <a:pt x="8889" y="1242"/>
                    <a:pt x="8435" y="1378"/>
                    <a:pt x="8037" y="1560"/>
                  </a:cubicBezTo>
                  <a:cubicBezTo>
                    <a:pt x="7344" y="1866"/>
                    <a:pt x="6663" y="2299"/>
                    <a:pt x="5901" y="2299"/>
                  </a:cubicBezTo>
                  <a:cubicBezTo>
                    <a:pt x="5891" y="2299"/>
                    <a:pt x="5881" y="2298"/>
                    <a:pt x="5870" y="2298"/>
                  </a:cubicBezTo>
                  <a:cubicBezTo>
                    <a:pt x="5313" y="2298"/>
                    <a:pt x="4778" y="2072"/>
                    <a:pt x="4221" y="2072"/>
                  </a:cubicBezTo>
                  <a:cubicBezTo>
                    <a:pt x="4208" y="2072"/>
                    <a:pt x="4194" y="2072"/>
                    <a:pt x="4180" y="2072"/>
                  </a:cubicBezTo>
                  <a:cubicBezTo>
                    <a:pt x="3807" y="2072"/>
                    <a:pt x="3402" y="2189"/>
                    <a:pt x="3022" y="2189"/>
                  </a:cubicBezTo>
                  <a:cubicBezTo>
                    <a:pt x="2832" y="2189"/>
                    <a:pt x="2648" y="2159"/>
                    <a:pt x="2477" y="2072"/>
                  </a:cubicBezTo>
                  <a:cubicBezTo>
                    <a:pt x="2096" y="1882"/>
                    <a:pt x="1894" y="1453"/>
                    <a:pt x="1644" y="1120"/>
                  </a:cubicBezTo>
                  <a:cubicBezTo>
                    <a:pt x="1239" y="572"/>
                    <a:pt x="655" y="179"/>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26" name="Google Shape;226;p3"/>
          <p:cNvGrpSpPr/>
          <p:nvPr/>
        </p:nvGrpSpPr>
        <p:grpSpPr>
          <a:xfrm rot="-9295578" flipH="1">
            <a:off x="10851200" y="-556717"/>
            <a:ext cx="1747971" cy="3810639"/>
            <a:chOff x="3345650" y="2840950"/>
            <a:chExt cx="370900" cy="808575"/>
          </a:xfrm>
        </p:grpSpPr>
        <p:sp>
          <p:nvSpPr>
            <p:cNvPr id="227" name="Google Shape;227;p3"/>
            <p:cNvSpPr/>
            <p:nvPr/>
          </p:nvSpPr>
          <p:spPr>
            <a:xfrm>
              <a:off x="3486400" y="2932175"/>
              <a:ext cx="95900" cy="717350"/>
            </a:xfrm>
            <a:custGeom>
              <a:avLst/>
              <a:gdLst/>
              <a:ahLst/>
              <a:cxnLst/>
              <a:rect l="l" t="t" r="r" b="b"/>
              <a:pathLst>
                <a:path w="3836" h="28694" extrusionOk="0">
                  <a:moveTo>
                    <a:pt x="3818" y="1"/>
                  </a:moveTo>
                  <a:cubicBezTo>
                    <a:pt x="3809" y="1"/>
                    <a:pt x="3800" y="7"/>
                    <a:pt x="3800" y="19"/>
                  </a:cubicBezTo>
                  <a:cubicBezTo>
                    <a:pt x="3467" y="3781"/>
                    <a:pt x="3086" y="7520"/>
                    <a:pt x="2574" y="11258"/>
                  </a:cubicBezTo>
                  <a:cubicBezTo>
                    <a:pt x="2074" y="14949"/>
                    <a:pt x="1502" y="18628"/>
                    <a:pt x="943" y="22307"/>
                  </a:cubicBezTo>
                  <a:cubicBezTo>
                    <a:pt x="776" y="23319"/>
                    <a:pt x="621" y="24331"/>
                    <a:pt x="466" y="25355"/>
                  </a:cubicBezTo>
                  <a:cubicBezTo>
                    <a:pt x="311" y="26403"/>
                    <a:pt x="50" y="27498"/>
                    <a:pt x="14" y="28558"/>
                  </a:cubicBezTo>
                  <a:cubicBezTo>
                    <a:pt x="1" y="28644"/>
                    <a:pt x="69" y="28694"/>
                    <a:pt x="136" y="28694"/>
                  </a:cubicBezTo>
                  <a:cubicBezTo>
                    <a:pt x="189" y="28694"/>
                    <a:pt x="241" y="28662"/>
                    <a:pt x="252" y="28594"/>
                  </a:cubicBezTo>
                  <a:cubicBezTo>
                    <a:pt x="478" y="27713"/>
                    <a:pt x="550" y="26772"/>
                    <a:pt x="692" y="25867"/>
                  </a:cubicBezTo>
                  <a:cubicBezTo>
                    <a:pt x="835" y="24939"/>
                    <a:pt x="966" y="23998"/>
                    <a:pt x="1109" y="23069"/>
                  </a:cubicBezTo>
                  <a:cubicBezTo>
                    <a:pt x="1383" y="21200"/>
                    <a:pt x="1657" y="19331"/>
                    <a:pt x="1919" y="17473"/>
                  </a:cubicBezTo>
                  <a:cubicBezTo>
                    <a:pt x="2455" y="13782"/>
                    <a:pt x="2931" y="10091"/>
                    <a:pt x="3300" y="6389"/>
                  </a:cubicBezTo>
                  <a:cubicBezTo>
                    <a:pt x="3514" y="4269"/>
                    <a:pt x="3729" y="2150"/>
                    <a:pt x="3836" y="19"/>
                  </a:cubicBezTo>
                  <a:cubicBezTo>
                    <a:pt x="3836" y="7"/>
                    <a:pt x="3827" y="1"/>
                    <a:pt x="381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3"/>
            <p:cNvSpPr/>
            <p:nvPr/>
          </p:nvSpPr>
          <p:spPr>
            <a:xfrm>
              <a:off x="3537325" y="2851675"/>
              <a:ext cx="44075" cy="80975"/>
            </a:xfrm>
            <a:custGeom>
              <a:avLst/>
              <a:gdLst/>
              <a:ahLst/>
              <a:cxnLst/>
              <a:rect l="l" t="t" r="r" b="b"/>
              <a:pathLst>
                <a:path w="1763" h="3239" extrusionOk="0">
                  <a:moveTo>
                    <a:pt x="84" y="0"/>
                  </a:moveTo>
                  <a:lnTo>
                    <a:pt x="84" y="0"/>
                  </a:lnTo>
                  <a:cubicBezTo>
                    <a:pt x="1" y="2548"/>
                    <a:pt x="1763" y="3239"/>
                    <a:pt x="1763" y="3239"/>
                  </a:cubicBezTo>
                  <a:cubicBezTo>
                    <a:pt x="1406" y="2167"/>
                    <a:pt x="1168" y="2060"/>
                    <a:pt x="727" y="1298"/>
                  </a:cubicBezTo>
                  <a:cubicBezTo>
                    <a:pt x="477" y="881"/>
                    <a:pt x="263" y="441"/>
                    <a:pt x="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3"/>
            <p:cNvSpPr/>
            <p:nvPr/>
          </p:nvSpPr>
          <p:spPr>
            <a:xfrm>
              <a:off x="3581400" y="2840950"/>
              <a:ext cx="34850" cy="91400"/>
            </a:xfrm>
            <a:custGeom>
              <a:avLst/>
              <a:gdLst/>
              <a:ahLst/>
              <a:cxnLst/>
              <a:rect l="l" t="t" r="r" b="b"/>
              <a:pathLst>
                <a:path w="1394" h="3656" extrusionOk="0">
                  <a:moveTo>
                    <a:pt x="1274" y="1"/>
                  </a:moveTo>
                  <a:lnTo>
                    <a:pt x="1274" y="1"/>
                  </a:lnTo>
                  <a:cubicBezTo>
                    <a:pt x="869" y="584"/>
                    <a:pt x="619" y="1251"/>
                    <a:pt x="536" y="1953"/>
                  </a:cubicBezTo>
                  <a:cubicBezTo>
                    <a:pt x="369" y="3156"/>
                    <a:pt x="0" y="3656"/>
                    <a:pt x="0" y="3656"/>
                  </a:cubicBezTo>
                  <a:cubicBezTo>
                    <a:pt x="536" y="3334"/>
                    <a:pt x="917" y="2811"/>
                    <a:pt x="1083" y="2203"/>
                  </a:cubicBezTo>
                  <a:cubicBezTo>
                    <a:pt x="1393" y="1168"/>
                    <a:pt x="1060" y="429"/>
                    <a:pt x="127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3"/>
            <p:cNvSpPr/>
            <p:nvPr/>
          </p:nvSpPr>
          <p:spPr>
            <a:xfrm>
              <a:off x="3587050" y="2889475"/>
              <a:ext cx="62225" cy="56575"/>
            </a:xfrm>
            <a:custGeom>
              <a:avLst/>
              <a:gdLst/>
              <a:ahLst/>
              <a:cxnLst/>
              <a:rect l="l" t="t" r="r" b="b"/>
              <a:pathLst>
                <a:path w="2489" h="2263" extrusionOk="0">
                  <a:moveTo>
                    <a:pt x="2489" y="0"/>
                  </a:moveTo>
                  <a:lnTo>
                    <a:pt x="2489" y="0"/>
                  </a:lnTo>
                  <a:cubicBezTo>
                    <a:pt x="2131" y="393"/>
                    <a:pt x="1727" y="751"/>
                    <a:pt x="1286" y="1036"/>
                  </a:cubicBezTo>
                  <a:cubicBezTo>
                    <a:pt x="798" y="1370"/>
                    <a:pt x="357" y="1786"/>
                    <a:pt x="0" y="2263"/>
                  </a:cubicBezTo>
                  <a:cubicBezTo>
                    <a:pt x="250" y="2048"/>
                    <a:pt x="941" y="2120"/>
                    <a:pt x="1572" y="1584"/>
                  </a:cubicBezTo>
                  <a:cubicBezTo>
                    <a:pt x="2191" y="1036"/>
                    <a:pt x="2489" y="1"/>
                    <a:pt x="2489"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3"/>
            <p:cNvSpPr/>
            <p:nvPr/>
          </p:nvSpPr>
          <p:spPr>
            <a:xfrm>
              <a:off x="3581975" y="2931750"/>
              <a:ext cx="76825" cy="52700"/>
            </a:xfrm>
            <a:custGeom>
              <a:avLst/>
              <a:gdLst/>
              <a:ahLst/>
              <a:cxnLst/>
              <a:rect l="l" t="t" r="r" b="b"/>
              <a:pathLst>
                <a:path w="3073" h="2108" extrusionOk="0">
                  <a:moveTo>
                    <a:pt x="3073" y="0"/>
                  </a:moveTo>
                  <a:cubicBezTo>
                    <a:pt x="2620" y="393"/>
                    <a:pt x="2120" y="714"/>
                    <a:pt x="1584" y="965"/>
                  </a:cubicBezTo>
                  <a:cubicBezTo>
                    <a:pt x="1001" y="1250"/>
                    <a:pt x="465" y="1643"/>
                    <a:pt x="1" y="2108"/>
                  </a:cubicBezTo>
                  <a:cubicBezTo>
                    <a:pt x="310" y="1917"/>
                    <a:pt x="1060" y="2096"/>
                    <a:pt x="1822" y="1596"/>
                  </a:cubicBezTo>
                  <a:cubicBezTo>
                    <a:pt x="2573" y="1096"/>
                    <a:pt x="3073" y="0"/>
                    <a:pt x="30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3"/>
            <p:cNvSpPr/>
            <p:nvPr/>
          </p:nvSpPr>
          <p:spPr>
            <a:xfrm>
              <a:off x="3582275" y="2973700"/>
              <a:ext cx="90525" cy="43200"/>
            </a:xfrm>
            <a:custGeom>
              <a:avLst/>
              <a:gdLst/>
              <a:ahLst/>
              <a:cxnLst/>
              <a:rect l="l" t="t" r="r" b="b"/>
              <a:pathLst>
                <a:path w="3621" h="1728" extrusionOk="0">
                  <a:moveTo>
                    <a:pt x="3620" y="1"/>
                  </a:moveTo>
                  <a:cubicBezTo>
                    <a:pt x="3084" y="334"/>
                    <a:pt x="2501" y="596"/>
                    <a:pt x="1882" y="775"/>
                  </a:cubicBezTo>
                  <a:cubicBezTo>
                    <a:pt x="1203" y="977"/>
                    <a:pt x="572" y="1311"/>
                    <a:pt x="1" y="1727"/>
                  </a:cubicBezTo>
                  <a:cubicBezTo>
                    <a:pt x="85" y="1688"/>
                    <a:pt x="192" y="1677"/>
                    <a:pt x="318" y="1677"/>
                  </a:cubicBezTo>
                  <a:cubicBezTo>
                    <a:pt x="499" y="1677"/>
                    <a:pt x="719" y="1700"/>
                    <a:pt x="966" y="1700"/>
                  </a:cubicBezTo>
                  <a:cubicBezTo>
                    <a:pt x="1279" y="1700"/>
                    <a:pt x="1636" y="1662"/>
                    <a:pt x="2013" y="1489"/>
                  </a:cubicBezTo>
                  <a:cubicBezTo>
                    <a:pt x="2906" y="1072"/>
                    <a:pt x="3620" y="1"/>
                    <a:pt x="36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3"/>
            <p:cNvSpPr/>
            <p:nvPr/>
          </p:nvSpPr>
          <p:spPr>
            <a:xfrm>
              <a:off x="3581975" y="3015075"/>
              <a:ext cx="104800" cy="36800"/>
            </a:xfrm>
            <a:custGeom>
              <a:avLst/>
              <a:gdLst/>
              <a:ahLst/>
              <a:cxnLst/>
              <a:rect l="l" t="t" r="r" b="b"/>
              <a:pathLst>
                <a:path w="4192" h="1472" extrusionOk="0">
                  <a:moveTo>
                    <a:pt x="4192" y="1"/>
                  </a:moveTo>
                  <a:lnTo>
                    <a:pt x="4192" y="1"/>
                  </a:lnTo>
                  <a:cubicBezTo>
                    <a:pt x="3549" y="287"/>
                    <a:pt x="2882" y="477"/>
                    <a:pt x="2192" y="572"/>
                  </a:cubicBezTo>
                  <a:cubicBezTo>
                    <a:pt x="1418" y="703"/>
                    <a:pt x="679" y="953"/>
                    <a:pt x="1" y="1322"/>
                  </a:cubicBezTo>
                  <a:cubicBezTo>
                    <a:pt x="49" y="1308"/>
                    <a:pt x="102" y="1302"/>
                    <a:pt x="160" y="1302"/>
                  </a:cubicBezTo>
                  <a:cubicBezTo>
                    <a:pt x="473" y="1302"/>
                    <a:pt x="934" y="1471"/>
                    <a:pt x="1502" y="1471"/>
                  </a:cubicBezTo>
                  <a:cubicBezTo>
                    <a:pt x="1728" y="1471"/>
                    <a:pt x="1970" y="1445"/>
                    <a:pt x="2227" y="1370"/>
                  </a:cubicBezTo>
                  <a:cubicBezTo>
                    <a:pt x="3251" y="1061"/>
                    <a:pt x="4192" y="1"/>
                    <a:pt x="419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4" name="Google Shape;234;p3"/>
            <p:cNvSpPr/>
            <p:nvPr/>
          </p:nvSpPr>
          <p:spPr>
            <a:xfrm>
              <a:off x="3583175" y="3056450"/>
              <a:ext cx="113725" cy="34125"/>
            </a:xfrm>
            <a:custGeom>
              <a:avLst/>
              <a:gdLst/>
              <a:ahLst/>
              <a:cxnLst/>
              <a:rect l="l" t="t" r="r" b="b"/>
              <a:pathLst>
                <a:path w="4549" h="1365" extrusionOk="0">
                  <a:moveTo>
                    <a:pt x="4549" y="1"/>
                  </a:moveTo>
                  <a:cubicBezTo>
                    <a:pt x="3846" y="251"/>
                    <a:pt x="3120" y="406"/>
                    <a:pt x="2382" y="465"/>
                  </a:cubicBezTo>
                  <a:cubicBezTo>
                    <a:pt x="1548" y="537"/>
                    <a:pt x="751" y="751"/>
                    <a:pt x="0" y="1096"/>
                  </a:cubicBezTo>
                  <a:cubicBezTo>
                    <a:pt x="37" y="1088"/>
                    <a:pt x="76" y="1085"/>
                    <a:pt x="118" y="1085"/>
                  </a:cubicBezTo>
                  <a:cubicBezTo>
                    <a:pt x="487" y="1085"/>
                    <a:pt x="1035" y="1365"/>
                    <a:pt x="1759" y="1365"/>
                  </a:cubicBezTo>
                  <a:cubicBezTo>
                    <a:pt x="1947" y="1365"/>
                    <a:pt x="2146" y="1346"/>
                    <a:pt x="2358" y="1299"/>
                  </a:cubicBezTo>
                  <a:cubicBezTo>
                    <a:pt x="3477" y="1060"/>
                    <a:pt x="4549" y="1"/>
                    <a:pt x="4549"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3"/>
            <p:cNvSpPr/>
            <p:nvPr/>
          </p:nvSpPr>
          <p:spPr>
            <a:xfrm>
              <a:off x="3573650" y="3110475"/>
              <a:ext cx="122950" cy="23100"/>
            </a:xfrm>
            <a:custGeom>
              <a:avLst/>
              <a:gdLst/>
              <a:ahLst/>
              <a:cxnLst/>
              <a:rect l="l" t="t" r="r" b="b"/>
              <a:pathLst>
                <a:path w="4918" h="924" extrusionOk="0">
                  <a:moveTo>
                    <a:pt x="1772" y="0"/>
                  </a:moveTo>
                  <a:cubicBezTo>
                    <a:pt x="817" y="0"/>
                    <a:pt x="0" y="197"/>
                    <a:pt x="0" y="197"/>
                  </a:cubicBezTo>
                  <a:cubicBezTo>
                    <a:pt x="473" y="197"/>
                    <a:pt x="1180" y="924"/>
                    <a:pt x="2365" y="924"/>
                  </a:cubicBezTo>
                  <a:cubicBezTo>
                    <a:pt x="2374" y="924"/>
                    <a:pt x="2384" y="924"/>
                    <a:pt x="2394" y="924"/>
                  </a:cubicBezTo>
                  <a:cubicBezTo>
                    <a:pt x="3584" y="912"/>
                    <a:pt x="4918" y="43"/>
                    <a:pt x="4918" y="42"/>
                  </a:cubicBezTo>
                  <a:lnTo>
                    <a:pt x="4918" y="42"/>
                  </a:lnTo>
                  <a:cubicBezTo>
                    <a:pt x="4521" y="104"/>
                    <a:pt x="4120" y="133"/>
                    <a:pt x="3720" y="133"/>
                  </a:cubicBezTo>
                  <a:cubicBezTo>
                    <a:pt x="3340" y="133"/>
                    <a:pt x="2961" y="107"/>
                    <a:pt x="2584" y="54"/>
                  </a:cubicBezTo>
                  <a:cubicBezTo>
                    <a:pt x="2312" y="16"/>
                    <a:pt x="2037" y="0"/>
                    <a:pt x="17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3"/>
            <p:cNvSpPr/>
            <p:nvPr/>
          </p:nvSpPr>
          <p:spPr>
            <a:xfrm>
              <a:off x="3572450" y="3161925"/>
              <a:ext cx="137250" cy="28750"/>
            </a:xfrm>
            <a:custGeom>
              <a:avLst/>
              <a:gdLst/>
              <a:ahLst/>
              <a:cxnLst/>
              <a:rect l="l" t="t" r="r" b="b"/>
              <a:pathLst>
                <a:path w="5490" h="1150" extrusionOk="0">
                  <a:moveTo>
                    <a:pt x="1151" y="0"/>
                  </a:moveTo>
                  <a:cubicBezTo>
                    <a:pt x="483" y="0"/>
                    <a:pt x="1" y="68"/>
                    <a:pt x="1" y="68"/>
                  </a:cubicBezTo>
                  <a:cubicBezTo>
                    <a:pt x="549" y="116"/>
                    <a:pt x="1251" y="1021"/>
                    <a:pt x="2584" y="1140"/>
                  </a:cubicBezTo>
                  <a:cubicBezTo>
                    <a:pt x="2667" y="1146"/>
                    <a:pt x="2751" y="1149"/>
                    <a:pt x="2835" y="1149"/>
                  </a:cubicBezTo>
                  <a:cubicBezTo>
                    <a:pt x="4107" y="1149"/>
                    <a:pt x="5490" y="437"/>
                    <a:pt x="5490" y="437"/>
                  </a:cubicBezTo>
                  <a:lnTo>
                    <a:pt x="5490" y="437"/>
                  </a:lnTo>
                  <a:cubicBezTo>
                    <a:pt x="5359" y="443"/>
                    <a:pt x="5229" y="445"/>
                    <a:pt x="5099" y="445"/>
                  </a:cubicBezTo>
                  <a:cubicBezTo>
                    <a:pt x="4360" y="445"/>
                    <a:pt x="3624" y="359"/>
                    <a:pt x="2906" y="187"/>
                  </a:cubicBezTo>
                  <a:cubicBezTo>
                    <a:pt x="2302" y="41"/>
                    <a:pt x="1670" y="0"/>
                    <a:pt x="115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3"/>
            <p:cNvSpPr/>
            <p:nvPr/>
          </p:nvSpPr>
          <p:spPr>
            <a:xfrm>
              <a:off x="3567400" y="3207950"/>
              <a:ext cx="144675" cy="39025"/>
            </a:xfrm>
            <a:custGeom>
              <a:avLst/>
              <a:gdLst/>
              <a:ahLst/>
              <a:cxnLst/>
              <a:rect l="l" t="t" r="r" b="b"/>
              <a:pathLst>
                <a:path w="5787" h="1561" extrusionOk="0">
                  <a:moveTo>
                    <a:pt x="31" y="1"/>
                  </a:moveTo>
                  <a:cubicBezTo>
                    <a:pt x="11" y="1"/>
                    <a:pt x="0" y="1"/>
                    <a:pt x="0" y="1"/>
                  </a:cubicBezTo>
                  <a:cubicBezTo>
                    <a:pt x="560" y="120"/>
                    <a:pt x="1191" y="1180"/>
                    <a:pt x="2596" y="1477"/>
                  </a:cubicBezTo>
                  <a:cubicBezTo>
                    <a:pt x="2865" y="1537"/>
                    <a:pt x="3147" y="1561"/>
                    <a:pt x="3428" y="1561"/>
                  </a:cubicBezTo>
                  <a:cubicBezTo>
                    <a:pt x="4618" y="1561"/>
                    <a:pt x="5787" y="1132"/>
                    <a:pt x="5787" y="1132"/>
                  </a:cubicBezTo>
                  <a:cubicBezTo>
                    <a:pt x="4858" y="1061"/>
                    <a:pt x="3941" y="858"/>
                    <a:pt x="3060" y="525"/>
                  </a:cubicBezTo>
                  <a:cubicBezTo>
                    <a:pt x="1757" y="21"/>
                    <a:pt x="262" y="1"/>
                    <a:pt x="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3"/>
            <p:cNvSpPr/>
            <p:nvPr/>
          </p:nvSpPr>
          <p:spPr>
            <a:xfrm>
              <a:off x="3560250" y="3266600"/>
              <a:ext cx="149750" cy="58450"/>
            </a:xfrm>
            <a:custGeom>
              <a:avLst/>
              <a:gdLst/>
              <a:ahLst/>
              <a:cxnLst/>
              <a:rect l="l" t="t" r="r" b="b"/>
              <a:pathLst>
                <a:path w="5990" h="2338" extrusionOk="0">
                  <a:moveTo>
                    <a:pt x="1" y="1"/>
                  </a:moveTo>
                  <a:lnTo>
                    <a:pt x="1" y="1"/>
                  </a:lnTo>
                  <a:cubicBezTo>
                    <a:pt x="572" y="239"/>
                    <a:pt x="1072" y="1465"/>
                    <a:pt x="2525" y="2037"/>
                  </a:cubicBezTo>
                  <a:cubicBezTo>
                    <a:pt x="3129" y="2269"/>
                    <a:pt x="3830" y="2337"/>
                    <a:pt x="4443" y="2337"/>
                  </a:cubicBezTo>
                  <a:cubicBezTo>
                    <a:pt x="5303" y="2337"/>
                    <a:pt x="5990" y="2203"/>
                    <a:pt x="5990" y="2203"/>
                  </a:cubicBezTo>
                  <a:cubicBezTo>
                    <a:pt x="5001" y="1965"/>
                    <a:pt x="4061" y="1584"/>
                    <a:pt x="3180" y="1084"/>
                  </a:cubicBezTo>
                  <a:cubicBezTo>
                    <a:pt x="1763" y="263"/>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3"/>
            <p:cNvSpPr/>
            <p:nvPr/>
          </p:nvSpPr>
          <p:spPr>
            <a:xfrm>
              <a:off x="3550425" y="3329700"/>
              <a:ext cx="166125" cy="64500"/>
            </a:xfrm>
            <a:custGeom>
              <a:avLst/>
              <a:gdLst/>
              <a:ahLst/>
              <a:cxnLst/>
              <a:rect l="l" t="t" r="r" b="b"/>
              <a:pathLst>
                <a:path w="6645" h="2580" extrusionOk="0">
                  <a:moveTo>
                    <a:pt x="1" y="1"/>
                  </a:moveTo>
                  <a:lnTo>
                    <a:pt x="1" y="1"/>
                  </a:lnTo>
                  <a:cubicBezTo>
                    <a:pt x="656" y="251"/>
                    <a:pt x="1191" y="1620"/>
                    <a:pt x="2799" y="2239"/>
                  </a:cubicBezTo>
                  <a:cubicBezTo>
                    <a:pt x="3474" y="2502"/>
                    <a:pt x="4256" y="2579"/>
                    <a:pt x="4937" y="2579"/>
                  </a:cubicBezTo>
                  <a:cubicBezTo>
                    <a:pt x="5889" y="2579"/>
                    <a:pt x="6644" y="2430"/>
                    <a:pt x="6644" y="2430"/>
                  </a:cubicBezTo>
                  <a:cubicBezTo>
                    <a:pt x="5549" y="2168"/>
                    <a:pt x="4501" y="1751"/>
                    <a:pt x="3537" y="1191"/>
                  </a:cubicBezTo>
                  <a:cubicBezTo>
                    <a:pt x="1953" y="287"/>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3"/>
            <p:cNvSpPr/>
            <p:nvPr/>
          </p:nvSpPr>
          <p:spPr>
            <a:xfrm>
              <a:off x="3548050" y="3391325"/>
              <a:ext cx="152725" cy="76375"/>
            </a:xfrm>
            <a:custGeom>
              <a:avLst/>
              <a:gdLst/>
              <a:ahLst/>
              <a:cxnLst/>
              <a:rect l="l" t="t" r="r" b="b"/>
              <a:pathLst>
                <a:path w="6109" h="3055" extrusionOk="0">
                  <a:moveTo>
                    <a:pt x="1" y="0"/>
                  </a:moveTo>
                  <a:lnTo>
                    <a:pt x="1" y="0"/>
                  </a:lnTo>
                  <a:cubicBezTo>
                    <a:pt x="596" y="310"/>
                    <a:pt x="965" y="1679"/>
                    <a:pt x="2441" y="2453"/>
                  </a:cubicBezTo>
                  <a:cubicBezTo>
                    <a:pt x="3446" y="2972"/>
                    <a:pt x="4783" y="3055"/>
                    <a:pt x="5533" y="3055"/>
                  </a:cubicBezTo>
                  <a:cubicBezTo>
                    <a:pt x="5885" y="3055"/>
                    <a:pt x="6108" y="3036"/>
                    <a:pt x="6108" y="3036"/>
                  </a:cubicBezTo>
                  <a:cubicBezTo>
                    <a:pt x="5084" y="2667"/>
                    <a:pt x="4132" y="2155"/>
                    <a:pt x="3251" y="1524"/>
                  </a:cubicBezTo>
                  <a:cubicBezTo>
                    <a:pt x="1846" y="489"/>
                    <a:pt x="1" y="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3"/>
            <p:cNvSpPr/>
            <p:nvPr/>
          </p:nvSpPr>
          <p:spPr>
            <a:xfrm>
              <a:off x="3537325" y="3449950"/>
              <a:ext cx="121475" cy="84875"/>
            </a:xfrm>
            <a:custGeom>
              <a:avLst/>
              <a:gdLst/>
              <a:ahLst/>
              <a:cxnLst/>
              <a:rect l="l" t="t" r="r" b="b"/>
              <a:pathLst>
                <a:path w="4859" h="3395" extrusionOk="0">
                  <a:moveTo>
                    <a:pt x="1" y="1"/>
                  </a:moveTo>
                  <a:cubicBezTo>
                    <a:pt x="477" y="346"/>
                    <a:pt x="620" y="1572"/>
                    <a:pt x="1787" y="2418"/>
                  </a:cubicBezTo>
                  <a:cubicBezTo>
                    <a:pt x="2954" y="3275"/>
                    <a:pt x="4859" y="3394"/>
                    <a:pt x="4859" y="3394"/>
                  </a:cubicBezTo>
                  <a:cubicBezTo>
                    <a:pt x="4025" y="2954"/>
                    <a:pt x="3275" y="2394"/>
                    <a:pt x="2608" y="1727"/>
                  </a:cubicBezTo>
                  <a:cubicBezTo>
                    <a:pt x="1525" y="656"/>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3"/>
            <p:cNvSpPr/>
            <p:nvPr/>
          </p:nvSpPr>
          <p:spPr>
            <a:xfrm>
              <a:off x="3524525" y="3525850"/>
              <a:ext cx="83375" cy="78925"/>
            </a:xfrm>
            <a:custGeom>
              <a:avLst/>
              <a:gdLst/>
              <a:ahLst/>
              <a:cxnLst/>
              <a:rect l="l" t="t" r="r" b="b"/>
              <a:pathLst>
                <a:path w="3335" h="3157" extrusionOk="0">
                  <a:moveTo>
                    <a:pt x="1" y="1"/>
                  </a:moveTo>
                  <a:cubicBezTo>
                    <a:pt x="322" y="322"/>
                    <a:pt x="310" y="1287"/>
                    <a:pt x="1096" y="2061"/>
                  </a:cubicBezTo>
                  <a:cubicBezTo>
                    <a:pt x="1894" y="2847"/>
                    <a:pt x="3335" y="3156"/>
                    <a:pt x="3335" y="3156"/>
                  </a:cubicBezTo>
                  <a:cubicBezTo>
                    <a:pt x="2751" y="2716"/>
                    <a:pt x="2227" y="2204"/>
                    <a:pt x="1787" y="1632"/>
                  </a:cubicBezTo>
                  <a:cubicBezTo>
                    <a:pt x="1287" y="989"/>
                    <a:pt x="680" y="44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3"/>
            <p:cNvSpPr/>
            <p:nvPr/>
          </p:nvSpPr>
          <p:spPr>
            <a:xfrm>
              <a:off x="3515900" y="2901975"/>
              <a:ext cx="60150" cy="71175"/>
            </a:xfrm>
            <a:custGeom>
              <a:avLst/>
              <a:gdLst/>
              <a:ahLst/>
              <a:cxnLst/>
              <a:rect l="l" t="t" r="r" b="b"/>
              <a:pathLst>
                <a:path w="2406" h="2847" extrusionOk="0">
                  <a:moveTo>
                    <a:pt x="1" y="0"/>
                  </a:moveTo>
                  <a:lnTo>
                    <a:pt x="1" y="0"/>
                  </a:lnTo>
                  <a:cubicBezTo>
                    <a:pt x="1" y="1"/>
                    <a:pt x="191" y="1191"/>
                    <a:pt x="786" y="1870"/>
                  </a:cubicBezTo>
                  <a:cubicBezTo>
                    <a:pt x="1394" y="2548"/>
                    <a:pt x="2168" y="2572"/>
                    <a:pt x="2406" y="2846"/>
                  </a:cubicBezTo>
                  <a:cubicBezTo>
                    <a:pt x="2084" y="2275"/>
                    <a:pt x="1668" y="1751"/>
                    <a:pt x="1167" y="1322"/>
                  </a:cubicBezTo>
                  <a:cubicBezTo>
                    <a:pt x="715" y="941"/>
                    <a:pt x="322" y="501"/>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3"/>
            <p:cNvSpPr/>
            <p:nvPr/>
          </p:nvSpPr>
          <p:spPr>
            <a:xfrm>
              <a:off x="3494475" y="2941275"/>
              <a:ext cx="76225" cy="65500"/>
            </a:xfrm>
            <a:custGeom>
              <a:avLst/>
              <a:gdLst/>
              <a:ahLst/>
              <a:cxnLst/>
              <a:rect l="l" t="t" r="r" b="b"/>
              <a:pathLst>
                <a:path w="3049" h="2620" extrusionOk="0">
                  <a:moveTo>
                    <a:pt x="0" y="0"/>
                  </a:moveTo>
                  <a:cubicBezTo>
                    <a:pt x="0" y="0"/>
                    <a:pt x="405" y="1238"/>
                    <a:pt x="1155" y="1857"/>
                  </a:cubicBezTo>
                  <a:cubicBezTo>
                    <a:pt x="1917" y="2477"/>
                    <a:pt x="2739" y="2369"/>
                    <a:pt x="3048" y="2619"/>
                  </a:cubicBezTo>
                  <a:cubicBezTo>
                    <a:pt x="2608" y="2072"/>
                    <a:pt x="2072" y="1584"/>
                    <a:pt x="1477" y="1203"/>
                  </a:cubicBezTo>
                  <a:cubicBezTo>
                    <a:pt x="929" y="881"/>
                    <a:pt x="429" y="476"/>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3"/>
            <p:cNvSpPr/>
            <p:nvPr/>
          </p:nvSpPr>
          <p:spPr>
            <a:xfrm>
              <a:off x="3472150" y="2979675"/>
              <a:ext cx="92600" cy="59850"/>
            </a:xfrm>
            <a:custGeom>
              <a:avLst/>
              <a:gdLst/>
              <a:ahLst/>
              <a:cxnLst/>
              <a:rect l="l" t="t" r="r" b="b"/>
              <a:pathLst>
                <a:path w="3704" h="2394" extrusionOk="0">
                  <a:moveTo>
                    <a:pt x="0" y="0"/>
                  </a:moveTo>
                  <a:cubicBezTo>
                    <a:pt x="1" y="0"/>
                    <a:pt x="620" y="1274"/>
                    <a:pt x="1536" y="1834"/>
                  </a:cubicBezTo>
                  <a:cubicBezTo>
                    <a:pt x="2453" y="2393"/>
                    <a:pt x="3334" y="2143"/>
                    <a:pt x="3703" y="2369"/>
                  </a:cubicBezTo>
                  <a:cubicBezTo>
                    <a:pt x="3144" y="1834"/>
                    <a:pt x="2489" y="1405"/>
                    <a:pt x="1786" y="1083"/>
                  </a:cubicBezTo>
                  <a:cubicBezTo>
                    <a:pt x="1143" y="810"/>
                    <a:pt x="536" y="441"/>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3"/>
            <p:cNvSpPr/>
            <p:nvPr/>
          </p:nvSpPr>
          <p:spPr>
            <a:xfrm>
              <a:off x="3456675" y="3024600"/>
              <a:ext cx="102700" cy="58975"/>
            </a:xfrm>
            <a:custGeom>
              <a:avLst/>
              <a:gdLst/>
              <a:ahLst/>
              <a:cxnLst/>
              <a:rect l="l" t="t" r="r" b="b"/>
              <a:pathLst>
                <a:path w="4108" h="2359" extrusionOk="0">
                  <a:moveTo>
                    <a:pt x="0" y="1"/>
                  </a:moveTo>
                  <a:cubicBezTo>
                    <a:pt x="0" y="1"/>
                    <a:pt x="750" y="1299"/>
                    <a:pt x="1762" y="1834"/>
                  </a:cubicBezTo>
                  <a:cubicBezTo>
                    <a:pt x="2774" y="2358"/>
                    <a:pt x="3691" y="2037"/>
                    <a:pt x="4108" y="2239"/>
                  </a:cubicBezTo>
                  <a:cubicBezTo>
                    <a:pt x="3465" y="1715"/>
                    <a:pt x="2739" y="1299"/>
                    <a:pt x="1965" y="1013"/>
                  </a:cubicBezTo>
                  <a:cubicBezTo>
                    <a:pt x="1262" y="763"/>
                    <a:pt x="608" y="429"/>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3"/>
            <p:cNvSpPr/>
            <p:nvPr/>
          </p:nvSpPr>
          <p:spPr>
            <a:xfrm>
              <a:off x="3443275" y="3077900"/>
              <a:ext cx="117900" cy="40600"/>
            </a:xfrm>
            <a:custGeom>
              <a:avLst/>
              <a:gdLst/>
              <a:ahLst/>
              <a:cxnLst/>
              <a:rect l="l" t="t" r="r" b="b"/>
              <a:pathLst>
                <a:path w="4716" h="1624" extrusionOk="0">
                  <a:moveTo>
                    <a:pt x="1" y="0"/>
                  </a:moveTo>
                  <a:cubicBezTo>
                    <a:pt x="1" y="0"/>
                    <a:pt x="1060" y="1179"/>
                    <a:pt x="2215" y="1512"/>
                  </a:cubicBezTo>
                  <a:cubicBezTo>
                    <a:pt x="2497" y="1593"/>
                    <a:pt x="2762" y="1623"/>
                    <a:pt x="3009" y="1623"/>
                  </a:cubicBezTo>
                  <a:cubicBezTo>
                    <a:pt x="3670" y="1623"/>
                    <a:pt x="4200" y="1411"/>
                    <a:pt x="4558" y="1411"/>
                  </a:cubicBezTo>
                  <a:cubicBezTo>
                    <a:pt x="4615" y="1411"/>
                    <a:pt x="4667" y="1417"/>
                    <a:pt x="4715" y="1429"/>
                  </a:cubicBezTo>
                  <a:cubicBezTo>
                    <a:pt x="4715" y="1429"/>
                    <a:pt x="3513" y="774"/>
                    <a:pt x="2251" y="619"/>
                  </a:cubicBezTo>
                  <a:cubicBezTo>
                    <a:pt x="1477" y="524"/>
                    <a:pt x="715" y="31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3"/>
            <p:cNvSpPr/>
            <p:nvPr/>
          </p:nvSpPr>
          <p:spPr>
            <a:xfrm>
              <a:off x="3416200" y="3132050"/>
              <a:ext cx="134550" cy="37125"/>
            </a:xfrm>
            <a:custGeom>
              <a:avLst/>
              <a:gdLst/>
              <a:ahLst/>
              <a:cxnLst/>
              <a:rect l="l" t="t" r="r" b="b"/>
              <a:pathLst>
                <a:path w="5382" h="1485" extrusionOk="0">
                  <a:moveTo>
                    <a:pt x="0" y="1"/>
                  </a:moveTo>
                  <a:cubicBezTo>
                    <a:pt x="0" y="1"/>
                    <a:pt x="1298" y="1192"/>
                    <a:pt x="2619" y="1430"/>
                  </a:cubicBezTo>
                  <a:cubicBezTo>
                    <a:pt x="2824" y="1468"/>
                    <a:pt x="3019" y="1485"/>
                    <a:pt x="3205" y="1485"/>
                  </a:cubicBezTo>
                  <a:cubicBezTo>
                    <a:pt x="4138" y="1485"/>
                    <a:pt x="4825" y="1075"/>
                    <a:pt x="5274" y="1075"/>
                  </a:cubicBezTo>
                  <a:cubicBezTo>
                    <a:pt x="5312" y="1075"/>
                    <a:pt x="5347" y="1078"/>
                    <a:pt x="5382" y="1084"/>
                  </a:cubicBezTo>
                  <a:cubicBezTo>
                    <a:pt x="5382" y="1084"/>
                    <a:pt x="3977" y="489"/>
                    <a:pt x="2560" y="442"/>
                  </a:cubicBezTo>
                  <a:cubicBezTo>
                    <a:pt x="1691" y="418"/>
                    <a:pt x="822" y="263"/>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3"/>
            <p:cNvSpPr/>
            <p:nvPr/>
          </p:nvSpPr>
          <p:spPr>
            <a:xfrm>
              <a:off x="3395350" y="3195475"/>
              <a:ext cx="147375" cy="29600"/>
            </a:xfrm>
            <a:custGeom>
              <a:avLst/>
              <a:gdLst/>
              <a:ahLst/>
              <a:cxnLst/>
              <a:rect l="l" t="t" r="r" b="b"/>
              <a:pathLst>
                <a:path w="5895" h="1184" extrusionOk="0">
                  <a:moveTo>
                    <a:pt x="1" y="0"/>
                  </a:moveTo>
                  <a:lnTo>
                    <a:pt x="1" y="0"/>
                  </a:lnTo>
                  <a:cubicBezTo>
                    <a:pt x="1" y="0"/>
                    <a:pt x="1560" y="1095"/>
                    <a:pt x="2989" y="1179"/>
                  </a:cubicBezTo>
                  <a:cubicBezTo>
                    <a:pt x="3048" y="1182"/>
                    <a:pt x="3105" y="1183"/>
                    <a:pt x="3162" y="1183"/>
                  </a:cubicBezTo>
                  <a:cubicBezTo>
                    <a:pt x="4481" y="1183"/>
                    <a:pt x="5310" y="428"/>
                    <a:pt x="5870" y="428"/>
                  </a:cubicBezTo>
                  <a:cubicBezTo>
                    <a:pt x="5878" y="428"/>
                    <a:pt x="5886" y="428"/>
                    <a:pt x="5894" y="429"/>
                  </a:cubicBezTo>
                  <a:cubicBezTo>
                    <a:pt x="5894" y="429"/>
                    <a:pt x="4731" y="99"/>
                    <a:pt x="3457" y="99"/>
                  </a:cubicBezTo>
                  <a:cubicBezTo>
                    <a:pt x="3239" y="99"/>
                    <a:pt x="3018" y="108"/>
                    <a:pt x="2799" y="131"/>
                  </a:cubicBezTo>
                  <a:cubicBezTo>
                    <a:pt x="2480" y="159"/>
                    <a:pt x="2162" y="174"/>
                    <a:pt x="1844" y="174"/>
                  </a:cubicBezTo>
                  <a:cubicBezTo>
                    <a:pt x="1224" y="174"/>
                    <a:pt x="607" y="118"/>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3"/>
            <p:cNvSpPr/>
            <p:nvPr/>
          </p:nvSpPr>
          <p:spPr>
            <a:xfrm>
              <a:off x="3371550" y="3261400"/>
              <a:ext cx="158975" cy="34325"/>
            </a:xfrm>
            <a:custGeom>
              <a:avLst/>
              <a:gdLst/>
              <a:ahLst/>
              <a:cxnLst/>
              <a:rect l="l" t="t" r="r" b="b"/>
              <a:pathLst>
                <a:path w="6359" h="1373" extrusionOk="0">
                  <a:moveTo>
                    <a:pt x="5273" y="0"/>
                  </a:moveTo>
                  <a:cubicBezTo>
                    <a:pt x="4632" y="0"/>
                    <a:pt x="3792" y="54"/>
                    <a:pt x="3000" y="268"/>
                  </a:cubicBezTo>
                  <a:cubicBezTo>
                    <a:pt x="2106" y="497"/>
                    <a:pt x="1181" y="616"/>
                    <a:pt x="254" y="616"/>
                  </a:cubicBezTo>
                  <a:cubicBezTo>
                    <a:pt x="169" y="616"/>
                    <a:pt x="85" y="615"/>
                    <a:pt x="0" y="613"/>
                  </a:cubicBezTo>
                  <a:lnTo>
                    <a:pt x="0" y="613"/>
                  </a:lnTo>
                  <a:cubicBezTo>
                    <a:pt x="0" y="613"/>
                    <a:pt x="1547" y="1372"/>
                    <a:pt x="2997" y="1372"/>
                  </a:cubicBezTo>
                  <a:cubicBezTo>
                    <a:pt x="3130" y="1372"/>
                    <a:pt x="3263" y="1366"/>
                    <a:pt x="3393" y="1352"/>
                  </a:cubicBezTo>
                  <a:cubicBezTo>
                    <a:pt x="4941" y="1197"/>
                    <a:pt x="5739" y="125"/>
                    <a:pt x="6358" y="54"/>
                  </a:cubicBezTo>
                  <a:cubicBezTo>
                    <a:pt x="6358" y="54"/>
                    <a:pt x="5915" y="0"/>
                    <a:pt x="52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3"/>
            <p:cNvSpPr/>
            <p:nvPr/>
          </p:nvSpPr>
          <p:spPr>
            <a:xfrm>
              <a:off x="3345650" y="3324350"/>
              <a:ext cx="176525" cy="38050"/>
            </a:xfrm>
            <a:custGeom>
              <a:avLst/>
              <a:gdLst/>
              <a:ahLst/>
              <a:cxnLst/>
              <a:rect l="l" t="t" r="r" b="b"/>
              <a:pathLst>
                <a:path w="7061" h="1522" extrusionOk="0">
                  <a:moveTo>
                    <a:pt x="5858" y="0"/>
                  </a:moveTo>
                  <a:cubicBezTo>
                    <a:pt x="5147" y="0"/>
                    <a:pt x="4215" y="60"/>
                    <a:pt x="3334" y="298"/>
                  </a:cubicBezTo>
                  <a:cubicBezTo>
                    <a:pt x="2340" y="560"/>
                    <a:pt x="1316" y="682"/>
                    <a:pt x="281" y="682"/>
                  </a:cubicBezTo>
                  <a:cubicBezTo>
                    <a:pt x="187" y="682"/>
                    <a:pt x="94" y="681"/>
                    <a:pt x="0" y="679"/>
                  </a:cubicBezTo>
                  <a:lnTo>
                    <a:pt x="0" y="679"/>
                  </a:lnTo>
                  <a:cubicBezTo>
                    <a:pt x="0" y="679"/>
                    <a:pt x="1736" y="1522"/>
                    <a:pt x="3347" y="1522"/>
                  </a:cubicBezTo>
                  <a:cubicBezTo>
                    <a:pt x="3491" y="1522"/>
                    <a:pt x="3634" y="1515"/>
                    <a:pt x="3775" y="1501"/>
                  </a:cubicBezTo>
                  <a:cubicBezTo>
                    <a:pt x="5489" y="1322"/>
                    <a:pt x="6370" y="131"/>
                    <a:pt x="7061" y="60"/>
                  </a:cubicBezTo>
                  <a:cubicBezTo>
                    <a:pt x="7061" y="60"/>
                    <a:pt x="6570" y="0"/>
                    <a:pt x="5858"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3"/>
            <p:cNvSpPr/>
            <p:nvPr/>
          </p:nvSpPr>
          <p:spPr>
            <a:xfrm>
              <a:off x="3346250" y="3377325"/>
              <a:ext cx="167000" cy="45500"/>
            </a:xfrm>
            <a:custGeom>
              <a:avLst/>
              <a:gdLst/>
              <a:ahLst/>
              <a:cxnLst/>
              <a:rect l="l" t="t" r="r" b="b"/>
              <a:pathLst>
                <a:path w="6680" h="1820" extrusionOk="0">
                  <a:moveTo>
                    <a:pt x="6672" y="1"/>
                  </a:moveTo>
                  <a:cubicBezTo>
                    <a:pt x="6541" y="1"/>
                    <a:pt x="4715" y="12"/>
                    <a:pt x="3143" y="620"/>
                  </a:cubicBezTo>
                  <a:cubicBezTo>
                    <a:pt x="2131" y="1001"/>
                    <a:pt x="1072" y="1251"/>
                    <a:pt x="0" y="1334"/>
                  </a:cubicBezTo>
                  <a:cubicBezTo>
                    <a:pt x="0" y="1334"/>
                    <a:pt x="1353" y="1819"/>
                    <a:pt x="2728" y="1819"/>
                  </a:cubicBezTo>
                  <a:cubicBezTo>
                    <a:pt x="3049" y="1819"/>
                    <a:pt x="3372" y="1793"/>
                    <a:pt x="3679" y="1727"/>
                  </a:cubicBezTo>
                  <a:cubicBezTo>
                    <a:pt x="5310" y="1370"/>
                    <a:pt x="6025" y="144"/>
                    <a:pt x="6679" y="1"/>
                  </a:cubicBezTo>
                  <a:cubicBezTo>
                    <a:pt x="6679" y="1"/>
                    <a:pt x="6677" y="1"/>
                    <a:pt x="667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3"/>
            <p:cNvSpPr/>
            <p:nvPr/>
          </p:nvSpPr>
          <p:spPr>
            <a:xfrm>
              <a:off x="3364700" y="3436275"/>
              <a:ext cx="139325" cy="53525"/>
            </a:xfrm>
            <a:custGeom>
              <a:avLst/>
              <a:gdLst/>
              <a:ahLst/>
              <a:cxnLst/>
              <a:rect l="l" t="t" r="r" b="b"/>
              <a:pathLst>
                <a:path w="5573" h="2141" extrusionOk="0">
                  <a:moveTo>
                    <a:pt x="5572" y="0"/>
                  </a:moveTo>
                  <a:lnTo>
                    <a:pt x="5572" y="0"/>
                  </a:lnTo>
                  <a:cubicBezTo>
                    <a:pt x="5572" y="0"/>
                    <a:pt x="3929" y="238"/>
                    <a:pt x="2620" y="988"/>
                  </a:cubicBezTo>
                  <a:cubicBezTo>
                    <a:pt x="1798" y="1453"/>
                    <a:pt x="917" y="1798"/>
                    <a:pt x="0" y="2012"/>
                  </a:cubicBezTo>
                  <a:cubicBezTo>
                    <a:pt x="0" y="2012"/>
                    <a:pt x="652" y="2141"/>
                    <a:pt x="1465" y="2141"/>
                  </a:cubicBezTo>
                  <a:cubicBezTo>
                    <a:pt x="2029" y="2141"/>
                    <a:pt x="2671" y="2079"/>
                    <a:pt x="3227" y="1869"/>
                  </a:cubicBezTo>
                  <a:cubicBezTo>
                    <a:pt x="4584" y="1357"/>
                    <a:pt x="5037" y="203"/>
                    <a:pt x="55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3"/>
            <p:cNvSpPr/>
            <p:nvPr/>
          </p:nvSpPr>
          <p:spPr>
            <a:xfrm>
              <a:off x="3398025" y="3500550"/>
              <a:ext cx="100925" cy="54275"/>
            </a:xfrm>
            <a:custGeom>
              <a:avLst/>
              <a:gdLst/>
              <a:ahLst/>
              <a:cxnLst/>
              <a:rect l="l" t="t" r="r" b="b"/>
              <a:pathLst>
                <a:path w="4037" h="2171" extrusionOk="0">
                  <a:moveTo>
                    <a:pt x="4037" y="1"/>
                  </a:moveTo>
                  <a:lnTo>
                    <a:pt x="4037" y="1"/>
                  </a:lnTo>
                  <a:cubicBezTo>
                    <a:pt x="3263" y="239"/>
                    <a:pt x="2537" y="608"/>
                    <a:pt x="1882" y="1084"/>
                  </a:cubicBezTo>
                  <a:cubicBezTo>
                    <a:pt x="1310" y="1537"/>
                    <a:pt x="668" y="1894"/>
                    <a:pt x="1" y="2168"/>
                  </a:cubicBezTo>
                  <a:cubicBezTo>
                    <a:pt x="1" y="2168"/>
                    <a:pt x="63" y="2171"/>
                    <a:pt x="172" y="2171"/>
                  </a:cubicBezTo>
                  <a:cubicBezTo>
                    <a:pt x="586" y="2171"/>
                    <a:pt x="1667" y="2126"/>
                    <a:pt x="2442" y="1692"/>
                  </a:cubicBezTo>
                  <a:cubicBezTo>
                    <a:pt x="3418" y="1156"/>
                    <a:pt x="3644" y="227"/>
                    <a:pt x="4037"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3"/>
            <p:cNvSpPr/>
            <p:nvPr/>
          </p:nvSpPr>
          <p:spPr>
            <a:xfrm>
              <a:off x="3449300" y="3499025"/>
              <a:ext cx="66150" cy="36450"/>
            </a:xfrm>
            <a:custGeom>
              <a:avLst/>
              <a:gdLst/>
              <a:ahLst/>
              <a:cxnLst/>
              <a:rect l="l" t="t" r="r" b="b"/>
              <a:pathLst>
                <a:path w="2646" h="1458" extrusionOk="0">
                  <a:moveTo>
                    <a:pt x="2240" y="0"/>
                  </a:moveTo>
                  <a:cubicBezTo>
                    <a:pt x="1966" y="0"/>
                    <a:pt x="1710" y="134"/>
                    <a:pt x="1486" y="324"/>
                  </a:cubicBezTo>
                  <a:cubicBezTo>
                    <a:pt x="1010" y="729"/>
                    <a:pt x="617" y="1169"/>
                    <a:pt x="21" y="1419"/>
                  </a:cubicBezTo>
                  <a:cubicBezTo>
                    <a:pt x="1" y="1429"/>
                    <a:pt x="16" y="1457"/>
                    <a:pt x="35" y="1457"/>
                  </a:cubicBezTo>
                  <a:cubicBezTo>
                    <a:pt x="39" y="1457"/>
                    <a:pt x="42" y="1457"/>
                    <a:pt x="45" y="1455"/>
                  </a:cubicBezTo>
                  <a:cubicBezTo>
                    <a:pt x="414" y="1312"/>
                    <a:pt x="772" y="1098"/>
                    <a:pt x="1081" y="836"/>
                  </a:cubicBezTo>
                  <a:cubicBezTo>
                    <a:pt x="1400" y="566"/>
                    <a:pt x="1750" y="154"/>
                    <a:pt x="2175" y="154"/>
                  </a:cubicBezTo>
                  <a:cubicBezTo>
                    <a:pt x="2274" y="154"/>
                    <a:pt x="2378" y="177"/>
                    <a:pt x="2486" y="229"/>
                  </a:cubicBezTo>
                  <a:cubicBezTo>
                    <a:pt x="2494" y="230"/>
                    <a:pt x="2502" y="231"/>
                    <a:pt x="2510" y="231"/>
                  </a:cubicBezTo>
                  <a:cubicBezTo>
                    <a:pt x="2601" y="231"/>
                    <a:pt x="2645" y="106"/>
                    <a:pt x="2557" y="62"/>
                  </a:cubicBezTo>
                  <a:cubicBezTo>
                    <a:pt x="2450" y="19"/>
                    <a:pt x="2343" y="0"/>
                    <a:pt x="224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3"/>
            <p:cNvSpPr/>
            <p:nvPr/>
          </p:nvSpPr>
          <p:spPr>
            <a:xfrm>
              <a:off x="3505200" y="3517225"/>
              <a:ext cx="60675" cy="56950"/>
            </a:xfrm>
            <a:custGeom>
              <a:avLst/>
              <a:gdLst/>
              <a:ahLst/>
              <a:cxnLst/>
              <a:rect l="l" t="t" r="r" b="b"/>
              <a:pathLst>
                <a:path w="2427" h="2278" extrusionOk="0">
                  <a:moveTo>
                    <a:pt x="131" y="1"/>
                  </a:moveTo>
                  <a:cubicBezTo>
                    <a:pt x="0" y="1"/>
                    <a:pt x="36" y="203"/>
                    <a:pt x="167" y="203"/>
                  </a:cubicBezTo>
                  <a:cubicBezTo>
                    <a:pt x="762" y="203"/>
                    <a:pt x="1203" y="953"/>
                    <a:pt x="1524" y="1370"/>
                  </a:cubicBezTo>
                  <a:cubicBezTo>
                    <a:pt x="1786" y="1703"/>
                    <a:pt x="2072" y="2001"/>
                    <a:pt x="2393" y="2275"/>
                  </a:cubicBezTo>
                  <a:cubicBezTo>
                    <a:pt x="2398" y="2277"/>
                    <a:pt x="2402" y="2278"/>
                    <a:pt x="2405" y="2278"/>
                  </a:cubicBezTo>
                  <a:cubicBezTo>
                    <a:pt x="2421" y="2278"/>
                    <a:pt x="2427" y="2258"/>
                    <a:pt x="2417" y="2239"/>
                  </a:cubicBezTo>
                  <a:cubicBezTo>
                    <a:pt x="1929" y="1810"/>
                    <a:pt x="1607" y="1251"/>
                    <a:pt x="1226" y="727"/>
                  </a:cubicBezTo>
                  <a:cubicBezTo>
                    <a:pt x="953" y="322"/>
                    <a:pt x="655" y="1"/>
                    <a:pt x="1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3"/>
            <p:cNvSpPr/>
            <p:nvPr/>
          </p:nvSpPr>
          <p:spPr>
            <a:xfrm>
              <a:off x="3433825" y="3435975"/>
              <a:ext cx="163850" cy="67375"/>
            </a:xfrm>
            <a:custGeom>
              <a:avLst/>
              <a:gdLst/>
              <a:ahLst/>
              <a:cxnLst/>
              <a:rect l="l" t="t" r="r" b="b"/>
              <a:pathLst>
                <a:path w="6554" h="2695" extrusionOk="0">
                  <a:moveTo>
                    <a:pt x="2937" y="0"/>
                  </a:moveTo>
                  <a:cubicBezTo>
                    <a:pt x="2655" y="0"/>
                    <a:pt x="2357" y="117"/>
                    <a:pt x="2081" y="238"/>
                  </a:cubicBezTo>
                  <a:cubicBezTo>
                    <a:pt x="1760" y="381"/>
                    <a:pt x="1450" y="560"/>
                    <a:pt x="1176" y="762"/>
                  </a:cubicBezTo>
                  <a:cubicBezTo>
                    <a:pt x="807" y="1012"/>
                    <a:pt x="426" y="1215"/>
                    <a:pt x="21" y="1381"/>
                  </a:cubicBezTo>
                  <a:cubicBezTo>
                    <a:pt x="1" y="1381"/>
                    <a:pt x="15" y="1408"/>
                    <a:pt x="28" y="1408"/>
                  </a:cubicBezTo>
                  <a:cubicBezTo>
                    <a:pt x="30" y="1408"/>
                    <a:pt x="32" y="1407"/>
                    <a:pt x="33" y="1405"/>
                  </a:cubicBezTo>
                  <a:cubicBezTo>
                    <a:pt x="498" y="1262"/>
                    <a:pt x="950" y="1048"/>
                    <a:pt x="1367" y="774"/>
                  </a:cubicBezTo>
                  <a:cubicBezTo>
                    <a:pt x="1717" y="544"/>
                    <a:pt x="2349" y="154"/>
                    <a:pt x="2871" y="154"/>
                  </a:cubicBezTo>
                  <a:cubicBezTo>
                    <a:pt x="3077" y="154"/>
                    <a:pt x="3266" y="214"/>
                    <a:pt x="3415" y="369"/>
                  </a:cubicBezTo>
                  <a:cubicBezTo>
                    <a:pt x="3427" y="381"/>
                    <a:pt x="3450" y="393"/>
                    <a:pt x="3474" y="393"/>
                  </a:cubicBezTo>
                  <a:cubicBezTo>
                    <a:pt x="3438" y="405"/>
                    <a:pt x="3415" y="417"/>
                    <a:pt x="3379" y="441"/>
                  </a:cubicBezTo>
                  <a:cubicBezTo>
                    <a:pt x="3298" y="491"/>
                    <a:pt x="3363" y="594"/>
                    <a:pt x="3443" y="594"/>
                  </a:cubicBezTo>
                  <a:cubicBezTo>
                    <a:pt x="3457" y="594"/>
                    <a:pt x="3472" y="591"/>
                    <a:pt x="3486" y="584"/>
                  </a:cubicBezTo>
                  <a:cubicBezTo>
                    <a:pt x="3556" y="542"/>
                    <a:pt x="3630" y="523"/>
                    <a:pt x="3707" y="523"/>
                  </a:cubicBezTo>
                  <a:cubicBezTo>
                    <a:pt x="4244" y="523"/>
                    <a:pt x="4910" y="1433"/>
                    <a:pt x="5212" y="1715"/>
                  </a:cubicBezTo>
                  <a:cubicBezTo>
                    <a:pt x="5605" y="2096"/>
                    <a:pt x="6046" y="2417"/>
                    <a:pt x="6522" y="2691"/>
                  </a:cubicBezTo>
                  <a:cubicBezTo>
                    <a:pt x="6527" y="2693"/>
                    <a:pt x="6531" y="2694"/>
                    <a:pt x="6534" y="2694"/>
                  </a:cubicBezTo>
                  <a:cubicBezTo>
                    <a:pt x="6549" y="2694"/>
                    <a:pt x="6553" y="2677"/>
                    <a:pt x="6534" y="2667"/>
                  </a:cubicBezTo>
                  <a:cubicBezTo>
                    <a:pt x="5784" y="2215"/>
                    <a:pt x="5236" y="1536"/>
                    <a:pt x="4641" y="917"/>
                  </a:cubicBezTo>
                  <a:cubicBezTo>
                    <a:pt x="4382" y="658"/>
                    <a:pt x="4068" y="335"/>
                    <a:pt x="3708" y="335"/>
                  </a:cubicBezTo>
                  <a:cubicBezTo>
                    <a:pt x="3655" y="335"/>
                    <a:pt x="3601" y="342"/>
                    <a:pt x="3546" y="357"/>
                  </a:cubicBezTo>
                  <a:cubicBezTo>
                    <a:pt x="3581" y="334"/>
                    <a:pt x="3581" y="286"/>
                    <a:pt x="3546" y="262"/>
                  </a:cubicBezTo>
                  <a:cubicBezTo>
                    <a:pt x="3364" y="70"/>
                    <a:pt x="3155" y="0"/>
                    <a:pt x="2937"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8" name="Google Shape;258;p3"/>
            <p:cNvSpPr/>
            <p:nvPr/>
          </p:nvSpPr>
          <p:spPr>
            <a:xfrm>
              <a:off x="3410525" y="3375750"/>
              <a:ext cx="201800" cy="64150"/>
            </a:xfrm>
            <a:custGeom>
              <a:avLst/>
              <a:gdLst/>
              <a:ahLst/>
              <a:cxnLst/>
              <a:rect l="l" t="t" r="r" b="b"/>
              <a:pathLst>
                <a:path w="8072" h="2566" extrusionOk="0">
                  <a:moveTo>
                    <a:pt x="3694" y="0"/>
                  </a:moveTo>
                  <a:cubicBezTo>
                    <a:pt x="3334" y="0"/>
                    <a:pt x="2969" y="91"/>
                    <a:pt x="2644" y="242"/>
                  </a:cubicBezTo>
                  <a:cubicBezTo>
                    <a:pt x="2251" y="433"/>
                    <a:pt x="1906" y="719"/>
                    <a:pt x="1525" y="945"/>
                  </a:cubicBezTo>
                  <a:cubicBezTo>
                    <a:pt x="1060" y="1219"/>
                    <a:pt x="525" y="1350"/>
                    <a:pt x="1" y="1504"/>
                  </a:cubicBezTo>
                  <a:cubicBezTo>
                    <a:pt x="1" y="1504"/>
                    <a:pt x="1" y="1516"/>
                    <a:pt x="1" y="1516"/>
                  </a:cubicBezTo>
                  <a:cubicBezTo>
                    <a:pt x="739" y="1397"/>
                    <a:pt x="1430" y="1135"/>
                    <a:pt x="2073" y="766"/>
                  </a:cubicBezTo>
                  <a:cubicBezTo>
                    <a:pt x="2559" y="473"/>
                    <a:pt x="3146" y="199"/>
                    <a:pt x="3709" y="199"/>
                  </a:cubicBezTo>
                  <a:cubicBezTo>
                    <a:pt x="4014" y="199"/>
                    <a:pt x="4313" y="280"/>
                    <a:pt x="4585" y="480"/>
                  </a:cubicBezTo>
                  <a:cubicBezTo>
                    <a:pt x="4597" y="492"/>
                    <a:pt x="4609" y="504"/>
                    <a:pt x="4632" y="516"/>
                  </a:cubicBezTo>
                  <a:lnTo>
                    <a:pt x="4644" y="528"/>
                  </a:lnTo>
                  <a:cubicBezTo>
                    <a:pt x="4668" y="540"/>
                    <a:pt x="4680" y="552"/>
                    <a:pt x="4692" y="564"/>
                  </a:cubicBezTo>
                  <a:cubicBezTo>
                    <a:pt x="4710" y="582"/>
                    <a:pt x="4734" y="591"/>
                    <a:pt x="4757" y="591"/>
                  </a:cubicBezTo>
                  <a:cubicBezTo>
                    <a:pt x="4781" y="591"/>
                    <a:pt x="4805" y="582"/>
                    <a:pt x="4823" y="564"/>
                  </a:cubicBezTo>
                  <a:cubicBezTo>
                    <a:pt x="4870" y="564"/>
                    <a:pt x="4918" y="564"/>
                    <a:pt x="4966" y="576"/>
                  </a:cubicBezTo>
                  <a:cubicBezTo>
                    <a:pt x="5180" y="623"/>
                    <a:pt x="5382" y="707"/>
                    <a:pt x="5561" y="826"/>
                  </a:cubicBezTo>
                  <a:cubicBezTo>
                    <a:pt x="5847" y="1028"/>
                    <a:pt x="6121" y="1242"/>
                    <a:pt x="6371" y="1481"/>
                  </a:cubicBezTo>
                  <a:cubicBezTo>
                    <a:pt x="6883" y="1885"/>
                    <a:pt x="7430" y="2243"/>
                    <a:pt x="8014" y="2564"/>
                  </a:cubicBezTo>
                  <a:cubicBezTo>
                    <a:pt x="8018" y="2565"/>
                    <a:pt x="8022" y="2566"/>
                    <a:pt x="8026" y="2566"/>
                  </a:cubicBezTo>
                  <a:cubicBezTo>
                    <a:pt x="8063" y="2566"/>
                    <a:pt x="8071" y="2515"/>
                    <a:pt x="8049" y="2505"/>
                  </a:cubicBezTo>
                  <a:cubicBezTo>
                    <a:pt x="7407" y="2124"/>
                    <a:pt x="6799" y="1683"/>
                    <a:pt x="6264" y="1171"/>
                  </a:cubicBezTo>
                  <a:cubicBezTo>
                    <a:pt x="6049" y="957"/>
                    <a:pt x="5799" y="766"/>
                    <a:pt x="5549" y="600"/>
                  </a:cubicBezTo>
                  <a:cubicBezTo>
                    <a:pt x="5430" y="528"/>
                    <a:pt x="5299" y="469"/>
                    <a:pt x="5156" y="421"/>
                  </a:cubicBezTo>
                  <a:lnTo>
                    <a:pt x="5001" y="385"/>
                  </a:lnTo>
                  <a:cubicBezTo>
                    <a:pt x="4972" y="367"/>
                    <a:pt x="4939" y="358"/>
                    <a:pt x="4908" y="358"/>
                  </a:cubicBezTo>
                  <a:cubicBezTo>
                    <a:pt x="4876" y="358"/>
                    <a:pt x="4847" y="367"/>
                    <a:pt x="4823" y="385"/>
                  </a:cubicBezTo>
                  <a:cubicBezTo>
                    <a:pt x="4495" y="114"/>
                    <a:pt x="4098" y="0"/>
                    <a:pt x="369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9" name="Google Shape;259;p3"/>
            <p:cNvSpPr/>
            <p:nvPr/>
          </p:nvSpPr>
          <p:spPr>
            <a:xfrm>
              <a:off x="3436425" y="3322425"/>
              <a:ext cx="183275" cy="41000"/>
            </a:xfrm>
            <a:custGeom>
              <a:avLst/>
              <a:gdLst/>
              <a:ahLst/>
              <a:cxnLst/>
              <a:rect l="l" t="t" r="r" b="b"/>
              <a:pathLst>
                <a:path w="7331" h="1640" extrusionOk="0">
                  <a:moveTo>
                    <a:pt x="3073" y="1"/>
                  </a:moveTo>
                  <a:cubicBezTo>
                    <a:pt x="2890" y="1"/>
                    <a:pt x="2704" y="29"/>
                    <a:pt x="2525" y="77"/>
                  </a:cubicBezTo>
                  <a:cubicBezTo>
                    <a:pt x="2168" y="196"/>
                    <a:pt x="1822" y="327"/>
                    <a:pt x="1477" y="482"/>
                  </a:cubicBezTo>
                  <a:cubicBezTo>
                    <a:pt x="1013" y="673"/>
                    <a:pt x="525" y="792"/>
                    <a:pt x="24" y="851"/>
                  </a:cubicBezTo>
                  <a:cubicBezTo>
                    <a:pt x="1" y="851"/>
                    <a:pt x="1" y="899"/>
                    <a:pt x="24" y="899"/>
                  </a:cubicBezTo>
                  <a:cubicBezTo>
                    <a:pt x="679" y="851"/>
                    <a:pt x="1310" y="708"/>
                    <a:pt x="1918" y="458"/>
                  </a:cubicBezTo>
                  <a:cubicBezTo>
                    <a:pt x="2278" y="317"/>
                    <a:pt x="2660" y="196"/>
                    <a:pt x="3030" y="196"/>
                  </a:cubicBezTo>
                  <a:cubicBezTo>
                    <a:pt x="3345" y="196"/>
                    <a:pt x="3651" y="283"/>
                    <a:pt x="3930" y="518"/>
                  </a:cubicBezTo>
                  <a:cubicBezTo>
                    <a:pt x="3942" y="542"/>
                    <a:pt x="3977" y="542"/>
                    <a:pt x="4001" y="542"/>
                  </a:cubicBezTo>
                  <a:cubicBezTo>
                    <a:pt x="4008" y="545"/>
                    <a:pt x="4015" y="547"/>
                    <a:pt x="4022" y="547"/>
                  </a:cubicBezTo>
                  <a:cubicBezTo>
                    <a:pt x="4039" y="547"/>
                    <a:pt x="4056" y="538"/>
                    <a:pt x="4073" y="530"/>
                  </a:cubicBezTo>
                  <a:cubicBezTo>
                    <a:pt x="4199" y="422"/>
                    <a:pt x="4343" y="379"/>
                    <a:pt x="4496" y="379"/>
                  </a:cubicBezTo>
                  <a:cubicBezTo>
                    <a:pt x="4950" y="379"/>
                    <a:pt x="5482" y="757"/>
                    <a:pt x="5847" y="935"/>
                  </a:cubicBezTo>
                  <a:cubicBezTo>
                    <a:pt x="6323" y="1173"/>
                    <a:pt x="6787" y="1411"/>
                    <a:pt x="7275" y="1637"/>
                  </a:cubicBezTo>
                  <a:cubicBezTo>
                    <a:pt x="7279" y="1638"/>
                    <a:pt x="7283" y="1639"/>
                    <a:pt x="7287" y="1639"/>
                  </a:cubicBezTo>
                  <a:cubicBezTo>
                    <a:pt x="7316" y="1639"/>
                    <a:pt x="7331" y="1600"/>
                    <a:pt x="7299" y="1590"/>
                  </a:cubicBezTo>
                  <a:cubicBezTo>
                    <a:pt x="6656" y="1220"/>
                    <a:pt x="5990" y="875"/>
                    <a:pt x="5335" y="530"/>
                  </a:cubicBezTo>
                  <a:cubicBezTo>
                    <a:pt x="5055" y="386"/>
                    <a:pt x="4749" y="221"/>
                    <a:pt x="4456" y="221"/>
                  </a:cubicBezTo>
                  <a:cubicBezTo>
                    <a:pt x="4312" y="221"/>
                    <a:pt x="4170" y="261"/>
                    <a:pt x="4037" y="363"/>
                  </a:cubicBezTo>
                  <a:cubicBezTo>
                    <a:pt x="3770" y="104"/>
                    <a:pt x="3426" y="1"/>
                    <a:pt x="3073"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0" name="Google Shape;260;p3"/>
            <p:cNvSpPr/>
            <p:nvPr/>
          </p:nvSpPr>
          <p:spPr>
            <a:xfrm>
              <a:off x="3442975" y="3261025"/>
              <a:ext cx="176325" cy="32875"/>
            </a:xfrm>
            <a:custGeom>
              <a:avLst/>
              <a:gdLst/>
              <a:ahLst/>
              <a:cxnLst/>
              <a:rect l="l" t="t" r="r" b="b"/>
              <a:pathLst>
                <a:path w="7053" h="1315" extrusionOk="0">
                  <a:moveTo>
                    <a:pt x="3248" y="1"/>
                  </a:moveTo>
                  <a:cubicBezTo>
                    <a:pt x="2991" y="1"/>
                    <a:pt x="2728" y="49"/>
                    <a:pt x="2465" y="128"/>
                  </a:cubicBezTo>
                  <a:cubicBezTo>
                    <a:pt x="2084" y="247"/>
                    <a:pt x="1727" y="414"/>
                    <a:pt x="1358" y="545"/>
                  </a:cubicBezTo>
                  <a:cubicBezTo>
                    <a:pt x="917" y="688"/>
                    <a:pt x="465" y="795"/>
                    <a:pt x="13" y="855"/>
                  </a:cubicBezTo>
                  <a:cubicBezTo>
                    <a:pt x="1" y="855"/>
                    <a:pt x="1" y="867"/>
                    <a:pt x="13" y="867"/>
                  </a:cubicBezTo>
                  <a:cubicBezTo>
                    <a:pt x="632" y="831"/>
                    <a:pt x="1239" y="712"/>
                    <a:pt x="1822" y="509"/>
                  </a:cubicBezTo>
                  <a:cubicBezTo>
                    <a:pt x="2269" y="348"/>
                    <a:pt x="2747" y="174"/>
                    <a:pt x="3212" y="174"/>
                  </a:cubicBezTo>
                  <a:cubicBezTo>
                    <a:pt x="3503" y="174"/>
                    <a:pt x="3790" y="242"/>
                    <a:pt x="4061" y="426"/>
                  </a:cubicBezTo>
                  <a:cubicBezTo>
                    <a:pt x="4073" y="432"/>
                    <a:pt x="4087" y="435"/>
                    <a:pt x="4104" y="435"/>
                  </a:cubicBezTo>
                  <a:cubicBezTo>
                    <a:pt x="4120" y="435"/>
                    <a:pt x="4138" y="432"/>
                    <a:pt x="4156" y="426"/>
                  </a:cubicBezTo>
                  <a:lnTo>
                    <a:pt x="4156" y="426"/>
                  </a:lnTo>
                  <a:cubicBezTo>
                    <a:pt x="4108" y="450"/>
                    <a:pt x="4061" y="497"/>
                    <a:pt x="4025" y="533"/>
                  </a:cubicBezTo>
                  <a:cubicBezTo>
                    <a:pt x="3964" y="584"/>
                    <a:pt x="4015" y="660"/>
                    <a:pt x="4076" y="660"/>
                  </a:cubicBezTo>
                  <a:cubicBezTo>
                    <a:pt x="4086" y="660"/>
                    <a:pt x="4097" y="658"/>
                    <a:pt x="4108" y="652"/>
                  </a:cubicBezTo>
                  <a:cubicBezTo>
                    <a:pt x="4381" y="474"/>
                    <a:pt x="4655" y="401"/>
                    <a:pt x="4927" y="401"/>
                  </a:cubicBezTo>
                  <a:cubicBezTo>
                    <a:pt x="5654" y="401"/>
                    <a:pt x="6366" y="917"/>
                    <a:pt x="6990" y="1307"/>
                  </a:cubicBezTo>
                  <a:cubicBezTo>
                    <a:pt x="6998" y="1313"/>
                    <a:pt x="7006" y="1315"/>
                    <a:pt x="7014" y="1315"/>
                  </a:cubicBezTo>
                  <a:cubicBezTo>
                    <a:pt x="7038" y="1315"/>
                    <a:pt x="7053" y="1290"/>
                    <a:pt x="7025" y="1271"/>
                  </a:cubicBezTo>
                  <a:cubicBezTo>
                    <a:pt x="6473" y="894"/>
                    <a:pt x="5615" y="196"/>
                    <a:pt x="4835" y="196"/>
                  </a:cubicBezTo>
                  <a:cubicBezTo>
                    <a:pt x="4612" y="196"/>
                    <a:pt x="4396" y="253"/>
                    <a:pt x="4195" y="391"/>
                  </a:cubicBezTo>
                  <a:lnTo>
                    <a:pt x="4195" y="391"/>
                  </a:lnTo>
                  <a:cubicBezTo>
                    <a:pt x="4227" y="361"/>
                    <a:pt x="4222" y="303"/>
                    <a:pt x="4180" y="271"/>
                  </a:cubicBezTo>
                  <a:cubicBezTo>
                    <a:pt x="3887" y="78"/>
                    <a:pt x="3573" y="1"/>
                    <a:pt x="324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1" name="Google Shape;261;p3"/>
            <p:cNvSpPr/>
            <p:nvPr/>
          </p:nvSpPr>
          <p:spPr>
            <a:xfrm>
              <a:off x="3463525" y="3202400"/>
              <a:ext cx="187250" cy="31925"/>
            </a:xfrm>
            <a:custGeom>
              <a:avLst/>
              <a:gdLst/>
              <a:ahLst/>
              <a:cxnLst/>
              <a:rect l="l" t="t" r="r" b="b"/>
              <a:pathLst>
                <a:path w="7490" h="1277" extrusionOk="0">
                  <a:moveTo>
                    <a:pt x="2565" y="0"/>
                  </a:moveTo>
                  <a:cubicBezTo>
                    <a:pt x="2464" y="0"/>
                    <a:pt x="2363" y="8"/>
                    <a:pt x="2262" y="21"/>
                  </a:cubicBezTo>
                  <a:cubicBezTo>
                    <a:pt x="1512" y="116"/>
                    <a:pt x="774" y="259"/>
                    <a:pt x="24" y="318"/>
                  </a:cubicBezTo>
                  <a:cubicBezTo>
                    <a:pt x="0" y="318"/>
                    <a:pt x="12" y="366"/>
                    <a:pt x="24" y="366"/>
                  </a:cubicBezTo>
                  <a:cubicBezTo>
                    <a:pt x="584" y="330"/>
                    <a:pt x="1131" y="271"/>
                    <a:pt x="1679" y="223"/>
                  </a:cubicBezTo>
                  <a:cubicBezTo>
                    <a:pt x="1938" y="203"/>
                    <a:pt x="2209" y="165"/>
                    <a:pt x="2470" y="165"/>
                  </a:cubicBezTo>
                  <a:cubicBezTo>
                    <a:pt x="2833" y="165"/>
                    <a:pt x="3178" y="240"/>
                    <a:pt x="3441" y="545"/>
                  </a:cubicBezTo>
                  <a:cubicBezTo>
                    <a:pt x="3465" y="568"/>
                    <a:pt x="3495" y="580"/>
                    <a:pt x="3524" y="580"/>
                  </a:cubicBezTo>
                  <a:cubicBezTo>
                    <a:pt x="3554" y="580"/>
                    <a:pt x="3584" y="568"/>
                    <a:pt x="3608" y="545"/>
                  </a:cubicBezTo>
                  <a:cubicBezTo>
                    <a:pt x="3799" y="378"/>
                    <a:pt x="4003" y="315"/>
                    <a:pt x="4214" y="315"/>
                  </a:cubicBezTo>
                  <a:cubicBezTo>
                    <a:pt x="4712" y="315"/>
                    <a:pt x="5243" y="670"/>
                    <a:pt x="5703" y="854"/>
                  </a:cubicBezTo>
                  <a:cubicBezTo>
                    <a:pt x="6214" y="1061"/>
                    <a:pt x="6745" y="1277"/>
                    <a:pt x="7295" y="1277"/>
                  </a:cubicBezTo>
                  <a:cubicBezTo>
                    <a:pt x="7348" y="1277"/>
                    <a:pt x="7400" y="1275"/>
                    <a:pt x="7453" y="1271"/>
                  </a:cubicBezTo>
                  <a:cubicBezTo>
                    <a:pt x="7489" y="1259"/>
                    <a:pt x="7489" y="1199"/>
                    <a:pt x="7453" y="1199"/>
                  </a:cubicBezTo>
                  <a:cubicBezTo>
                    <a:pt x="6489" y="1176"/>
                    <a:pt x="5727" y="664"/>
                    <a:pt x="4882" y="283"/>
                  </a:cubicBezTo>
                  <a:cubicBezTo>
                    <a:pt x="4645" y="179"/>
                    <a:pt x="4415" y="114"/>
                    <a:pt x="4195" y="114"/>
                  </a:cubicBezTo>
                  <a:cubicBezTo>
                    <a:pt x="3961" y="114"/>
                    <a:pt x="3739" y="188"/>
                    <a:pt x="3536" y="366"/>
                  </a:cubicBezTo>
                  <a:cubicBezTo>
                    <a:pt x="3275" y="96"/>
                    <a:pt x="2927" y="0"/>
                    <a:pt x="2565"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2" name="Google Shape;262;p3"/>
            <p:cNvSpPr/>
            <p:nvPr/>
          </p:nvSpPr>
          <p:spPr>
            <a:xfrm>
              <a:off x="3459950" y="3149025"/>
              <a:ext cx="189025" cy="28300"/>
            </a:xfrm>
            <a:custGeom>
              <a:avLst/>
              <a:gdLst/>
              <a:ahLst/>
              <a:cxnLst/>
              <a:rect l="l" t="t" r="r" b="b"/>
              <a:pathLst>
                <a:path w="7561" h="1132" extrusionOk="0">
                  <a:moveTo>
                    <a:pt x="12" y="1"/>
                  </a:moveTo>
                  <a:cubicBezTo>
                    <a:pt x="0" y="1"/>
                    <a:pt x="0" y="13"/>
                    <a:pt x="12" y="13"/>
                  </a:cubicBezTo>
                  <a:cubicBezTo>
                    <a:pt x="536" y="298"/>
                    <a:pt x="1143" y="310"/>
                    <a:pt x="1727" y="358"/>
                  </a:cubicBezTo>
                  <a:cubicBezTo>
                    <a:pt x="2048" y="382"/>
                    <a:pt x="2358" y="405"/>
                    <a:pt x="2679" y="429"/>
                  </a:cubicBezTo>
                  <a:cubicBezTo>
                    <a:pt x="3084" y="453"/>
                    <a:pt x="3596" y="429"/>
                    <a:pt x="3810" y="870"/>
                  </a:cubicBezTo>
                  <a:cubicBezTo>
                    <a:pt x="3826" y="916"/>
                    <a:pt x="3871" y="942"/>
                    <a:pt x="3917" y="942"/>
                  </a:cubicBezTo>
                  <a:cubicBezTo>
                    <a:pt x="3942" y="942"/>
                    <a:pt x="3968" y="934"/>
                    <a:pt x="3989" y="917"/>
                  </a:cubicBezTo>
                  <a:lnTo>
                    <a:pt x="4013" y="917"/>
                  </a:lnTo>
                  <a:cubicBezTo>
                    <a:pt x="4247" y="774"/>
                    <a:pt x="4498" y="723"/>
                    <a:pt x="4755" y="723"/>
                  </a:cubicBezTo>
                  <a:cubicBezTo>
                    <a:pt x="5137" y="723"/>
                    <a:pt x="5530" y="837"/>
                    <a:pt x="5894" y="929"/>
                  </a:cubicBezTo>
                  <a:cubicBezTo>
                    <a:pt x="6430" y="1048"/>
                    <a:pt x="6977" y="1120"/>
                    <a:pt x="7525" y="1132"/>
                  </a:cubicBezTo>
                  <a:cubicBezTo>
                    <a:pt x="7549" y="1120"/>
                    <a:pt x="7561" y="1096"/>
                    <a:pt x="7537" y="1096"/>
                  </a:cubicBezTo>
                  <a:cubicBezTo>
                    <a:pt x="6763" y="1036"/>
                    <a:pt x="6061" y="798"/>
                    <a:pt x="5322" y="608"/>
                  </a:cubicBezTo>
                  <a:cubicBezTo>
                    <a:pt x="5139" y="550"/>
                    <a:pt x="4952" y="521"/>
                    <a:pt x="4766" y="521"/>
                  </a:cubicBezTo>
                  <a:cubicBezTo>
                    <a:pt x="4493" y="521"/>
                    <a:pt x="4225" y="583"/>
                    <a:pt x="3977" y="703"/>
                  </a:cubicBezTo>
                  <a:cubicBezTo>
                    <a:pt x="3679" y="227"/>
                    <a:pt x="3060" y="274"/>
                    <a:pt x="2536" y="263"/>
                  </a:cubicBezTo>
                  <a:cubicBezTo>
                    <a:pt x="1691" y="227"/>
                    <a:pt x="822" y="274"/>
                    <a:pt x="1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3" name="Google Shape;263;p3"/>
            <p:cNvSpPr/>
            <p:nvPr/>
          </p:nvSpPr>
          <p:spPr>
            <a:xfrm>
              <a:off x="3486150" y="3101700"/>
              <a:ext cx="143175" cy="17775"/>
            </a:xfrm>
            <a:custGeom>
              <a:avLst/>
              <a:gdLst/>
              <a:ahLst/>
              <a:cxnLst/>
              <a:rect l="l" t="t" r="r" b="b"/>
              <a:pathLst>
                <a:path w="5727" h="711" extrusionOk="0">
                  <a:moveTo>
                    <a:pt x="24" y="1"/>
                  </a:moveTo>
                  <a:cubicBezTo>
                    <a:pt x="0" y="1"/>
                    <a:pt x="0" y="24"/>
                    <a:pt x="24" y="24"/>
                  </a:cubicBezTo>
                  <a:cubicBezTo>
                    <a:pt x="524" y="155"/>
                    <a:pt x="1036" y="286"/>
                    <a:pt x="1548" y="370"/>
                  </a:cubicBezTo>
                  <a:cubicBezTo>
                    <a:pt x="2060" y="465"/>
                    <a:pt x="2619" y="441"/>
                    <a:pt x="3072" y="667"/>
                  </a:cubicBezTo>
                  <a:cubicBezTo>
                    <a:pt x="3084" y="673"/>
                    <a:pt x="3093" y="676"/>
                    <a:pt x="3102" y="676"/>
                  </a:cubicBezTo>
                  <a:cubicBezTo>
                    <a:pt x="3111" y="676"/>
                    <a:pt x="3119" y="673"/>
                    <a:pt x="3131" y="667"/>
                  </a:cubicBezTo>
                  <a:cubicBezTo>
                    <a:pt x="3143" y="679"/>
                    <a:pt x="3155" y="691"/>
                    <a:pt x="3179" y="691"/>
                  </a:cubicBezTo>
                  <a:cubicBezTo>
                    <a:pt x="3377" y="664"/>
                    <a:pt x="3574" y="654"/>
                    <a:pt x="3770" y="654"/>
                  </a:cubicBezTo>
                  <a:cubicBezTo>
                    <a:pt x="4241" y="654"/>
                    <a:pt x="4708" y="710"/>
                    <a:pt x="5177" y="710"/>
                  </a:cubicBezTo>
                  <a:cubicBezTo>
                    <a:pt x="5356" y="710"/>
                    <a:pt x="5535" y="702"/>
                    <a:pt x="5715" y="679"/>
                  </a:cubicBezTo>
                  <a:cubicBezTo>
                    <a:pt x="5727" y="667"/>
                    <a:pt x="5727" y="643"/>
                    <a:pt x="5703" y="643"/>
                  </a:cubicBezTo>
                  <a:cubicBezTo>
                    <a:pt x="5640" y="647"/>
                    <a:pt x="5576" y="649"/>
                    <a:pt x="5513" y="649"/>
                  </a:cubicBezTo>
                  <a:cubicBezTo>
                    <a:pt x="4945" y="649"/>
                    <a:pt x="4365" y="520"/>
                    <a:pt x="3796" y="520"/>
                  </a:cubicBezTo>
                  <a:cubicBezTo>
                    <a:pt x="3588" y="520"/>
                    <a:pt x="3382" y="537"/>
                    <a:pt x="3179" y="584"/>
                  </a:cubicBezTo>
                  <a:cubicBezTo>
                    <a:pt x="3179" y="560"/>
                    <a:pt x="3155" y="536"/>
                    <a:pt x="3131" y="524"/>
                  </a:cubicBezTo>
                  <a:cubicBezTo>
                    <a:pt x="2715" y="298"/>
                    <a:pt x="2191" y="310"/>
                    <a:pt x="1726" y="251"/>
                  </a:cubicBezTo>
                  <a:cubicBezTo>
                    <a:pt x="1155" y="179"/>
                    <a:pt x="583" y="96"/>
                    <a:pt x="2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4" name="Google Shape;264;p3"/>
            <p:cNvSpPr/>
            <p:nvPr/>
          </p:nvSpPr>
          <p:spPr>
            <a:xfrm>
              <a:off x="3482950" y="3046500"/>
              <a:ext cx="85375" cy="45800"/>
            </a:xfrm>
            <a:custGeom>
              <a:avLst/>
              <a:gdLst/>
              <a:ahLst/>
              <a:cxnLst/>
              <a:rect l="l" t="t" r="r" b="b"/>
              <a:pathLst>
                <a:path w="3415" h="1832" extrusionOk="0">
                  <a:moveTo>
                    <a:pt x="20" y="1"/>
                  </a:moveTo>
                  <a:cubicBezTo>
                    <a:pt x="10" y="1"/>
                    <a:pt x="1" y="9"/>
                    <a:pt x="9" y="18"/>
                  </a:cubicBezTo>
                  <a:cubicBezTo>
                    <a:pt x="378" y="423"/>
                    <a:pt x="842" y="637"/>
                    <a:pt x="1366" y="816"/>
                  </a:cubicBezTo>
                  <a:cubicBezTo>
                    <a:pt x="1962" y="1018"/>
                    <a:pt x="3033" y="1161"/>
                    <a:pt x="3307" y="1804"/>
                  </a:cubicBezTo>
                  <a:cubicBezTo>
                    <a:pt x="3315" y="1823"/>
                    <a:pt x="3329" y="1831"/>
                    <a:pt x="3344" y="1831"/>
                  </a:cubicBezTo>
                  <a:cubicBezTo>
                    <a:pt x="3376" y="1831"/>
                    <a:pt x="3414" y="1796"/>
                    <a:pt x="3414" y="1756"/>
                  </a:cubicBezTo>
                  <a:cubicBezTo>
                    <a:pt x="3236" y="1161"/>
                    <a:pt x="2605" y="1101"/>
                    <a:pt x="2069" y="947"/>
                  </a:cubicBezTo>
                  <a:cubicBezTo>
                    <a:pt x="1354" y="732"/>
                    <a:pt x="569" y="554"/>
                    <a:pt x="33" y="6"/>
                  </a:cubicBezTo>
                  <a:cubicBezTo>
                    <a:pt x="29" y="2"/>
                    <a:pt x="25" y="1"/>
                    <a:pt x="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5" name="Google Shape;265;p3"/>
            <p:cNvSpPr/>
            <p:nvPr/>
          </p:nvSpPr>
          <p:spPr>
            <a:xfrm>
              <a:off x="3564750" y="3065400"/>
              <a:ext cx="100475" cy="34500"/>
            </a:xfrm>
            <a:custGeom>
              <a:avLst/>
              <a:gdLst/>
              <a:ahLst/>
              <a:cxnLst/>
              <a:rect l="l" t="t" r="r" b="b"/>
              <a:pathLst>
                <a:path w="4019" h="1380" extrusionOk="0">
                  <a:moveTo>
                    <a:pt x="3989" y="248"/>
                  </a:moveTo>
                  <a:cubicBezTo>
                    <a:pt x="3985" y="248"/>
                    <a:pt x="3981" y="248"/>
                    <a:pt x="3976" y="250"/>
                  </a:cubicBezTo>
                  <a:cubicBezTo>
                    <a:pt x="2750" y="738"/>
                    <a:pt x="904" y="0"/>
                    <a:pt x="35" y="1286"/>
                  </a:cubicBezTo>
                  <a:cubicBezTo>
                    <a:pt x="0" y="1330"/>
                    <a:pt x="36" y="1380"/>
                    <a:pt x="76" y="1380"/>
                  </a:cubicBezTo>
                  <a:cubicBezTo>
                    <a:pt x="90" y="1380"/>
                    <a:pt x="106" y="1373"/>
                    <a:pt x="118" y="1357"/>
                  </a:cubicBezTo>
                  <a:cubicBezTo>
                    <a:pt x="1107" y="262"/>
                    <a:pt x="2726" y="702"/>
                    <a:pt x="3988" y="286"/>
                  </a:cubicBezTo>
                  <a:cubicBezTo>
                    <a:pt x="4019" y="276"/>
                    <a:pt x="4014" y="248"/>
                    <a:pt x="3989" y="248"/>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6" name="Google Shape;266;p3"/>
            <p:cNvSpPr/>
            <p:nvPr/>
          </p:nvSpPr>
          <p:spPr>
            <a:xfrm>
              <a:off x="3664425" y="3027225"/>
              <a:ext cx="825" cy="450"/>
            </a:xfrm>
            <a:custGeom>
              <a:avLst/>
              <a:gdLst/>
              <a:ahLst/>
              <a:cxnLst/>
              <a:rect l="l" t="t" r="r" b="b"/>
              <a:pathLst>
                <a:path w="33" h="18" extrusionOk="0">
                  <a:moveTo>
                    <a:pt x="28" y="1"/>
                  </a:moveTo>
                  <a:cubicBezTo>
                    <a:pt x="28" y="1"/>
                    <a:pt x="26" y="1"/>
                    <a:pt x="25" y="3"/>
                  </a:cubicBezTo>
                  <a:lnTo>
                    <a:pt x="1" y="3"/>
                  </a:lnTo>
                  <a:cubicBezTo>
                    <a:pt x="1" y="3"/>
                    <a:pt x="1" y="15"/>
                    <a:pt x="1" y="15"/>
                  </a:cubicBezTo>
                  <a:lnTo>
                    <a:pt x="13" y="15"/>
                  </a:lnTo>
                  <a:cubicBezTo>
                    <a:pt x="15" y="17"/>
                    <a:pt x="16" y="17"/>
                    <a:pt x="18" y="17"/>
                  </a:cubicBezTo>
                  <a:cubicBezTo>
                    <a:pt x="26" y="17"/>
                    <a:pt x="32" y="1"/>
                    <a:pt x="2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7" name="Google Shape;267;p3"/>
            <p:cNvSpPr/>
            <p:nvPr/>
          </p:nvSpPr>
          <p:spPr>
            <a:xfrm>
              <a:off x="3569725" y="3029025"/>
              <a:ext cx="91675" cy="29000"/>
            </a:xfrm>
            <a:custGeom>
              <a:avLst/>
              <a:gdLst/>
              <a:ahLst/>
              <a:cxnLst/>
              <a:rect l="l" t="t" r="r" b="b"/>
              <a:pathLst>
                <a:path w="3667" h="1160" extrusionOk="0">
                  <a:moveTo>
                    <a:pt x="3643" y="0"/>
                  </a:moveTo>
                  <a:cubicBezTo>
                    <a:pt x="3640" y="0"/>
                    <a:pt x="3637" y="1"/>
                    <a:pt x="3634" y="2"/>
                  </a:cubicBezTo>
                  <a:cubicBezTo>
                    <a:pt x="2491" y="550"/>
                    <a:pt x="1003" y="110"/>
                    <a:pt x="38" y="1062"/>
                  </a:cubicBezTo>
                  <a:cubicBezTo>
                    <a:pt x="1" y="1100"/>
                    <a:pt x="30" y="1160"/>
                    <a:pt x="67" y="1160"/>
                  </a:cubicBezTo>
                  <a:cubicBezTo>
                    <a:pt x="77" y="1160"/>
                    <a:pt x="88" y="1155"/>
                    <a:pt x="98" y="1145"/>
                  </a:cubicBezTo>
                  <a:cubicBezTo>
                    <a:pt x="1062" y="217"/>
                    <a:pt x="2539" y="657"/>
                    <a:pt x="3646" y="38"/>
                  </a:cubicBezTo>
                  <a:cubicBezTo>
                    <a:pt x="3666" y="28"/>
                    <a:pt x="3661" y="0"/>
                    <a:pt x="364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8" name="Google Shape;268;p3"/>
            <p:cNvSpPr/>
            <p:nvPr/>
          </p:nvSpPr>
          <p:spPr>
            <a:xfrm>
              <a:off x="3490700" y="2997400"/>
              <a:ext cx="82550" cy="53375"/>
            </a:xfrm>
            <a:custGeom>
              <a:avLst/>
              <a:gdLst/>
              <a:ahLst/>
              <a:cxnLst/>
              <a:rect l="l" t="t" r="r" b="b"/>
              <a:pathLst>
                <a:path w="3302" h="2135" extrusionOk="0">
                  <a:moveTo>
                    <a:pt x="16" y="0"/>
                  </a:moveTo>
                  <a:cubicBezTo>
                    <a:pt x="10" y="0"/>
                    <a:pt x="0" y="9"/>
                    <a:pt x="9" y="17"/>
                  </a:cubicBezTo>
                  <a:cubicBezTo>
                    <a:pt x="342" y="434"/>
                    <a:pt x="782" y="755"/>
                    <a:pt x="1271" y="958"/>
                  </a:cubicBezTo>
                  <a:cubicBezTo>
                    <a:pt x="1866" y="1232"/>
                    <a:pt x="2866" y="1458"/>
                    <a:pt x="3176" y="2101"/>
                  </a:cubicBezTo>
                  <a:cubicBezTo>
                    <a:pt x="3189" y="2124"/>
                    <a:pt x="3212" y="2135"/>
                    <a:pt x="3235" y="2135"/>
                  </a:cubicBezTo>
                  <a:cubicBezTo>
                    <a:pt x="3269" y="2135"/>
                    <a:pt x="3302" y="2109"/>
                    <a:pt x="3295" y="2065"/>
                  </a:cubicBezTo>
                  <a:cubicBezTo>
                    <a:pt x="3247" y="1541"/>
                    <a:pt x="2461" y="1279"/>
                    <a:pt x="2044" y="1125"/>
                  </a:cubicBezTo>
                  <a:cubicBezTo>
                    <a:pt x="1318" y="851"/>
                    <a:pt x="532" y="636"/>
                    <a:pt x="20" y="5"/>
                  </a:cubicBezTo>
                  <a:cubicBezTo>
                    <a:pt x="20" y="2"/>
                    <a:pt x="18" y="0"/>
                    <a:pt x="16"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9" name="Google Shape;269;p3"/>
            <p:cNvSpPr/>
            <p:nvPr/>
          </p:nvSpPr>
          <p:spPr>
            <a:xfrm>
              <a:off x="3510400" y="2961975"/>
              <a:ext cx="65350" cy="55825"/>
            </a:xfrm>
            <a:custGeom>
              <a:avLst/>
              <a:gdLst/>
              <a:ahLst/>
              <a:cxnLst/>
              <a:rect l="l" t="t" r="r" b="b"/>
              <a:pathLst>
                <a:path w="2614" h="2233" extrusionOk="0">
                  <a:moveTo>
                    <a:pt x="34" y="1"/>
                  </a:moveTo>
                  <a:cubicBezTo>
                    <a:pt x="15" y="1"/>
                    <a:pt x="1" y="12"/>
                    <a:pt x="18" y="29"/>
                  </a:cubicBezTo>
                  <a:cubicBezTo>
                    <a:pt x="375" y="458"/>
                    <a:pt x="852" y="720"/>
                    <a:pt x="1316" y="1018"/>
                  </a:cubicBezTo>
                  <a:cubicBezTo>
                    <a:pt x="1792" y="1327"/>
                    <a:pt x="2221" y="1744"/>
                    <a:pt x="2542" y="2220"/>
                  </a:cubicBezTo>
                  <a:cubicBezTo>
                    <a:pt x="2551" y="2229"/>
                    <a:pt x="2562" y="2232"/>
                    <a:pt x="2573" y="2232"/>
                  </a:cubicBezTo>
                  <a:cubicBezTo>
                    <a:pt x="2594" y="2232"/>
                    <a:pt x="2614" y="2219"/>
                    <a:pt x="2614" y="2196"/>
                  </a:cubicBezTo>
                  <a:cubicBezTo>
                    <a:pt x="2507" y="1708"/>
                    <a:pt x="2090" y="1387"/>
                    <a:pt x="1697" y="1125"/>
                  </a:cubicBezTo>
                  <a:cubicBezTo>
                    <a:pt x="1137" y="756"/>
                    <a:pt x="518" y="506"/>
                    <a:pt x="54" y="6"/>
                  </a:cubicBezTo>
                  <a:cubicBezTo>
                    <a:pt x="48" y="2"/>
                    <a:pt x="40" y="1"/>
                    <a:pt x="3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0" name="Google Shape;270;p3"/>
            <p:cNvSpPr/>
            <p:nvPr/>
          </p:nvSpPr>
          <p:spPr>
            <a:xfrm>
              <a:off x="3572900" y="2991800"/>
              <a:ext cx="77475" cy="29675"/>
            </a:xfrm>
            <a:custGeom>
              <a:avLst/>
              <a:gdLst/>
              <a:ahLst/>
              <a:cxnLst/>
              <a:rect l="l" t="t" r="r" b="b"/>
              <a:pathLst>
                <a:path w="3099" h="1187" extrusionOk="0">
                  <a:moveTo>
                    <a:pt x="3064" y="1"/>
                  </a:moveTo>
                  <a:cubicBezTo>
                    <a:pt x="3061" y="1"/>
                    <a:pt x="3058" y="2"/>
                    <a:pt x="3055" y="3"/>
                  </a:cubicBezTo>
                  <a:cubicBezTo>
                    <a:pt x="2507" y="360"/>
                    <a:pt x="1947" y="479"/>
                    <a:pt x="1316" y="634"/>
                  </a:cubicBezTo>
                  <a:cubicBezTo>
                    <a:pt x="876" y="741"/>
                    <a:pt x="423" y="837"/>
                    <a:pt x="42" y="1099"/>
                  </a:cubicBezTo>
                  <a:cubicBezTo>
                    <a:pt x="1" y="1119"/>
                    <a:pt x="32" y="1186"/>
                    <a:pt x="73" y="1186"/>
                  </a:cubicBezTo>
                  <a:cubicBezTo>
                    <a:pt x="78" y="1186"/>
                    <a:pt x="84" y="1185"/>
                    <a:pt x="90" y="1182"/>
                  </a:cubicBezTo>
                  <a:cubicBezTo>
                    <a:pt x="650" y="896"/>
                    <a:pt x="1197" y="801"/>
                    <a:pt x="1804" y="658"/>
                  </a:cubicBezTo>
                  <a:cubicBezTo>
                    <a:pt x="2245" y="551"/>
                    <a:pt x="2745" y="372"/>
                    <a:pt x="3078" y="51"/>
                  </a:cubicBezTo>
                  <a:cubicBezTo>
                    <a:pt x="3099" y="30"/>
                    <a:pt x="3084" y="1"/>
                    <a:pt x="306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1" name="Google Shape;271;p3"/>
            <p:cNvSpPr/>
            <p:nvPr/>
          </p:nvSpPr>
          <p:spPr>
            <a:xfrm>
              <a:off x="3533550" y="2930600"/>
              <a:ext cx="46025" cy="46775"/>
            </a:xfrm>
            <a:custGeom>
              <a:avLst/>
              <a:gdLst/>
              <a:ahLst/>
              <a:cxnLst/>
              <a:rect l="l" t="t" r="r" b="b"/>
              <a:pathLst>
                <a:path w="1841" h="1871" extrusionOk="0">
                  <a:moveTo>
                    <a:pt x="20" y="0"/>
                  </a:moveTo>
                  <a:cubicBezTo>
                    <a:pt x="10" y="0"/>
                    <a:pt x="1" y="14"/>
                    <a:pt x="9" y="22"/>
                  </a:cubicBezTo>
                  <a:cubicBezTo>
                    <a:pt x="223" y="368"/>
                    <a:pt x="497" y="677"/>
                    <a:pt x="807" y="939"/>
                  </a:cubicBezTo>
                  <a:cubicBezTo>
                    <a:pt x="1152" y="1237"/>
                    <a:pt x="1462" y="1558"/>
                    <a:pt x="1795" y="1868"/>
                  </a:cubicBezTo>
                  <a:cubicBezTo>
                    <a:pt x="1797" y="1870"/>
                    <a:pt x="1800" y="1871"/>
                    <a:pt x="1803" y="1871"/>
                  </a:cubicBezTo>
                  <a:cubicBezTo>
                    <a:pt x="1818" y="1871"/>
                    <a:pt x="1840" y="1851"/>
                    <a:pt x="1831" y="1832"/>
                  </a:cubicBezTo>
                  <a:cubicBezTo>
                    <a:pt x="1652" y="1511"/>
                    <a:pt x="1319" y="1272"/>
                    <a:pt x="1033" y="1046"/>
                  </a:cubicBezTo>
                  <a:cubicBezTo>
                    <a:pt x="640" y="760"/>
                    <a:pt x="307" y="403"/>
                    <a:pt x="33" y="10"/>
                  </a:cubicBezTo>
                  <a:cubicBezTo>
                    <a:pt x="29" y="3"/>
                    <a:pt x="24" y="0"/>
                    <a:pt x="2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2" name="Google Shape;272;p3"/>
            <p:cNvSpPr/>
            <p:nvPr/>
          </p:nvSpPr>
          <p:spPr>
            <a:xfrm>
              <a:off x="3576225" y="2954900"/>
              <a:ext cx="60475" cy="38750"/>
            </a:xfrm>
            <a:custGeom>
              <a:avLst/>
              <a:gdLst/>
              <a:ahLst/>
              <a:cxnLst/>
              <a:rect l="l" t="t" r="r" b="b"/>
              <a:pathLst>
                <a:path w="2419" h="1550" extrusionOk="0">
                  <a:moveTo>
                    <a:pt x="2384" y="0"/>
                  </a:moveTo>
                  <a:cubicBezTo>
                    <a:pt x="2381" y="0"/>
                    <a:pt x="2377" y="1"/>
                    <a:pt x="2374" y="3"/>
                  </a:cubicBezTo>
                  <a:cubicBezTo>
                    <a:pt x="1660" y="598"/>
                    <a:pt x="457" y="550"/>
                    <a:pt x="17" y="1491"/>
                  </a:cubicBezTo>
                  <a:cubicBezTo>
                    <a:pt x="1" y="1523"/>
                    <a:pt x="32" y="1549"/>
                    <a:pt x="62" y="1549"/>
                  </a:cubicBezTo>
                  <a:cubicBezTo>
                    <a:pt x="77" y="1549"/>
                    <a:pt x="92" y="1543"/>
                    <a:pt x="100" y="1527"/>
                  </a:cubicBezTo>
                  <a:cubicBezTo>
                    <a:pt x="564" y="646"/>
                    <a:pt x="1719" y="670"/>
                    <a:pt x="2398" y="39"/>
                  </a:cubicBezTo>
                  <a:cubicBezTo>
                    <a:pt x="2418" y="28"/>
                    <a:pt x="2403" y="0"/>
                    <a:pt x="23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3" name="Google Shape;273;p3"/>
            <p:cNvSpPr/>
            <p:nvPr/>
          </p:nvSpPr>
          <p:spPr>
            <a:xfrm>
              <a:off x="3579000" y="2921425"/>
              <a:ext cx="42825" cy="42325"/>
            </a:xfrm>
            <a:custGeom>
              <a:avLst/>
              <a:gdLst/>
              <a:ahLst/>
              <a:cxnLst/>
              <a:rect l="l" t="t" r="r" b="b"/>
              <a:pathLst>
                <a:path w="1713" h="1693" extrusionOk="0">
                  <a:moveTo>
                    <a:pt x="1684" y="0"/>
                  </a:moveTo>
                  <a:cubicBezTo>
                    <a:pt x="1679" y="0"/>
                    <a:pt x="1673" y="3"/>
                    <a:pt x="1668" y="8"/>
                  </a:cubicBezTo>
                  <a:cubicBezTo>
                    <a:pt x="1060" y="496"/>
                    <a:pt x="108" y="758"/>
                    <a:pt x="1" y="1651"/>
                  </a:cubicBezTo>
                  <a:cubicBezTo>
                    <a:pt x="1" y="1675"/>
                    <a:pt x="21" y="1693"/>
                    <a:pt x="38" y="1693"/>
                  </a:cubicBezTo>
                  <a:cubicBezTo>
                    <a:pt x="48" y="1693"/>
                    <a:pt x="56" y="1688"/>
                    <a:pt x="60" y="1675"/>
                  </a:cubicBezTo>
                  <a:cubicBezTo>
                    <a:pt x="120" y="1437"/>
                    <a:pt x="227" y="1223"/>
                    <a:pt x="370" y="1044"/>
                  </a:cubicBezTo>
                  <a:cubicBezTo>
                    <a:pt x="525" y="877"/>
                    <a:pt x="691" y="746"/>
                    <a:pt x="882" y="639"/>
                  </a:cubicBezTo>
                  <a:cubicBezTo>
                    <a:pt x="1179" y="473"/>
                    <a:pt x="1453" y="270"/>
                    <a:pt x="1703" y="44"/>
                  </a:cubicBezTo>
                  <a:cubicBezTo>
                    <a:pt x="1712" y="26"/>
                    <a:pt x="1701" y="0"/>
                    <a:pt x="16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4" name="Google Shape;274;p3"/>
            <p:cNvSpPr/>
            <p:nvPr/>
          </p:nvSpPr>
          <p:spPr>
            <a:xfrm>
              <a:off x="3552000" y="2885375"/>
              <a:ext cx="48175" cy="63875"/>
            </a:xfrm>
            <a:custGeom>
              <a:avLst/>
              <a:gdLst/>
              <a:ahLst/>
              <a:cxnLst/>
              <a:rect l="l" t="t" r="r" b="b"/>
              <a:pathLst>
                <a:path w="1927" h="2555" extrusionOk="0">
                  <a:moveTo>
                    <a:pt x="1920" y="1"/>
                  </a:moveTo>
                  <a:cubicBezTo>
                    <a:pt x="1917" y="1"/>
                    <a:pt x="1914" y="4"/>
                    <a:pt x="1914" y="10"/>
                  </a:cubicBezTo>
                  <a:cubicBezTo>
                    <a:pt x="1914" y="664"/>
                    <a:pt x="1533" y="1153"/>
                    <a:pt x="1295" y="1700"/>
                  </a:cubicBezTo>
                  <a:lnTo>
                    <a:pt x="1259" y="1784"/>
                  </a:lnTo>
                  <a:lnTo>
                    <a:pt x="1224" y="1843"/>
                  </a:lnTo>
                  <a:cubicBezTo>
                    <a:pt x="1212" y="1819"/>
                    <a:pt x="1200" y="1819"/>
                    <a:pt x="1188" y="1807"/>
                  </a:cubicBezTo>
                  <a:cubicBezTo>
                    <a:pt x="1093" y="1569"/>
                    <a:pt x="938" y="1355"/>
                    <a:pt x="747" y="1188"/>
                  </a:cubicBezTo>
                  <a:cubicBezTo>
                    <a:pt x="485" y="915"/>
                    <a:pt x="212" y="676"/>
                    <a:pt x="33" y="331"/>
                  </a:cubicBezTo>
                  <a:cubicBezTo>
                    <a:pt x="30" y="328"/>
                    <a:pt x="25" y="326"/>
                    <a:pt x="21" y="326"/>
                  </a:cubicBezTo>
                  <a:cubicBezTo>
                    <a:pt x="10" y="326"/>
                    <a:pt x="1" y="335"/>
                    <a:pt x="9" y="343"/>
                  </a:cubicBezTo>
                  <a:cubicBezTo>
                    <a:pt x="164" y="629"/>
                    <a:pt x="354" y="879"/>
                    <a:pt x="581" y="1117"/>
                  </a:cubicBezTo>
                  <a:cubicBezTo>
                    <a:pt x="807" y="1391"/>
                    <a:pt x="974" y="1665"/>
                    <a:pt x="1176" y="1950"/>
                  </a:cubicBezTo>
                  <a:cubicBezTo>
                    <a:pt x="1176" y="1956"/>
                    <a:pt x="1182" y="1959"/>
                    <a:pt x="1189" y="1959"/>
                  </a:cubicBezTo>
                  <a:cubicBezTo>
                    <a:pt x="1197" y="1959"/>
                    <a:pt x="1206" y="1956"/>
                    <a:pt x="1212" y="1950"/>
                  </a:cubicBezTo>
                  <a:lnTo>
                    <a:pt x="1212" y="1950"/>
                  </a:lnTo>
                  <a:cubicBezTo>
                    <a:pt x="1152" y="2141"/>
                    <a:pt x="1128" y="2343"/>
                    <a:pt x="1140" y="2546"/>
                  </a:cubicBezTo>
                  <a:cubicBezTo>
                    <a:pt x="1140" y="2552"/>
                    <a:pt x="1146" y="2555"/>
                    <a:pt x="1152" y="2555"/>
                  </a:cubicBezTo>
                  <a:cubicBezTo>
                    <a:pt x="1158" y="2555"/>
                    <a:pt x="1164" y="2552"/>
                    <a:pt x="1164" y="2546"/>
                  </a:cubicBezTo>
                  <a:cubicBezTo>
                    <a:pt x="1212" y="2343"/>
                    <a:pt x="1224" y="2141"/>
                    <a:pt x="1271" y="1927"/>
                  </a:cubicBezTo>
                  <a:cubicBezTo>
                    <a:pt x="1295" y="1891"/>
                    <a:pt x="1307" y="1855"/>
                    <a:pt x="1319" y="1807"/>
                  </a:cubicBezTo>
                  <a:cubicBezTo>
                    <a:pt x="1331" y="1772"/>
                    <a:pt x="1331" y="1736"/>
                    <a:pt x="1343" y="1712"/>
                  </a:cubicBezTo>
                  <a:cubicBezTo>
                    <a:pt x="1414" y="1522"/>
                    <a:pt x="1545" y="1355"/>
                    <a:pt x="1628" y="1188"/>
                  </a:cubicBezTo>
                  <a:cubicBezTo>
                    <a:pt x="1819" y="819"/>
                    <a:pt x="1914" y="414"/>
                    <a:pt x="1926" y="10"/>
                  </a:cubicBezTo>
                  <a:cubicBezTo>
                    <a:pt x="1926" y="4"/>
                    <a:pt x="1923" y="1"/>
                    <a:pt x="19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75" name="Google Shape;275;p3"/>
          <p:cNvGrpSpPr/>
          <p:nvPr/>
        </p:nvGrpSpPr>
        <p:grpSpPr>
          <a:xfrm rot="-7362489">
            <a:off x="10686097" y="-3296332"/>
            <a:ext cx="2940169" cy="6417296"/>
            <a:chOff x="7386050" y="661025"/>
            <a:chExt cx="1576975" cy="3441950"/>
          </a:xfrm>
        </p:grpSpPr>
        <p:sp>
          <p:nvSpPr>
            <p:cNvPr id="276" name="Google Shape;276;p3"/>
            <p:cNvSpPr/>
            <p:nvPr/>
          </p:nvSpPr>
          <p:spPr>
            <a:xfrm>
              <a:off x="7386050" y="661025"/>
              <a:ext cx="1576975" cy="2190650"/>
            </a:xfrm>
            <a:custGeom>
              <a:avLst/>
              <a:gdLst/>
              <a:ahLst/>
              <a:cxnLst/>
              <a:rect l="l" t="t" r="r" b="b"/>
              <a:pathLst>
                <a:path w="63079" h="87626" extrusionOk="0">
                  <a:moveTo>
                    <a:pt x="21923" y="1"/>
                  </a:moveTo>
                  <a:cubicBezTo>
                    <a:pt x="21397" y="1"/>
                    <a:pt x="20850" y="26"/>
                    <a:pt x="20281" y="79"/>
                  </a:cubicBezTo>
                  <a:cubicBezTo>
                    <a:pt x="20281" y="79"/>
                    <a:pt x="16012" y="79"/>
                    <a:pt x="12109" y="4949"/>
                  </a:cubicBezTo>
                  <a:cubicBezTo>
                    <a:pt x="8239" y="9786"/>
                    <a:pt x="8506" y="7951"/>
                    <a:pt x="5404" y="16024"/>
                  </a:cubicBezTo>
                  <a:cubicBezTo>
                    <a:pt x="2302" y="24063"/>
                    <a:pt x="1435" y="28399"/>
                    <a:pt x="1134" y="33069"/>
                  </a:cubicBezTo>
                  <a:cubicBezTo>
                    <a:pt x="801" y="37739"/>
                    <a:pt x="0" y="39407"/>
                    <a:pt x="1735" y="47613"/>
                  </a:cubicBezTo>
                  <a:cubicBezTo>
                    <a:pt x="3436" y="55852"/>
                    <a:pt x="3303" y="55652"/>
                    <a:pt x="5437" y="59955"/>
                  </a:cubicBezTo>
                  <a:cubicBezTo>
                    <a:pt x="7572" y="64225"/>
                    <a:pt x="6672" y="69428"/>
                    <a:pt x="8106" y="73231"/>
                  </a:cubicBezTo>
                  <a:cubicBezTo>
                    <a:pt x="9574" y="77034"/>
                    <a:pt x="12176" y="76333"/>
                    <a:pt x="12609" y="80370"/>
                  </a:cubicBezTo>
                  <a:cubicBezTo>
                    <a:pt x="13043" y="84372"/>
                    <a:pt x="15845" y="84973"/>
                    <a:pt x="19681" y="85240"/>
                  </a:cubicBezTo>
                  <a:cubicBezTo>
                    <a:pt x="22857" y="85461"/>
                    <a:pt x="24707" y="87625"/>
                    <a:pt x="27407" y="87625"/>
                  </a:cubicBezTo>
                  <a:cubicBezTo>
                    <a:pt x="27969" y="87625"/>
                    <a:pt x="28567" y="87532"/>
                    <a:pt x="29221" y="87308"/>
                  </a:cubicBezTo>
                  <a:cubicBezTo>
                    <a:pt x="32990" y="86007"/>
                    <a:pt x="34958" y="73798"/>
                    <a:pt x="34958" y="73798"/>
                  </a:cubicBezTo>
                  <a:lnTo>
                    <a:pt x="34258" y="69428"/>
                  </a:lnTo>
                  <a:lnTo>
                    <a:pt x="34258" y="69428"/>
                  </a:lnTo>
                  <a:cubicBezTo>
                    <a:pt x="34258" y="69429"/>
                    <a:pt x="35526" y="73798"/>
                    <a:pt x="38795" y="75866"/>
                  </a:cubicBezTo>
                  <a:cubicBezTo>
                    <a:pt x="42097" y="77934"/>
                    <a:pt x="44765" y="84806"/>
                    <a:pt x="49836" y="85140"/>
                  </a:cubicBezTo>
                  <a:cubicBezTo>
                    <a:pt x="49972" y="85149"/>
                    <a:pt x="50103" y="85153"/>
                    <a:pt x="50229" y="85153"/>
                  </a:cubicBezTo>
                  <a:cubicBezTo>
                    <a:pt x="54866" y="85153"/>
                    <a:pt x="53588" y="79340"/>
                    <a:pt x="56641" y="77067"/>
                  </a:cubicBezTo>
                  <a:cubicBezTo>
                    <a:pt x="59810" y="74699"/>
                    <a:pt x="63079" y="66093"/>
                    <a:pt x="60510" y="59822"/>
                  </a:cubicBezTo>
                  <a:cubicBezTo>
                    <a:pt x="57942" y="53517"/>
                    <a:pt x="60543" y="48680"/>
                    <a:pt x="55607" y="43743"/>
                  </a:cubicBezTo>
                  <a:cubicBezTo>
                    <a:pt x="50670" y="38806"/>
                    <a:pt x="55473" y="33169"/>
                    <a:pt x="48768" y="26865"/>
                  </a:cubicBezTo>
                  <a:cubicBezTo>
                    <a:pt x="45032" y="23362"/>
                    <a:pt x="45266" y="19826"/>
                    <a:pt x="40095" y="16190"/>
                  </a:cubicBezTo>
                  <a:cubicBezTo>
                    <a:pt x="35146" y="12742"/>
                    <a:pt x="33712" y="1"/>
                    <a:pt x="21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7" name="Google Shape;277;p3"/>
            <p:cNvSpPr/>
            <p:nvPr/>
          </p:nvSpPr>
          <p:spPr>
            <a:xfrm>
              <a:off x="7775225" y="2297475"/>
              <a:ext cx="1023959" cy="429780"/>
            </a:xfrm>
            <a:custGeom>
              <a:avLst/>
              <a:gdLst/>
              <a:ahLst/>
              <a:cxnLst/>
              <a:rect l="l" t="t" r="r" b="b"/>
              <a:pathLst>
                <a:path w="45333" h="19849" fill="none" extrusionOk="0">
                  <a:moveTo>
                    <a:pt x="1" y="19848"/>
                  </a:moveTo>
                  <a:cubicBezTo>
                    <a:pt x="1" y="19848"/>
                    <a:pt x="7306" y="16946"/>
                    <a:pt x="11309" y="11142"/>
                  </a:cubicBezTo>
                  <a:cubicBezTo>
                    <a:pt x="15345" y="5371"/>
                    <a:pt x="19615" y="1"/>
                    <a:pt x="19615" y="1"/>
                  </a:cubicBezTo>
                  <a:cubicBezTo>
                    <a:pt x="19615" y="1"/>
                    <a:pt x="25619" y="6005"/>
                    <a:pt x="34792" y="8040"/>
                  </a:cubicBezTo>
                  <a:cubicBezTo>
                    <a:pt x="43965" y="10075"/>
                    <a:pt x="45333" y="11776"/>
                    <a:pt x="45333" y="11776"/>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8" name="Google Shape;278;p3"/>
            <p:cNvSpPr/>
            <p:nvPr/>
          </p:nvSpPr>
          <p:spPr>
            <a:xfrm>
              <a:off x="7648645" y="2179075"/>
              <a:ext cx="1232668" cy="335250"/>
            </a:xfrm>
            <a:custGeom>
              <a:avLst/>
              <a:gdLst/>
              <a:ahLst/>
              <a:cxnLst/>
              <a:rect l="l" t="t" r="r" b="b"/>
              <a:pathLst>
                <a:path w="54573" h="13410" fill="none" extrusionOk="0">
                  <a:moveTo>
                    <a:pt x="1" y="13410"/>
                  </a:moveTo>
                  <a:cubicBezTo>
                    <a:pt x="1" y="13410"/>
                    <a:pt x="3837" y="10308"/>
                    <a:pt x="12109" y="8506"/>
                  </a:cubicBezTo>
                  <a:cubicBezTo>
                    <a:pt x="20382" y="6672"/>
                    <a:pt x="23851" y="0"/>
                    <a:pt x="23851" y="0"/>
                  </a:cubicBezTo>
                  <a:cubicBezTo>
                    <a:pt x="23851" y="0"/>
                    <a:pt x="26520" y="2569"/>
                    <a:pt x="34959" y="3703"/>
                  </a:cubicBezTo>
                  <a:cubicBezTo>
                    <a:pt x="43365" y="4804"/>
                    <a:pt x="54573" y="6572"/>
                    <a:pt x="54573" y="6572"/>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3"/>
            <p:cNvSpPr/>
            <p:nvPr/>
          </p:nvSpPr>
          <p:spPr>
            <a:xfrm>
              <a:off x="7568031" y="2029800"/>
              <a:ext cx="1271089" cy="251875"/>
            </a:xfrm>
            <a:custGeom>
              <a:avLst/>
              <a:gdLst/>
              <a:ahLst/>
              <a:cxnLst/>
              <a:rect l="l" t="t" r="r" b="b"/>
              <a:pathLst>
                <a:path w="56274" h="10075" fill="none" extrusionOk="0">
                  <a:moveTo>
                    <a:pt x="56274" y="1335"/>
                  </a:moveTo>
                  <a:cubicBezTo>
                    <a:pt x="56274" y="1335"/>
                    <a:pt x="46400" y="0"/>
                    <a:pt x="40096" y="1268"/>
                  </a:cubicBezTo>
                  <a:cubicBezTo>
                    <a:pt x="33791" y="2569"/>
                    <a:pt x="26719" y="3203"/>
                    <a:pt x="26719" y="3203"/>
                  </a:cubicBezTo>
                  <a:cubicBezTo>
                    <a:pt x="26719" y="3203"/>
                    <a:pt x="23384" y="5938"/>
                    <a:pt x="17480" y="6338"/>
                  </a:cubicBezTo>
                  <a:cubicBezTo>
                    <a:pt x="11542" y="6738"/>
                    <a:pt x="0" y="10074"/>
                    <a:pt x="0" y="100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0" name="Google Shape;280;p3"/>
            <p:cNvSpPr/>
            <p:nvPr/>
          </p:nvSpPr>
          <p:spPr>
            <a:xfrm>
              <a:off x="7463294" y="1775450"/>
              <a:ext cx="1334402" cy="276050"/>
            </a:xfrm>
            <a:custGeom>
              <a:avLst/>
              <a:gdLst/>
              <a:ahLst/>
              <a:cxnLst/>
              <a:rect l="l" t="t" r="r" b="b"/>
              <a:pathLst>
                <a:path w="59077" h="11042" fill="none" extrusionOk="0">
                  <a:moveTo>
                    <a:pt x="1" y="10141"/>
                  </a:moveTo>
                  <a:cubicBezTo>
                    <a:pt x="1" y="10141"/>
                    <a:pt x="6072" y="5037"/>
                    <a:pt x="19148" y="8039"/>
                  </a:cubicBezTo>
                  <a:cubicBezTo>
                    <a:pt x="32224" y="11042"/>
                    <a:pt x="36327" y="8373"/>
                    <a:pt x="43765" y="4170"/>
                  </a:cubicBezTo>
                  <a:cubicBezTo>
                    <a:pt x="51171" y="0"/>
                    <a:pt x="59076" y="100"/>
                    <a:pt x="59076" y="10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1" name="Google Shape;281;p3"/>
            <p:cNvSpPr/>
            <p:nvPr/>
          </p:nvSpPr>
          <p:spPr>
            <a:xfrm>
              <a:off x="7414325" y="1511925"/>
              <a:ext cx="1275991" cy="311075"/>
            </a:xfrm>
            <a:custGeom>
              <a:avLst/>
              <a:gdLst/>
              <a:ahLst/>
              <a:cxnLst/>
              <a:rect l="l" t="t" r="r" b="b"/>
              <a:pathLst>
                <a:path w="56875" h="12443" fill="none" extrusionOk="0">
                  <a:moveTo>
                    <a:pt x="56874" y="267"/>
                  </a:moveTo>
                  <a:cubicBezTo>
                    <a:pt x="56874" y="267"/>
                    <a:pt x="49769" y="0"/>
                    <a:pt x="42264" y="5704"/>
                  </a:cubicBezTo>
                  <a:cubicBezTo>
                    <a:pt x="34758" y="11409"/>
                    <a:pt x="33324" y="12443"/>
                    <a:pt x="23684" y="11008"/>
                  </a:cubicBezTo>
                  <a:cubicBezTo>
                    <a:pt x="14043" y="9574"/>
                    <a:pt x="0" y="9774"/>
                    <a:pt x="0" y="97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2" name="Google Shape;282;p3"/>
            <p:cNvSpPr/>
            <p:nvPr/>
          </p:nvSpPr>
          <p:spPr>
            <a:xfrm>
              <a:off x="7414325" y="1289275"/>
              <a:ext cx="1138674" cy="387800"/>
            </a:xfrm>
            <a:custGeom>
              <a:avLst/>
              <a:gdLst/>
              <a:ahLst/>
              <a:cxnLst/>
              <a:rect l="l" t="t" r="r" b="b"/>
              <a:pathLst>
                <a:path w="51805" h="15512" fill="none" extrusionOk="0">
                  <a:moveTo>
                    <a:pt x="1" y="9807"/>
                  </a:moveTo>
                  <a:cubicBezTo>
                    <a:pt x="1" y="9807"/>
                    <a:pt x="5037" y="3836"/>
                    <a:pt x="17079" y="9674"/>
                  </a:cubicBezTo>
                  <a:cubicBezTo>
                    <a:pt x="29155" y="15511"/>
                    <a:pt x="31656" y="13576"/>
                    <a:pt x="37127" y="7906"/>
                  </a:cubicBezTo>
                  <a:cubicBezTo>
                    <a:pt x="42598" y="2202"/>
                    <a:pt x="51804" y="0"/>
                    <a:pt x="5180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3" name="Google Shape;283;p3"/>
            <p:cNvSpPr/>
            <p:nvPr/>
          </p:nvSpPr>
          <p:spPr>
            <a:xfrm>
              <a:off x="7482900" y="1071600"/>
              <a:ext cx="934864" cy="405325"/>
            </a:xfrm>
            <a:custGeom>
              <a:avLst/>
              <a:gdLst/>
              <a:ahLst/>
              <a:cxnLst/>
              <a:rect l="l" t="t" r="r" b="b"/>
              <a:pathLst>
                <a:path w="43131" h="16213" fill="none" extrusionOk="0">
                  <a:moveTo>
                    <a:pt x="43131" y="1"/>
                  </a:moveTo>
                  <a:cubicBezTo>
                    <a:pt x="43131" y="1"/>
                    <a:pt x="37060" y="1035"/>
                    <a:pt x="32356" y="8640"/>
                  </a:cubicBezTo>
                  <a:cubicBezTo>
                    <a:pt x="27653" y="16212"/>
                    <a:pt x="14444" y="10942"/>
                    <a:pt x="0" y="5205"/>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4" name="Google Shape;284;p3"/>
            <p:cNvSpPr/>
            <p:nvPr/>
          </p:nvSpPr>
          <p:spPr>
            <a:xfrm>
              <a:off x="7569150" y="929850"/>
              <a:ext cx="721381" cy="302725"/>
            </a:xfrm>
            <a:custGeom>
              <a:avLst/>
              <a:gdLst/>
              <a:ahLst/>
              <a:cxnLst/>
              <a:rect l="l" t="t" r="r" b="b"/>
              <a:pathLst>
                <a:path w="33324" h="12109" fill="none" extrusionOk="0">
                  <a:moveTo>
                    <a:pt x="0" y="934"/>
                  </a:moveTo>
                  <a:cubicBezTo>
                    <a:pt x="0" y="934"/>
                    <a:pt x="14244" y="6004"/>
                    <a:pt x="19447" y="12109"/>
                  </a:cubicBezTo>
                  <a:cubicBezTo>
                    <a:pt x="23584" y="5170"/>
                    <a:pt x="33324" y="0"/>
                    <a:pt x="3332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5" name="Google Shape;285;p3"/>
            <p:cNvSpPr/>
            <p:nvPr/>
          </p:nvSpPr>
          <p:spPr>
            <a:xfrm>
              <a:off x="7666134" y="824993"/>
              <a:ext cx="548726" cy="200989"/>
            </a:xfrm>
            <a:custGeom>
              <a:avLst/>
              <a:gdLst/>
              <a:ahLst/>
              <a:cxnLst/>
              <a:rect l="l" t="t" r="r" b="b"/>
              <a:pathLst>
                <a:path w="25319" h="9074" fill="none" extrusionOk="0">
                  <a:moveTo>
                    <a:pt x="1" y="0"/>
                  </a:moveTo>
                  <a:cubicBezTo>
                    <a:pt x="1" y="0"/>
                    <a:pt x="8006" y="3436"/>
                    <a:pt x="13343" y="9074"/>
                  </a:cubicBezTo>
                  <a:cubicBezTo>
                    <a:pt x="17947" y="834"/>
                    <a:pt x="25319" y="501"/>
                    <a:pt x="25319" y="501"/>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6" name="Google Shape;286;p3"/>
            <p:cNvSpPr/>
            <p:nvPr/>
          </p:nvSpPr>
          <p:spPr>
            <a:xfrm>
              <a:off x="7929775" y="899825"/>
              <a:ext cx="572100" cy="3203150"/>
            </a:xfrm>
            <a:custGeom>
              <a:avLst/>
              <a:gdLst/>
              <a:ahLst/>
              <a:cxnLst/>
              <a:rect l="l" t="t" r="r" b="b"/>
              <a:pathLst>
                <a:path w="22884" h="128126" extrusionOk="0">
                  <a:moveTo>
                    <a:pt x="0" y="0"/>
                  </a:moveTo>
                  <a:cubicBezTo>
                    <a:pt x="1" y="3"/>
                    <a:pt x="6872" y="38896"/>
                    <a:pt x="11575" y="63646"/>
                  </a:cubicBezTo>
                  <a:cubicBezTo>
                    <a:pt x="16278" y="88430"/>
                    <a:pt x="17346" y="127858"/>
                    <a:pt x="17346" y="127858"/>
                  </a:cubicBezTo>
                  <a:lnTo>
                    <a:pt x="22883" y="128125"/>
                  </a:lnTo>
                  <a:cubicBezTo>
                    <a:pt x="22883" y="128125"/>
                    <a:pt x="22016" y="98504"/>
                    <a:pt x="14010" y="60844"/>
                  </a:cubicBezTo>
                  <a:cubicBezTo>
                    <a:pt x="6005" y="23185"/>
                    <a:pt x="1" y="2"/>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87" name="Google Shape;287;p3"/>
          <p:cNvGrpSpPr/>
          <p:nvPr/>
        </p:nvGrpSpPr>
        <p:grpSpPr>
          <a:xfrm rot="-3364333">
            <a:off x="10700865" y="2975845"/>
            <a:ext cx="2000027" cy="4360128"/>
            <a:chOff x="3345650" y="2840950"/>
            <a:chExt cx="370900" cy="808575"/>
          </a:xfrm>
        </p:grpSpPr>
        <p:sp>
          <p:nvSpPr>
            <p:cNvPr id="288" name="Google Shape;288;p3"/>
            <p:cNvSpPr/>
            <p:nvPr/>
          </p:nvSpPr>
          <p:spPr>
            <a:xfrm>
              <a:off x="3486400" y="2932175"/>
              <a:ext cx="95900" cy="717350"/>
            </a:xfrm>
            <a:custGeom>
              <a:avLst/>
              <a:gdLst/>
              <a:ahLst/>
              <a:cxnLst/>
              <a:rect l="l" t="t" r="r" b="b"/>
              <a:pathLst>
                <a:path w="3836" h="28694" extrusionOk="0">
                  <a:moveTo>
                    <a:pt x="3818" y="1"/>
                  </a:moveTo>
                  <a:cubicBezTo>
                    <a:pt x="3809" y="1"/>
                    <a:pt x="3800" y="7"/>
                    <a:pt x="3800" y="19"/>
                  </a:cubicBezTo>
                  <a:cubicBezTo>
                    <a:pt x="3467" y="3781"/>
                    <a:pt x="3086" y="7520"/>
                    <a:pt x="2574" y="11258"/>
                  </a:cubicBezTo>
                  <a:cubicBezTo>
                    <a:pt x="2074" y="14949"/>
                    <a:pt x="1502" y="18628"/>
                    <a:pt x="943" y="22307"/>
                  </a:cubicBezTo>
                  <a:cubicBezTo>
                    <a:pt x="776" y="23319"/>
                    <a:pt x="621" y="24331"/>
                    <a:pt x="466" y="25355"/>
                  </a:cubicBezTo>
                  <a:cubicBezTo>
                    <a:pt x="311" y="26403"/>
                    <a:pt x="50" y="27498"/>
                    <a:pt x="14" y="28558"/>
                  </a:cubicBezTo>
                  <a:cubicBezTo>
                    <a:pt x="1" y="28644"/>
                    <a:pt x="69" y="28694"/>
                    <a:pt x="136" y="28694"/>
                  </a:cubicBezTo>
                  <a:cubicBezTo>
                    <a:pt x="189" y="28694"/>
                    <a:pt x="241" y="28662"/>
                    <a:pt x="252" y="28594"/>
                  </a:cubicBezTo>
                  <a:cubicBezTo>
                    <a:pt x="478" y="27713"/>
                    <a:pt x="550" y="26772"/>
                    <a:pt x="692" y="25867"/>
                  </a:cubicBezTo>
                  <a:cubicBezTo>
                    <a:pt x="835" y="24939"/>
                    <a:pt x="966" y="23998"/>
                    <a:pt x="1109" y="23069"/>
                  </a:cubicBezTo>
                  <a:cubicBezTo>
                    <a:pt x="1383" y="21200"/>
                    <a:pt x="1657" y="19331"/>
                    <a:pt x="1919" y="17473"/>
                  </a:cubicBezTo>
                  <a:cubicBezTo>
                    <a:pt x="2455" y="13782"/>
                    <a:pt x="2931" y="10091"/>
                    <a:pt x="3300" y="6389"/>
                  </a:cubicBezTo>
                  <a:cubicBezTo>
                    <a:pt x="3514" y="4269"/>
                    <a:pt x="3729" y="2150"/>
                    <a:pt x="3836" y="19"/>
                  </a:cubicBezTo>
                  <a:cubicBezTo>
                    <a:pt x="3836" y="7"/>
                    <a:pt x="3827" y="1"/>
                    <a:pt x="3818"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9" name="Google Shape;289;p3"/>
            <p:cNvSpPr/>
            <p:nvPr/>
          </p:nvSpPr>
          <p:spPr>
            <a:xfrm>
              <a:off x="3537325" y="2851675"/>
              <a:ext cx="44075" cy="80975"/>
            </a:xfrm>
            <a:custGeom>
              <a:avLst/>
              <a:gdLst/>
              <a:ahLst/>
              <a:cxnLst/>
              <a:rect l="l" t="t" r="r" b="b"/>
              <a:pathLst>
                <a:path w="1763" h="3239" extrusionOk="0">
                  <a:moveTo>
                    <a:pt x="84" y="0"/>
                  </a:moveTo>
                  <a:lnTo>
                    <a:pt x="84" y="0"/>
                  </a:lnTo>
                  <a:cubicBezTo>
                    <a:pt x="1" y="2548"/>
                    <a:pt x="1763" y="3239"/>
                    <a:pt x="1763" y="3239"/>
                  </a:cubicBezTo>
                  <a:cubicBezTo>
                    <a:pt x="1406" y="2167"/>
                    <a:pt x="1168" y="2060"/>
                    <a:pt x="727" y="1298"/>
                  </a:cubicBezTo>
                  <a:cubicBezTo>
                    <a:pt x="477" y="881"/>
                    <a:pt x="263" y="441"/>
                    <a:pt x="84"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0" name="Google Shape;290;p3"/>
            <p:cNvSpPr/>
            <p:nvPr/>
          </p:nvSpPr>
          <p:spPr>
            <a:xfrm>
              <a:off x="3581400" y="2840950"/>
              <a:ext cx="34850" cy="91400"/>
            </a:xfrm>
            <a:custGeom>
              <a:avLst/>
              <a:gdLst/>
              <a:ahLst/>
              <a:cxnLst/>
              <a:rect l="l" t="t" r="r" b="b"/>
              <a:pathLst>
                <a:path w="1394" h="3656" extrusionOk="0">
                  <a:moveTo>
                    <a:pt x="1274" y="1"/>
                  </a:moveTo>
                  <a:lnTo>
                    <a:pt x="1274" y="1"/>
                  </a:lnTo>
                  <a:cubicBezTo>
                    <a:pt x="869" y="584"/>
                    <a:pt x="619" y="1251"/>
                    <a:pt x="536" y="1953"/>
                  </a:cubicBezTo>
                  <a:cubicBezTo>
                    <a:pt x="369" y="3156"/>
                    <a:pt x="0" y="3656"/>
                    <a:pt x="0" y="3656"/>
                  </a:cubicBezTo>
                  <a:cubicBezTo>
                    <a:pt x="536" y="3334"/>
                    <a:pt x="917" y="2811"/>
                    <a:pt x="1083" y="2203"/>
                  </a:cubicBezTo>
                  <a:cubicBezTo>
                    <a:pt x="1393" y="1168"/>
                    <a:pt x="1060" y="429"/>
                    <a:pt x="1274"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1" name="Google Shape;291;p3"/>
            <p:cNvSpPr/>
            <p:nvPr/>
          </p:nvSpPr>
          <p:spPr>
            <a:xfrm>
              <a:off x="3587050" y="2889475"/>
              <a:ext cx="62225" cy="56575"/>
            </a:xfrm>
            <a:custGeom>
              <a:avLst/>
              <a:gdLst/>
              <a:ahLst/>
              <a:cxnLst/>
              <a:rect l="l" t="t" r="r" b="b"/>
              <a:pathLst>
                <a:path w="2489" h="2263" extrusionOk="0">
                  <a:moveTo>
                    <a:pt x="2489" y="0"/>
                  </a:moveTo>
                  <a:lnTo>
                    <a:pt x="2489" y="0"/>
                  </a:lnTo>
                  <a:cubicBezTo>
                    <a:pt x="2131" y="393"/>
                    <a:pt x="1727" y="751"/>
                    <a:pt x="1286" y="1036"/>
                  </a:cubicBezTo>
                  <a:cubicBezTo>
                    <a:pt x="798" y="1370"/>
                    <a:pt x="357" y="1786"/>
                    <a:pt x="0" y="2263"/>
                  </a:cubicBezTo>
                  <a:cubicBezTo>
                    <a:pt x="250" y="2048"/>
                    <a:pt x="941" y="2120"/>
                    <a:pt x="1572" y="1584"/>
                  </a:cubicBezTo>
                  <a:cubicBezTo>
                    <a:pt x="2191" y="1036"/>
                    <a:pt x="2489" y="1"/>
                    <a:pt x="2489"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2" name="Google Shape;292;p3"/>
            <p:cNvSpPr/>
            <p:nvPr/>
          </p:nvSpPr>
          <p:spPr>
            <a:xfrm>
              <a:off x="3581975" y="2931750"/>
              <a:ext cx="76825" cy="52700"/>
            </a:xfrm>
            <a:custGeom>
              <a:avLst/>
              <a:gdLst/>
              <a:ahLst/>
              <a:cxnLst/>
              <a:rect l="l" t="t" r="r" b="b"/>
              <a:pathLst>
                <a:path w="3073" h="2108" extrusionOk="0">
                  <a:moveTo>
                    <a:pt x="3073" y="0"/>
                  </a:moveTo>
                  <a:cubicBezTo>
                    <a:pt x="2620" y="393"/>
                    <a:pt x="2120" y="714"/>
                    <a:pt x="1584" y="965"/>
                  </a:cubicBezTo>
                  <a:cubicBezTo>
                    <a:pt x="1001" y="1250"/>
                    <a:pt x="465" y="1643"/>
                    <a:pt x="1" y="2108"/>
                  </a:cubicBezTo>
                  <a:cubicBezTo>
                    <a:pt x="310" y="1917"/>
                    <a:pt x="1060" y="2096"/>
                    <a:pt x="1822" y="1596"/>
                  </a:cubicBezTo>
                  <a:cubicBezTo>
                    <a:pt x="2573" y="1096"/>
                    <a:pt x="3073" y="0"/>
                    <a:pt x="3073"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3" name="Google Shape;293;p3"/>
            <p:cNvSpPr/>
            <p:nvPr/>
          </p:nvSpPr>
          <p:spPr>
            <a:xfrm>
              <a:off x="3582275" y="2973700"/>
              <a:ext cx="90525" cy="43200"/>
            </a:xfrm>
            <a:custGeom>
              <a:avLst/>
              <a:gdLst/>
              <a:ahLst/>
              <a:cxnLst/>
              <a:rect l="l" t="t" r="r" b="b"/>
              <a:pathLst>
                <a:path w="3621" h="1728" extrusionOk="0">
                  <a:moveTo>
                    <a:pt x="3620" y="1"/>
                  </a:moveTo>
                  <a:cubicBezTo>
                    <a:pt x="3084" y="334"/>
                    <a:pt x="2501" y="596"/>
                    <a:pt x="1882" y="775"/>
                  </a:cubicBezTo>
                  <a:cubicBezTo>
                    <a:pt x="1203" y="977"/>
                    <a:pt x="572" y="1311"/>
                    <a:pt x="1" y="1727"/>
                  </a:cubicBezTo>
                  <a:cubicBezTo>
                    <a:pt x="85" y="1688"/>
                    <a:pt x="192" y="1677"/>
                    <a:pt x="318" y="1677"/>
                  </a:cubicBezTo>
                  <a:cubicBezTo>
                    <a:pt x="499" y="1677"/>
                    <a:pt x="719" y="1700"/>
                    <a:pt x="966" y="1700"/>
                  </a:cubicBezTo>
                  <a:cubicBezTo>
                    <a:pt x="1279" y="1700"/>
                    <a:pt x="1636" y="1662"/>
                    <a:pt x="2013" y="1489"/>
                  </a:cubicBezTo>
                  <a:cubicBezTo>
                    <a:pt x="2906" y="1072"/>
                    <a:pt x="3620" y="1"/>
                    <a:pt x="3620"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4" name="Google Shape;294;p3"/>
            <p:cNvSpPr/>
            <p:nvPr/>
          </p:nvSpPr>
          <p:spPr>
            <a:xfrm>
              <a:off x="3581975" y="3015075"/>
              <a:ext cx="104800" cy="36800"/>
            </a:xfrm>
            <a:custGeom>
              <a:avLst/>
              <a:gdLst/>
              <a:ahLst/>
              <a:cxnLst/>
              <a:rect l="l" t="t" r="r" b="b"/>
              <a:pathLst>
                <a:path w="4192" h="1472" extrusionOk="0">
                  <a:moveTo>
                    <a:pt x="4192" y="1"/>
                  </a:moveTo>
                  <a:lnTo>
                    <a:pt x="4192" y="1"/>
                  </a:lnTo>
                  <a:cubicBezTo>
                    <a:pt x="3549" y="287"/>
                    <a:pt x="2882" y="477"/>
                    <a:pt x="2192" y="572"/>
                  </a:cubicBezTo>
                  <a:cubicBezTo>
                    <a:pt x="1418" y="703"/>
                    <a:pt x="679" y="953"/>
                    <a:pt x="1" y="1322"/>
                  </a:cubicBezTo>
                  <a:cubicBezTo>
                    <a:pt x="49" y="1308"/>
                    <a:pt x="102" y="1302"/>
                    <a:pt x="160" y="1302"/>
                  </a:cubicBezTo>
                  <a:cubicBezTo>
                    <a:pt x="473" y="1302"/>
                    <a:pt x="934" y="1471"/>
                    <a:pt x="1502" y="1471"/>
                  </a:cubicBezTo>
                  <a:cubicBezTo>
                    <a:pt x="1728" y="1471"/>
                    <a:pt x="1970" y="1445"/>
                    <a:pt x="2227" y="1370"/>
                  </a:cubicBezTo>
                  <a:cubicBezTo>
                    <a:pt x="3251" y="1061"/>
                    <a:pt x="4192" y="1"/>
                    <a:pt x="4192"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5" name="Google Shape;295;p3"/>
            <p:cNvSpPr/>
            <p:nvPr/>
          </p:nvSpPr>
          <p:spPr>
            <a:xfrm>
              <a:off x="3583175" y="3056450"/>
              <a:ext cx="113725" cy="34125"/>
            </a:xfrm>
            <a:custGeom>
              <a:avLst/>
              <a:gdLst/>
              <a:ahLst/>
              <a:cxnLst/>
              <a:rect l="l" t="t" r="r" b="b"/>
              <a:pathLst>
                <a:path w="4549" h="1365" extrusionOk="0">
                  <a:moveTo>
                    <a:pt x="4549" y="1"/>
                  </a:moveTo>
                  <a:cubicBezTo>
                    <a:pt x="3846" y="251"/>
                    <a:pt x="3120" y="406"/>
                    <a:pt x="2382" y="465"/>
                  </a:cubicBezTo>
                  <a:cubicBezTo>
                    <a:pt x="1548" y="537"/>
                    <a:pt x="751" y="751"/>
                    <a:pt x="0" y="1096"/>
                  </a:cubicBezTo>
                  <a:cubicBezTo>
                    <a:pt x="37" y="1088"/>
                    <a:pt x="76" y="1085"/>
                    <a:pt x="118" y="1085"/>
                  </a:cubicBezTo>
                  <a:cubicBezTo>
                    <a:pt x="487" y="1085"/>
                    <a:pt x="1035" y="1365"/>
                    <a:pt x="1759" y="1365"/>
                  </a:cubicBezTo>
                  <a:cubicBezTo>
                    <a:pt x="1947" y="1365"/>
                    <a:pt x="2146" y="1346"/>
                    <a:pt x="2358" y="1299"/>
                  </a:cubicBezTo>
                  <a:cubicBezTo>
                    <a:pt x="3477" y="1060"/>
                    <a:pt x="4549" y="1"/>
                    <a:pt x="4549"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6" name="Google Shape;296;p3"/>
            <p:cNvSpPr/>
            <p:nvPr/>
          </p:nvSpPr>
          <p:spPr>
            <a:xfrm>
              <a:off x="3573650" y="3110475"/>
              <a:ext cx="122950" cy="23100"/>
            </a:xfrm>
            <a:custGeom>
              <a:avLst/>
              <a:gdLst/>
              <a:ahLst/>
              <a:cxnLst/>
              <a:rect l="l" t="t" r="r" b="b"/>
              <a:pathLst>
                <a:path w="4918" h="924" extrusionOk="0">
                  <a:moveTo>
                    <a:pt x="1772" y="0"/>
                  </a:moveTo>
                  <a:cubicBezTo>
                    <a:pt x="817" y="0"/>
                    <a:pt x="0" y="197"/>
                    <a:pt x="0" y="197"/>
                  </a:cubicBezTo>
                  <a:cubicBezTo>
                    <a:pt x="473" y="197"/>
                    <a:pt x="1180" y="924"/>
                    <a:pt x="2365" y="924"/>
                  </a:cubicBezTo>
                  <a:cubicBezTo>
                    <a:pt x="2374" y="924"/>
                    <a:pt x="2384" y="924"/>
                    <a:pt x="2394" y="924"/>
                  </a:cubicBezTo>
                  <a:cubicBezTo>
                    <a:pt x="3584" y="912"/>
                    <a:pt x="4918" y="43"/>
                    <a:pt x="4918" y="42"/>
                  </a:cubicBezTo>
                  <a:lnTo>
                    <a:pt x="4918" y="42"/>
                  </a:lnTo>
                  <a:cubicBezTo>
                    <a:pt x="4521" y="104"/>
                    <a:pt x="4120" y="133"/>
                    <a:pt x="3720" y="133"/>
                  </a:cubicBezTo>
                  <a:cubicBezTo>
                    <a:pt x="3340" y="133"/>
                    <a:pt x="2961" y="107"/>
                    <a:pt x="2584" y="54"/>
                  </a:cubicBezTo>
                  <a:cubicBezTo>
                    <a:pt x="2312" y="16"/>
                    <a:pt x="2037" y="0"/>
                    <a:pt x="1772"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 name="Google Shape;297;p3"/>
            <p:cNvSpPr/>
            <p:nvPr/>
          </p:nvSpPr>
          <p:spPr>
            <a:xfrm>
              <a:off x="3572450" y="3161925"/>
              <a:ext cx="137250" cy="28750"/>
            </a:xfrm>
            <a:custGeom>
              <a:avLst/>
              <a:gdLst/>
              <a:ahLst/>
              <a:cxnLst/>
              <a:rect l="l" t="t" r="r" b="b"/>
              <a:pathLst>
                <a:path w="5490" h="1150" extrusionOk="0">
                  <a:moveTo>
                    <a:pt x="1151" y="0"/>
                  </a:moveTo>
                  <a:cubicBezTo>
                    <a:pt x="483" y="0"/>
                    <a:pt x="1" y="68"/>
                    <a:pt x="1" y="68"/>
                  </a:cubicBezTo>
                  <a:cubicBezTo>
                    <a:pt x="549" y="116"/>
                    <a:pt x="1251" y="1021"/>
                    <a:pt x="2584" y="1140"/>
                  </a:cubicBezTo>
                  <a:cubicBezTo>
                    <a:pt x="2667" y="1146"/>
                    <a:pt x="2751" y="1149"/>
                    <a:pt x="2835" y="1149"/>
                  </a:cubicBezTo>
                  <a:cubicBezTo>
                    <a:pt x="4107" y="1149"/>
                    <a:pt x="5490" y="437"/>
                    <a:pt x="5490" y="437"/>
                  </a:cubicBezTo>
                  <a:lnTo>
                    <a:pt x="5490" y="437"/>
                  </a:lnTo>
                  <a:cubicBezTo>
                    <a:pt x="5359" y="443"/>
                    <a:pt x="5229" y="445"/>
                    <a:pt x="5099" y="445"/>
                  </a:cubicBezTo>
                  <a:cubicBezTo>
                    <a:pt x="4360" y="445"/>
                    <a:pt x="3624" y="359"/>
                    <a:pt x="2906" y="187"/>
                  </a:cubicBezTo>
                  <a:cubicBezTo>
                    <a:pt x="2302" y="41"/>
                    <a:pt x="1670" y="0"/>
                    <a:pt x="115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 name="Google Shape;298;p3"/>
            <p:cNvSpPr/>
            <p:nvPr/>
          </p:nvSpPr>
          <p:spPr>
            <a:xfrm>
              <a:off x="3567400" y="3207950"/>
              <a:ext cx="144675" cy="39025"/>
            </a:xfrm>
            <a:custGeom>
              <a:avLst/>
              <a:gdLst/>
              <a:ahLst/>
              <a:cxnLst/>
              <a:rect l="l" t="t" r="r" b="b"/>
              <a:pathLst>
                <a:path w="5787" h="1561" extrusionOk="0">
                  <a:moveTo>
                    <a:pt x="31" y="1"/>
                  </a:moveTo>
                  <a:cubicBezTo>
                    <a:pt x="11" y="1"/>
                    <a:pt x="0" y="1"/>
                    <a:pt x="0" y="1"/>
                  </a:cubicBezTo>
                  <a:cubicBezTo>
                    <a:pt x="560" y="120"/>
                    <a:pt x="1191" y="1180"/>
                    <a:pt x="2596" y="1477"/>
                  </a:cubicBezTo>
                  <a:cubicBezTo>
                    <a:pt x="2865" y="1537"/>
                    <a:pt x="3147" y="1561"/>
                    <a:pt x="3428" y="1561"/>
                  </a:cubicBezTo>
                  <a:cubicBezTo>
                    <a:pt x="4618" y="1561"/>
                    <a:pt x="5787" y="1132"/>
                    <a:pt x="5787" y="1132"/>
                  </a:cubicBezTo>
                  <a:cubicBezTo>
                    <a:pt x="4858" y="1061"/>
                    <a:pt x="3941" y="858"/>
                    <a:pt x="3060" y="525"/>
                  </a:cubicBezTo>
                  <a:cubicBezTo>
                    <a:pt x="1757" y="21"/>
                    <a:pt x="262" y="1"/>
                    <a:pt x="3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9" name="Google Shape;299;p3"/>
            <p:cNvSpPr/>
            <p:nvPr/>
          </p:nvSpPr>
          <p:spPr>
            <a:xfrm>
              <a:off x="3560250" y="3266600"/>
              <a:ext cx="149750" cy="58450"/>
            </a:xfrm>
            <a:custGeom>
              <a:avLst/>
              <a:gdLst/>
              <a:ahLst/>
              <a:cxnLst/>
              <a:rect l="l" t="t" r="r" b="b"/>
              <a:pathLst>
                <a:path w="5990" h="2338" extrusionOk="0">
                  <a:moveTo>
                    <a:pt x="1" y="1"/>
                  </a:moveTo>
                  <a:lnTo>
                    <a:pt x="1" y="1"/>
                  </a:lnTo>
                  <a:cubicBezTo>
                    <a:pt x="572" y="239"/>
                    <a:pt x="1072" y="1465"/>
                    <a:pt x="2525" y="2037"/>
                  </a:cubicBezTo>
                  <a:cubicBezTo>
                    <a:pt x="3129" y="2269"/>
                    <a:pt x="3830" y="2337"/>
                    <a:pt x="4443" y="2337"/>
                  </a:cubicBezTo>
                  <a:cubicBezTo>
                    <a:pt x="5303" y="2337"/>
                    <a:pt x="5990" y="2203"/>
                    <a:pt x="5990" y="2203"/>
                  </a:cubicBezTo>
                  <a:cubicBezTo>
                    <a:pt x="5001" y="1965"/>
                    <a:pt x="4061" y="1584"/>
                    <a:pt x="3180" y="1084"/>
                  </a:cubicBezTo>
                  <a:cubicBezTo>
                    <a:pt x="1763" y="263"/>
                    <a:pt x="1" y="1"/>
                    <a:pt x="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0" name="Google Shape;300;p3"/>
            <p:cNvSpPr/>
            <p:nvPr/>
          </p:nvSpPr>
          <p:spPr>
            <a:xfrm>
              <a:off x="3550425" y="3329700"/>
              <a:ext cx="166125" cy="64500"/>
            </a:xfrm>
            <a:custGeom>
              <a:avLst/>
              <a:gdLst/>
              <a:ahLst/>
              <a:cxnLst/>
              <a:rect l="l" t="t" r="r" b="b"/>
              <a:pathLst>
                <a:path w="6645" h="2580" extrusionOk="0">
                  <a:moveTo>
                    <a:pt x="1" y="1"/>
                  </a:moveTo>
                  <a:lnTo>
                    <a:pt x="1" y="1"/>
                  </a:lnTo>
                  <a:cubicBezTo>
                    <a:pt x="656" y="251"/>
                    <a:pt x="1191" y="1620"/>
                    <a:pt x="2799" y="2239"/>
                  </a:cubicBezTo>
                  <a:cubicBezTo>
                    <a:pt x="3474" y="2502"/>
                    <a:pt x="4256" y="2579"/>
                    <a:pt x="4937" y="2579"/>
                  </a:cubicBezTo>
                  <a:cubicBezTo>
                    <a:pt x="5889" y="2579"/>
                    <a:pt x="6644" y="2430"/>
                    <a:pt x="6644" y="2430"/>
                  </a:cubicBezTo>
                  <a:cubicBezTo>
                    <a:pt x="5549" y="2168"/>
                    <a:pt x="4501" y="1751"/>
                    <a:pt x="3537" y="1191"/>
                  </a:cubicBezTo>
                  <a:cubicBezTo>
                    <a:pt x="1953" y="287"/>
                    <a:pt x="1" y="1"/>
                    <a:pt x="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1" name="Google Shape;301;p3"/>
            <p:cNvSpPr/>
            <p:nvPr/>
          </p:nvSpPr>
          <p:spPr>
            <a:xfrm>
              <a:off x="3548050" y="3391325"/>
              <a:ext cx="152725" cy="76375"/>
            </a:xfrm>
            <a:custGeom>
              <a:avLst/>
              <a:gdLst/>
              <a:ahLst/>
              <a:cxnLst/>
              <a:rect l="l" t="t" r="r" b="b"/>
              <a:pathLst>
                <a:path w="6109" h="3055" extrusionOk="0">
                  <a:moveTo>
                    <a:pt x="1" y="0"/>
                  </a:moveTo>
                  <a:lnTo>
                    <a:pt x="1" y="0"/>
                  </a:lnTo>
                  <a:cubicBezTo>
                    <a:pt x="596" y="310"/>
                    <a:pt x="965" y="1679"/>
                    <a:pt x="2441" y="2453"/>
                  </a:cubicBezTo>
                  <a:cubicBezTo>
                    <a:pt x="3446" y="2972"/>
                    <a:pt x="4783" y="3055"/>
                    <a:pt x="5533" y="3055"/>
                  </a:cubicBezTo>
                  <a:cubicBezTo>
                    <a:pt x="5885" y="3055"/>
                    <a:pt x="6108" y="3036"/>
                    <a:pt x="6108" y="3036"/>
                  </a:cubicBezTo>
                  <a:cubicBezTo>
                    <a:pt x="5084" y="2667"/>
                    <a:pt x="4132" y="2155"/>
                    <a:pt x="3251" y="1524"/>
                  </a:cubicBezTo>
                  <a:cubicBezTo>
                    <a:pt x="1846" y="489"/>
                    <a:pt x="1" y="0"/>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3"/>
            <p:cNvSpPr/>
            <p:nvPr/>
          </p:nvSpPr>
          <p:spPr>
            <a:xfrm>
              <a:off x="3537325" y="3449950"/>
              <a:ext cx="121475" cy="84875"/>
            </a:xfrm>
            <a:custGeom>
              <a:avLst/>
              <a:gdLst/>
              <a:ahLst/>
              <a:cxnLst/>
              <a:rect l="l" t="t" r="r" b="b"/>
              <a:pathLst>
                <a:path w="4859" h="3395" extrusionOk="0">
                  <a:moveTo>
                    <a:pt x="1" y="1"/>
                  </a:moveTo>
                  <a:cubicBezTo>
                    <a:pt x="477" y="346"/>
                    <a:pt x="620" y="1572"/>
                    <a:pt x="1787" y="2418"/>
                  </a:cubicBezTo>
                  <a:cubicBezTo>
                    <a:pt x="2954" y="3275"/>
                    <a:pt x="4859" y="3394"/>
                    <a:pt x="4859" y="3394"/>
                  </a:cubicBezTo>
                  <a:cubicBezTo>
                    <a:pt x="4025" y="2954"/>
                    <a:pt x="3275" y="2394"/>
                    <a:pt x="2608" y="1727"/>
                  </a:cubicBezTo>
                  <a:cubicBezTo>
                    <a:pt x="1525" y="656"/>
                    <a:pt x="1" y="1"/>
                    <a:pt x="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3"/>
            <p:cNvSpPr/>
            <p:nvPr/>
          </p:nvSpPr>
          <p:spPr>
            <a:xfrm>
              <a:off x="3524525" y="3525850"/>
              <a:ext cx="83375" cy="78925"/>
            </a:xfrm>
            <a:custGeom>
              <a:avLst/>
              <a:gdLst/>
              <a:ahLst/>
              <a:cxnLst/>
              <a:rect l="l" t="t" r="r" b="b"/>
              <a:pathLst>
                <a:path w="3335" h="3157" extrusionOk="0">
                  <a:moveTo>
                    <a:pt x="1" y="1"/>
                  </a:moveTo>
                  <a:cubicBezTo>
                    <a:pt x="322" y="322"/>
                    <a:pt x="310" y="1287"/>
                    <a:pt x="1096" y="2061"/>
                  </a:cubicBezTo>
                  <a:cubicBezTo>
                    <a:pt x="1894" y="2847"/>
                    <a:pt x="3335" y="3156"/>
                    <a:pt x="3335" y="3156"/>
                  </a:cubicBezTo>
                  <a:cubicBezTo>
                    <a:pt x="2751" y="2716"/>
                    <a:pt x="2227" y="2204"/>
                    <a:pt x="1787" y="1632"/>
                  </a:cubicBezTo>
                  <a:cubicBezTo>
                    <a:pt x="1287" y="989"/>
                    <a:pt x="680" y="441"/>
                    <a:pt x="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3"/>
            <p:cNvSpPr/>
            <p:nvPr/>
          </p:nvSpPr>
          <p:spPr>
            <a:xfrm>
              <a:off x="3515900" y="2901975"/>
              <a:ext cx="60150" cy="71175"/>
            </a:xfrm>
            <a:custGeom>
              <a:avLst/>
              <a:gdLst/>
              <a:ahLst/>
              <a:cxnLst/>
              <a:rect l="l" t="t" r="r" b="b"/>
              <a:pathLst>
                <a:path w="2406" h="2847" extrusionOk="0">
                  <a:moveTo>
                    <a:pt x="1" y="0"/>
                  </a:moveTo>
                  <a:lnTo>
                    <a:pt x="1" y="0"/>
                  </a:lnTo>
                  <a:cubicBezTo>
                    <a:pt x="1" y="1"/>
                    <a:pt x="191" y="1191"/>
                    <a:pt x="786" y="1870"/>
                  </a:cubicBezTo>
                  <a:cubicBezTo>
                    <a:pt x="1394" y="2548"/>
                    <a:pt x="2168" y="2572"/>
                    <a:pt x="2406" y="2846"/>
                  </a:cubicBezTo>
                  <a:cubicBezTo>
                    <a:pt x="2084" y="2275"/>
                    <a:pt x="1668" y="1751"/>
                    <a:pt x="1167" y="1322"/>
                  </a:cubicBezTo>
                  <a:cubicBezTo>
                    <a:pt x="715" y="941"/>
                    <a:pt x="322" y="501"/>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3"/>
            <p:cNvSpPr/>
            <p:nvPr/>
          </p:nvSpPr>
          <p:spPr>
            <a:xfrm>
              <a:off x="3494475" y="2941275"/>
              <a:ext cx="76225" cy="65500"/>
            </a:xfrm>
            <a:custGeom>
              <a:avLst/>
              <a:gdLst/>
              <a:ahLst/>
              <a:cxnLst/>
              <a:rect l="l" t="t" r="r" b="b"/>
              <a:pathLst>
                <a:path w="3049" h="2620" extrusionOk="0">
                  <a:moveTo>
                    <a:pt x="0" y="0"/>
                  </a:moveTo>
                  <a:cubicBezTo>
                    <a:pt x="0" y="0"/>
                    <a:pt x="405" y="1238"/>
                    <a:pt x="1155" y="1857"/>
                  </a:cubicBezTo>
                  <a:cubicBezTo>
                    <a:pt x="1917" y="2477"/>
                    <a:pt x="2739" y="2369"/>
                    <a:pt x="3048" y="2619"/>
                  </a:cubicBezTo>
                  <a:cubicBezTo>
                    <a:pt x="2608" y="2072"/>
                    <a:pt x="2072" y="1584"/>
                    <a:pt x="1477" y="1203"/>
                  </a:cubicBezTo>
                  <a:cubicBezTo>
                    <a:pt x="929" y="881"/>
                    <a:pt x="429" y="476"/>
                    <a:pt x="0"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3"/>
            <p:cNvSpPr/>
            <p:nvPr/>
          </p:nvSpPr>
          <p:spPr>
            <a:xfrm>
              <a:off x="3472150" y="2979675"/>
              <a:ext cx="92600" cy="59850"/>
            </a:xfrm>
            <a:custGeom>
              <a:avLst/>
              <a:gdLst/>
              <a:ahLst/>
              <a:cxnLst/>
              <a:rect l="l" t="t" r="r" b="b"/>
              <a:pathLst>
                <a:path w="3704" h="2394" extrusionOk="0">
                  <a:moveTo>
                    <a:pt x="0" y="0"/>
                  </a:moveTo>
                  <a:cubicBezTo>
                    <a:pt x="1" y="0"/>
                    <a:pt x="620" y="1274"/>
                    <a:pt x="1536" y="1834"/>
                  </a:cubicBezTo>
                  <a:cubicBezTo>
                    <a:pt x="2453" y="2393"/>
                    <a:pt x="3334" y="2143"/>
                    <a:pt x="3703" y="2369"/>
                  </a:cubicBezTo>
                  <a:cubicBezTo>
                    <a:pt x="3144" y="1834"/>
                    <a:pt x="2489" y="1405"/>
                    <a:pt x="1786" y="1083"/>
                  </a:cubicBezTo>
                  <a:cubicBezTo>
                    <a:pt x="1143" y="810"/>
                    <a:pt x="536" y="441"/>
                    <a:pt x="0"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7" name="Google Shape;307;p3"/>
            <p:cNvSpPr/>
            <p:nvPr/>
          </p:nvSpPr>
          <p:spPr>
            <a:xfrm>
              <a:off x="3456675" y="3024600"/>
              <a:ext cx="102700" cy="58975"/>
            </a:xfrm>
            <a:custGeom>
              <a:avLst/>
              <a:gdLst/>
              <a:ahLst/>
              <a:cxnLst/>
              <a:rect l="l" t="t" r="r" b="b"/>
              <a:pathLst>
                <a:path w="4108" h="2359" extrusionOk="0">
                  <a:moveTo>
                    <a:pt x="0" y="1"/>
                  </a:moveTo>
                  <a:cubicBezTo>
                    <a:pt x="0" y="1"/>
                    <a:pt x="750" y="1299"/>
                    <a:pt x="1762" y="1834"/>
                  </a:cubicBezTo>
                  <a:cubicBezTo>
                    <a:pt x="2774" y="2358"/>
                    <a:pt x="3691" y="2037"/>
                    <a:pt x="4108" y="2239"/>
                  </a:cubicBezTo>
                  <a:cubicBezTo>
                    <a:pt x="3465" y="1715"/>
                    <a:pt x="2739" y="1299"/>
                    <a:pt x="1965" y="1013"/>
                  </a:cubicBezTo>
                  <a:cubicBezTo>
                    <a:pt x="1262" y="763"/>
                    <a:pt x="608" y="429"/>
                    <a:pt x="0"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8" name="Google Shape;308;p3"/>
            <p:cNvSpPr/>
            <p:nvPr/>
          </p:nvSpPr>
          <p:spPr>
            <a:xfrm>
              <a:off x="3443275" y="3077900"/>
              <a:ext cx="117900" cy="40600"/>
            </a:xfrm>
            <a:custGeom>
              <a:avLst/>
              <a:gdLst/>
              <a:ahLst/>
              <a:cxnLst/>
              <a:rect l="l" t="t" r="r" b="b"/>
              <a:pathLst>
                <a:path w="4716" h="1624" extrusionOk="0">
                  <a:moveTo>
                    <a:pt x="1" y="0"/>
                  </a:moveTo>
                  <a:cubicBezTo>
                    <a:pt x="1" y="0"/>
                    <a:pt x="1060" y="1179"/>
                    <a:pt x="2215" y="1512"/>
                  </a:cubicBezTo>
                  <a:cubicBezTo>
                    <a:pt x="2497" y="1593"/>
                    <a:pt x="2762" y="1623"/>
                    <a:pt x="3009" y="1623"/>
                  </a:cubicBezTo>
                  <a:cubicBezTo>
                    <a:pt x="3670" y="1623"/>
                    <a:pt x="4200" y="1411"/>
                    <a:pt x="4558" y="1411"/>
                  </a:cubicBezTo>
                  <a:cubicBezTo>
                    <a:pt x="4615" y="1411"/>
                    <a:pt x="4667" y="1417"/>
                    <a:pt x="4715" y="1429"/>
                  </a:cubicBezTo>
                  <a:cubicBezTo>
                    <a:pt x="4715" y="1429"/>
                    <a:pt x="3513" y="774"/>
                    <a:pt x="2251" y="619"/>
                  </a:cubicBezTo>
                  <a:cubicBezTo>
                    <a:pt x="1477" y="524"/>
                    <a:pt x="715" y="310"/>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9" name="Google Shape;309;p3"/>
            <p:cNvSpPr/>
            <p:nvPr/>
          </p:nvSpPr>
          <p:spPr>
            <a:xfrm>
              <a:off x="3416200" y="3132050"/>
              <a:ext cx="134550" cy="37125"/>
            </a:xfrm>
            <a:custGeom>
              <a:avLst/>
              <a:gdLst/>
              <a:ahLst/>
              <a:cxnLst/>
              <a:rect l="l" t="t" r="r" b="b"/>
              <a:pathLst>
                <a:path w="5382" h="1485" extrusionOk="0">
                  <a:moveTo>
                    <a:pt x="0" y="1"/>
                  </a:moveTo>
                  <a:cubicBezTo>
                    <a:pt x="0" y="1"/>
                    <a:pt x="1298" y="1192"/>
                    <a:pt x="2619" y="1430"/>
                  </a:cubicBezTo>
                  <a:cubicBezTo>
                    <a:pt x="2824" y="1468"/>
                    <a:pt x="3019" y="1485"/>
                    <a:pt x="3205" y="1485"/>
                  </a:cubicBezTo>
                  <a:cubicBezTo>
                    <a:pt x="4138" y="1485"/>
                    <a:pt x="4825" y="1075"/>
                    <a:pt x="5274" y="1075"/>
                  </a:cubicBezTo>
                  <a:cubicBezTo>
                    <a:pt x="5312" y="1075"/>
                    <a:pt x="5347" y="1078"/>
                    <a:pt x="5382" y="1084"/>
                  </a:cubicBezTo>
                  <a:cubicBezTo>
                    <a:pt x="5382" y="1084"/>
                    <a:pt x="3977" y="489"/>
                    <a:pt x="2560" y="442"/>
                  </a:cubicBezTo>
                  <a:cubicBezTo>
                    <a:pt x="1691" y="418"/>
                    <a:pt x="822" y="263"/>
                    <a:pt x="0"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3"/>
            <p:cNvSpPr/>
            <p:nvPr/>
          </p:nvSpPr>
          <p:spPr>
            <a:xfrm>
              <a:off x="3395350" y="3195475"/>
              <a:ext cx="147375" cy="29600"/>
            </a:xfrm>
            <a:custGeom>
              <a:avLst/>
              <a:gdLst/>
              <a:ahLst/>
              <a:cxnLst/>
              <a:rect l="l" t="t" r="r" b="b"/>
              <a:pathLst>
                <a:path w="5895" h="1184" extrusionOk="0">
                  <a:moveTo>
                    <a:pt x="1" y="0"/>
                  </a:moveTo>
                  <a:lnTo>
                    <a:pt x="1" y="0"/>
                  </a:lnTo>
                  <a:cubicBezTo>
                    <a:pt x="1" y="0"/>
                    <a:pt x="1560" y="1095"/>
                    <a:pt x="2989" y="1179"/>
                  </a:cubicBezTo>
                  <a:cubicBezTo>
                    <a:pt x="3048" y="1182"/>
                    <a:pt x="3105" y="1183"/>
                    <a:pt x="3162" y="1183"/>
                  </a:cubicBezTo>
                  <a:cubicBezTo>
                    <a:pt x="4481" y="1183"/>
                    <a:pt x="5310" y="428"/>
                    <a:pt x="5870" y="428"/>
                  </a:cubicBezTo>
                  <a:cubicBezTo>
                    <a:pt x="5878" y="428"/>
                    <a:pt x="5886" y="428"/>
                    <a:pt x="5894" y="429"/>
                  </a:cubicBezTo>
                  <a:cubicBezTo>
                    <a:pt x="5894" y="429"/>
                    <a:pt x="4731" y="99"/>
                    <a:pt x="3457" y="99"/>
                  </a:cubicBezTo>
                  <a:cubicBezTo>
                    <a:pt x="3239" y="99"/>
                    <a:pt x="3018" y="108"/>
                    <a:pt x="2799" y="131"/>
                  </a:cubicBezTo>
                  <a:cubicBezTo>
                    <a:pt x="2480" y="159"/>
                    <a:pt x="2162" y="174"/>
                    <a:pt x="1844" y="174"/>
                  </a:cubicBezTo>
                  <a:cubicBezTo>
                    <a:pt x="1224" y="174"/>
                    <a:pt x="607" y="118"/>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3"/>
            <p:cNvSpPr/>
            <p:nvPr/>
          </p:nvSpPr>
          <p:spPr>
            <a:xfrm>
              <a:off x="3371550" y="3261400"/>
              <a:ext cx="158975" cy="34325"/>
            </a:xfrm>
            <a:custGeom>
              <a:avLst/>
              <a:gdLst/>
              <a:ahLst/>
              <a:cxnLst/>
              <a:rect l="l" t="t" r="r" b="b"/>
              <a:pathLst>
                <a:path w="6359" h="1373" extrusionOk="0">
                  <a:moveTo>
                    <a:pt x="5273" y="0"/>
                  </a:moveTo>
                  <a:cubicBezTo>
                    <a:pt x="4632" y="0"/>
                    <a:pt x="3792" y="54"/>
                    <a:pt x="3000" y="268"/>
                  </a:cubicBezTo>
                  <a:cubicBezTo>
                    <a:pt x="2106" y="497"/>
                    <a:pt x="1181" y="616"/>
                    <a:pt x="254" y="616"/>
                  </a:cubicBezTo>
                  <a:cubicBezTo>
                    <a:pt x="169" y="616"/>
                    <a:pt x="85" y="615"/>
                    <a:pt x="0" y="613"/>
                  </a:cubicBezTo>
                  <a:lnTo>
                    <a:pt x="0" y="613"/>
                  </a:lnTo>
                  <a:cubicBezTo>
                    <a:pt x="0" y="613"/>
                    <a:pt x="1547" y="1372"/>
                    <a:pt x="2997" y="1372"/>
                  </a:cubicBezTo>
                  <a:cubicBezTo>
                    <a:pt x="3130" y="1372"/>
                    <a:pt x="3263" y="1366"/>
                    <a:pt x="3393" y="1352"/>
                  </a:cubicBezTo>
                  <a:cubicBezTo>
                    <a:pt x="4941" y="1197"/>
                    <a:pt x="5739" y="125"/>
                    <a:pt x="6358" y="54"/>
                  </a:cubicBezTo>
                  <a:cubicBezTo>
                    <a:pt x="6358" y="54"/>
                    <a:pt x="5915" y="0"/>
                    <a:pt x="5273"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3"/>
            <p:cNvSpPr/>
            <p:nvPr/>
          </p:nvSpPr>
          <p:spPr>
            <a:xfrm>
              <a:off x="3345650" y="3324350"/>
              <a:ext cx="176525" cy="38050"/>
            </a:xfrm>
            <a:custGeom>
              <a:avLst/>
              <a:gdLst/>
              <a:ahLst/>
              <a:cxnLst/>
              <a:rect l="l" t="t" r="r" b="b"/>
              <a:pathLst>
                <a:path w="7061" h="1522" extrusionOk="0">
                  <a:moveTo>
                    <a:pt x="5858" y="0"/>
                  </a:moveTo>
                  <a:cubicBezTo>
                    <a:pt x="5147" y="0"/>
                    <a:pt x="4215" y="60"/>
                    <a:pt x="3334" y="298"/>
                  </a:cubicBezTo>
                  <a:cubicBezTo>
                    <a:pt x="2340" y="560"/>
                    <a:pt x="1316" y="682"/>
                    <a:pt x="281" y="682"/>
                  </a:cubicBezTo>
                  <a:cubicBezTo>
                    <a:pt x="187" y="682"/>
                    <a:pt x="94" y="681"/>
                    <a:pt x="0" y="679"/>
                  </a:cubicBezTo>
                  <a:lnTo>
                    <a:pt x="0" y="679"/>
                  </a:lnTo>
                  <a:cubicBezTo>
                    <a:pt x="0" y="679"/>
                    <a:pt x="1736" y="1522"/>
                    <a:pt x="3347" y="1522"/>
                  </a:cubicBezTo>
                  <a:cubicBezTo>
                    <a:pt x="3491" y="1522"/>
                    <a:pt x="3634" y="1515"/>
                    <a:pt x="3775" y="1501"/>
                  </a:cubicBezTo>
                  <a:cubicBezTo>
                    <a:pt x="5489" y="1322"/>
                    <a:pt x="6370" y="131"/>
                    <a:pt x="7061" y="60"/>
                  </a:cubicBezTo>
                  <a:cubicBezTo>
                    <a:pt x="7061" y="60"/>
                    <a:pt x="6570" y="0"/>
                    <a:pt x="5858"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3"/>
            <p:cNvSpPr/>
            <p:nvPr/>
          </p:nvSpPr>
          <p:spPr>
            <a:xfrm>
              <a:off x="3346250" y="3377325"/>
              <a:ext cx="167000" cy="45500"/>
            </a:xfrm>
            <a:custGeom>
              <a:avLst/>
              <a:gdLst/>
              <a:ahLst/>
              <a:cxnLst/>
              <a:rect l="l" t="t" r="r" b="b"/>
              <a:pathLst>
                <a:path w="6680" h="1820" extrusionOk="0">
                  <a:moveTo>
                    <a:pt x="6672" y="1"/>
                  </a:moveTo>
                  <a:cubicBezTo>
                    <a:pt x="6541" y="1"/>
                    <a:pt x="4715" y="12"/>
                    <a:pt x="3143" y="620"/>
                  </a:cubicBezTo>
                  <a:cubicBezTo>
                    <a:pt x="2131" y="1001"/>
                    <a:pt x="1072" y="1251"/>
                    <a:pt x="0" y="1334"/>
                  </a:cubicBezTo>
                  <a:cubicBezTo>
                    <a:pt x="0" y="1334"/>
                    <a:pt x="1353" y="1819"/>
                    <a:pt x="2728" y="1819"/>
                  </a:cubicBezTo>
                  <a:cubicBezTo>
                    <a:pt x="3049" y="1819"/>
                    <a:pt x="3372" y="1793"/>
                    <a:pt x="3679" y="1727"/>
                  </a:cubicBezTo>
                  <a:cubicBezTo>
                    <a:pt x="5310" y="1370"/>
                    <a:pt x="6025" y="144"/>
                    <a:pt x="6679" y="1"/>
                  </a:cubicBezTo>
                  <a:cubicBezTo>
                    <a:pt x="6679" y="1"/>
                    <a:pt x="6677" y="1"/>
                    <a:pt x="6672"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4" name="Google Shape;314;p3"/>
            <p:cNvSpPr/>
            <p:nvPr/>
          </p:nvSpPr>
          <p:spPr>
            <a:xfrm>
              <a:off x="3364700" y="3436275"/>
              <a:ext cx="139325" cy="53525"/>
            </a:xfrm>
            <a:custGeom>
              <a:avLst/>
              <a:gdLst/>
              <a:ahLst/>
              <a:cxnLst/>
              <a:rect l="l" t="t" r="r" b="b"/>
              <a:pathLst>
                <a:path w="5573" h="2141" extrusionOk="0">
                  <a:moveTo>
                    <a:pt x="5572" y="0"/>
                  </a:moveTo>
                  <a:lnTo>
                    <a:pt x="5572" y="0"/>
                  </a:lnTo>
                  <a:cubicBezTo>
                    <a:pt x="5572" y="0"/>
                    <a:pt x="3929" y="238"/>
                    <a:pt x="2620" y="988"/>
                  </a:cubicBezTo>
                  <a:cubicBezTo>
                    <a:pt x="1798" y="1453"/>
                    <a:pt x="917" y="1798"/>
                    <a:pt x="0" y="2012"/>
                  </a:cubicBezTo>
                  <a:cubicBezTo>
                    <a:pt x="0" y="2012"/>
                    <a:pt x="652" y="2141"/>
                    <a:pt x="1465" y="2141"/>
                  </a:cubicBezTo>
                  <a:cubicBezTo>
                    <a:pt x="2029" y="2141"/>
                    <a:pt x="2671" y="2079"/>
                    <a:pt x="3227" y="1869"/>
                  </a:cubicBezTo>
                  <a:cubicBezTo>
                    <a:pt x="4584" y="1357"/>
                    <a:pt x="5037" y="203"/>
                    <a:pt x="5572"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5" name="Google Shape;315;p3"/>
            <p:cNvSpPr/>
            <p:nvPr/>
          </p:nvSpPr>
          <p:spPr>
            <a:xfrm>
              <a:off x="3398025" y="3500550"/>
              <a:ext cx="100925" cy="54275"/>
            </a:xfrm>
            <a:custGeom>
              <a:avLst/>
              <a:gdLst/>
              <a:ahLst/>
              <a:cxnLst/>
              <a:rect l="l" t="t" r="r" b="b"/>
              <a:pathLst>
                <a:path w="4037" h="2171" extrusionOk="0">
                  <a:moveTo>
                    <a:pt x="4037" y="1"/>
                  </a:moveTo>
                  <a:lnTo>
                    <a:pt x="4037" y="1"/>
                  </a:lnTo>
                  <a:cubicBezTo>
                    <a:pt x="3263" y="239"/>
                    <a:pt x="2537" y="608"/>
                    <a:pt x="1882" y="1084"/>
                  </a:cubicBezTo>
                  <a:cubicBezTo>
                    <a:pt x="1310" y="1537"/>
                    <a:pt x="668" y="1894"/>
                    <a:pt x="1" y="2168"/>
                  </a:cubicBezTo>
                  <a:cubicBezTo>
                    <a:pt x="1" y="2168"/>
                    <a:pt x="63" y="2171"/>
                    <a:pt x="172" y="2171"/>
                  </a:cubicBezTo>
                  <a:cubicBezTo>
                    <a:pt x="586" y="2171"/>
                    <a:pt x="1667" y="2126"/>
                    <a:pt x="2442" y="1692"/>
                  </a:cubicBezTo>
                  <a:cubicBezTo>
                    <a:pt x="3418" y="1156"/>
                    <a:pt x="3644" y="227"/>
                    <a:pt x="4037"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6" name="Google Shape;316;p3"/>
            <p:cNvSpPr/>
            <p:nvPr/>
          </p:nvSpPr>
          <p:spPr>
            <a:xfrm>
              <a:off x="3449300" y="3499025"/>
              <a:ext cx="66150" cy="36450"/>
            </a:xfrm>
            <a:custGeom>
              <a:avLst/>
              <a:gdLst/>
              <a:ahLst/>
              <a:cxnLst/>
              <a:rect l="l" t="t" r="r" b="b"/>
              <a:pathLst>
                <a:path w="2646" h="1458" extrusionOk="0">
                  <a:moveTo>
                    <a:pt x="2240" y="0"/>
                  </a:moveTo>
                  <a:cubicBezTo>
                    <a:pt x="1966" y="0"/>
                    <a:pt x="1710" y="134"/>
                    <a:pt x="1486" y="324"/>
                  </a:cubicBezTo>
                  <a:cubicBezTo>
                    <a:pt x="1010" y="729"/>
                    <a:pt x="617" y="1169"/>
                    <a:pt x="21" y="1419"/>
                  </a:cubicBezTo>
                  <a:cubicBezTo>
                    <a:pt x="1" y="1429"/>
                    <a:pt x="16" y="1457"/>
                    <a:pt x="35" y="1457"/>
                  </a:cubicBezTo>
                  <a:cubicBezTo>
                    <a:pt x="39" y="1457"/>
                    <a:pt x="42" y="1457"/>
                    <a:pt x="45" y="1455"/>
                  </a:cubicBezTo>
                  <a:cubicBezTo>
                    <a:pt x="414" y="1312"/>
                    <a:pt x="772" y="1098"/>
                    <a:pt x="1081" y="836"/>
                  </a:cubicBezTo>
                  <a:cubicBezTo>
                    <a:pt x="1400" y="566"/>
                    <a:pt x="1750" y="154"/>
                    <a:pt x="2175" y="154"/>
                  </a:cubicBezTo>
                  <a:cubicBezTo>
                    <a:pt x="2274" y="154"/>
                    <a:pt x="2378" y="177"/>
                    <a:pt x="2486" y="229"/>
                  </a:cubicBezTo>
                  <a:cubicBezTo>
                    <a:pt x="2494" y="230"/>
                    <a:pt x="2502" y="231"/>
                    <a:pt x="2510" y="231"/>
                  </a:cubicBezTo>
                  <a:cubicBezTo>
                    <a:pt x="2601" y="231"/>
                    <a:pt x="2645" y="106"/>
                    <a:pt x="2557" y="62"/>
                  </a:cubicBezTo>
                  <a:cubicBezTo>
                    <a:pt x="2450" y="19"/>
                    <a:pt x="2343" y="0"/>
                    <a:pt x="2240"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7" name="Google Shape;317;p3"/>
            <p:cNvSpPr/>
            <p:nvPr/>
          </p:nvSpPr>
          <p:spPr>
            <a:xfrm>
              <a:off x="3505200" y="3517225"/>
              <a:ext cx="60675" cy="56950"/>
            </a:xfrm>
            <a:custGeom>
              <a:avLst/>
              <a:gdLst/>
              <a:ahLst/>
              <a:cxnLst/>
              <a:rect l="l" t="t" r="r" b="b"/>
              <a:pathLst>
                <a:path w="2427" h="2278" extrusionOk="0">
                  <a:moveTo>
                    <a:pt x="131" y="1"/>
                  </a:moveTo>
                  <a:cubicBezTo>
                    <a:pt x="0" y="1"/>
                    <a:pt x="36" y="203"/>
                    <a:pt x="167" y="203"/>
                  </a:cubicBezTo>
                  <a:cubicBezTo>
                    <a:pt x="762" y="203"/>
                    <a:pt x="1203" y="953"/>
                    <a:pt x="1524" y="1370"/>
                  </a:cubicBezTo>
                  <a:cubicBezTo>
                    <a:pt x="1786" y="1703"/>
                    <a:pt x="2072" y="2001"/>
                    <a:pt x="2393" y="2275"/>
                  </a:cubicBezTo>
                  <a:cubicBezTo>
                    <a:pt x="2398" y="2277"/>
                    <a:pt x="2402" y="2278"/>
                    <a:pt x="2405" y="2278"/>
                  </a:cubicBezTo>
                  <a:cubicBezTo>
                    <a:pt x="2421" y="2278"/>
                    <a:pt x="2427" y="2258"/>
                    <a:pt x="2417" y="2239"/>
                  </a:cubicBezTo>
                  <a:cubicBezTo>
                    <a:pt x="1929" y="1810"/>
                    <a:pt x="1607" y="1251"/>
                    <a:pt x="1226" y="727"/>
                  </a:cubicBezTo>
                  <a:cubicBezTo>
                    <a:pt x="953" y="322"/>
                    <a:pt x="655" y="1"/>
                    <a:pt x="131"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8" name="Google Shape;318;p3"/>
            <p:cNvSpPr/>
            <p:nvPr/>
          </p:nvSpPr>
          <p:spPr>
            <a:xfrm>
              <a:off x="3433825" y="3435975"/>
              <a:ext cx="163850" cy="67375"/>
            </a:xfrm>
            <a:custGeom>
              <a:avLst/>
              <a:gdLst/>
              <a:ahLst/>
              <a:cxnLst/>
              <a:rect l="l" t="t" r="r" b="b"/>
              <a:pathLst>
                <a:path w="6554" h="2695" extrusionOk="0">
                  <a:moveTo>
                    <a:pt x="2937" y="0"/>
                  </a:moveTo>
                  <a:cubicBezTo>
                    <a:pt x="2655" y="0"/>
                    <a:pt x="2357" y="117"/>
                    <a:pt x="2081" y="238"/>
                  </a:cubicBezTo>
                  <a:cubicBezTo>
                    <a:pt x="1760" y="381"/>
                    <a:pt x="1450" y="560"/>
                    <a:pt x="1176" y="762"/>
                  </a:cubicBezTo>
                  <a:cubicBezTo>
                    <a:pt x="807" y="1012"/>
                    <a:pt x="426" y="1215"/>
                    <a:pt x="21" y="1381"/>
                  </a:cubicBezTo>
                  <a:cubicBezTo>
                    <a:pt x="1" y="1381"/>
                    <a:pt x="15" y="1408"/>
                    <a:pt x="28" y="1408"/>
                  </a:cubicBezTo>
                  <a:cubicBezTo>
                    <a:pt x="30" y="1408"/>
                    <a:pt x="32" y="1407"/>
                    <a:pt x="33" y="1405"/>
                  </a:cubicBezTo>
                  <a:cubicBezTo>
                    <a:pt x="498" y="1262"/>
                    <a:pt x="950" y="1048"/>
                    <a:pt x="1367" y="774"/>
                  </a:cubicBezTo>
                  <a:cubicBezTo>
                    <a:pt x="1717" y="544"/>
                    <a:pt x="2349" y="154"/>
                    <a:pt x="2871" y="154"/>
                  </a:cubicBezTo>
                  <a:cubicBezTo>
                    <a:pt x="3077" y="154"/>
                    <a:pt x="3266" y="214"/>
                    <a:pt x="3415" y="369"/>
                  </a:cubicBezTo>
                  <a:cubicBezTo>
                    <a:pt x="3427" y="381"/>
                    <a:pt x="3450" y="393"/>
                    <a:pt x="3474" y="393"/>
                  </a:cubicBezTo>
                  <a:cubicBezTo>
                    <a:pt x="3438" y="405"/>
                    <a:pt x="3415" y="417"/>
                    <a:pt x="3379" y="441"/>
                  </a:cubicBezTo>
                  <a:cubicBezTo>
                    <a:pt x="3298" y="491"/>
                    <a:pt x="3363" y="594"/>
                    <a:pt x="3443" y="594"/>
                  </a:cubicBezTo>
                  <a:cubicBezTo>
                    <a:pt x="3457" y="594"/>
                    <a:pt x="3472" y="591"/>
                    <a:pt x="3486" y="584"/>
                  </a:cubicBezTo>
                  <a:cubicBezTo>
                    <a:pt x="3556" y="542"/>
                    <a:pt x="3630" y="523"/>
                    <a:pt x="3707" y="523"/>
                  </a:cubicBezTo>
                  <a:cubicBezTo>
                    <a:pt x="4244" y="523"/>
                    <a:pt x="4910" y="1433"/>
                    <a:pt x="5212" y="1715"/>
                  </a:cubicBezTo>
                  <a:cubicBezTo>
                    <a:pt x="5605" y="2096"/>
                    <a:pt x="6046" y="2417"/>
                    <a:pt x="6522" y="2691"/>
                  </a:cubicBezTo>
                  <a:cubicBezTo>
                    <a:pt x="6527" y="2693"/>
                    <a:pt x="6531" y="2694"/>
                    <a:pt x="6534" y="2694"/>
                  </a:cubicBezTo>
                  <a:cubicBezTo>
                    <a:pt x="6549" y="2694"/>
                    <a:pt x="6553" y="2677"/>
                    <a:pt x="6534" y="2667"/>
                  </a:cubicBezTo>
                  <a:cubicBezTo>
                    <a:pt x="5784" y="2215"/>
                    <a:pt x="5236" y="1536"/>
                    <a:pt x="4641" y="917"/>
                  </a:cubicBezTo>
                  <a:cubicBezTo>
                    <a:pt x="4382" y="658"/>
                    <a:pt x="4068" y="335"/>
                    <a:pt x="3708" y="335"/>
                  </a:cubicBezTo>
                  <a:cubicBezTo>
                    <a:pt x="3655" y="335"/>
                    <a:pt x="3601" y="342"/>
                    <a:pt x="3546" y="357"/>
                  </a:cubicBezTo>
                  <a:cubicBezTo>
                    <a:pt x="3581" y="334"/>
                    <a:pt x="3581" y="286"/>
                    <a:pt x="3546" y="262"/>
                  </a:cubicBezTo>
                  <a:cubicBezTo>
                    <a:pt x="3364" y="70"/>
                    <a:pt x="3155" y="0"/>
                    <a:pt x="2937"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9" name="Google Shape;319;p3"/>
            <p:cNvSpPr/>
            <p:nvPr/>
          </p:nvSpPr>
          <p:spPr>
            <a:xfrm>
              <a:off x="3410525" y="3375750"/>
              <a:ext cx="201800" cy="64150"/>
            </a:xfrm>
            <a:custGeom>
              <a:avLst/>
              <a:gdLst/>
              <a:ahLst/>
              <a:cxnLst/>
              <a:rect l="l" t="t" r="r" b="b"/>
              <a:pathLst>
                <a:path w="8072" h="2566" extrusionOk="0">
                  <a:moveTo>
                    <a:pt x="3694" y="0"/>
                  </a:moveTo>
                  <a:cubicBezTo>
                    <a:pt x="3334" y="0"/>
                    <a:pt x="2969" y="91"/>
                    <a:pt x="2644" y="242"/>
                  </a:cubicBezTo>
                  <a:cubicBezTo>
                    <a:pt x="2251" y="433"/>
                    <a:pt x="1906" y="719"/>
                    <a:pt x="1525" y="945"/>
                  </a:cubicBezTo>
                  <a:cubicBezTo>
                    <a:pt x="1060" y="1219"/>
                    <a:pt x="525" y="1350"/>
                    <a:pt x="1" y="1504"/>
                  </a:cubicBezTo>
                  <a:cubicBezTo>
                    <a:pt x="1" y="1504"/>
                    <a:pt x="1" y="1516"/>
                    <a:pt x="1" y="1516"/>
                  </a:cubicBezTo>
                  <a:cubicBezTo>
                    <a:pt x="739" y="1397"/>
                    <a:pt x="1430" y="1135"/>
                    <a:pt x="2073" y="766"/>
                  </a:cubicBezTo>
                  <a:cubicBezTo>
                    <a:pt x="2559" y="473"/>
                    <a:pt x="3146" y="199"/>
                    <a:pt x="3709" y="199"/>
                  </a:cubicBezTo>
                  <a:cubicBezTo>
                    <a:pt x="4014" y="199"/>
                    <a:pt x="4313" y="280"/>
                    <a:pt x="4585" y="480"/>
                  </a:cubicBezTo>
                  <a:cubicBezTo>
                    <a:pt x="4597" y="492"/>
                    <a:pt x="4609" y="504"/>
                    <a:pt x="4632" y="516"/>
                  </a:cubicBezTo>
                  <a:lnTo>
                    <a:pt x="4644" y="528"/>
                  </a:lnTo>
                  <a:cubicBezTo>
                    <a:pt x="4668" y="540"/>
                    <a:pt x="4680" y="552"/>
                    <a:pt x="4692" y="564"/>
                  </a:cubicBezTo>
                  <a:cubicBezTo>
                    <a:pt x="4710" y="582"/>
                    <a:pt x="4734" y="591"/>
                    <a:pt x="4757" y="591"/>
                  </a:cubicBezTo>
                  <a:cubicBezTo>
                    <a:pt x="4781" y="591"/>
                    <a:pt x="4805" y="582"/>
                    <a:pt x="4823" y="564"/>
                  </a:cubicBezTo>
                  <a:cubicBezTo>
                    <a:pt x="4870" y="564"/>
                    <a:pt x="4918" y="564"/>
                    <a:pt x="4966" y="576"/>
                  </a:cubicBezTo>
                  <a:cubicBezTo>
                    <a:pt x="5180" y="623"/>
                    <a:pt x="5382" y="707"/>
                    <a:pt x="5561" y="826"/>
                  </a:cubicBezTo>
                  <a:cubicBezTo>
                    <a:pt x="5847" y="1028"/>
                    <a:pt x="6121" y="1242"/>
                    <a:pt x="6371" y="1481"/>
                  </a:cubicBezTo>
                  <a:cubicBezTo>
                    <a:pt x="6883" y="1885"/>
                    <a:pt x="7430" y="2243"/>
                    <a:pt x="8014" y="2564"/>
                  </a:cubicBezTo>
                  <a:cubicBezTo>
                    <a:pt x="8018" y="2565"/>
                    <a:pt x="8022" y="2566"/>
                    <a:pt x="8026" y="2566"/>
                  </a:cubicBezTo>
                  <a:cubicBezTo>
                    <a:pt x="8063" y="2566"/>
                    <a:pt x="8071" y="2515"/>
                    <a:pt x="8049" y="2505"/>
                  </a:cubicBezTo>
                  <a:cubicBezTo>
                    <a:pt x="7407" y="2124"/>
                    <a:pt x="6799" y="1683"/>
                    <a:pt x="6264" y="1171"/>
                  </a:cubicBezTo>
                  <a:cubicBezTo>
                    <a:pt x="6049" y="957"/>
                    <a:pt x="5799" y="766"/>
                    <a:pt x="5549" y="600"/>
                  </a:cubicBezTo>
                  <a:cubicBezTo>
                    <a:pt x="5430" y="528"/>
                    <a:pt x="5299" y="469"/>
                    <a:pt x="5156" y="421"/>
                  </a:cubicBezTo>
                  <a:lnTo>
                    <a:pt x="5001" y="385"/>
                  </a:lnTo>
                  <a:cubicBezTo>
                    <a:pt x="4972" y="367"/>
                    <a:pt x="4939" y="358"/>
                    <a:pt x="4908" y="358"/>
                  </a:cubicBezTo>
                  <a:cubicBezTo>
                    <a:pt x="4876" y="358"/>
                    <a:pt x="4847" y="367"/>
                    <a:pt x="4823" y="385"/>
                  </a:cubicBezTo>
                  <a:cubicBezTo>
                    <a:pt x="4495" y="114"/>
                    <a:pt x="4098" y="0"/>
                    <a:pt x="3694"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0" name="Google Shape;320;p3"/>
            <p:cNvSpPr/>
            <p:nvPr/>
          </p:nvSpPr>
          <p:spPr>
            <a:xfrm>
              <a:off x="3436425" y="3322425"/>
              <a:ext cx="183275" cy="41000"/>
            </a:xfrm>
            <a:custGeom>
              <a:avLst/>
              <a:gdLst/>
              <a:ahLst/>
              <a:cxnLst/>
              <a:rect l="l" t="t" r="r" b="b"/>
              <a:pathLst>
                <a:path w="7331" h="1640" extrusionOk="0">
                  <a:moveTo>
                    <a:pt x="3073" y="1"/>
                  </a:moveTo>
                  <a:cubicBezTo>
                    <a:pt x="2890" y="1"/>
                    <a:pt x="2704" y="29"/>
                    <a:pt x="2525" y="77"/>
                  </a:cubicBezTo>
                  <a:cubicBezTo>
                    <a:pt x="2168" y="196"/>
                    <a:pt x="1822" y="327"/>
                    <a:pt x="1477" y="482"/>
                  </a:cubicBezTo>
                  <a:cubicBezTo>
                    <a:pt x="1013" y="673"/>
                    <a:pt x="525" y="792"/>
                    <a:pt x="24" y="851"/>
                  </a:cubicBezTo>
                  <a:cubicBezTo>
                    <a:pt x="1" y="851"/>
                    <a:pt x="1" y="899"/>
                    <a:pt x="24" y="899"/>
                  </a:cubicBezTo>
                  <a:cubicBezTo>
                    <a:pt x="679" y="851"/>
                    <a:pt x="1310" y="708"/>
                    <a:pt x="1918" y="458"/>
                  </a:cubicBezTo>
                  <a:cubicBezTo>
                    <a:pt x="2278" y="317"/>
                    <a:pt x="2660" y="196"/>
                    <a:pt x="3030" y="196"/>
                  </a:cubicBezTo>
                  <a:cubicBezTo>
                    <a:pt x="3345" y="196"/>
                    <a:pt x="3651" y="283"/>
                    <a:pt x="3930" y="518"/>
                  </a:cubicBezTo>
                  <a:cubicBezTo>
                    <a:pt x="3942" y="542"/>
                    <a:pt x="3977" y="542"/>
                    <a:pt x="4001" y="542"/>
                  </a:cubicBezTo>
                  <a:cubicBezTo>
                    <a:pt x="4008" y="545"/>
                    <a:pt x="4015" y="547"/>
                    <a:pt x="4022" y="547"/>
                  </a:cubicBezTo>
                  <a:cubicBezTo>
                    <a:pt x="4039" y="547"/>
                    <a:pt x="4056" y="538"/>
                    <a:pt x="4073" y="530"/>
                  </a:cubicBezTo>
                  <a:cubicBezTo>
                    <a:pt x="4199" y="422"/>
                    <a:pt x="4343" y="379"/>
                    <a:pt x="4496" y="379"/>
                  </a:cubicBezTo>
                  <a:cubicBezTo>
                    <a:pt x="4950" y="379"/>
                    <a:pt x="5482" y="757"/>
                    <a:pt x="5847" y="935"/>
                  </a:cubicBezTo>
                  <a:cubicBezTo>
                    <a:pt x="6323" y="1173"/>
                    <a:pt x="6787" y="1411"/>
                    <a:pt x="7275" y="1637"/>
                  </a:cubicBezTo>
                  <a:cubicBezTo>
                    <a:pt x="7279" y="1638"/>
                    <a:pt x="7283" y="1639"/>
                    <a:pt x="7287" y="1639"/>
                  </a:cubicBezTo>
                  <a:cubicBezTo>
                    <a:pt x="7316" y="1639"/>
                    <a:pt x="7331" y="1600"/>
                    <a:pt x="7299" y="1590"/>
                  </a:cubicBezTo>
                  <a:cubicBezTo>
                    <a:pt x="6656" y="1220"/>
                    <a:pt x="5990" y="875"/>
                    <a:pt x="5335" y="530"/>
                  </a:cubicBezTo>
                  <a:cubicBezTo>
                    <a:pt x="5055" y="386"/>
                    <a:pt x="4749" y="221"/>
                    <a:pt x="4456" y="221"/>
                  </a:cubicBezTo>
                  <a:cubicBezTo>
                    <a:pt x="4312" y="221"/>
                    <a:pt x="4170" y="261"/>
                    <a:pt x="4037" y="363"/>
                  </a:cubicBezTo>
                  <a:cubicBezTo>
                    <a:pt x="3770" y="104"/>
                    <a:pt x="3426" y="1"/>
                    <a:pt x="3073"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3"/>
            <p:cNvSpPr/>
            <p:nvPr/>
          </p:nvSpPr>
          <p:spPr>
            <a:xfrm>
              <a:off x="3442975" y="3261025"/>
              <a:ext cx="176325" cy="32875"/>
            </a:xfrm>
            <a:custGeom>
              <a:avLst/>
              <a:gdLst/>
              <a:ahLst/>
              <a:cxnLst/>
              <a:rect l="l" t="t" r="r" b="b"/>
              <a:pathLst>
                <a:path w="7053" h="1315" extrusionOk="0">
                  <a:moveTo>
                    <a:pt x="3248" y="1"/>
                  </a:moveTo>
                  <a:cubicBezTo>
                    <a:pt x="2991" y="1"/>
                    <a:pt x="2728" y="49"/>
                    <a:pt x="2465" y="128"/>
                  </a:cubicBezTo>
                  <a:cubicBezTo>
                    <a:pt x="2084" y="247"/>
                    <a:pt x="1727" y="414"/>
                    <a:pt x="1358" y="545"/>
                  </a:cubicBezTo>
                  <a:cubicBezTo>
                    <a:pt x="917" y="688"/>
                    <a:pt x="465" y="795"/>
                    <a:pt x="13" y="855"/>
                  </a:cubicBezTo>
                  <a:cubicBezTo>
                    <a:pt x="1" y="855"/>
                    <a:pt x="1" y="867"/>
                    <a:pt x="13" y="867"/>
                  </a:cubicBezTo>
                  <a:cubicBezTo>
                    <a:pt x="632" y="831"/>
                    <a:pt x="1239" y="712"/>
                    <a:pt x="1822" y="509"/>
                  </a:cubicBezTo>
                  <a:cubicBezTo>
                    <a:pt x="2269" y="348"/>
                    <a:pt x="2747" y="174"/>
                    <a:pt x="3212" y="174"/>
                  </a:cubicBezTo>
                  <a:cubicBezTo>
                    <a:pt x="3503" y="174"/>
                    <a:pt x="3790" y="242"/>
                    <a:pt x="4061" y="426"/>
                  </a:cubicBezTo>
                  <a:cubicBezTo>
                    <a:pt x="4073" y="432"/>
                    <a:pt x="4087" y="435"/>
                    <a:pt x="4104" y="435"/>
                  </a:cubicBezTo>
                  <a:cubicBezTo>
                    <a:pt x="4120" y="435"/>
                    <a:pt x="4138" y="432"/>
                    <a:pt x="4156" y="426"/>
                  </a:cubicBezTo>
                  <a:lnTo>
                    <a:pt x="4156" y="426"/>
                  </a:lnTo>
                  <a:cubicBezTo>
                    <a:pt x="4108" y="450"/>
                    <a:pt x="4061" y="497"/>
                    <a:pt x="4025" y="533"/>
                  </a:cubicBezTo>
                  <a:cubicBezTo>
                    <a:pt x="3964" y="584"/>
                    <a:pt x="4015" y="660"/>
                    <a:pt x="4076" y="660"/>
                  </a:cubicBezTo>
                  <a:cubicBezTo>
                    <a:pt x="4086" y="660"/>
                    <a:pt x="4097" y="658"/>
                    <a:pt x="4108" y="652"/>
                  </a:cubicBezTo>
                  <a:cubicBezTo>
                    <a:pt x="4381" y="474"/>
                    <a:pt x="4655" y="401"/>
                    <a:pt x="4927" y="401"/>
                  </a:cubicBezTo>
                  <a:cubicBezTo>
                    <a:pt x="5654" y="401"/>
                    <a:pt x="6366" y="917"/>
                    <a:pt x="6990" y="1307"/>
                  </a:cubicBezTo>
                  <a:cubicBezTo>
                    <a:pt x="6998" y="1313"/>
                    <a:pt x="7006" y="1315"/>
                    <a:pt x="7014" y="1315"/>
                  </a:cubicBezTo>
                  <a:cubicBezTo>
                    <a:pt x="7038" y="1315"/>
                    <a:pt x="7053" y="1290"/>
                    <a:pt x="7025" y="1271"/>
                  </a:cubicBezTo>
                  <a:cubicBezTo>
                    <a:pt x="6473" y="894"/>
                    <a:pt x="5615" y="196"/>
                    <a:pt x="4835" y="196"/>
                  </a:cubicBezTo>
                  <a:cubicBezTo>
                    <a:pt x="4612" y="196"/>
                    <a:pt x="4396" y="253"/>
                    <a:pt x="4195" y="391"/>
                  </a:cubicBezTo>
                  <a:lnTo>
                    <a:pt x="4195" y="391"/>
                  </a:lnTo>
                  <a:cubicBezTo>
                    <a:pt x="4227" y="361"/>
                    <a:pt x="4222" y="303"/>
                    <a:pt x="4180" y="271"/>
                  </a:cubicBezTo>
                  <a:cubicBezTo>
                    <a:pt x="3887" y="78"/>
                    <a:pt x="3573" y="1"/>
                    <a:pt x="3248"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3"/>
            <p:cNvSpPr/>
            <p:nvPr/>
          </p:nvSpPr>
          <p:spPr>
            <a:xfrm>
              <a:off x="3463525" y="3202400"/>
              <a:ext cx="187250" cy="31925"/>
            </a:xfrm>
            <a:custGeom>
              <a:avLst/>
              <a:gdLst/>
              <a:ahLst/>
              <a:cxnLst/>
              <a:rect l="l" t="t" r="r" b="b"/>
              <a:pathLst>
                <a:path w="7490" h="1277" extrusionOk="0">
                  <a:moveTo>
                    <a:pt x="2565" y="0"/>
                  </a:moveTo>
                  <a:cubicBezTo>
                    <a:pt x="2464" y="0"/>
                    <a:pt x="2363" y="8"/>
                    <a:pt x="2262" y="21"/>
                  </a:cubicBezTo>
                  <a:cubicBezTo>
                    <a:pt x="1512" y="116"/>
                    <a:pt x="774" y="259"/>
                    <a:pt x="24" y="318"/>
                  </a:cubicBezTo>
                  <a:cubicBezTo>
                    <a:pt x="0" y="318"/>
                    <a:pt x="12" y="366"/>
                    <a:pt x="24" y="366"/>
                  </a:cubicBezTo>
                  <a:cubicBezTo>
                    <a:pt x="584" y="330"/>
                    <a:pt x="1131" y="271"/>
                    <a:pt x="1679" y="223"/>
                  </a:cubicBezTo>
                  <a:cubicBezTo>
                    <a:pt x="1938" y="203"/>
                    <a:pt x="2209" y="165"/>
                    <a:pt x="2470" y="165"/>
                  </a:cubicBezTo>
                  <a:cubicBezTo>
                    <a:pt x="2833" y="165"/>
                    <a:pt x="3178" y="240"/>
                    <a:pt x="3441" y="545"/>
                  </a:cubicBezTo>
                  <a:cubicBezTo>
                    <a:pt x="3465" y="568"/>
                    <a:pt x="3495" y="580"/>
                    <a:pt x="3524" y="580"/>
                  </a:cubicBezTo>
                  <a:cubicBezTo>
                    <a:pt x="3554" y="580"/>
                    <a:pt x="3584" y="568"/>
                    <a:pt x="3608" y="545"/>
                  </a:cubicBezTo>
                  <a:cubicBezTo>
                    <a:pt x="3799" y="378"/>
                    <a:pt x="4003" y="315"/>
                    <a:pt x="4214" y="315"/>
                  </a:cubicBezTo>
                  <a:cubicBezTo>
                    <a:pt x="4712" y="315"/>
                    <a:pt x="5243" y="670"/>
                    <a:pt x="5703" y="854"/>
                  </a:cubicBezTo>
                  <a:cubicBezTo>
                    <a:pt x="6214" y="1061"/>
                    <a:pt x="6745" y="1277"/>
                    <a:pt x="7295" y="1277"/>
                  </a:cubicBezTo>
                  <a:cubicBezTo>
                    <a:pt x="7348" y="1277"/>
                    <a:pt x="7400" y="1275"/>
                    <a:pt x="7453" y="1271"/>
                  </a:cubicBezTo>
                  <a:cubicBezTo>
                    <a:pt x="7489" y="1259"/>
                    <a:pt x="7489" y="1199"/>
                    <a:pt x="7453" y="1199"/>
                  </a:cubicBezTo>
                  <a:cubicBezTo>
                    <a:pt x="6489" y="1176"/>
                    <a:pt x="5727" y="664"/>
                    <a:pt x="4882" y="283"/>
                  </a:cubicBezTo>
                  <a:cubicBezTo>
                    <a:pt x="4645" y="179"/>
                    <a:pt x="4415" y="114"/>
                    <a:pt x="4195" y="114"/>
                  </a:cubicBezTo>
                  <a:cubicBezTo>
                    <a:pt x="3961" y="114"/>
                    <a:pt x="3739" y="188"/>
                    <a:pt x="3536" y="366"/>
                  </a:cubicBezTo>
                  <a:cubicBezTo>
                    <a:pt x="3275" y="96"/>
                    <a:pt x="2927" y="0"/>
                    <a:pt x="2565"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3"/>
            <p:cNvSpPr/>
            <p:nvPr/>
          </p:nvSpPr>
          <p:spPr>
            <a:xfrm>
              <a:off x="3459950" y="3149025"/>
              <a:ext cx="189025" cy="28300"/>
            </a:xfrm>
            <a:custGeom>
              <a:avLst/>
              <a:gdLst/>
              <a:ahLst/>
              <a:cxnLst/>
              <a:rect l="l" t="t" r="r" b="b"/>
              <a:pathLst>
                <a:path w="7561" h="1132" extrusionOk="0">
                  <a:moveTo>
                    <a:pt x="12" y="1"/>
                  </a:moveTo>
                  <a:cubicBezTo>
                    <a:pt x="0" y="1"/>
                    <a:pt x="0" y="13"/>
                    <a:pt x="12" y="13"/>
                  </a:cubicBezTo>
                  <a:cubicBezTo>
                    <a:pt x="536" y="298"/>
                    <a:pt x="1143" y="310"/>
                    <a:pt x="1727" y="358"/>
                  </a:cubicBezTo>
                  <a:cubicBezTo>
                    <a:pt x="2048" y="382"/>
                    <a:pt x="2358" y="405"/>
                    <a:pt x="2679" y="429"/>
                  </a:cubicBezTo>
                  <a:cubicBezTo>
                    <a:pt x="3084" y="453"/>
                    <a:pt x="3596" y="429"/>
                    <a:pt x="3810" y="870"/>
                  </a:cubicBezTo>
                  <a:cubicBezTo>
                    <a:pt x="3826" y="916"/>
                    <a:pt x="3871" y="942"/>
                    <a:pt x="3917" y="942"/>
                  </a:cubicBezTo>
                  <a:cubicBezTo>
                    <a:pt x="3942" y="942"/>
                    <a:pt x="3968" y="934"/>
                    <a:pt x="3989" y="917"/>
                  </a:cubicBezTo>
                  <a:lnTo>
                    <a:pt x="4013" y="917"/>
                  </a:lnTo>
                  <a:cubicBezTo>
                    <a:pt x="4247" y="774"/>
                    <a:pt x="4498" y="723"/>
                    <a:pt x="4755" y="723"/>
                  </a:cubicBezTo>
                  <a:cubicBezTo>
                    <a:pt x="5137" y="723"/>
                    <a:pt x="5530" y="837"/>
                    <a:pt x="5894" y="929"/>
                  </a:cubicBezTo>
                  <a:cubicBezTo>
                    <a:pt x="6430" y="1048"/>
                    <a:pt x="6977" y="1120"/>
                    <a:pt x="7525" y="1132"/>
                  </a:cubicBezTo>
                  <a:cubicBezTo>
                    <a:pt x="7549" y="1120"/>
                    <a:pt x="7561" y="1096"/>
                    <a:pt x="7537" y="1096"/>
                  </a:cubicBezTo>
                  <a:cubicBezTo>
                    <a:pt x="6763" y="1036"/>
                    <a:pt x="6061" y="798"/>
                    <a:pt x="5322" y="608"/>
                  </a:cubicBezTo>
                  <a:cubicBezTo>
                    <a:pt x="5139" y="550"/>
                    <a:pt x="4952" y="521"/>
                    <a:pt x="4766" y="521"/>
                  </a:cubicBezTo>
                  <a:cubicBezTo>
                    <a:pt x="4493" y="521"/>
                    <a:pt x="4225" y="583"/>
                    <a:pt x="3977" y="703"/>
                  </a:cubicBezTo>
                  <a:cubicBezTo>
                    <a:pt x="3679" y="227"/>
                    <a:pt x="3060" y="274"/>
                    <a:pt x="2536" y="263"/>
                  </a:cubicBezTo>
                  <a:cubicBezTo>
                    <a:pt x="1691" y="227"/>
                    <a:pt x="822" y="274"/>
                    <a:pt x="12"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4" name="Google Shape;324;p3"/>
            <p:cNvSpPr/>
            <p:nvPr/>
          </p:nvSpPr>
          <p:spPr>
            <a:xfrm>
              <a:off x="3486150" y="3101700"/>
              <a:ext cx="143175" cy="17775"/>
            </a:xfrm>
            <a:custGeom>
              <a:avLst/>
              <a:gdLst/>
              <a:ahLst/>
              <a:cxnLst/>
              <a:rect l="l" t="t" r="r" b="b"/>
              <a:pathLst>
                <a:path w="5727" h="711" extrusionOk="0">
                  <a:moveTo>
                    <a:pt x="24" y="1"/>
                  </a:moveTo>
                  <a:cubicBezTo>
                    <a:pt x="0" y="1"/>
                    <a:pt x="0" y="24"/>
                    <a:pt x="24" y="24"/>
                  </a:cubicBezTo>
                  <a:cubicBezTo>
                    <a:pt x="524" y="155"/>
                    <a:pt x="1036" y="286"/>
                    <a:pt x="1548" y="370"/>
                  </a:cubicBezTo>
                  <a:cubicBezTo>
                    <a:pt x="2060" y="465"/>
                    <a:pt x="2619" y="441"/>
                    <a:pt x="3072" y="667"/>
                  </a:cubicBezTo>
                  <a:cubicBezTo>
                    <a:pt x="3084" y="673"/>
                    <a:pt x="3093" y="676"/>
                    <a:pt x="3102" y="676"/>
                  </a:cubicBezTo>
                  <a:cubicBezTo>
                    <a:pt x="3111" y="676"/>
                    <a:pt x="3119" y="673"/>
                    <a:pt x="3131" y="667"/>
                  </a:cubicBezTo>
                  <a:cubicBezTo>
                    <a:pt x="3143" y="679"/>
                    <a:pt x="3155" y="691"/>
                    <a:pt x="3179" y="691"/>
                  </a:cubicBezTo>
                  <a:cubicBezTo>
                    <a:pt x="3377" y="664"/>
                    <a:pt x="3574" y="654"/>
                    <a:pt x="3770" y="654"/>
                  </a:cubicBezTo>
                  <a:cubicBezTo>
                    <a:pt x="4241" y="654"/>
                    <a:pt x="4708" y="710"/>
                    <a:pt x="5177" y="710"/>
                  </a:cubicBezTo>
                  <a:cubicBezTo>
                    <a:pt x="5356" y="710"/>
                    <a:pt x="5535" y="702"/>
                    <a:pt x="5715" y="679"/>
                  </a:cubicBezTo>
                  <a:cubicBezTo>
                    <a:pt x="5727" y="667"/>
                    <a:pt x="5727" y="643"/>
                    <a:pt x="5703" y="643"/>
                  </a:cubicBezTo>
                  <a:cubicBezTo>
                    <a:pt x="5640" y="647"/>
                    <a:pt x="5576" y="649"/>
                    <a:pt x="5513" y="649"/>
                  </a:cubicBezTo>
                  <a:cubicBezTo>
                    <a:pt x="4945" y="649"/>
                    <a:pt x="4365" y="520"/>
                    <a:pt x="3796" y="520"/>
                  </a:cubicBezTo>
                  <a:cubicBezTo>
                    <a:pt x="3588" y="520"/>
                    <a:pt x="3382" y="537"/>
                    <a:pt x="3179" y="584"/>
                  </a:cubicBezTo>
                  <a:cubicBezTo>
                    <a:pt x="3179" y="560"/>
                    <a:pt x="3155" y="536"/>
                    <a:pt x="3131" y="524"/>
                  </a:cubicBezTo>
                  <a:cubicBezTo>
                    <a:pt x="2715" y="298"/>
                    <a:pt x="2191" y="310"/>
                    <a:pt x="1726" y="251"/>
                  </a:cubicBezTo>
                  <a:cubicBezTo>
                    <a:pt x="1155" y="179"/>
                    <a:pt x="583" y="96"/>
                    <a:pt x="24"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5" name="Google Shape;325;p3"/>
            <p:cNvSpPr/>
            <p:nvPr/>
          </p:nvSpPr>
          <p:spPr>
            <a:xfrm>
              <a:off x="3482950" y="3046500"/>
              <a:ext cx="85375" cy="45800"/>
            </a:xfrm>
            <a:custGeom>
              <a:avLst/>
              <a:gdLst/>
              <a:ahLst/>
              <a:cxnLst/>
              <a:rect l="l" t="t" r="r" b="b"/>
              <a:pathLst>
                <a:path w="3415" h="1832" extrusionOk="0">
                  <a:moveTo>
                    <a:pt x="20" y="1"/>
                  </a:moveTo>
                  <a:cubicBezTo>
                    <a:pt x="10" y="1"/>
                    <a:pt x="1" y="9"/>
                    <a:pt x="9" y="18"/>
                  </a:cubicBezTo>
                  <a:cubicBezTo>
                    <a:pt x="378" y="423"/>
                    <a:pt x="842" y="637"/>
                    <a:pt x="1366" y="816"/>
                  </a:cubicBezTo>
                  <a:cubicBezTo>
                    <a:pt x="1962" y="1018"/>
                    <a:pt x="3033" y="1161"/>
                    <a:pt x="3307" y="1804"/>
                  </a:cubicBezTo>
                  <a:cubicBezTo>
                    <a:pt x="3315" y="1823"/>
                    <a:pt x="3329" y="1831"/>
                    <a:pt x="3344" y="1831"/>
                  </a:cubicBezTo>
                  <a:cubicBezTo>
                    <a:pt x="3376" y="1831"/>
                    <a:pt x="3414" y="1796"/>
                    <a:pt x="3414" y="1756"/>
                  </a:cubicBezTo>
                  <a:cubicBezTo>
                    <a:pt x="3236" y="1161"/>
                    <a:pt x="2605" y="1101"/>
                    <a:pt x="2069" y="947"/>
                  </a:cubicBezTo>
                  <a:cubicBezTo>
                    <a:pt x="1354" y="732"/>
                    <a:pt x="569" y="554"/>
                    <a:pt x="33" y="6"/>
                  </a:cubicBezTo>
                  <a:cubicBezTo>
                    <a:pt x="29" y="2"/>
                    <a:pt x="25" y="1"/>
                    <a:pt x="20"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6" name="Google Shape;326;p3"/>
            <p:cNvSpPr/>
            <p:nvPr/>
          </p:nvSpPr>
          <p:spPr>
            <a:xfrm>
              <a:off x="3564750" y="3065400"/>
              <a:ext cx="100475" cy="34500"/>
            </a:xfrm>
            <a:custGeom>
              <a:avLst/>
              <a:gdLst/>
              <a:ahLst/>
              <a:cxnLst/>
              <a:rect l="l" t="t" r="r" b="b"/>
              <a:pathLst>
                <a:path w="4019" h="1380" extrusionOk="0">
                  <a:moveTo>
                    <a:pt x="3989" y="248"/>
                  </a:moveTo>
                  <a:cubicBezTo>
                    <a:pt x="3985" y="248"/>
                    <a:pt x="3981" y="248"/>
                    <a:pt x="3976" y="250"/>
                  </a:cubicBezTo>
                  <a:cubicBezTo>
                    <a:pt x="2750" y="738"/>
                    <a:pt x="904" y="0"/>
                    <a:pt x="35" y="1286"/>
                  </a:cubicBezTo>
                  <a:cubicBezTo>
                    <a:pt x="0" y="1330"/>
                    <a:pt x="36" y="1380"/>
                    <a:pt x="76" y="1380"/>
                  </a:cubicBezTo>
                  <a:cubicBezTo>
                    <a:pt x="90" y="1380"/>
                    <a:pt x="106" y="1373"/>
                    <a:pt x="118" y="1357"/>
                  </a:cubicBezTo>
                  <a:cubicBezTo>
                    <a:pt x="1107" y="262"/>
                    <a:pt x="2726" y="702"/>
                    <a:pt x="3988" y="286"/>
                  </a:cubicBezTo>
                  <a:cubicBezTo>
                    <a:pt x="4019" y="276"/>
                    <a:pt x="4014" y="248"/>
                    <a:pt x="3989" y="248"/>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7" name="Google Shape;327;p3"/>
            <p:cNvSpPr/>
            <p:nvPr/>
          </p:nvSpPr>
          <p:spPr>
            <a:xfrm>
              <a:off x="3664425" y="3027225"/>
              <a:ext cx="825" cy="450"/>
            </a:xfrm>
            <a:custGeom>
              <a:avLst/>
              <a:gdLst/>
              <a:ahLst/>
              <a:cxnLst/>
              <a:rect l="l" t="t" r="r" b="b"/>
              <a:pathLst>
                <a:path w="33" h="18" extrusionOk="0">
                  <a:moveTo>
                    <a:pt x="28" y="1"/>
                  </a:moveTo>
                  <a:cubicBezTo>
                    <a:pt x="28" y="1"/>
                    <a:pt x="26" y="1"/>
                    <a:pt x="25" y="3"/>
                  </a:cubicBezTo>
                  <a:lnTo>
                    <a:pt x="1" y="3"/>
                  </a:lnTo>
                  <a:cubicBezTo>
                    <a:pt x="1" y="3"/>
                    <a:pt x="1" y="15"/>
                    <a:pt x="1" y="15"/>
                  </a:cubicBezTo>
                  <a:lnTo>
                    <a:pt x="13" y="15"/>
                  </a:lnTo>
                  <a:cubicBezTo>
                    <a:pt x="15" y="17"/>
                    <a:pt x="16" y="17"/>
                    <a:pt x="18" y="17"/>
                  </a:cubicBezTo>
                  <a:cubicBezTo>
                    <a:pt x="26" y="17"/>
                    <a:pt x="32" y="1"/>
                    <a:pt x="28"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3"/>
            <p:cNvSpPr/>
            <p:nvPr/>
          </p:nvSpPr>
          <p:spPr>
            <a:xfrm>
              <a:off x="3569725" y="3029025"/>
              <a:ext cx="91675" cy="29000"/>
            </a:xfrm>
            <a:custGeom>
              <a:avLst/>
              <a:gdLst/>
              <a:ahLst/>
              <a:cxnLst/>
              <a:rect l="l" t="t" r="r" b="b"/>
              <a:pathLst>
                <a:path w="3667" h="1160" extrusionOk="0">
                  <a:moveTo>
                    <a:pt x="3643" y="0"/>
                  </a:moveTo>
                  <a:cubicBezTo>
                    <a:pt x="3640" y="0"/>
                    <a:pt x="3637" y="1"/>
                    <a:pt x="3634" y="2"/>
                  </a:cubicBezTo>
                  <a:cubicBezTo>
                    <a:pt x="2491" y="550"/>
                    <a:pt x="1003" y="110"/>
                    <a:pt x="38" y="1062"/>
                  </a:cubicBezTo>
                  <a:cubicBezTo>
                    <a:pt x="1" y="1100"/>
                    <a:pt x="30" y="1160"/>
                    <a:pt x="67" y="1160"/>
                  </a:cubicBezTo>
                  <a:cubicBezTo>
                    <a:pt x="77" y="1160"/>
                    <a:pt x="88" y="1155"/>
                    <a:pt x="98" y="1145"/>
                  </a:cubicBezTo>
                  <a:cubicBezTo>
                    <a:pt x="1062" y="217"/>
                    <a:pt x="2539" y="657"/>
                    <a:pt x="3646" y="38"/>
                  </a:cubicBezTo>
                  <a:cubicBezTo>
                    <a:pt x="3666" y="28"/>
                    <a:pt x="3661" y="0"/>
                    <a:pt x="3643"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3"/>
            <p:cNvSpPr/>
            <p:nvPr/>
          </p:nvSpPr>
          <p:spPr>
            <a:xfrm>
              <a:off x="3490700" y="2997400"/>
              <a:ext cx="82550" cy="53375"/>
            </a:xfrm>
            <a:custGeom>
              <a:avLst/>
              <a:gdLst/>
              <a:ahLst/>
              <a:cxnLst/>
              <a:rect l="l" t="t" r="r" b="b"/>
              <a:pathLst>
                <a:path w="3302" h="2135" extrusionOk="0">
                  <a:moveTo>
                    <a:pt x="16" y="0"/>
                  </a:moveTo>
                  <a:cubicBezTo>
                    <a:pt x="10" y="0"/>
                    <a:pt x="0" y="9"/>
                    <a:pt x="9" y="17"/>
                  </a:cubicBezTo>
                  <a:cubicBezTo>
                    <a:pt x="342" y="434"/>
                    <a:pt x="782" y="755"/>
                    <a:pt x="1271" y="958"/>
                  </a:cubicBezTo>
                  <a:cubicBezTo>
                    <a:pt x="1866" y="1232"/>
                    <a:pt x="2866" y="1458"/>
                    <a:pt x="3176" y="2101"/>
                  </a:cubicBezTo>
                  <a:cubicBezTo>
                    <a:pt x="3189" y="2124"/>
                    <a:pt x="3212" y="2135"/>
                    <a:pt x="3235" y="2135"/>
                  </a:cubicBezTo>
                  <a:cubicBezTo>
                    <a:pt x="3269" y="2135"/>
                    <a:pt x="3302" y="2109"/>
                    <a:pt x="3295" y="2065"/>
                  </a:cubicBezTo>
                  <a:cubicBezTo>
                    <a:pt x="3247" y="1541"/>
                    <a:pt x="2461" y="1279"/>
                    <a:pt x="2044" y="1125"/>
                  </a:cubicBezTo>
                  <a:cubicBezTo>
                    <a:pt x="1318" y="851"/>
                    <a:pt x="532" y="636"/>
                    <a:pt x="20" y="5"/>
                  </a:cubicBezTo>
                  <a:cubicBezTo>
                    <a:pt x="20" y="2"/>
                    <a:pt x="18" y="0"/>
                    <a:pt x="16"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3"/>
            <p:cNvSpPr/>
            <p:nvPr/>
          </p:nvSpPr>
          <p:spPr>
            <a:xfrm>
              <a:off x="3510400" y="2961975"/>
              <a:ext cx="65350" cy="55825"/>
            </a:xfrm>
            <a:custGeom>
              <a:avLst/>
              <a:gdLst/>
              <a:ahLst/>
              <a:cxnLst/>
              <a:rect l="l" t="t" r="r" b="b"/>
              <a:pathLst>
                <a:path w="2614" h="2233" extrusionOk="0">
                  <a:moveTo>
                    <a:pt x="34" y="1"/>
                  </a:moveTo>
                  <a:cubicBezTo>
                    <a:pt x="15" y="1"/>
                    <a:pt x="1" y="12"/>
                    <a:pt x="18" y="29"/>
                  </a:cubicBezTo>
                  <a:cubicBezTo>
                    <a:pt x="375" y="458"/>
                    <a:pt x="852" y="720"/>
                    <a:pt x="1316" y="1018"/>
                  </a:cubicBezTo>
                  <a:cubicBezTo>
                    <a:pt x="1792" y="1327"/>
                    <a:pt x="2221" y="1744"/>
                    <a:pt x="2542" y="2220"/>
                  </a:cubicBezTo>
                  <a:cubicBezTo>
                    <a:pt x="2551" y="2229"/>
                    <a:pt x="2562" y="2232"/>
                    <a:pt x="2573" y="2232"/>
                  </a:cubicBezTo>
                  <a:cubicBezTo>
                    <a:pt x="2594" y="2232"/>
                    <a:pt x="2614" y="2219"/>
                    <a:pt x="2614" y="2196"/>
                  </a:cubicBezTo>
                  <a:cubicBezTo>
                    <a:pt x="2507" y="1708"/>
                    <a:pt x="2090" y="1387"/>
                    <a:pt x="1697" y="1125"/>
                  </a:cubicBezTo>
                  <a:cubicBezTo>
                    <a:pt x="1137" y="756"/>
                    <a:pt x="518" y="506"/>
                    <a:pt x="54" y="6"/>
                  </a:cubicBezTo>
                  <a:cubicBezTo>
                    <a:pt x="48" y="2"/>
                    <a:pt x="40" y="1"/>
                    <a:pt x="34"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3"/>
            <p:cNvSpPr/>
            <p:nvPr/>
          </p:nvSpPr>
          <p:spPr>
            <a:xfrm>
              <a:off x="3572900" y="2991800"/>
              <a:ext cx="77475" cy="29675"/>
            </a:xfrm>
            <a:custGeom>
              <a:avLst/>
              <a:gdLst/>
              <a:ahLst/>
              <a:cxnLst/>
              <a:rect l="l" t="t" r="r" b="b"/>
              <a:pathLst>
                <a:path w="3099" h="1187" extrusionOk="0">
                  <a:moveTo>
                    <a:pt x="3064" y="1"/>
                  </a:moveTo>
                  <a:cubicBezTo>
                    <a:pt x="3061" y="1"/>
                    <a:pt x="3058" y="2"/>
                    <a:pt x="3055" y="3"/>
                  </a:cubicBezTo>
                  <a:cubicBezTo>
                    <a:pt x="2507" y="360"/>
                    <a:pt x="1947" y="479"/>
                    <a:pt x="1316" y="634"/>
                  </a:cubicBezTo>
                  <a:cubicBezTo>
                    <a:pt x="876" y="741"/>
                    <a:pt x="423" y="837"/>
                    <a:pt x="42" y="1099"/>
                  </a:cubicBezTo>
                  <a:cubicBezTo>
                    <a:pt x="1" y="1119"/>
                    <a:pt x="32" y="1186"/>
                    <a:pt x="73" y="1186"/>
                  </a:cubicBezTo>
                  <a:cubicBezTo>
                    <a:pt x="78" y="1186"/>
                    <a:pt x="84" y="1185"/>
                    <a:pt x="90" y="1182"/>
                  </a:cubicBezTo>
                  <a:cubicBezTo>
                    <a:pt x="650" y="896"/>
                    <a:pt x="1197" y="801"/>
                    <a:pt x="1804" y="658"/>
                  </a:cubicBezTo>
                  <a:cubicBezTo>
                    <a:pt x="2245" y="551"/>
                    <a:pt x="2745" y="372"/>
                    <a:pt x="3078" y="51"/>
                  </a:cubicBezTo>
                  <a:cubicBezTo>
                    <a:pt x="3099" y="30"/>
                    <a:pt x="3084" y="1"/>
                    <a:pt x="3064"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2" name="Google Shape;332;p3"/>
            <p:cNvSpPr/>
            <p:nvPr/>
          </p:nvSpPr>
          <p:spPr>
            <a:xfrm>
              <a:off x="3533550" y="2930600"/>
              <a:ext cx="46025" cy="46775"/>
            </a:xfrm>
            <a:custGeom>
              <a:avLst/>
              <a:gdLst/>
              <a:ahLst/>
              <a:cxnLst/>
              <a:rect l="l" t="t" r="r" b="b"/>
              <a:pathLst>
                <a:path w="1841" h="1871" extrusionOk="0">
                  <a:moveTo>
                    <a:pt x="20" y="0"/>
                  </a:moveTo>
                  <a:cubicBezTo>
                    <a:pt x="10" y="0"/>
                    <a:pt x="1" y="14"/>
                    <a:pt x="9" y="22"/>
                  </a:cubicBezTo>
                  <a:cubicBezTo>
                    <a:pt x="223" y="368"/>
                    <a:pt x="497" y="677"/>
                    <a:pt x="807" y="939"/>
                  </a:cubicBezTo>
                  <a:cubicBezTo>
                    <a:pt x="1152" y="1237"/>
                    <a:pt x="1462" y="1558"/>
                    <a:pt x="1795" y="1868"/>
                  </a:cubicBezTo>
                  <a:cubicBezTo>
                    <a:pt x="1797" y="1870"/>
                    <a:pt x="1800" y="1871"/>
                    <a:pt x="1803" y="1871"/>
                  </a:cubicBezTo>
                  <a:cubicBezTo>
                    <a:pt x="1818" y="1871"/>
                    <a:pt x="1840" y="1851"/>
                    <a:pt x="1831" y="1832"/>
                  </a:cubicBezTo>
                  <a:cubicBezTo>
                    <a:pt x="1652" y="1511"/>
                    <a:pt x="1319" y="1272"/>
                    <a:pt x="1033" y="1046"/>
                  </a:cubicBezTo>
                  <a:cubicBezTo>
                    <a:pt x="640" y="760"/>
                    <a:pt x="307" y="403"/>
                    <a:pt x="33" y="10"/>
                  </a:cubicBezTo>
                  <a:cubicBezTo>
                    <a:pt x="29" y="3"/>
                    <a:pt x="24" y="0"/>
                    <a:pt x="20"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3" name="Google Shape;333;p3"/>
            <p:cNvSpPr/>
            <p:nvPr/>
          </p:nvSpPr>
          <p:spPr>
            <a:xfrm>
              <a:off x="3576225" y="2954900"/>
              <a:ext cx="60475" cy="38750"/>
            </a:xfrm>
            <a:custGeom>
              <a:avLst/>
              <a:gdLst/>
              <a:ahLst/>
              <a:cxnLst/>
              <a:rect l="l" t="t" r="r" b="b"/>
              <a:pathLst>
                <a:path w="2419" h="1550" extrusionOk="0">
                  <a:moveTo>
                    <a:pt x="2384" y="0"/>
                  </a:moveTo>
                  <a:cubicBezTo>
                    <a:pt x="2381" y="0"/>
                    <a:pt x="2377" y="1"/>
                    <a:pt x="2374" y="3"/>
                  </a:cubicBezTo>
                  <a:cubicBezTo>
                    <a:pt x="1660" y="598"/>
                    <a:pt x="457" y="550"/>
                    <a:pt x="17" y="1491"/>
                  </a:cubicBezTo>
                  <a:cubicBezTo>
                    <a:pt x="1" y="1523"/>
                    <a:pt x="32" y="1549"/>
                    <a:pt x="62" y="1549"/>
                  </a:cubicBezTo>
                  <a:cubicBezTo>
                    <a:pt x="77" y="1549"/>
                    <a:pt x="92" y="1543"/>
                    <a:pt x="100" y="1527"/>
                  </a:cubicBezTo>
                  <a:cubicBezTo>
                    <a:pt x="564" y="646"/>
                    <a:pt x="1719" y="670"/>
                    <a:pt x="2398" y="39"/>
                  </a:cubicBezTo>
                  <a:cubicBezTo>
                    <a:pt x="2418" y="28"/>
                    <a:pt x="2403" y="0"/>
                    <a:pt x="2384"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4" name="Google Shape;334;p3"/>
            <p:cNvSpPr/>
            <p:nvPr/>
          </p:nvSpPr>
          <p:spPr>
            <a:xfrm>
              <a:off x="3579000" y="2921425"/>
              <a:ext cx="42825" cy="42325"/>
            </a:xfrm>
            <a:custGeom>
              <a:avLst/>
              <a:gdLst/>
              <a:ahLst/>
              <a:cxnLst/>
              <a:rect l="l" t="t" r="r" b="b"/>
              <a:pathLst>
                <a:path w="1713" h="1693" extrusionOk="0">
                  <a:moveTo>
                    <a:pt x="1684" y="0"/>
                  </a:moveTo>
                  <a:cubicBezTo>
                    <a:pt x="1679" y="0"/>
                    <a:pt x="1673" y="3"/>
                    <a:pt x="1668" y="8"/>
                  </a:cubicBezTo>
                  <a:cubicBezTo>
                    <a:pt x="1060" y="496"/>
                    <a:pt x="108" y="758"/>
                    <a:pt x="1" y="1651"/>
                  </a:cubicBezTo>
                  <a:cubicBezTo>
                    <a:pt x="1" y="1675"/>
                    <a:pt x="21" y="1693"/>
                    <a:pt x="38" y="1693"/>
                  </a:cubicBezTo>
                  <a:cubicBezTo>
                    <a:pt x="48" y="1693"/>
                    <a:pt x="56" y="1688"/>
                    <a:pt x="60" y="1675"/>
                  </a:cubicBezTo>
                  <a:cubicBezTo>
                    <a:pt x="120" y="1437"/>
                    <a:pt x="227" y="1223"/>
                    <a:pt x="370" y="1044"/>
                  </a:cubicBezTo>
                  <a:cubicBezTo>
                    <a:pt x="525" y="877"/>
                    <a:pt x="691" y="746"/>
                    <a:pt x="882" y="639"/>
                  </a:cubicBezTo>
                  <a:cubicBezTo>
                    <a:pt x="1179" y="473"/>
                    <a:pt x="1453" y="270"/>
                    <a:pt x="1703" y="44"/>
                  </a:cubicBezTo>
                  <a:cubicBezTo>
                    <a:pt x="1712" y="26"/>
                    <a:pt x="1701" y="0"/>
                    <a:pt x="1684"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5" name="Google Shape;335;p3"/>
            <p:cNvSpPr/>
            <p:nvPr/>
          </p:nvSpPr>
          <p:spPr>
            <a:xfrm>
              <a:off x="3552000" y="2885375"/>
              <a:ext cx="48175" cy="63875"/>
            </a:xfrm>
            <a:custGeom>
              <a:avLst/>
              <a:gdLst/>
              <a:ahLst/>
              <a:cxnLst/>
              <a:rect l="l" t="t" r="r" b="b"/>
              <a:pathLst>
                <a:path w="1927" h="2555" extrusionOk="0">
                  <a:moveTo>
                    <a:pt x="1920" y="1"/>
                  </a:moveTo>
                  <a:cubicBezTo>
                    <a:pt x="1917" y="1"/>
                    <a:pt x="1914" y="4"/>
                    <a:pt x="1914" y="10"/>
                  </a:cubicBezTo>
                  <a:cubicBezTo>
                    <a:pt x="1914" y="664"/>
                    <a:pt x="1533" y="1153"/>
                    <a:pt x="1295" y="1700"/>
                  </a:cubicBezTo>
                  <a:lnTo>
                    <a:pt x="1259" y="1784"/>
                  </a:lnTo>
                  <a:lnTo>
                    <a:pt x="1224" y="1843"/>
                  </a:lnTo>
                  <a:cubicBezTo>
                    <a:pt x="1212" y="1819"/>
                    <a:pt x="1200" y="1819"/>
                    <a:pt x="1188" y="1807"/>
                  </a:cubicBezTo>
                  <a:cubicBezTo>
                    <a:pt x="1093" y="1569"/>
                    <a:pt x="938" y="1355"/>
                    <a:pt x="747" y="1188"/>
                  </a:cubicBezTo>
                  <a:cubicBezTo>
                    <a:pt x="485" y="915"/>
                    <a:pt x="212" y="676"/>
                    <a:pt x="33" y="331"/>
                  </a:cubicBezTo>
                  <a:cubicBezTo>
                    <a:pt x="30" y="328"/>
                    <a:pt x="25" y="326"/>
                    <a:pt x="21" y="326"/>
                  </a:cubicBezTo>
                  <a:cubicBezTo>
                    <a:pt x="10" y="326"/>
                    <a:pt x="1" y="335"/>
                    <a:pt x="9" y="343"/>
                  </a:cubicBezTo>
                  <a:cubicBezTo>
                    <a:pt x="164" y="629"/>
                    <a:pt x="354" y="879"/>
                    <a:pt x="581" y="1117"/>
                  </a:cubicBezTo>
                  <a:cubicBezTo>
                    <a:pt x="807" y="1391"/>
                    <a:pt x="974" y="1665"/>
                    <a:pt x="1176" y="1950"/>
                  </a:cubicBezTo>
                  <a:cubicBezTo>
                    <a:pt x="1176" y="1956"/>
                    <a:pt x="1182" y="1959"/>
                    <a:pt x="1189" y="1959"/>
                  </a:cubicBezTo>
                  <a:cubicBezTo>
                    <a:pt x="1197" y="1959"/>
                    <a:pt x="1206" y="1956"/>
                    <a:pt x="1212" y="1950"/>
                  </a:cubicBezTo>
                  <a:lnTo>
                    <a:pt x="1212" y="1950"/>
                  </a:lnTo>
                  <a:cubicBezTo>
                    <a:pt x="1152" y="2141"/>
                    <a:pt x="1128" y="2343"/>
                    <a:pt x="1140" y="2546"/>
                  </a:cubicBezTo>
                  <a:cubicBezTo>
                    <a:pt x="1140" y="2552"/>
                    <a:pt x="1146" y="2555"/>
                    <a:pt x="1152" y="2555"/>
                  </a:cubicBezTo>
                  <a:cubicBezTo>
                    <a:pt x="1158" y="2555"/>
                    <a:pt x="1164" y="2552"/>
                    <a:pt x="1164" y="2546"/>
                  </a:cubicBezTo>
                  <a:cubicBezTo>
                    <a:pt x="1212" y="2343"/>
                    <a:pt x="1224" y="2141"/>
                    <a:pt x="1271" y="1927"/>
                  </a:cubicBezTo>
                  <a:cubicBezTo>
                    <a:pt x="1295" y="1891"/>
                    <a:pt x="1307" y="1855"/>
                    <a:pt x="1319" y="1807"/>
                  </a:cubicBezTo>
                  <a:cubicBezTo>
                    <a:pt x="1331" y="1772"/>
                    <a:pt x="1331" y="1736"/>
                    <a:pt x="1343" y="1712"/>
                  </a:cubicBezTo>
                  <a:cubicBezTo>
                    <a:pt x="1414" y="1522"/>
                    <a:pt x="1545" y="1355"/>
                    <a:pt x="1628" y="1188"/>
                  </a:cubicBezTo>
                  <a:cubicBezTo>
                    <a:pt x="1819" y="819"/>
                    <a:pt x="1914" y="414"/>
                    <a:pt x="1926" y="10"/>
                  </a:cubicBezTo>
                  <a:cubicBezTo>
                    <a:pt x="1926" y="4"/>
                    <a:pt x="1923" y="1"/>
                    <a:pt x="1920"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36" name="Google Shape;336;p3"/>
          <p:cNvSpPr/>
          <p:nvPr/>
        </p:nvSpPr>
        <p:spPr>
          <a:xfrm rot="-6784010">
            <a:off x="9699564" y="4334764"/>
            <a:ext cx="3273096" cy="3353389"/>
          </a:xfrm>
          <a:custGeom>
            <a:avLst/>
            <a:gdLst/>
            <a:ahLst/>
            <a:cxnLst/>
            <a:rect l="l" t="t" r="r" b="b"/>
            <a:pathLst>
              <a:path w="21075" h="21592" extrusionOk="0">
                <a:moveTo>
                  <a:pt x="10919" y="0"/>
                </a:moveTo>
                <a:cubicBezTo>
                  <a:pt x="9665" y="0"/>
                  <a:pt x="8719" y="653"/>
                  <a:pt x="8359" y="2042"/>
                </a:cubicBezTo>
                <a:cubicBezTo>
                  <a:pt x="7954" y="3590"/>
                  <a:pt x="7656" y="5078"/>
                  <a:pt x="8930" y="6090"/>
                </a:cubicBezTo>
                <a:cubicBezTo>
                  <a:pt x="9944" y="6893"/>
                  <a:pt x="9928" y="7911"/>
                  <a:pt x="9260" y="7911"/>
                </a:cubicBezTo>
                <a:cubicBezTo>
                  <a:pt x="9097" y="7911"/>
                  <a:pt x="8893" y="7850"/>
                  <a:pt x="8657" y="7709"/>
                </a:cubicBezTo>
                <a:cubicBezTo>
                  <a:pt x="7442" y="7007"/>
                  <a:pt x="7240" y="4245"/>
                  <a:pt x="7740" y="2661"/>
                </a:cubicBezTo>
                <a:cubicBezTo>
                  <a:pt x="7980" y="1902"/>
                  <a:pt x="7674" y="1564"/>
                  <a:pt x="7150" y="1564"/>
                </a:cubicBezTo>
                <a:cubicBezTo>
                  <a:pt x="6581" y="1564"/>
                  <a:pt x="5754" y="1961"/>
                  <a:pt x="5085" y="2649"/>
                </a:cubicBezTo>
                <a:cubicBezTo>
                  <a:pt x="3787" y="3983"/>
                  <a:pt x="4251" y="5709"/>
                  <a:pt x="5751" y="7197"/>
                </a:cubicBezTo>
                <a:cubicBezTo>
                  <a:pt x="7252" y="8686"/>
                  <a:pt x="8109" y="9709"/>
                  <a:pt x="7049" y="9840"/>
                </a:cubicBezTo>
                <a:cubicBezTo>
                  <a:pt x="7023" y="9844"/>
                  <a:pt x="6998" y="9845"/>
                  <a:pt x="6972" y="9845"/>
                </a:cubicBezTo>
                <a:cubicBezTo>
                  <a:pt x="5961" y="9845"/>
                  <a:pt x="5397" y="7343"/>
                  <a:pt x="4573" y="6519"/>
                </a:cubicBezTo>
                <a:cubicBezTo>
                  <a:pt x="4098" y="6044"/>
                  <a:pt x="3774" y="5658"/>
                  <a:pt x="3369" y="5658"/>
                </a:cubicBezTo>
                <a:cubicBezTo>
                  <a:pt x="3064" y="5658"/>
                  <a:pt x="2712" y="5878"/>
                  <a:pt x="2215" y="6447"/>
                </a:cubicBezTo>
                <a:cubicBezTo>
                  <a:pt x="1096" y="7745"/>
                  <a:pt x="1084" y="11305"/>
                  <a:pt x="3323" y="12531"/>
                </a:cubicBezTo>
                <a:cubicBezTo>
                  <a:pt x="4011" y="12908"/>
                  <a:pt x="4624" y="13039"/>
                  <a:pt x="5142" y="13039"/>
                </a:cubicBezTo>
                <a:cubicBezTo>
                  <a:pt x="6311" y="13039"/>
                  <a:pt x="7001" y="12377"/>
                  <a:pt x="7002" y="12376"/>
                </a:cubicBezTo>
                <a:lnTo>
                  <a:pt x="7002" y="12376"/>
                </a:lnTo>
                <a:lnTo>
                  <a:pt x="6990" y="12424"/>
                </a:lnTo>
                <a:cubicBezTo>
                  <a:pt x="3846" y="15436"/>
                  <a:pt x="858" y="18913"/>
                  <a:pt x="1" y="21556"/>
                </a:cubicBezTo>
                <a:lnTo>
                  <a:pt x="120" y="21592"/>
                </a:lnTo>
                <a:cubicBezTo>
                  <a:pt x="965" y="19008"/>
                  <a:pt x="3858" y="15615"/>
                  <a:pt x="6942" y="12650"/>
                </a:cubicBezTo>
                <a:lnTo>
                  <a:pt x="6942" y="12650"/>
                </a:lnTo>
                <a:cubicBezTo>
                  <a:pt x="6787" y="13424"/>
                  <a:pt x="6597" y="15651"/>
                  <a:pt x="8954" y="16794"/>
                </a:cubicBezTo>
                <a:cubicBezTo>
                  <a:pt x="9585" y="17102"/>
                  <a:pt x="10282" y="17231"/>
                  <a:pt x="10990" y="17231"/>
                </a:cubicBezTo>
                <a:cubicBezTo>
                  <a:pt x="11979" y="17231"/>
                  <a:pt x="12990" y="16978"/>
                  <a:pt x="13871" y="16603"/>
                </a:cubicBezTo>
                <a:cubicBezTo>
                  <a:pt x="15241" y="16032"/>
                  <a:pt x="16277" y="15174"/>
                  <a:pt x="16372" y="14543"/>
                </a:cubicBezTo>
                <a:cubicBezTo>
                  <a:pt x="16515" y="13662"/>
                  <a:pt x="15586" y="13948"/>
                  <a:pt x="14336" y="13781"/>
                </a:cubicBezTo>
                <a:cubicBezTo>
                  <a:pt x="13645" y="13698"/>
                  <a:pt x="12990" y="13436"/>
                  <a:pt x="12419" y="13031"/>
                </a:cubicBezTo>
                <a:cubicBezTo>
                  <a:pt x="11015" y="12024"/>
                  <a:pt x="11530" y="11285"/>
                  <a:pt x="12466" y="11285"/>
                </a:cubicBezTo>
                <a:cubicBezTo>
                  <a:pt x="12880" y="11285"/>
                  <a:pt x="13375" y="11429"/>
                  <a:pt x="13824" y="11757"/>
                </a:cubicBezTo>
                <a:cubicBezTo>
                  <a:pt x="14514" y="12257"/>
                  <a:pt x="15122" y="12531"/>
                  <a:pt x="15657" y="12591"/>
                </a:cubicBezTo>
                <a:cubicBezTo>
                  <a:pt x="15750" y="12605"/>
                  <a:pt x="15843" y="12612"/>
                  <a:pt x="15935" y="12612"/>
                </a:cubicBezTo>
                <a:cubicBezTo>
                  <a:pt x="16387" y="12612"/>
                  <a:pt x="16823" y="12445"/>
                  <a:pt x="17169" y="12138"/>
                </a:cubicBezTo>
                <a:cubicBezTo>
                  <a:pt x="18003" y="11448"/>
                  <a:pt x="19515" y="9364"/>
                  <a:pt x="19491" y="9114"/>
                </a:cubicBezTo>
                <a:cubicBezTo>
                  <a:pt x="19490" y="9099"/>
                  <a:pt x="19481" y="9092"/>
                  <a:pt x="19463" y="9092"/>
                </a:cubicBezTo>
                <a:cubicBezTo>
                  <a:pt x="19255" y="9092"/>
                  <a:pt x="17931" y="10043"/>
                  <a:pt x="16396" y="10186"/>
                </a:cubicBezTo>
                <a:cubicBezTo>
                  <a:pt x="16283" y="10196"/>
                  <a:pt x="16170" y="10201"/>
                  <a:pt x="16057" y="10201"/>
                </a:cubicBezTo>
                <a:cubicBezTo>
                  <a:pt x="15655" y="10201"/>
                  <a:pt x="15253" y="10135"/>
                  <a:pt x="14872" y="9995"/>
                </a:cubicBezTo>
                <a:cubicBezTo>
                  <a:pt x="12985" y="9299"/>
                  <a:pt x="13826" y="9056"/>
                  <a:pt x="14858" y="9056"/>
                </a:cubicBezTo>
                <a:cubicBezTo>
                  <a:pt x="15044" y="9056"/>
                  <a:pt x="15236" y="9064"/>
                  <a:pt x="15419" y="9078"/>
                </a:cubicBezTo>
                <a:cubicBezTo>
                  <a:pt x="15467" y="9079"/>
                  <a:pt x="15514" y="9080"/>
                  <a:pt x="15561" y="9080"/>
                </a:cubicBezTo>
                <a:cubicBezTo>
                  <a:pt x="16181" y="9080"/>
                  <a:pt x="16798" y="9007"/>
                  <a:pt x="17396" y="8852"/>
                </a:cubicBezTo>
                <a:cubicBezTo>
                  <a:pt x="18539" y="8602"/>
                  <a:pt x="19682" y="8174"/>
                  <a:pt x="19932" y="7745"/>
                </a:cubicBezTo>
                <a:cubicBezTo>
                  <a:pt x="20325" y="7043"/>
                  <a:pt x="20241" y="5888"/>
                  <a:pt x="20241" y="5888"/>
                </a:cubicBezTo>
                <a:lnTo>
                  <a:pt x="20241" y="5888"/>
                </a:lnTo>
                <a:cubicBezTo>
                  <a:pt x="19527" y="6364"/>
                  <a:pt x="18765" y="6792"/>
                  <a:pt x="17991" y="7162"/>
                </a:cubicBezTo>
                <a:cubicBezTo>
                  <a:pt x="17321" y="7462"/>
                  <a:pt x="16626" y="7698"/>
                  <a:pt x="16090" y="7698"/>
                </a:cubicBezTo>
                <a:cubicBezTo>
                  <a:pt x="15797" y="7698"/>
                  <a:pt x="15552" y="7627"/>
                  <a:pt x="15384" y="7459"/>
                </a:cubicBezTo>
                <a:cubicBezTo>
                  <a:pt x="14669" y="6721"/>
                  <a:pt x="16348" y="6721"/>
                  <a:pt x="17920" y="6007"/>
                </a:cubicBezTo>
                <a:cubicBezTo>
                  <a:pt x="18586" y="5721"/>
                  <a:pt x="19170" y="5257"/>
                  <a:pt x="19598" y="4661"/>
                </a:cubicBezTo>
                <a:cubicBezTo>
                  <a:pt x="21075" y="2471"/>
                  <a:pt x="19694" y="875"/>
                  <a:pt x="20182" y="494"/>
                </a:cubicBezTo>
                <a:cubicBezTo>
                  <a:pt x="20182" y="494"/>
                  <a:pt x="19826" y="352"/>
                  <a:pt x="19254" y="352"/>
                </a:cubicBezTo>
                <a:cubicBezTo>
                  <a:pt x="18921" y="352"/>
                  <a:pt x="18514" y="400"/>
                  <a:pt x="18062" y="554"/>
                </a:cubicBezTo>
                <a:cubicBezTo>
                  <a:pt x="17777" y="661"/>
                  <a:pt x="17503" y="792"/>
                  <a:pt x="17241" y="947"/>
                </a:cubicBezTo>
                <a:cubicBezTo>
                  <a:pt x="15634" y="1935"/>
                  <a:pt x="14657" y="3602"/>
                  <a:pt x="14467" y="4602"/>
                </a:cubicBezTo>
                <a:cubicBezTo>
                  <a:pt x="14349" y="5189"/>
                  <a:pt x="13943" y="5532"/>
                  <a:pt x="13629" y="5532"/>
                </a:cubicBezTo>
                <a:cubicBezTo>
                  <a:pt x="13403" y="5532"/>
                  <a:pt x="13225" y="5353"/>
                  <a:pt x="13240" y="4959"/>
                </a:cubicBezTo>
                <a:cubicBezTo>
                  <a:pt x="13288" y="4006"/>
                  <a:pt x="13586" y="3185"/>
                  <a:pt x="14800" y="1851"/>
                </a:cubicBezTo>
                <a:cubicBezTo>
                  <a:pt x="16026" y="530"/>
                  <a:pt x="16217" y="423"/>
                  <a:pt x="14872" y="327"/>
                </a:cubicBezTo>
                <a:cubicBezTo>
                  <a:pt x="14469" y="299"/>
                  <a:pt x="14129" y="256"/>
                  <a:pt x="13834" y="256"/>
                </a:cubicBezTo>
                <a:cubicBezTo>
                  <a:pt x="13143" y="256"/>
                  <a:pt x="12698" y="488"/>
                  <a:pt x="12264" y="1673"/>
                </a:cubicBezTo>
                <a:cubicBezTo>
                  <a:pt x="11645" y="3352"/>
                  <a:pt x="12681" y="4566"/>
                  <a:pt x="12216" y="5197"/>
                </a:cubicBezTo>
                <a:cubicBezTo>
                  <a:pt x="12008" y="5480"/>
                  <a:pt x="11595" y="5784"/>
                  <a:pt x="11255" y="5784"/>
                </a:cubicBezTo>
                <a:cubicBezTo>
                  <a:pt x="10837" y="5784"/>
                  <a:pt x="10531" y="5323"/>
                  <a:pt x="10859" y="3792"/>
                </a:cubicBezTo>
                <a:cubicBezTo>
                  <a:pt x="11454" y="1018"/>
                  <a:pt x="12871" y="208"/>
                  <a:pt x="11395" y="30"/>
                </a:cubicBezTo>
                <a:cubicBezTo>
                  <a:pt x="11232" y="10"/>
                  <a:pt x="11073" y="0"/>
                  <a:pt x="1091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37" name="Google Shape;337;p3"/>
          <p:cNvGrpSpPr/>
          <p:nvPr/>
        </p:nvGrpSpPr>
        <p:grpSpPr>
          <a:xfrm rot="-970937">
            <a:off x="10489343" y="4495152"/>
            <a:ext cx="1693503" cy="2456019"/>
            <a:chOff x="3066525" y="648600"/>
            <a:chExt cx="1270100" cy="1841975"/>
          </a:xfrm>
        </p:grpSpPr>
        <p:sp>
          <p:nvSpPr>
            <p:cNvPr id="338" name="Google Shape;338;p3"/>
            <p:cNvSpPr/>
            <p:nvPr/>
          </p:nvSpPr>
          <p:spPr>
            <a:xfrm>
              <a:off x="4012200" y="1479000"/>
              <a:ext cx="295250" cy="302750"/>
            </a:xfrm>
            <a:custGeom>
              <a:avLst/>
              <a:gdLst/>
              <a:ahLst/>
              <a:cxnLst/>
              <a:rect l="l" t="t" r="r" b="b"/>
              <a:pathLst>
                <a:path w="11810" h="12110" extrusionOk="0">
                  <a:moveTo>
                    <a:pt x="11409" y="1"/>
                  </a:moveTo>
                  <a:lnTo>
                    <a:pt x="11409" y="1"/>
                  </a:lnTo>
                  <a:cubicBezTo>
                    <a:pt x="8540" y="668"/>
                    <a:pt x="4137" y="3270"/>
                    <a:pt x="2035" y="5404"/>
                  </a:cubicBezTo>
                  <a:cubicBezTo>
                    <a:pt x="1" y="7539"/>
                    <a:pt x="401" y="9207"/>
                    <a:pt x="868" y="12109"/>
                  </a:cubicBezTo>
                  <a:cubicBezTo>
                    <a:pt x="3903" y="12076"/>
                    <a:pt x="5371" y="12076"/>
                    <a:pt x="7373" y="9774"/>
                  </a:cubicBezTo>
                  <a:cubicBezTo>
                    <a:pt x="9374" y="7439"/>
                    <a:pt x="11809" y="3036"/>
                    <a:pt x="114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3"/>
            <p:cNvSpPr/>
            <p:nvPr/>
          </p:nvSpPr>
          <p:spPr>
            <a:xfrm>
              <a:off x="4033050" y="1545725"/>
              <a:ext cx="212675" cy="235175"/>
            </a:xfrm>
            <a:custGeom>
              <a:avLst/>
              <a:gdLst/>
              <a:ahLst/>
              <a:cxnLst/>
              <a:rect l="l" t="t" r="r" b="b"/>
              <a:pathLst>
                <a:path w="8507" h="9407" fill="none" extrusionOk="0">
                  <a:moveTo>
                    <a:pt x="8507" y="0"/>
                  </a:moveTo>
                  <a:cubicBezTo>
                    <a:pt x="8073" y="500"/>
                    <a:pt x="1" y="9407"/>
                    <a:pt x="1" y="9407"/>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3"/>
            <p:cNvSpPr/>
            <p:nvPr/>
          </p:nvSpPr>
          <p:spPr>
            <a:xfrm>
              <a:off x="3775375" y="1667475"/>
              <a:ext cx="280225" cy="330250"/>
            </a:xfrm>
            <a:custGeom>
              <a:avLst/>
              <a:gdLst/>
              <a:ahLst/>
              <a:cxnLst/>
              <a:rect l="l" t="t" r="r" b="b"/>
              <a:pathLst>
                <a:path w="11209" h="13210" extrusionOk="0">
                  <a:moveTo>
                    <a:pt x="701" y="0"/>
                  </a:moveTo>
                  <a:cubicBezTo>
                    <a:pt x="0" y="2936"/>
                    <a:pt x="1968" y="7639"/>
                    <a:pt x="3636" y="10174"/>
                  </a:cubicBezTo>
                  <a:cubicBezTo>
                    <a:pt x="5371" y="12676"/>
                    <a:pt x="6805" y="12843"/>
                    <a:pt x="9841" y="13210"/>
                  </a:cubicBezTo>
                  <a:cubicBezTo>
                    <a:pt x="10641" y="10374"/>
                    <a:pt x="11208" y="8740"/>
                    <a:pt x="9407" y="6405"/>
                  </a:cubicBezTo>
                  <a:cubicBezTo>
                    <a:pt x="7639" y="4070"/>
                    <a:pt x="3503" y="968"/>
                    <a:pt x="7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3"/>
            <p:cNvSpPr/>
            <p:nvPr/>
          </p:nvSpPr>
          <p:spPr>
            <a:xfrm>
              <a:off x="3837075" y="1739175"/>
              <a:ext cx="185150" cy="257725"/>
            </a:xfrm>
            <a:custGeom>
              <a:avLst/>
              <a:gdLst/>
              <a:ahLst/>
              <a:cxnLst/>
              <a:rect l="l" t="t" r="r" b="b"/>
              <a:pathLst>
                <a:path w="7406" h="10309" fill="none" extrusionOk="0">
                  <a:moveTo>
                    <a:pt x="1" y="1"/>
                  </a:moveTo>
                  <a:cubicBezTo>
                    <a:pt x="368" y="535"/>
                    <a:pt x="7406" y="10308"/>
                    <a:pt x="7406" y="10308"/>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3"/>
            <p:cNvSpPr/>
            <p:nvPr/>
          </p:nvSpPr>
          <p:spPr>
            <a:xfrm>
              <a:off x="3410950" y="1129575"/>
              <a:ext cx="846450" cy="1361000"/>
            </a:xfrm>
            <a:custGeom>
              <a:avLst/>
              <a:gdLst/>
              <a:ahLst/>
              <a:cxnLst/>
              <a:rect l="l" t="t" r="r" b="b"/>
              <a:pathLst>
                <a:path w="33858" h="54440" fill="none" extrusionOk="0">
                  <a:moveTo>
                    <a:pt x="0" y="22350"/>
                  </a:moveTo>
                  <a:cubicBezTo>
                    <a:pt x="0" y="22350"/>
                    <a:pt x="18413" y="38895"/>
                    <a:pt x="17513" y="54073"/>
                  </a:cubicBezTo>
                  <a:cubicBezTo>
                    <a:pt x="17513" y="54340"/>
                    <a:pt x="17846" y="54440"/>
                    <a:pt x="17946" y="54240"/>
                  </a:cubicBezTo>
                  <a:cubicBezTo>
                    <a:pt x="33858" y="28188"/>
                    <a:pt x="17546" y="1"/>
                    <a:pt x="17546" y="1"/>
                  </a:cubicBezTo>
                </a:path>
              </a:pathLst>
            </a:custGeom>
            <a:noFill/>
            <a:ln w="5000"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3"/>
            <p:cNvSpPr/>
            <p:nvPr/>
          </p:nvSpPr>
          <p:spPr>
            <a:xfrm>
              <a:off x="3066525" y="1346825"/>
              <a:ext cx="688025" cy="679375"/>
            </a:xfrm>
            <a:custGeom>
              <a:avLst/>
              <a:gdLst/>
              <a:ahLst/>
              <a:cxnLst/>
              <a:rect l="l" t="t" r="r" b="b"/>
              <a:pathLst>
                <a:path w="27521" h="27175" extrusionOk="0">
                  <a:moveTo>
                    <a:pt x="15161" y="0"/>
                  </a:moveTo>
                  <a:cubicBezTo>
                    <a:pt x="14489" y="0"/>
                    <a:pt x="13832" y="177"/>
                    <a:pt x="13310" y="584"/>
                  </a:cubicBezTo>
                  <a:cubicBezTo>
                    <a:pt x="12209" y="1418"/>
                    <a:pt x="12209" y="3153"/>
                    <a:pt x="12176" y="4354"/>
                  </a:cubicBezTo>
                  <a:cubicBezTo>
                    <a:pt x="12143" y="5254"/>
                    <a:pt x="12176" y="6188"/>
                    <a:pt x="12309" y="7089"/>
                  </a:cubicBezTo>
                  <a:cubicBezTo>
                    <a:pt x="11976" y="6388"/>
                    <a:pt x="11609" y="5721"/>
                    <a:pt x="11209" y="5054"/>
                  </a:cubicBezTo>
                  <a:cubicBezTo>
                    <a:pt x="10463" y="3802"/>
                    <a:pt x="9292" y="1830"/>
                    <a:pt x="7622" y="1830"/>
                  </a:cubicBezTo>
                  <a:cubicBezTo>
                    <a:pt x="7424" y="1830"/>
                    <a:pt x="7218" y="1858"/>
                    <a:pt x="7006" y="1918"/>
                  </a:cubicBezTo>
                  <a:cubicBezTo>
                    <a:pt x="5705" y="2319"/>
                    <a:pt x="4504" y="3353"/>
                    <a:pt x="4304" y="4720"/>
                  </a:cubicBezTo>
                  <a:cubicBezTo>
                    <a:pt x="4137" y="6055"/>
                    <a:pt x="5304" y="7256"/>
                    <a:pt x="6138" y="8190"/>
                  </a:cubicBezTo>
                  <a:cubicBezTo>
                    <a:pt x="6772" y="8857"/>
                    <a:pt x="7473" y="9491"/>
                    <a:pt x="8173" y="10058"/>
                  </a:cubicBezTo>
                  <a:cubicBezTo>
                    <a:pt x="7439" y="9757"/>
                    <a:pt x="6672" y="9557"/>
                    <a:pt x="5972" y="9357"/>
                  </a:cubicBezTo>
                  <a:cubicBezTo>
                    <a:pt x="5183" y="9144"/>
                    <a:pt x="4151" y="8873"/>
                    <a:pt x="3188" y="8873"/>
                  </a:cubicBezTo>
                  <a:cubicBezTo>
                    <a:pt x="2196" y="8873"/>
                    <a:pt x="1276" y="9160"/>
                    <a:pt x="768" y="10091"/>
                  </a:cubicBezTo>
                  <a:cubicBezTo>
                    <a:pt x="134" y="11258"/>
                    <a:pt x="1" y="12860"/>
                    <a:pt x="801" y="13994"/>
                  </a:cubicBezTo>
                  <a:cubicBezTo>
                    <a:pt x="1602" y="15061"/>
                    <a:pt x="3303" y="15128"/>
                    <a:pt x="4504" y="15161"/>
                  </a:cubicBezTo>
                  <a:cubicBezTo>
                    <a:pt x="4729" y="15170"/>
                    <a:pt x="4956" y="15174"/>
                    <a:pt x="5185" y="15174"/>
                  </a:cubicBezTo>
                  <a:cubicBezTo>
                    <a:pt x="5869" y="15174"/>
                    <a:pt x="6564" y="15136"/>
                    <a:pt x="7239" y="15061"/>
                  </a:cubicBezTo>
                  <a:lnTo>
                    <a:pt x="7239" y="15061"/>
                  </a:lnTo>
                  <a:cubicBezTo>
                    <a:pt x="6539" y="15395"/>
                    <a:pt x="5871" y="15728"/>
                    <a:pt x="5204" y="16129"/>
                  </a:cubicBezTo>
                  <a:cubicBezTo>
                    <a:pt x="3803" y="16896"/>
                    <a:pt x="1468" y="18263"/>
                    <a:pt x="2035" y="20298"/>
                  </a:cubicBezTo>
                  <a:cubicBezTo>
                    <a:pt x="2436" y="21532"/>
                    <a:pt x="3403" y="22800"/>
                    <a:pt x="4804" y="23000"/>
                  </a:cubicBezTo>
                  <a:cubicBezTo>
                    <a:pt x="4907" y="23016"/>
                    <a:pt x="5008" y="23023"/>
                    <a:pt x="5109" y="23023"/>
                  </a:cubicBezTo>
                  <a:cubicBezTo>
                    <a:pt x="6321" y="23023"/>
                    <a:pt x="7411" y="21969"/>
                    <a:pt x="8273" y="21199"/>
                  </a:cubicBezTo>
                  <a:cubicBezTo>
                    <a:pt x="8907" y="20565"/>
                    <a:pt x="9541" y="19898"/>
                    <a:pt x="10141" y="19197"/>
                  </a:cubicBezTo>
                  <a:lnTo>
                    <a:pt x="10141" y="19197"/>
                  </a:lnTo>
                  <a:cubicBezTo>
                    <a:pt x="9841" y="19931"/>
                    <a:pt x="9641" y="20699"/>
                    <a:pt x="9441" y="21399"/>
                  </a:cubicBezTo>
                  <a:cubicBezTo>
                    <a:pt x="9007" y="23000"/>
                    <a:pt x="8307" y="25635"/>
                    <a:pt x="10141" y="26636"/>
                  </a:cubicBezTo>
                  <a:cubicBezTo>
                    <a:pt x="10745" y="26981"/>
                    <a:pt x="11456" y="27175"/>
                    <a:pt x="12159" y="27175"/>
                  </a:cubicBezTo>
                  <a:cubicBezTo>
                    <a:pt x="12815" y="27175"/>
                    <a:pt x="13463" y="27006"/>
                    <a:pt x="14011" y="26636"/>
                  </a:cubicBezTo>
                  <a:cubicBezTo>
                    <a:pt x="15111" y="25836"/>
                    <a:pt x="15145" y="24134"/>
                    <a:pt x="15211" y="22900"/>
                  </a:cubicBezTo>
                  <a:cubicBezTo>
                    <a:pt x="15278" y="21999"/>
                    <a:pt x="15211" y="21065"/>
                    <a:pt x="15145" y="20165"/>
                  </a:cubicBezTo>
                  <a:lnTo>
                    <a:pt x="15145" y="20165"/>
                  </a:lnTo>
                  <a:cubicBezTo>
                    <a:pt x="15478" y="20865"/>
                    <a:pt x="15812" y="21532"/>
                    <a:pt x="16179" y="22200"/>
                  </a:cubicBezTo>
                  <a:cubicBezTo>
                    <a:pt x="16926" y="23455"/>
                    <a:pt x="18076" y="25488"/>
                    <a:pt x="19747" y="25488"/>
                  </a:cubicBezTo>
                  <a:cubicBezTo>
                    <a:pt x="19940" y="25488"/>
                    <a:pt x="20141" y="25461"/>
                    <a:pt x="20348" y="25402"/>
                  </a:cubicBezTo>
                  <a:cubicBezTo>
                    <a:pt x="21649" y="25068"/>
                    <a:pt x="22850" y="24034"/>
                    <a:pt x="23117" y="22700"/>
                  </a:cubicBezTo>
                  <a:cubicBezTo>
                    <a:pt x="23351" y="21366"/>
                    <a:pt x="22183" y="20098"/>
                    <a:pt x="21349" y="19197"/>
                  </a:cubicBezTo>
                  <a:cubicBezTo>
                    <a:pt x="20715" y="18497"/>
                    <a:pt x="20048" y="17863"/>
                    <a:pt x="19348" y="17263"/>
                  </a:cubicBezTo>
                  <a:lnTo>
                    <a:pt x="19348" y="17263"/>
                  </a:lnTo>
                  <a:cubicBezTo>
                    <a:pt x="20048" y="17563"/>
                    <a:pt x="20815" y="17830"/>
                    <a:pt x="21516" y="18030"/>
                  </a:cubicBezTo>
                  <a:cubicBezTo>
                    <a:pt x="22328" y="18267"/>
                    <a:pt x="23389" y="18564"/>
                    <a:pt x="24373" y="18564"/>
                  </a:cubicBezTo>
                  <a:cubicBezTo>
                    <a:pt x="25328" y="18564"/>
                    <a:pt x="26210" y="18284"/>
                    <a:pt x="26720" y="17396"/>
                  </a:cubicBezTo>
                  <a:cubicBezTo>
                    <a:pt x="27353" y="16295"/>
                    <a:pt x="27520" y="14661"/>
                    <a:pt x="26820" y="13493"/>
                  </a:cubicBezTo>
                  <a:cubicBezTo>
                    <a:pt x="26019" y="12359"/>
                    <a:pt x="24318" y="12326"/>
                    <a:pt x="23084" y="12226"/>
                  </a:cubicBezTo>
                  <a:cubicBezTo>
                    <a:pt x="22740" y="12200"/>
                    <a:pt x="22391" y="12189"/>
                    <a:pt x="22041" y="12189"/>
                  </a:cubicBezTo>
                  <a:cubicBezTo>
                    <a:pt x="21474" y="12189"/>
                    <a:pt x="20905" y="12218"/>
                    <a:pt x="20348" y="12259"/>
                  </a:cubicBezTo>
                  <a:cubicBezTo>
                    <a:pt x="21049" y="11992"/>
                    <a:pt x="21716" y="11659"/>
                    <a:pt x="22383" y="11258"/>
                  </a:cubicBezTo>
                  <a:cubicBezTo>
                    <a:pt x="23851" y="10491"/>
                    <a:pt x="26186" y="9157"/>
                    <a:pt x="25652" y="7156"/>
                  </a:cubicBezTo>
                  <a:cubicBezTo>
                    <a:pt x="25319" y="5888"/>
                    <a:pt x="24251" y="4654"/>
                    <a:pt x="22917" y="4387"/>
                  </a:cubicBezTo>
                  <a:cubicBezTo>
                    <a:pt x="22799" y="4366"/>
                    <a:pt x="22682" y="4357"/>
                    <a:pt x="22566" y="4357"/>
                  </a:cubicBezTo>
                  <a:cubicBezTo>
                    <a:pt x="21367" y="4357"/>
                    <a:pt x="20266" y="5389"/>
                    <a:pt x="19414" y="6088"/>
                  </a:cubicBezTo>
                  <a:cubicBezTo>
                    <a:pt x="18514" y="6855"/>
                    <a:pt x="17747" y="7723"/>
                    <a:pt x="17013" y="8657"/>
                  </a:cubicBezTo>
                  <a:cubicBezTo>
                    <a:pt x="17413" y="7689"/>
                    <a:pt x="17713" y="6689"/>
                    <a:pt x="17980" y="5721"/>
                  </a:cubicBezTo>
                  <a:cubicBezTo>
                    <a:pt x="18380" y="4087"/>
                    <a:pt x="19014" y="1518"/>
                    <a:pt x="17180" y="517"/>
                  </a:cubicBezTo>
                  <a:cubicBezTo>
                    <a:pt x="16583" y="193"/>
                    <a:pt x="15864" y="0"/>
                    <a:pt x="151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3"/>
            <p:cNvSpPr/>
            <p:nvPr/>
          </p:nvSpPr>
          <p:spPr>
            <a:xfrm>
              <a:off x="3346725" y="1700000"/>
              <a:ext cx="58400" cy="283550"/>
            </a:xfrm>
            <a:custGeom>
              <a:avLst/>
              <a:gdLst/>
              <a:ahLst/>
              <a:cxnLst/>
              <a:rect l="l" t="t" r="r" b="b"/>
              <a:pathLst>
                <a:path w="2336" h="11342" fill="none" extrusionOk="0">
                  <a:moveTo>
                    <a:pt x="1602" y="8606"/>
                  </a:moveTo>
                  <a:cubicBezTo>
                    <a:pt x="1969" y="5738"/>
                    <a:pt x="2336" y="2869"/>
                    <a:pt x="1869" y="0"/>
                  </a:cubicBezTo>
                  <a:cubicBezTo>
                    <a:pt x="1602" y="3836"/>
                    <a:pt x="968" y="7606"/>
                    <a:pt x="1" y="1134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3"/>
            <p:cNvSpPr/>
            <p:nvPr/>
          </p:nvSpPr>
          <p:spPr>
            <a:xfrm>
              <a:off x="3198300" y="1710825"/>
              <a:ext cx="193475" cy="174325"/>
            </a:xfrm>
            <a:custGeom>
              <a:avLst/>
              <a:gdLst/>
              <a:ahLst/>
              <a:cxnLst/>
              <a:rect l="l" t="t" r="r" b="b"/>
              <a:pathLst>
                <a:path w="7739" h="6973" fill="none" extrusionOk="0">
                  <a:moveTo>
                    <a:pt x="167" y="6972"/>
                  </a:moveTo>
                  <a:cubicBezTo>
                    <a:pt x="2835" y="4804"/>
                    <a:pt x="5371" y="2503"/>
                    <a:pt x="7739" y="1"/>
                  </a:cubicBezTo>
                  <a:cubicBezTo>
                    <a:pt x="5070" y="1735"/>
                    <a:pt x="2502" y="3603"/>
                    <a:pt x="0" y="5505"/>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3"/>
            <p:cNvSpPr/>
            <p:nvPr/>
          </p:nvSpPr>
          <p:spPr>
            <a:xfrm>
              <a:off x="3188275" y="1699150"/>
              <a:ext cx="193500" cy="122625"/>
            </a:xfrm>
            <a:custGeom>
              <a:avLst/>
              <a:gdLst/>
              <a:ahLst/>
              <a:cxnLst/>
              <a:rect l="l" t="t" r="r" b="b"/>
              <a:pathLst>
                <a:path w="7740" h="4905" fill="none" extrusionOk="0">
                  <a:moveTo>
                    <a:pt x="7740" y="1"/>
                  </a:moveTo>
                  <a:cubicBezTo>
                    <a:pt x="5004" y="1402"/>
                    <a:pt x="2436" y="3003"/>
                    <a:pt x="1" y="4904"/>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3"/>
            <p:cNvSpPr/>
            <p:nvPr/>
          </p:nvSpPr>
          <p:spPr>
            <a:xfrm>
              <a:off x="3379250" y="1689150"/>
              <a:ext cx="180150" cy="245200"/>
            </a:xfrm>
            <a:custGeom>
              <a:avLst/>
              <a:gdLst/>
              <a:ahLst/>
              <a:cxnLst/>
              <a:rect l="l" t="t" r="r" b="b"/>
              <a:pathLst>
                <a:path w="7206" h="9808" fill="none" extrusionOk="0">
                  <a:moveTo>
                    <a:pt x="7206" y="9808"/>
                  </a:moveTo>
                  <a:cubicBezTo>
                    <a:pt x="4304" y="6972"/>
                    <a:pt x="1835" y="3636"/>
                    <a:pt x="1" y="1"/>
                  </a:cubicBezTo>
                  <a:cubicBezTo>
                    <a:pt x="2369" y="2035"/>
                    <a:pt x="4270" y="4570"/>
                    <a:pt x="5871" y="727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3"/>
            <p:cNvSpPr/>
            <p:nvPr/>
          </p:nvSpPr>
          <p:spPr>
            <a:xfrm>
              <a:off x="3412600" y="1705000"/>
              <a:ext cx="180150" cy="184325"/>
            </a:xfrm>
            <a:custGeom>
              <a:avLst/>
              <a:gdLst/>
              <a:ahLst/>
              <a:cxnLst/>
              <a:rect l="l" t="t" r="r" b="b"/>
              <a:pathLst>
                <a:path w="7206" h="7373" fill="none" extrusionOk="0">
                  <a:moveTo>
                    <a:pt x="7206" y="7372"/>
                  </a:moveTo>
                  <a:cubicBezTo>
                    <a:pt x="5138" y="4637"/>
                    <a:pt x="2703" y="2169"/>
                    <a:pt x="1" y="0"/>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9" name="Google Shape;349;p3"/>
            <p:cNvSpPr/>
            <p:nvPr/>
          </p:nvSpPr>
          <p:spPr>
            <a:xfrm>
              <a:off x="3430125" y="1694150"/>
              <a:ext cx="239350" cy="38400"/>
            </a:xfrm>
            <a:custGeom>
              <a:avLst/>
              <a:gdLst/>
              <a:ahLst/>
              <a:cxnLst/>
              <a:rect l="l" t="t" r="r" b="b"/>
              <a:pathLst>
                <a:path w="9574" h="1536" fill="none" extrusionOk="0">
                  <a:moveTo>
                    <a:pt x="7906" y="1"/>
                  </a:moveTo>
                  <a:cubicBezTo>
                    <a:pt x="5304" y="34"/>
                    <a:pt x="2602" y="201"/>
                    <a:pt x="0" y="268"/>
                  </a:cubicBezTo>
                  <a:cubicBezTo>
                    <a:pt x="3103" y="1168"/>
                    <a:pt x="6338" y="1535"/>
                    <a:pt x="9574" y="1368"/>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0" name="Google Shape;350;p3"/>
            <p:cNvSpPr/>
            <p:nvPr/>
          </p:nvSpPr>
          <p:spPr>
            <a:xfrm>
              <a:off x="3421775" y="1706675"/>
              <a:ext cx="172650" cy="57550"/>
            </a:xfrm>
            <a:custGeom>
              <a:avLst/>
              <a:gdLst/>
              <a:ahLst/>
              <a:cxnLst/>
              <a:rect l="l" t="t" r="r" b="b"/>
              <a:pathLst>
                <a:path w="6906" h="2302" fill="none" extrusionOk="0">
                  <a:moveTo>
                    <a:pt x="6906" y="2302"/>
                  </a:moveTo>
                  <a:cubicBezTo>
                    <a:pt x="4471" y="1935"/>
                    <a:pt x="2136" y="1134"/>
                    <a:pt x="1" y="0"/>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1" name="Google Shape;351;p3"/>
            <p:cNvSpPr/>
            <p:nvPr/>
          </p:nvSpPr>
          <p:spPr>
            <a:xfrm>
              <a:off x="3415100" y="1530700"/>
              <a:ext cx="223525" cy="160975"/>
            </a:xfrm>
            <a:custGeom>
              <a:avLst/>
              <a:gdLst/>
              <a:ahLst/>
              <a:cxnLst/>
              <a:rect l="l" t="t" r="r" b="b"/>
              <a:pathLst>
                <a:path w="8941" h="6439" fill="none" extrusionOk="0">
                  <a:moveTo>
                    <a:pt x="8941" y="1"/>
                  </a:moveTo>
                  <a:lnTo>
                    <a:pt x="7206" y="1368"/>
                  </a:lnTo>
                  <a:cubicBezTo>
                    <a:pt x="4904" y="3203"/>
                    <a:pt x="2569" y="5038"/>
                    <a:pt x="1" y="6439"/>
                  </a:cubicBezTo>
                  <a:cubicBezTo>
                    <a:pt x="1735" y="4104"/>
                    <a:pt x="3904" y="2002"/>
                    <a:pt x="6272" y="30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2" name="Google Shape;352;p3"/>
            <p:cNvSpPr/>
            <p:nvPr/>
          </p:nvSpPr>
          <p:spPr>
            <a:xfrm>
              <a:off x="3444300" y="1576575"/>
              <a:ext cx="183475" cy="120100"/>
            </a:xfrm>
            <a:custGeom>
              <a:avLst/>
              <a:gdLst/>
              <a:ahLst/>
              <a:cxnLst/>
              <a:rect l="l" t="t" r="r" b="b"/>
              <a:pathLst>
                <a:path w="7339" h="4804" fill="none" extrusionOk="0">
                  <a:moveTo>
                    <a:pt x="7339" y="0"/>
                  </a:moveTo>
                  <a:cubicBezTo>
                    <a:pt x="6071" y="868"/>
                    <a:pt x="4770" y="1802"/>
                    <a:pt x="3536" y="2669"/>
                  </a:cubicBezTo>
                  <a:cubicBezTo>
                    <a:pt x="2402" y="3469"/>
                    <a:pt x="1268" y="4270"/>
                    <a:pt x="0" y="4804"/>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3" name="Google Shape;353;p3"/>
            <p:cNvSpPr/>
            <p:nvPr/>
          </p:nvSpPr>
          <p:spPr>
            <a:xfrm>
              <a:off x="3423450" y="1403125"/>
              <a:ext cx="59225" cy="260200"/>
            </a:xfrm>
            <a:custGeom>
              <a:avLst/>
              <a:gdLst/>
              <a:ahLst/>
              <a:cxnLst/>
              <a:rect l="l" t="t" r="r" b="b"/>
              <a:pathLst>
                <a:path w="2369" h="10408" fill="none" extrusionOk="0">
                  <a:moveTo>
                    <a:pt x="2269" y="1468"/>
                  </a:moveTo>
                  <a:cubicBezTo>
                    <a:pt x="2369" y="4570"/>
                    <a:pt x="1535" y="7672"/>
                    <a:pt x="0" y="10407"/>
                  </a:cubicBezTo>
                  <a:cubicBezTo>
                    <a:pt x="534" y="6938"/>
                    <a:pt x="768" y="3503"/>
                    <a:pt x="467" y="0"/>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4" name="Google Shape;354;p3"/>
            <p:cNvSpPr/>
            <p:nvPr/>
          </p:nvSpPr>
          <p:spPr>
            <a:xfrm>
              <a:off x="3399275" y="1448150"/>
              <a:ext cx="22525" cy="246875"/>
            </a:xfrm>
            <a:custGeom>
              <a:avLst/>
              <a:gdLst/>
              <a:ahLst/>
              <a:cxnLst/>
              <a:rect l="l" t="t" r="r" b="b"/>
              <a:pathLst>
                <a:path w="901" h="9875" fill="none" extrusionOk="0">
                  <a:moveTo>
                    <a:pt x="634" y="0"/>
                  </a:moveTo>
                  <a:cubicBezTo>
                    <a:pt x="901" y="3303"/>
                    <a:pt x="701" y="6638"/>
                    <a:pt x="0" y="9874"/>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5" name="Google Shape;355;p3"/>
            <p:cNvSpPr/>
            <p:nvPr/>
          </p:nvSpPr>
          <p:spPr>
            <a:xfrm>
              <a:off x="3231650" y="1459825"/>
              <a:ext cx="164300" cy="216850"/>
            </a:xfrm>
            <a:custGeom>
              <a:avLst/>
              <a:gdLst/>
              <a:ahLst/>
              <a:cxnLst/>
              <a:rect l="l" t="t" r="r" b="b"/>
              <a:pathLst>
                <a:path w="6572" h="8674" fill="none" extrusionOk="0">
                  <a:moveTo>
                    <a:pt x="100" y="0"/>
                  </a:moveTo>
                  <a:cubicBezTo>
                    <a:pt x="2169" y="3002"/>
                    <a:pt x="4270" y="5871"/>
                    <a:pt x="6572" y="8673"/>
                  </a:cubicBezTo>
                  <a:cubicBezTo>
                    <a:pt x="4203" y="6705"/>
                    <a:pt x="2002" y="4637"/>
                    <a:pt x="0" y="230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6" name="Google Shape;356;p3"/>
            <p:cNvSpPr/>
            <p:nvPr/>
          </p:nvSpPr>
          <p:spPr>
            <a:xfrm>
              <a:off x="3312525" y="1509850"/>
              <a:ext cx="106775" cy="171825"/>
            </a:xfrm>
            <a:custGeom>
              <a:avLst/>
              <a:gdLst/>
              <a:ahLst/>
              <a:cxnLst/>
              <a:rect l="l" t="t" r="r" b="b"/>
              <a:pathLst>
                <a:path w="4271" h="6873" fill="none" extrusionOk="0">
                  <a:moveTo>
                    <a:pt x="4271" y="6872"/>
                  </a:moveTo>
                  <a:cubicBezTo>
                    <a:pt x="3270" y="4371"/>
                    <a:pt x="1802" y="2002"/>
                    <a:pt x="1"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7" name="Google Shape;357;p3"/>
            <p:cNvSpPr/>
            <p:nvPr/>
          </p:nvSpPr>
          <p:spPr>
            <a:xfrm>
              <a:off x="3129075" y="1652450"/>
              <a:ext cx="246875" cy="30900"/>
            </a:xfrm>
            <a:custGeom>
              <a:avLst/>
              <a:gdLst/>
              <a:ahLst/>
              <a:cxnLst/>
              <a:rect l="l" t="t" r="r" b="b"/>
              <a:pathLst>
                <a:path w="9875" h="1236" fill="none" extrusionOk="0">
                  <a:moveTo>
                    <a:pt x="9874" y="1235"/>
                  </a:moveTo>
                  <a:cubicBezTo>
                    <a:pt x="6638" y="468"/>
                    <a:pt x="3336" y="101"/>
                    <a:pt x="0"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8" name="Google Shape;358;p3"/>
            <p:cNvSpPr/>
            <p:nvPr/>
          </p:nvSpPr>
          <p:spPr>
            <a:xfrm>
              <a:off x="3195775" y="1624950"/>
              <a:ext cx="163475" cy="45875"/>
            </a:xfrm>
            <a:custGeom>
              <a:avLst/>
              <a:gdLst/>
              <a:ahLst/>
              <a:cxnLst/>
              <a:rect l="l" t="t" r="r" b="b"/>
              <a:pathLst>
                <a:path w="6539" h="1835" fill="none" extrusionOk="0">
                  <a:moveTo>
                    <a:pt x="6539" y="1835"/>
                  </a:moveTo>
                  <a:cubicBezTo>
                    <a:pt x="4437" y="1034"/>
                    <a:pt x="2269" y="400"/>
                    <a:pt x="1" y="0"/>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9" name="Google Shape;359;p3"/>
            <p:cNvSpPr/>
            <p:nvPr/>
          </p:nvSpPr>
          <p:spPr>
            <a:xfrm>
              <a:off x="3233325" y="1679975"/>
              <a:ext cx="125925" cy="12525"/>
            </a:xfrm>
            <a:custGeom>
              <a:avLst/>
              <a:gdLst/>
              <a:ahLst/>
              <a:cxnLst/>
              <a:rect l="l" t="t" r="r" b="b"/>
              <a:pathLst>
                <a:path w="5037" h="501" fill="none" extrusionOk="0">
                  <a:moveTo>
                    <a:pt x="5037" y="501"/>
                  </a:moveTo>
                  <a:cubicBezTo>
                    <a:pt x="3436" y="134"/>
                    <a:pt x="1668" y="1"/>
                    <a:pt x="0" y="20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0" name="Google Shape;360;p3"/>
            <p:cNvSpPr/>
            <p:nvPr/>
          </p:nvSpPr>
          <p:spPr>
            <a:xfrm>
              <a:off x="3316700" y="1594075"/>
              <a:ext cx="187675" cy="187675"/>
            </a:xfrm>
            <a:custGeom>
              <a:avLst/>
              <a:gdLst/>
              <a:ahLst/>
              <a:cxnLst/>
              <a:rect l="l" t="t" r="r" b="b"/>
              <a:pathLst>
                <a:path w="7507" h="7507" extrusionOk="0">
                  <a:moveTo>
                    <a:pt x="3770" y="1"/>
                  </a:moveTo>
                  <a:cubicBezTo>
                    <a:pt x="1669" y="1"/>
                    <a:pt x="1" y="1702"/>
                    <a:pt x="1" y="3770"/>
                  </a:cubicBezTo>
                  <a:cubicBezTo>
                    <a:pt x="1" y="5838"/>
                    <a:pt x="1669" y="7506"/>
                    <a:pt x="3770" y="7506"/>
                  </a:cubicBezTo>
                  <a:cubicBezTo>
                    <a:pt x="5838" y="7506"/>
                    <a:pt x="7506" y="5838"/>
                    <a:pt x="7506" y="3770"/>
                  </a:cubicBezTo>
                  <a:cubicBezTo>
                    <a:pt x="7506" y="1702"/>
                    <a:pt x="5838" y="1"/>
                    <a:pt x="3770"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1" name="Google Shape;361;p3"/>
            <p:cNvSpPr/>
            <p:nvPr/>
          </p:nvSpPr>
          <p:spPr>
            <a:xfrm>
              <a:off x="3335875" y="1613275"/>
              <a:ext cx="149300" cy="150125"/>
            </a:xfrm>
            <a:custGeom>
              <a:avLst/>
              <a:gdLst/>
              <a:ahLst/>
              <a:cxnLst/>
              <a:rect l="l" t="t" r="r" b="b"/>
              <a:pathLst>
                <a:path w="5972" h="6005" extrusionOk="0">
                  <a:moveTo>
                    <a:pt x="3003" y="0"/>
                  </a:moveTo>
                  <a:cubicBezTo>
                    <a:pt x="1335" y="0"/>
                    <a:pt x="1" y="1334"/>
                    <a:pt x="1" y="3002"/>
                  </a:cubicBezTo>
                  <a:cubicBezTo>
                    <a:pt x="1" y="4637"/>
                    <a:pt x="1335" y="6004"/>
                    <a:pt x="3003" y="6004"/>
                  </a:cubicBezTo>
                  <a:cubicBezTo>
                    <a:pt x="4638" y="6004"/>
                    <a:pt x="5972" y="4637"/>
                    <a:pt x="5972" y="3002"/>
                  </a:cubicBezTo>
                  <a:cubicBezTo>
                    <a:pt x="5972" y="1334"/>
                    <a:pt x="4638" y="0"/>
                    <a:pt x="30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2" name="Google Shape;362;p3"/>
            <p:cNvSpPr/>
            <p:nvPr/>
          </p:nvSpPr>
          <p:spPr>
            <a:xfrm>
              <a:off x="3363400" y="648600"/>
              <a:ext cx="973225" cy="956600"/>
            </a:xfrm>
            <a:custGeom>
              <a:avLst/>
              <a:gdLst/>
              <a:ahLst/>
              <a:cxnLst/>
              <a:rect l="l" t="t" r="r" b="b"/>
              <a:pathLst>
                <a:path w="38929" h="38264" extrusionOk="0">
                  <a:moveTo>
                    <a:pt x="21403" y="1"/>
                  </a:moveTo>
                  <a:cubicBezTo>
                    <a:pt x="20460" y="1"/>
                    <a:pt x="19536" y="252"/>
                    <a:pt x="18781" y="827"/>
                  </a:cubicBezTo>
                  <a:cubicBezTo>
                    <a:pt x="17213" y="1961"/>
                    <a:pt x="17180" y="4329"/>
                    <a:pt x="17146" y="6097"/>
                  </a:cubicBezTo>
                  <a:cubicBezTo>
                    <a:pt x="17113" y="7398"/>
                    <a:pt x="17146" y="8666"/>
                    <a:pt x="17313" y="9967"/>
                  </a:cubicBezTo>
                  <a:cubicBezTo>
                    <a:pt x="16846" y="8966"/>
                    <a:pt x="16346" y="7998"/>
                    <a:pt x="15812" y="7098"/>
                  </a:cubicBezTo>
                  <a:cubicBezTo>
                    <a:pt x="14772" y="5315"/>
                    <a:pt x="13098" y="2528"/>
                    <a:pt x="10765" y="2528"/>
                  </a:cubicBezTo>
                  <a:cubicBezTo>
                    <a:pt x="10478" y="2528"/>
                    <a:pt x="10181" y="2570"/>
                    <a:pt x="9874" y="2661"/>
                  </a:cubicBezTo>
                  <a:cubicBezTo>
                    <a:pt x="8107" y="3228"/>
                    <a:pt x="6372" y="4663"/>
                    <a:pt x="6105" y="6597"/>
                  </a:cubicBezTo>
                  <a:cubicBezTo>
                    <a:pt x="5805" y="8465"/>
                    <a:pt x="7473" y="10233"/>
                    <a:pt x="8640" y="11468"/>
                  </a:cubicBezTo>
                  <a:cubicBezTo>
                    <a:pt x="9508" y="12402"/>
                    <a:pt x="10508" y="13269"/>
                    <a:pt x="11509" y="14103"/>
                  </a:cubicBezTo>
                  <a:cubicBezTo>
                    <a:pt x="10475" y="13736"/>
                    <a:pt x="9441" y="13402"/>
                    <a:pt x="8440" y="13135"/>
                  </a:cubicBezTo>
                  <a:cubicBezTo>
                    <a:pt x="7318" y="12855"/>
                    <a:pt x="5853" y="12477"/>
                    <a:pt x="4490" y="12477"/>
                  </a:cubicBezTo>
                  <a:cubicBezTo>
                    <a:pt x="3097" y="12477"/>
                    <a:pt x="1810" y="12872"/>
                    <a:pt x="1102" y="14170"/>
                  </a:cubicBezTo>
                  <a:cubicBezTo>
                    <a:pt x="168" y="15804"/>
                    <a:pt x="1" y="18072"/>
                    <a:pt x="1135" y="19640"/>
                  </a:cubicBezTo>
                  <a:cubicBezTo>
                    <a:pt x="2269" y="21175"/>
                    <a:pt x="4637" y="21241"/>
                    <a:pt x="6372" y="21308"/>
                  </a:cubicBezTo>
                  <a:cubicBezTo>
                    <a:pt x="6741" y="21336"/>
                    <a:pt x="7110" y="21349"/>
                    <a:pt x="7478" y="21349"/>
                  </a:cubicBezTo>
                  <a:cubicBezTo>
                    <a:pt x="8410" y="21349"/>
                    <a:pt x="9343" y="21270"/>
                    <a:pt x="10275" y="21175"/>
                  </a:cubicBezTo>
                  <a:lnTo>
                    <a:pt x="10275" y="21175"/>
                  </a:lnTo>
                  <a:cubicBezTo>
                    <a:pt x="9274" y="21608"/>
                    <a:pt x="8307" y="22109"/>
                    <a:pt x="7373" y="22642"/>
                  </a:cubicBezTo>
                  <a:cubicBezTo>
                    <a:pt x="5371" y="23810"/>
                    <a:pt x="2102" y="25778"/>
                    <a:pt x="2936" y="28580"/>
                  </a:cubicBezTo>
                  <a:cubicBezTo>
                    <a:pt x="3437" y="30348"/>
                    <a:pt x="4871" y="32082"/>
                    <a:pt x="6806" y="32416"/>
                  </a:cubicBezTo>
                  <a:cubicBezTo>
                    <a:pt x="6973" y="32445"/>
                    <a:pt x="7140" y="32459"/>
                    <a:pt x="7305" y="32459"/>
                  </a:cubicBezTo>
                  <a:cubicBezTo>
                    <a:pt x="9009" y="32459"/>
                    <a:pt x="10553" y="30979"/>
                    <a:pt x="11709" y="29914"/>
                  </a:cubicBezTo>
                  <a:cubicBezTo>
                    <a:pt x="12676" y="29014"/>
                    <a:pt x="13544" y="28080"/>
                    <a:pt x="14378" y="27079"/>
                  </a:cubicBezTo>
                  <a:lnTo>
                    <a:pt x="14378" y="27079"/>
                  </a:lnTo>
                  <a:cubicBezTo>
                    <a:pt x="14011" y="28113"/>
                    <a:pt x="13677" y="29114"/>
                    <a:pt x="13377" y="30148"/>
                  </a:cubicBezTo>
                  <a:cubicBezTo>
                    <a:pt x="12777" y="32349"/>
                    <a:pt x="11809" y="36085"/>
                    <a:pt x="14344" y="37486"/>
                  </a:cubicBezTo>
                  <a:cubicBezTo>
                    <a:pt x="15201" y="37976"/>
                    <a:pt x="16222" y="38264"/>
                    <a:pt x="17231" y="38264"/>
                  </a:cubicBezTo>
                  <a:cubicBezTo>
                    <a:pt x="18147" y="38264"/>
                    <a:pt x="19053" y="38026"/>
                    <a:pt x="19815" y="37486"/>
                  </a:cubicBezTo>
                  <a:cubicBezTo>
                    <a:pt x="21349" y="36385"/>
                    <a:pt x="21449" y="33984"/>
                    <a:pt x="21516" y="32249"/>
                  </a:cubicBezTo>
                  <a:cubicBezTo>
                    <a:pt x="21549" y="30948"/>
                    <a:pt x="21516" y="29647"/>
                    <a:pt x="21383" y="28380"/>
                  </a:cubicBezTo>
                  <a:lnTo>
                    <a:pt x="21383" y="28380"/>
                  </a:lnTo>
                  <a:cubicBezTo>
                    <a:pt x="21850" y="29414"/>
                    <a:pt x="22350" y="30348"/>
                    <a:pt x="22850" y="31282"/>
                  </a:cubicBezTo>
                  <a:cubicBezTo>
                    <a:pt x="23896" y="33103"/>
                    <a:pt x="25502" y="35941"/>
                    <a:pt x="27862" y="35941"/>
                  </a:cubicBezTo>
                  <a:cubicBezTo>
                    <a:pt x="28138" y="35941"/>
                    <a:pt x="28424" y="35902"/>
                    <a:pt x="28721" y="35818"/>
                  </a:cubicBezTo>
                  <a:cubicBezTo>
                    <a:pt x="30523" y="35318"/>
                    <a:pt x="32290" y="33917"/>
                    <a:pt x="32624" y="31982"/>
                  </a:cubicBezTo>
                  <a:cubicBezTo>
                    <a:pt x="32958" y="30114"/>
                    <a:pt x="31323" y="28380"/>
                    <a:pt x="30156" y="27079"/>
                  </a:cubicBezTo>
                  <a:cubicBezTo>
                    <a:pt x="29288" y="26078"/>
                    <a:pt x="28321" y="25211"/>
                    <a:pt x="27320" y="24377"/>
                  </a:cubicBezTo>
                  <a:lnTo>
                    <a:pt x="27320" y="24377"/>
                  </a:lnTo>
                  <a:cubicBezTo>
                    <a:pt x="28354" y="24777"/>
                    <a:pt x="29355" y="25111"/>
                    <a:pt x="30389" y="25411"/>
                  </a:cubicBezTo>
                  <a:cubicBezTo>
                    <a:pt x="31512" y="25730"/>
                    <a:pt x="32998" y="26132"/>
                    <a:pt x="34385" y="26132"/>
                  </a:cubicBezTo>
                  <a:cubicBezTo>
                    <a:pt x="35756" y="26132"/>
                    <a:pt x="37031" y="25738"/>
                    <a:pt x="37761" y="24477"/>
                  </a:cubicBezTo>
                  <a:cubicBezTo>
                    <a:pt x="38662" y="22876"/>
                    <a:pt x="38929" y="20608"/>
                    <a:pt x="37794" y="18973"/>
                  </a:cubicBezTo>
                  <a:cubicBezTo>
                    <a:pt x="36694" y="17405"/>
                    <a:pt x="34292" y="17338"/>
                    <a:pt x="32557" y="17238"/>
                  </a:cubicBezTo>
                  <a:cubicBezTo>
                    <a:pt x="32057" y="17199"/>
                    <a:pt x="31552" y="17180"/>
                    <a:pt x="31044" y="17180"/>
                  </a:cubicBezTo>
                  <a:cubicBezTo>
                    <a:pt x="30263" y="17180"/>
                    <a:pt x="29476" y="17224"/>
                    <a:pt x="28688" y="17305"/>
                  </a:cubicBezTo>
                  <a:cubicBezTo>
                    <a:pt x="29722" y="16905"/>
                    <a:pt x="30689" y="16404"/>
                    <a:pt x="31623" y="15904"/>
                  </a:cubicBezTo>
                  <a:cubicBezTo>
                    <a:pt x="33658" y="14770"/>
                    <a:pt x="36960" y="12902"/>
                    <a:pt x="36193" y="10067"/>
                  </a:cubicBezTo>
                  <a:cubicBezTo>
                    <a:pt x="35693" y="8232"/>
                    <a:pt x="34292" y="6464"/>
                    <a:pt x="32357" y="6130"/>
                  </a:cubicBezTo>
                  <a:cubicBezTo>
                    <a:pt x="32186" y="6101"/>
                    <a:pt x="32017" y="6086"/>
                    <a:pt x="31848" y="6086"/>
                  </a:cubicBezTo>
                  <a:cubicBezTo>
                    <a:pt x="30142" y="6086"/>
                    <a:pt x="28571" y="7533"/>
                    <a:pt x="27387" y="8566"/>
                  </a:cubicBezTo>
                  <a:cubicBezTo>
                    <a:pt x="26153" y="9633"/>
                    <a:pt x="25052" y="10834"/>
                    <a:pt x="24018" y="12135"/>
                  </a:cubicBezTo>
                  <a:cubicBezTo>
                    <a:pt x="24552" y="10800"/>
                    <a:pt x="25019" y="9399"/>
                    <a:pt x="25352" y="8065"/>
                  </a:cubicBezTo>
                  <a:cubicBezTo>
                    <a:pt x="25886" y="5797"/>
                    <a:pt x="26820" y="2094"/>
                    <a:pt x="24218" y="727"/>
                  </a:cubicBezTo>
                  <a:cubicBezTo>
                    <a:pt x="23371" y="269"/>
                    <a:pt x="22377" y="1"/>
                    <a:pt x="214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3" name="Google Shape;363;p3"/>
            <p:cNvSpPr/>
            <p:nvPr/>
          </p:nvSpPr>
          <p:spPr>
            <a:xfrm>
              <a:off x="3872925" y="889400"/>
              <a:ext cx="337775" cy="248550"/>
            </a:xfrm>
            <a:custGeom>
              <a:avLst/>
              <a:gdLst/>
              <a:ahLst/>
              <a:cxnLst/>
              <a:rect l="l" t="t" r="r" b="b"/>
              <a:pathLst>
                <a:path w="13511" h="9942" fill="none" extrusionOk="0">
                  <a:moveTo>
                    <a:pt x="9107" y="1269"/>
                  </a:moveTo>
                  <a:cubicBezTo>
                    <a:pt x="5805" y="3837"/>
                    <a:pt x="2436" y="6506"/>
                    <a:pt x="1" y="9941"/>
                  </a:cubicBezTo>
                  <a:cubicBezTo>
                    <a:pt x="4237" y="6272"/>
                    <a:pt x="8774" y="2936"/>
                    <a:pt x="13511"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4" name="Google Shape;364;p3"/>
            <p:cNvSpPr/>
            <p:nvPr/>
          </p:nvSpPr>
          <p:spPr>
            <a:xfrm>
              <a:off x="3887125" y="1122925"/>
              <a:ext cx="375275" cy="60050"/>
            </a:xfrm>
            <a:custGeom>
              <a:avLst/>
              <a:gdLst/>
              <a:ahLst/>
              <a:cxnLst/>
              <a:rect l="l" t="t" r="r" b="b"/>
              <a:pathLst>
                <a:path w="15011" h="2402" fill="none" extrusionOk="0">
                  <a:moveTo>
                    <a:pt x="15011" y="667"/>
                  </a:moveTo>
                  <a:cubicBezTo>
                    <a:pt x="10007" y="167"/>
                    <a:pt x="5004" y="0"/>
                    <a:pt x="0" y="167"/>
                  </a:cubicBezTo>
                  <a:cubicBezTo>
                    <a:pt x="4503" y="1134"/>
                    <a:pt x="9107" y="1835"/>
                    <a:pt x="13710" y="240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5" name="Google Shape;365;p3"/>
            <p:cNvSpPr/>
            <p:nvPr/>
          </p:nvSpPr>
          <p:spPr>
            <a:xfrm>
              <a:off x="3886275" y="1151275"/>
              <a:ext cx="325250" cy="68400"/>
            </a:xfrm>
            <a:custGeom>
              <a:avLst/>
              <a:gdLst/>
              <a:ahLst/>
              <a:cxnLst/>
              <a:rect l="l" t="t" r="r" b="b"/>
              <a:pathLst>
                <a:path w="13010" h="2736" fill="none" extrusionOk="0">
                  <a:moveTo>
                    <a:pt x="1" y="0"/>
                  </a:moveTo>
                  <a:cubicBezTo>
                    <a:pt x="4204" y="1368"/>
                    <a:pt x="8573" y="2302"/>
                    <a:pt x="13010" y="2735"/>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6" name="Google Shape;366;p3"/>
            <p:cNvSpPr/>
            <p:nvPr/>
          </p:nvSpPr>
          <p:spPr>
            <a:xfrm>
              <a:off x="3867100" y="724300"/>
              <a:ext cx="75075" cy="439500"/>
            </a:xfrm>
            <a:custGeom>
              <a:avLst/>
              <a:gdLst/>
              <a:ahLst/>
              <a:cxnLst/>
              <a:rect l="l" t="t" r="r" b="b"/>
              <a:pathLst>
                <a:path w="3003" h="17580" fill="none" extrusionOk="0">
                  <a:moveTo>
                    <a:pt x="2869" y="0"/>
                  </a:moveTo>
                  <a:cubicBezTo>
                    <a:pt x="3003" y="5938"/>
                    <a:pt x="2135" y="11909"/>
                    <a:pt x="367" y="17580"/>
                  </a:cubicBezTo>
                  <a:cubicBezTo>
                    <a:pt x="0" y="13043"/>
                    <a:pt x="634" y="8506"/>
                    <a:pt x="1635" y="4036"/>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7" name="Google Shape;367;p3"/>
            <p:cNvSpPr/>
            <p:nvPr/>
          </p:nvSpPr>
          <p:spPr>
            <a:xfrm>
              <a:off x="3842925" y="737625"/>
              <a:ext cx="15850" cy="375300"/>
            </a:xfrm>
            <a:custGeom>
              <a:avLst/>
              <a:gdLst/>
              <a:ahLst/>
              <a:cxnLst/>
              <a:rect l="l" t="t" r="r" b="b"/>
              <a:pathLst>
                <a:path w="634" h="15012" fill="none" extrusionOk="0">
                  <a:moveTo>
                    <a:pt x="634" y="1"/>
                  </a:moveTo>
                  <a:cubicBezTo>
                    <a:pt x="0" y="4971"/>
                    <a:pt x="0" y="10041"/>
                    <a:pt x="634" y="1501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8" name="Google Shape;368;p3"/>
            <p:cNvSpPr/>
            <p:nvPr/>
          </p:nvSpPr>
          <p:spPr>
            <a:xfrm>
              <a:off x="3616925" y="825200"/>
              <a:ext cx="220175" cy="272725"/>
            </a:xfrm>
            <a:custGeom>
              <a:avLst/>
              <a:gdLst/>
              <a:ahLst/>
              <a:cxnLst/>
              <a:rect l="l" t="t" r="r" b="b"/>
              <a:pathLst>
                <a:path w="8807" h="10909" fill="none" extrusionOk="0">
                  <a:moveTo>
                    <a:pt x="334" y="3169"/>
                  </a:moveTo>
                  <a:cubicBezTo>
                    <a:pt x="3103" y="5738"/>
                    <a:pt x="6038" y="8340"/>
                    <a:pt x="8807" y="10908"/>
                  </a:cubicBezTo>
                  <a:cubicBezTo>
                    <a:pt x="6505" y="6839"/>
                    <a:pt x="3503" y="3136"/>
                    <a:pt x="0" y="0"/>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9" name="Google Shape;369;p3"/>
            <p:cNvSpPr/>
            <p:nvPr/>
          </p:nvSpPr>
          <p:spPr>
            <a:xfrm>
              <a:off x="3729500" y="866900"/>
              <a:ext cx="120950" cy="234350"/>
            </a:xfrm>
            <a:custGeom>
              <a:avLst/>
              <a:gdLst/>
              <a:ahLst/>
              <a:cxnLst/>
              <a:rect l="l" t="t" r="r" b="b"/>
              <a:pathLst>
                <a:path w="4838" h="9374" fill="none" extrusionOk="0">
                  <a:moveTo>
                    <a:pt x="1" y="0"/>
                  </a:moveTo>
                  <a:cubicBezTo>
                    <a:pt x="2135" y="2836"/>
                    <a:pt x="3770" y="6038"/>
                    <a:pt x="4837" y="9374"/>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0" name="Google Shape;370;p3"/>
            <p:cNvSpPr/>
            <p:nvPr/>
          </p:nvSpPr>
          <p:spPr>
            <a:xfrm>
              <a:off x="3445125" y="1062875"/>
              <a:ext cx="397825" cy="76750"/>
            </a:xfrm>
            <a:custGeom>
              <a:avLst/>
              <a:gdLst/>
              <a:ahLst/>
              <a:cxnLst/>
              <a:rect l="l" t="t" r="r" b="b"/>
              <a:pathLst>
                <a:path w="15913" h="3070" fill="none" extrusionOk="0">
                  <a:moveTo>
                    <a:pt x="1" y="0"/>
                  </a:moveTo>
                  <a:cubicBezTo>
                    <a:pt x="1068" y="100"/>
                    <a:pt x="2169" y="200"/>
                    <a:pt x="3236" y="334"/>
                  </a:cubicBezTo>
                  <a:cubicBezTo>
                    <a:pt x="7506" y="767"/>
                    <a:pt x="11809" y="1235"/>
                    <a:pt x="15912" y="2435"/>
                  </a:cubicBezTo>
                  <a:cubicBezTo>
                    <a:pt x="11676" y="3069"/>
                    <a:pt x="7339" y="3069"/>
                    <a:pt x="3070" y="2402"/>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1" name="Google Shape;371;p3"/>
            <p:cNvSpPr/>
            <p:nvPr/>
          </p:nvSpPr>
          <p:spPr>
            <a:xfrm>
              <a:off x="3504350" y="1026175"/>
              <a:ext cx="315250" cy="61725"/>
            </a:xfrm>
            <a:custGeom>
              <a:avLst/>
              <a:gdLst/>
              <a:ahLst/>
              <a:cxnLst/>
              <a:rect l="l" t="t" r="r" b="b"/>
              <a:pathLst>
                <a:path w="12610" h="2469" fill="none" extrusionOk="0">
                  <a:moveTo>
                    <a:pt x="0" y="1"/>
                  </a:moveTo>
                  <a:cubicBezTo>
                    <a:pt x="2268" y="367"/>
                    <a:pt x="4470" y="734"/>
                    <a:pt x="6705" y="1068"/>
                  </a:cubicBezTo>
                  <a:cubicBezTo>
                    <a:pt x="8706" y="1402"/>
                    <a:pt x="10708" y="1735"/>
                    <a:pt x="12609" y="2469"/>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2" name="Google Shape;372;p3"/>
            <p:cNvSpPr/>
            <p:nvPr/>
          </p:nvSpPr>
          <p:spPr>
            <a:xfrm>
              <a:off x="3519350" y="1147100"/>
              <a:ext cx="286075" cy="256050"/>
            </a:xfrm>
            <a:custGeom>
              <a:avLst/>
              <a:gdLst/>
              <a:ahLst/>
              <a:cxnLst/>
              <a:rect l="l" t="t" r="r" b="b"/>
              <a:pathLst>
                <a:path w="11443" h="10242" fill="none" extrusionOk="0">
                  <a:moveTo>
                    <a:pt x="1" y="6939"/>
                  </a:moveTo>
                  <a:cubicBezTo>
                    <a:pt x="3069" y="3636"/>
                    <a:pt x="7106" y="1168"/>
                    <a:pt x="11442" y="0"/>
                  </a:cubicBezTo>
                  <a:cubicBezTo>
                    <a:pt x="7339" y="3103"/>
                    <a:pt x="3603" y="6338"/>
                    <a:pt x="334" y="1024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3" name="Google Shape;373;p3"/>
            <p:cNvSpPr/>
            <p:nvPr/>
          </p:nvSpPr>
          <p:spPr>
            <a:xfrm>
              <a:off x="3595250" y="1136250"/>
              <a:ext cx="267700" cy="241025"/>
            </a:xfrm>
            <a:custGeom>
              <a:avLst/>
              <a:gdLst/>
              <a:ahLst/>
              <a:cxnLst/>
              <a:rect l="l" t="t" r="r" b="b"/>
              <a:pathLst>
                <a:path w="10708" h="9641" fill="none" extrusionOk="0">
                  <a:moveTo>
                    <a:pt x="0" y="9641"/>
                  </a:moveTo>
                  <a:cubicBezTo>
                    <a:pt x="3036" y="5905"/>
                    <a:pt x="6671" y="2636"/>
                    <a:pt x="10708"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4" name="Google Shape;374;p3"/>
            <p:cNvSpPr/>
            <p:nvPr/>
          </p:nvSpPr>
          <p:spPr>
            <a:xfrm>
              <a:off x="3794550" y="1159600"/>
              <a:ext cx="69250" cy="391150"/>
            </a:xfrm>
            <a:custGeom>
              <a:avLst/>
              <a:gdLst/>
              <a:ahLst/>
              <a:cxnLst/>
              <a:rect l="l" t="t" r="r" b="b"/>
              <a:pathLst>
                <a:path w="2770" h="15646" fill="none" extrusionOk="0">
                  <a:moveTo>
                    <a:pt x="0" y="15645"/>
                  </a:moveTo>
                  <a:cubicBezTo>
                    <a:pt x="934" y="10475"/>
                    <a:pt x="1668" y="5271"/>
                    <a:pt x="2102" y="1"/>
                  </a:cubicBezTo>
                  <a:cubicBezTo>
                    <a:pt x="2569" y="4504"/>
                    <a:pt x="2769" y="8874"/>
                    <a:pt x="2435" y="13377"/>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3"/>
            <p:cNvSpPr/>
            <p:nvPr/>
          </p:nvSpPr>
          <p:spPr>
            <a:xfrm>
              <a:off x="3762850" y="1130425"/>
              <a:ext cx="65925" cy="287725"/>
            </a:xfrm>
            <a:custGeom>
              <a:avLst/>
              <a:gdLst/>
              <a:ahLst/>
              <a:cxnLst/>
              <a:rect l="l" t="t" r="r" b="b"/>
              <a:pathLst>
                <a:path w="2637" h="11509" fill="none" extrusionOk="0">
                  <a:moveTo>
                    <a:pt x="2636" y="0"/>
                  </a:moveTo>
                  <a:cubicBezTo>
                    <a:pt x="1135" y="3670"/>
                    <a:pt x="201" y="7539"/>
                    <a:pt x="1" y="11508"/>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3"/>
            <p:cNvSpPr/>
            <p:nvPr/>
          </p:nvSpPr>
          <p:spPr>
            <a:xfrm>
              <a:off x="3874600" y="1172950"/>
              <a:ext cx="226025" cy="285225"/>
            </a:xfrm>
            <a:custGeom>
              <a:avLst/>
              <a:gdLst/>
              <a:ahLst/>
              <a:cxnLst/>
              <a:rect l="l" t="t" r="r" b="b"/>
              <a:pathLst>
                <a:path w="9041" h="11409" fill="none" extrusionOk="0">
                  <a:moveTo>
                    <a:pt x="1" y="0"/>
                  </a:moveTo>
                  <a:cubicBezTo>
                    <a:pt x="2636" y="4103"/>
                    <a:pt x="5671" y="7906"/>
                    <a:pt x="9040" y="11409"/>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3"/>
            <p:cNvSpPr/>
            <p:nvPr/>
          </p:nvSpPr>
          <p:spPr>
            <a:xfrm>
              <a:off x="3878775" y="1203800"/>
              <a:ext cx="122600" cy="214350"/>
            </a:xfrm>
            <a:custGeom>
              <a:avLst/>
              <a:gdLst/>
              <a:ahLst/>
              <a:cxnLst/>
              <a:rect l="l" t="t" r="r" b="b"/>
              <a:pathLst>
                <a:path w="4904" h="8574" fill="none" extrusionOk="0">
                  <a:moveTo>
                    <a:pt x="0" y="1"/>
                  </a:moveTo>
                  <a:cubicBezTo>
                    <a:pt x="1401" y="3003"/>
                    <a:pt x="3036" y="5872"/>
                    <a:pt x="4904" y="8573"/>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3"/>
            <p:cNvSpPr/>
            <p:nvPr/>
          </p:nvSpPr>
          <p:spPr>
            <a:xfrm>
              <a:off x="3901300" y="1180450"/>
              <a:ext cx="123425" cy="136800"/>
            </a:xfrm>
            <a:custGeom>
              <a:avLst/>
              <a:gdLst/>
              <a:ahLst/>
              <a:cxnLst/>
              <a:rect l="l" t="t" r="r" b="b"/>
              <a:pathLst>
                <a:path w="4937" h="5472" fill="none" extrusionOk="0">
                  <a:moveTo>
                    <a:pt x="0" y="1"/>
                  </a:moveTo>
                  <a:cubicBezTo>
                    <a:pt x="1334" y="2102"/>
                    <a:pt x="3002" y="3937"/>
                    <a:pt x="4937" y="547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3"/>
            <p:cNvSpPr/>
            <p:nvPr/>
          </p:nvSpPr>
          <p:spPr>
            <a:xfrm>
              <a:off x="3717000" y="996150"/>
              <a:ext cx="265200" cy="264375"/>
            </a:xfrm>
            <a:custGeom>
              <a:avLst/>
              <a:gdLst/>
              <a:ahLst/>
              <a:cxnLst/>
              <a:rect l="l" t="t" r="r" b="b"/>
              <a:pathLst>
                <a:path w="10608" h="10575" extrusionOk="0">
                  <a:moveTo>
                    <a:pt x="5304" y="1"/>
                  </a:moveTo>
                  <a:cubicBezTo>
                    <a:pt x="2369" y="1"/>
                    <a:pt x="0" y="2369"/>
                    <a:pt x="0" y="5305"/>
                  </a:cubicBezTo>
                  <a:cubicBezTo>
                    <a:pt x="0" y="8207"/>
                    <a:pt x="2369" y="10575"/>
                    <a:pt x="5304" y="10575"/>
                  </a:cubicBezTo>
                  <a:cubicBezTo>
                    <a:pt x="8206" y="10575"/>
                    <a:pt x="10608" y="8207"/>
                    <a:pt x="10608" y="5305"/>
                  </a:cubicBezTo>
                  <a:cubicBezTo>
                    <a:pt x="10608" y="2369"/>
                    <a:pt x="8206" y="1"/>
                    <a:pt x="5304" y="1"/>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0" name="Google Shape;380;p3"/>
            <p:cNvSpPr/>
            <p:nvPr/>
          </p:nvSpPr>
          <p:spPr>
            <a:xfrm>
              <a:off x="3732825" y="1022025"/>
              <a:ext cx="233525" cy="212650"/>
            </a:xfrm>
            <a:custGeom>
              <a:avLst/>
              <a:gdLst/>
              <a:ahLst/>
              <a:cxnLst/>
              <a:rect l="l" t="t" r="r" b="b"/>
              <a:pathLst>
                <a:path w="9341" h="8506" extrusionOk="0">
                  <a:moveTo>
                    <a:pt x="4684" y="0"/>
                  </a:moveTo>
                  <a:cubicBezTo>
                    <a:pt x="2725" y="0"/>
                    <a:pt x="963" y="1343"/>
                    <a:pt x="501" y="3336"/>
                  </a:cubicBezTo>
                  <a:cubicBezTo>
                    <a:pt x="1" y="5604"/>
                    <a:pt x="1469" y="7905"/>
                    <a:pt x="3737" y="8406"/>
                  </a:cubicBezTo>
                  <a:cubicBezTo>
                    <a:pt x="4046" y="8473"/>
                    <a:pt x="4355" y="8505"/>
                    <a:pt x="4658" y="8505"/>
                  </a:cubicBezTo>
                  <a:cubicBezTo>
                    <a:pt x="6616" y="8505"/>
                    <a:pt x="8374" y="7163"/>
                    <a:pt x="8807" y="5170"/>
                  </a:cubicBezTo>
                  <a:cubicBezTo>
                    <a:pt x="9341" y="2869"/>
                    <a:pt x="7873" y="600"/>
                    <a:pt x="5605" y="100"/>
                  </a:cubicBezTo>
                  <a:cubicBezTo>
                    <a:pt x="5296" y="33"/>
                    <a:pt x="4987" y="0"/>
                    <a:pt x="46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1" name="Google Shape;381;p3"/>
            <p:cNvSpPr/>
            <p:nvPr/>
          </p:nvSpPr>
          <p:spPr>
            <a:xfrm>
              <a:off x="3569375" y="2192850"/>
              <a:ext cx="298575" cy="294425"/>
            </a:xfrm>
            <a:custGeom>
              <a:avLst/>
              <a:gdLst/>
              <a:ahLst/>
              <a:cxnLst/>
              <a:rect l="l" t="t" r="r" b="b"/>
              <a:pathLst>
                <a:path w="11943" h="11777" extrusionOk="0">
                  <a:moveTo>
                    <a:pt x="268" y="0"/>
                  </a:moveTo>
                  <a:lnTo>
                    <a:pt x="268" y="0"/>
                  </a:lnTo>
                  <a:cubicBezTo>
                    <a:pt x="1" y="3036"/>
                    <a:pt x="2569" y="7372"/>
                    <a:pt x="4671" y="9641"/>
                  </a:cubicBezTo>
                  <a:cubicBezTo>
                    <a:pt x="6356" y="11462"/>
                    <a:pt x="7643" y="11777"/>
                    <a:pt x="9705" y="11777"/>
                  </a:cubicBezTo>
                  <a:cubicBezTo>
                    <a:pt x="10173" y="11777"/>
                    <a:pt x="10681" y="11761"/>
                    <a:pt x="11242" y="11742"/>
                  </a:cubicBezTo>
                  <a:cubicBezTo>
                    <a:pt x="11609" y="8807"/>
                    <a:pt x="11943" y="7139"/>
                    <a:pt x="9841" y="5071"/>
                  </a:cubicBezTo>
                  <a:cubicBezTo>
                    <a:pt x="7706" y="3036"/>
                    <a:pt x="3203" y="534"/>
                    <a:pt x="2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2" name="Google Shape;382;p3"/>
            <p:cNvSpPr/>
            <p:nvPr/>
          </p:nvSpPr>
          <p:spPr>
            <a:xfrm>
              <a:off x="3629425" y="2257050"/>
              <a:ext cx="221025" cy="228525"/>
            </a:xfrm>
            <a:custGeom>
              <a:avLst/>
              <a:gdLst/>
              <a:ahLst/>
              <a:cxnLst/>
              <a:rect l="l" t="t" r="r" b="b"/>
              <a:pathLst>
                <a:path w="8841" h="9141" fill="none" extrusionOk="0">
                  <a:moveTo>
                    <a:pt x="1" y="1"/>
                  </a:moveTo>
                  <a:cubicBezTo>
                    <a:pt x="434" y="468"/>
                    <a:pt x="8840" y="9141"/>
                    <a:pt x="8840" y="9141"/>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3"/>
            <p:cNvSpPr/>
            <p:nvPr/>
          </p:nvSpPr>
          <p:spPr>
            <a:xfrm>
              <a:off x="3845425" y="2202025"/>
              <a:ext cx="303575" cy="285650"/>
            </a:xfrm>
            <a:custGeom>
              <a:avLst/>
              <a:gdLst/>
              <a:ahLst/>
              <a:cxnLst/>
              <a:rect l="l" t="t" r="r" b="b"/>
              <a:pathLst>
                <a:path w="12143" h="11426" extrusionOk="0">
                  <a:moveTo>
                    <a:pt x="11909" y="0"/>
                  </a:moveTo>
                  <a:lnTo>
                    <a:pt x="11909" y="0"/>
                  </a:lnTo>
                  <a:cubicBezTo>
                    <a:pt x="9007" y="467"/>
                    <a:pt x="4403" y="2802"/>
                    <a:pt x="2202" y="4770"/>
                  </a:cubicBezTo>
                  <a:cubicBezTo>
                    <a:pt x="0" y="6705"/>
                    <a:pt x="334" y="8440"/>
                    <a:pt x="567" y="11342"/>
                  </a:cubicBezTo>
                  <a:cubicBezTo>
                    <a:pt x="1356" y="11385"/>
                    <a:pt x="2036" y="11425"/>
                    <a:pt x="2648" y="11425"/>
                  </a:cubicBezTo>
                  <a:cubicBezTo>
                    <a:pt x="4419" y="11425"/>
                    <a:pt x="5619" y="11085"/>
                    <a:pt x="7205" y="9474"/>
                  </a:cubicBezTo>
                  <a:cubicBezTo>
                    <a:pt x="9374" y="7305"/>
                    <a:pt x="12142" y="3036"/>
                    <a:pt x="119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3"/>
            <p:cNvSpPr/>
            <p:nvPr/>
          </p:nvSpPr>
          <p:spPr>
            <a:xfrm>
              <a:off x="3859600" y="2264575"/>
              <a:ext cx="228525" cy="221000"/>
            </a:xfrm>
            <a:custGeom>
              <a:avLst/>
              <a:gdLst/>
              <a:ahLst/>
              <a:cxnLst/>
              <a:rect l="l" t="t" r="r" b="b"/>
              <a:pathLst>
                <a:path w="9141" h="8840" fill="none" extrusionOk="0">
                  <a:moveTo>
                    <a:pt x="9140" y="0"/>
                  </a:moveTo>
                  <a:cubicBezTo>
                    <a:pt x="8673" y="467"/>
                    <a:pt x="0" y="8840"/>
                    <a:pt x="0" y="8840"/>
                  </a:cubicBezTo>
                </a:path>
              </a:pathLst>
            </a:custGeom>
            <a:noFill/>
            <a:ln w="50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5" name="Google Shape;385;p3"/>
          <p:cNvGrpSpPr/>
          <p:nvPr/>
        </p:nvGrpSpPr>
        <p:grpSpPr>
          <a:xfrm rot="842653">
            <a:off x="-1258577" y="2655675"/>
            <a:ext cx="3014437" cy="4441255"/>
            <a:chOff x="2557750" y="3969075"/>
            <a:chExt cx="447100" cy="658725"/>
          </a:xfrm>
        </p:grpSpPr>
        <p:sp>
          <p:nvSpPr>
            <p:cNvPr id="386" name="Google Shape;386;p3"/>
            <p:cNvSpPr/>
            <p:nvPr/>
          </p:nvSpPr>
          <p:spPr>
            <a:xfrm>
              <a:off x="2557750" y="3969075"/>
              <a:ext cx="447100" cy="658725"/>
            </a:xfrm>
            <a:custGeom>
              <a:avLst/>
              <a:gdLst/>
              <a:ahLst/>
              <a:cxnLst/>
              <a:rect l="l" t="t" r="r" b="b"/>
              <a:pathLst>
                <a:path w="17884" h="26349" extrusionOk="0">
                  <a:moveTo>
                    <a:pt x="17884" y="0"/>
                  </a:moveTo>
                  <a:lnTo>
                    <a:pt x="17884" y="0"/>
                  </a:lnTo>
                  <a:cubicBezTo>
                    <a:pt x="15276" y="417"/>
                    <a:pt x="13121" y="2810"/>
                    <a:pt x="12966" y="5441"/>
                  </a:cubicBezTo>
                  <a:lnTo>
                    <a:pt x="12943" y="5584"/>
                  </a:lnTo>
                  <a:cubicBezTo>
                    <a:pt x="12133" y="6227"/>
                    <a:pt x="11383" y="6965"/>
                    <a:pt x="10728" y="7787"/>
                  </a:cubicBezTo>
                  <a:cubicBezTo>
                    <a:pt x="10704" y="5263"/>
                    <a:pt x="9478" y="3001"/>
                    <a:pt x="7537" y="1370"/>
                  </a:cubicBezTo>
                  <a:lnTo>
                    <a:pt x="7537" y="1370"/>
                  </a:lnTo>
                  <a:cubicBezTo>
                    <a:pt x="7585" y="3894"/>
                    <a:pt x="8716" y="6263"/>
                    <a:pt x="10645" y="7894"/>
                  </a:cubicBezTo>
                  <a:cubicBezTo>
                    <a:pt x="10097" y="8549"/>
                    <a:pt x="9525" y="9311"/>
                    <a:pt x="8966" y="10156"/>
                  </a:cubicBezTo>
                  <a:cubicBezTo>
                    <a:pt x="8621" y="8894"/>
                    <a:pt x="8275" y="7608"/>
                    <a:pt x="7680" y="6442"/>
                  </a:cubicBezTo>
                  <a:cubicBezTo>
                    <a:pt x="7085" y="5275"/>
                    <a:pt x="6204" y="4191"/>
                    <a:pt x="5037" y="3596"/>
                  </a:cubicBezTo>
                  <a:lnTo>
                    <a:pt x="5037" y="3596"/>
                  </a:lnTo>
                  <a:cubicBezTo>
                    <a:pt x="4918" y="4441"/>
                    <a:pt x="5120" y="5299"/>
                    <a:pt x="5596" y="6013"/>
                  </a:cubicBezTo>
                  <a:cubicBezTo>
                    <a:pt x="5942" y="6537"/>
                    <a:pt x="6418" y="6965"/>
                    <a:pt x="6751" y="7501"/>
                  </a:cubicBezTo>
                  <a:cubicBezTo>
                    <a:pt x="6989" y="7894"/>
                    <a:pt x="7144" y="8335"/>
                    <a:pt x="7394" y="8728"/>
                  </a:cubicBezTo>
                  <a:cubicBezTo>
                    <a:pt x="7751" y="9311"/>
                    <a:pt x="8299" y="9954"/>
                    <a:pt x="8954" y="10180"/>
                  </a:cubicBezTo>
                  <a:cubicBezTo>
                    <a:pt x="7990" y="11597"/>
                    <a:pt x="7156" y="13097"/>
                    <a:pt x="6454" y="14669"/>
                  </a:cubicBezTo>
                  <a:cubicBezTo>
                    <a:pt x="5825" y="14313"/>
                    <a:pt x="5110" y="14164"/>
                    <a:pt x="4388" y="14164"/>
                  </a:cubicBezTo>
                  <a:cubicBezTo>
                    <a:pt x="3975" y="14164"/>
                    <a:pt x="3559" y="14213"/>
                    <a:pt x="3156" y="14300"/>
                  </a:cubicBezTo>
                  <a:cubicBezTo>
                    <a:pt x="2048" y="14550"/>
                    <a:pt x="1012" y="15074"/>
                    <a:pt x="0" y="15597"/>
                  </a:cubicBezTo>
                  <a:cubicBezTo>
                    <a:pt x="241" y="15606"/>
                    <a:pt x="491" y="15611"/>
                    <a:pt x="749" y="15611"/>
                  </a:cubicBezTo>
                  <a:cubicBezTo>
                    <a:pt x="2599" y="15611"/>
                    <a:pt x="4831" y="15372"/>
                    <a:pt x="6430" y="14693"/>
                  </a:cubicBezTo>
                  <a:lnTo>
                    <a:pt x="6430" y="14693"/>
                  </a:lnTo>
                  <a:cubicBezTo>
                    <a:pt x="4799" y="18288"/>
                    <a:pt x="3810" y="22444"/>
                    <a:pt x="4620" y="26349"/>
                  </a:cubicBezTo>
                  <a:lnTo>
                    <a:pt x="4846" y="26301"/>
                  </a:lnTo>
                  <a:cubicBezTo>
                    <a:pt x="4549" y="24861"/>
                    <a:pt x="4477" y="23372"/>
                    <a:pt x="4632" y="21896"/>
                  </a:cubicBezTo>
                  <a:lnTo>
                    <a:pt x="4632" y="21896"/>
                  </a:lnTo>
                  <a:cubicBezTo>
                    <a:pt x="4739" y="22217"/>
                    <a:pt x="5049" y="22467"/>
                    <a:pt x="5334" y="22682"/>
                  </a:cubicBezTo>
                  <a:lnTo>
                    <a:pt x="7001" y="23896"/>
                  </a:lnTo>
                  <a:cubicBezTo>
                    <a:pt x="6894" y="23551"/>
                    <a:pt x="6751" y="23206"/>
                    <a:pt x="6596" y="22884"/>
                  </a:cubicBezTo>
                  <a:cubicBezTo>
                    <a:pt x="6418" y="22503"/>
                    <a:pt x="6168" y="22146"/>
                    <a:pt x="5882" y="21848"/>
                  </a:cubicBezTo>
                  <a:cubicBezTo>
                    <a:pt x="5573" y="21551"/>
                    <a:pt x="5192" y="21360"/>
                    <a:pt x="4763" y="21312"/>
                  </a:cubicBezTo>
                  <a:lnTo>
                    <a:pt x="4680" y="21443"/>
                  </a:lnTo>
                  <a:cubicBezTo>
                    <a:pt x="4858" y="20003"/>
                    <a:pt x="5192" y="18586"/>
                    <a:pt x="5668" y="17205"/>
                  </a:cubicBezTo>
                  <a:cubicBezTo>
                    <a:pt x="5704" y="17300"/>
                    <a:pt x="5739" y="17407"/>
                    <a:pt x="5751" y="17502"/>
                  </a:cubicBezTo>
                  <a:cubicBezTo>
                    <a:pt x="5823" y="17967"/>
                    <a:pt x="5930" y="18419"/>
                    <a:pt x="6085" y="18860"/>
                  </a:cubicBezTo>
                  <a:cubicBezTo>
                    <a:pt x="6537" y="20003"/>
                    <a:pt x="7573" y="20836"/>
                    <a:pt x="8680" y="21372"/>
                  </a:cubicBezTo>
                  <a:cubicBezTo>
                    <a:pt x="8549" y="20479"/>
                    <a:pt x="8025" y="19705"/>
                    <a:pt x="7442" y="19038"/>
                  </a:cubicBezTo>
                  <a:cubicBezTo>
                    <a:pt x="6870" y="18384"/>
                    <a:pt x="6227" y="17812"/>
                    <a:pt x="5692" y="17133"/>
                  </a:cubicBezTo>
                  <a:cubicBezTo>
                    <a:pt x="6037" y="16121"/>
                    <a:pt x="6442" y="15133"/>
                    <a:pt x="6906" y="14169"/>
                  </a:cubicBezTo>
                  <a:lnTo>
                    <a:pt x="6906" y="14193"/>
                  </a:lnTo>
                  <a:lnTo>
                    <a:pt x="6930" y="14204"/>
                  </a:lnTo>
                  <a:lnTo>
                    <a:pt x="6906" y="14157"/>
                  </a:lnTo>
                  <a:cubicBezTo>
                    <a:pt x="8763" y="10311"/>
                    <a:pt x="11276" y="7204"/>
                    <a:pt x="12883" y="5930"/>
                  </a:cubicBezTo>
                  <a:lnTo>
                    <a:pt x="13121" y="5739"/>
                  </a:lnTo>
                  <a:cubicBezTo>
                    <a:pt x="13193" y="5680"/>
                    <a:pt x="13264" y="5632"/>
                    <a:pt x="13324" y="5584"/>
                  </a:cubicBezTo>
                  <a:lnTo>
                    <a:pt x="13312" y="5572"/>
                  </a:lnTo>
                  <a:cubicBezTo>
                    <a:pt x="15169" y="4013"/>
                    <a:pt x="16717" y="2120"/>
                    <a:pt x="17884"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3"/>
            <p:cNvSpPr/>
            <p:nvPr/>
          </p:nvSpPr>
          <p:spPr>
            <a:xfrm>
              <a:off x="2810750" y="4002700"/>
              <a:ext cx="56875" cy="118500"/>
            </a:xfrm>
            <a:custGeom>
              <a:avLst/>
              <a:gdLst/>
              <a:ahLst/>
              <a:cxnLst/>
              <a:rect l="l" t="t" r="r" b="b"/>
              <a:pathLst>
                <a:path w="2275" h="4740" extrusionOk="0">
                  <a:moveTo>
                    <a:pt x="489" y="1"/>
                  </a:moveTo>
                  <a:lnTo>
                    <a:pt x="489" y="1"/>
                  </a:lnTo>
                  <a:cubicBezTo>
                    <a:pt x="1" y="1739"/>
                    <a:pt x="596" y="3596"/>
                    <a:pt x="2001" y="4739"/>
                  </a:cubicBezTo>
                  <a:cubicBezTo>
                    <a:pt x="2275" y="3084"/>
                    <a:pt x="1846" y="977"/>
                    <a:pt x="489"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8" name="Google Shape;388;p3"/>
            <p:cNvSpPr/>
            <p:nvPr/>
          </p:nvSpPr>
          <p:spPr>
            <a:xfrm>
              <a:off x="2566075" y="4194700"/>
              <a:ext cx="183400" cy="81500"/>
            </a:xfrm>
            <a:custGeom>
              <a:avLst/>
              <a:gdLst/>
              <a:ahLst/>
              <a:cxnLst/>
              <a:rect l="l" t="t" r="r" b="b"/>
              <a:pathLst>
                <a:path w="7336" h="3260" extrusionOk="0">
                  <a:moveTo>
                    <a:pt x="1" y="0"/>
                  </a:moveTo>
                  <a:cubicBezTo>
                    <a:pt x="953" y="953"/>
                    <a:pt x="1906" y="1917"/>
                    <a:pt x="3049" y="2608"/>
                  </a:cubicBezTo>
                  <a:cubicBezTo>
                    <a:pt x="3802" y="3071"/>
                    <a:pt x="4855" y="3260"/>
                    <a:pt x="5861" y="3260"/>
                  </a:cubicBezTo>
                  <a:cubicBezTo>
                    <a:pt x="6381" y="3260"/>
                    <a:pt x="6888" y="3209"/>
                    <a:pt x="7335" y="3120"/>
                  </a:cubicBezTo>
                  <a:cubicBezTo>
                    <a:pt x="6311" y="2227"/>
                    <a:pt x="5240" y="1322"/>
                    <a:pt x="3930" y="953"/>
                  </a:cubicBezTo>
                  <a:cubicBezTo>
                    <a:pt x="3477" y="834"/>
                    <a:pt x="3025" y="750"/>
                    <a:pt x="2573" y="691"/>
                  </a:cubicBezTo>
                  <a:cubicBezTo>
                    <a:pt x="1691" y="536"/>
                    <a:pt x="834" y="310"/>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9" name="Google Shape;389;p3"/>
            <p:cNvSpPr/>
            <p:nvPr/>
          </p:nvSpPr>
          <p:spPr>
            <a:xfrm>
              <a:off x="2559825" y="4414125"/>
              <a:ext cx="127125" cy="59875"/>
            </a:xfrm>
            <a:custGeom>
              <a:avLst/>
              <a:gdLst/>
              <a:ahLst/>
              <a:cxnLst/>
              <a:rect l="l" t="t" r="r" b="b"/>
              <a:pathLst>
                <a:path w="5085" h="2395" extrusionOk="0">
                  <a:moveTo>
                    <a:pt x="4319" y="0"/>
                  </a:moveTo>
                  <a:cubicBezTo>
                    <a:pt x="3335" y="0"/>
                    <a:pt x="2372" y="341"/>
                    <a:pt x="1596" y="974"/>
                  </a:cubicBezTo>
                  <a:cubicBezTo>
                    <a:pt x="1060" y="1415"/>
                    <a:pt x="620" y="2010"/>
                    <a:pt x="1" y="2344"/>
                  </a:cubicBezTo>
                  <a:cubicBezTo>
                    <a:pt x="237" y="2378"/>
                    <a:pt x="474" y="2395"/>
                    <a:pt x="709" y="2395"/>
                  </a:cubicBezTo>
                  <a:cubicBezTo>
                    <a:pt x="2188" y="2395"/>
                    <a:pt x="3600" y="1727"/>
                    <a:pt x="4525" y="546"/>
                  </a:cubicBezTo>
                  <a:lnTo>
                    <a:pt x="5085" y="70"/>
                  </a:lnTo>
                  <a:cubicBezTo>
                    <a:pt x="4830" y="23"/>
                    <a:pt x="4574" y="0"/>
                    <a:pt x="4319"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3"/>
            <p:cNvSpPr/>
            <p:nvPr/>
          </p:nvSpPr>
          <p:spPr>
            <a:xfrm>
              <a:off x="2851225" y="4149125"/>
              <a:ext cx="97675" cy="46450"/>
            </a:xfrm>
            <a:custGeom>
              <a:avLst/>
              <a:gdLst/>
              <a:ahLst/>
              <a:cxnLst/>
              <a:rect l="l" t="t" r="r" b="b"/>
              <a:pathLst>
                <a:path w="3907" h="1858" extrusionOk="0">
                  <a:moveTo>
                    <a:pt x="238" y="0"/>
                  </a:moveTo>
                  <a:cubicBezTo>
                    <a:pt x="159" y="0"/>
                    <a:pt x="80" y="1"/>
                    <a:pt x="1" y="2"/>
                  </a:cubicBezTo>
                  <a:cubicBezTo>
                    <a:pt x="465" y="656"/>
                    <a:pt x="1192" y="1049"/>
                    <a:pt x="1882" y="1430"/>
                  </a:cubicBezTo>
                  <a:cubicBezTo>
                    <a:pt x="2192" y="1633"/>
                    <a:pt x="2537" y="1776"/>
                    <a:pt x="2906" y="1847"/>
                  </a:cubicBezTo>
                  <a:cubicBezTo>
                    <a:pt x="2962" y="1854"/>
                    <a:pt x="3019" y="1858"/>
                    <a:pt x="3076" y="1858"/>
                  </a:cubicBezTo>
                  <a:cubicBezTo>
                    <a:pt x="3397" y="1858"/>
                    <a:pt x="3724" y="1742"/>
                    <a:pt x="3906" y="1490"/>
                  </a:cubicBezTo>
                  <a:cubicBezTo>
                    <a:pt x="3585" y="1133"/>
                    <a:pt x="3228" y="823"/>
                    <a:pt x="2835" y="561"/>
                  </a:cubicBezTo>
                  <a:cubicBezTo>
                    <a:pt x="2034" y="78"/>
                    <a:pt x="1162" y="0"/>
                    <a:pt x="238"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1" name="Google Shape;391;p3"/>
            <p:cNvSpPr/>
            <p:nvPr/>
          </p:nvSpPr>
          <p:spPr>
            <a:xfrm>
              <a:off x="2811950" y="4197975"/>
              <a:ext cx="100325" cy="69275"/>
            </a:xfrm>
            <a:custGeom>
              <a:avLst/>
              <a:gdLst/>
              <a:ahLst/>
              <a:cxnLst/>
              <a:rect l="l" t="t" r="r" b="b"/>
              <a:pathLst>
                <a:path w="4013" h="2771" extrusionOk="0">
                  <a:moveTo>
                    <a:pt x="60" y="0"/>
                  </a:moveTo>
                  <a:lnTo>
                    <a:pt x="60" y="0"/>
                  </a:lnTo>
                  <a:cubicBezTo>
                    <a:pt x="0" y="298"/>
                    <a:pt x="143" y="536"/>
                    <a:pt x="369" y="738"/>
                  </a:cubicBezTo>
                  <a:cubicBezTo>
                    <a:pt x="596" y="929"/>
                    <a:pt x="834" y="1107"/>
                    <a:pt x="1084" y="1286"/>
                  </a:cubicBezTo>
                  <a:cubicBezTo>
                    <a:pt x="1548" y="1643"/>
                    <a:pt x="1882" y="2143"/>
                    <a:pt x="2370" y="2453"/>
                  </a:cubicBezTo>
                  <a:cubicBezTo>
                    <a:pt x="2704" y="2665"/>
                    <a:pt x="3088" y="2771"/>
                    <a:pt x="3476" y="2771"/>
                  </a:cubicBezTo>
                  <a:cubicBezTo>
                    <a:pt x="3656" y="2771"/>
                    <a:pt x="3836" y="2748"/>
                    <a:pt x="4013" y="2703"/>
                  </a:cubicBezTo>
                  <a:cubicBezTo>
                    <a:pt x="3739" y="1893"/>
                    <a:pt x="3191" y="1203"/>
                    <a:pt x="2465" y="750"/>
                  </a:cubicBezTo>
                  <a:cubicBezTo>
                    <a:pt x="1727" y="322"/>
                    <a:pt x="905" y="60"/>
                    <a:pt x="60"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2" name="Google Shape;392;p3"/>
            <p:cNvSpPr/>
            <p:nvPr/>
          </p:nvSpPr>
          <p:spPr>
            <a:xfrm>
              <a:off x="2774150" y="4250350"/>
              <a:ext cx="84850" cy="91100"/>
            </a:xfrm>
            <a:custGeom>
              <a:avLst/>
              <a:gdLst/>
              <a:ahLst/>
              <a:cxnLst/>
              <a:rect l="l" t="t" r="r" b="b"/>
              <a:pathLst>
                <a:path w="3394" h="3644" extrusionOk="0">
                  <a:moveTo>
                    <a:pt x="48" y="1"/>
                  </a:moveTo>
                  <a:cubicBezTo>
                    <a:pt x="0" y="227"/>
                    <a:pt x="191" y="417"/>
                    <a:pt x="346" y="584"/>
                  </a:cubicBezTo>
                  <a:cubicBezTo>
                    <a:pt x="834" y="1120"/>
                    <a:pt x="1084" y="1834"/>
                    <a:pt x="1536" y="2406"/>
                  </a:cubicBezTo>
                  <a:cubicBezTo>
                    <a:pt x="2001" y="3013"/>
                    <a:pt x="2655" y="3442"/>
                    <a:pt x="3394" y="3644"/>
                  </a:cubicBezTo>
                  <a:cubicBezTo>
                    <a:pt x="2751" y="2096"/>
                    <a:pt x="1608" y="584"/>
                    <a:pt x="48" y="1"/>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3" name="Google Shape;393;p3"/>
            <p:cNvSpPr/>
            <p:nvPr/>
          </p:nvSpPr>
          <p:spPr>
            <a:xfrm>
              <a:off x="2730975" y="4324175"/>
              <a:ext cx="98250" cy="99175"/>
            </a:xfrm>
            <a:custGeom>
              <a:avLst/>
              <a:gdLst/>
              <a:ahLst/>
              <a:cxnLst/>
              <a:rect l="l" t="t" r="r" b="b"/>
              <a:pathLst>
                <a:path w="3930" h="3967" extrusionOk="0">
                  <a:moveTo>
                    <a:pt x="1" y="0"/>
                  </a:moveTo>
                  <a:lnTo>
                    <a:pt x="1" y="0"/>
                  </a:lnTo>
                  <a:cubicBezTo>
                    <a:pt x="549" y="1417"/>
                    <a:pt x="1715" y="2489"/>
                    <a:pt x="2835" y="3501"/>
                  </a:cubicBezTo>
                  <a:cubicBezTo>
                    <a:pt x="3079" y="3726"/>
                    <a:pt x="3395" y="3967"/>
                    <a:pt x="3718" y="3967"/>
                  </a:cubicBezTo>
                  <a:cubicBezTo>
                    <a:pt x="3789" y="3967"/>
                    <a:pt x="3860" y="3955"/>
                    <a:pt x="3930" y="3929"/>
                  </a:cubicBezTo>
                  <a:cubicBezTo>
                    <a:pt x="3049" y="2251"/>
                    <a:pt x="1680" y="881"/>
                    <a:pt x="1" y="0"/>
                  </a:cubicBezTo>
                  <a:close/>
                </a:path>
              </a:pathLst>
            </a:custGeom>
            <a:solidFill>
              <a:srgbClr val="1E3D2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94" name="Google Shape;394;p3"/>
          <p:cNvSpPr/>
          <p:nvPr/>
        </p:nvSpPr>
        <p:spPr>
          <a:xfrm rot="-2540834">
            <a:off x="-691793" y="5500638"/>
            <a:ext cx="4910657" cy="2526132"/>
          </a:xfrm>
          <a:custGeom>
            <a:avLst/>
            <a:gdLst/>
            <a:ahLst/>
            <a:cxnLst/>
            <a:rect l="l" t="t" r="r" b="b"/>
            <a:pathLst>
              <a:path w="49936" h="25688" extrusionOk="0">
                <a:moveTo>
                  <a:pt x="11038" y="1"/>
                </a:moveTo>
                <a:cubicBezTo>
                  <a:pt x="7313" y="1"/>
                  <a:pt x="3603" y="490"/>
                  <a:pt x="0" y="1458"/>
                </a:cubicBezTo>
                <a:lnTo>
                  <a:pt x="96" y="1934"/>
                </a:lnTo>
                <a:cubicBezTo>
                  <a:pt x="679" y="1720"/>
                  <a:pt x="1263" y="1530"/>
                  <a:pt x="1858" y="1387"/>
                </a:cubicBezTo>
                <a:cubicBezTo>
                  <a:pt x="2013" y="1351"/>
                  <a:pt x="2167" y="1315"/>
                  <a:pt x="2322" y="1279"/>
                </a:cubicBezTo>
                <a:cubicBezTo>
                  <a:pt x="3037" y="1125"/>
                  <a:pt x="3763" y="994"/>
                  <a:pt x="4477" y="887"/>
                </a:cubicBezTo>
                <a:cubicBezTo>
                  <a:pt x="4727" y="851"/>
                  <a:pt x="4965" y="827"/>
                  <a:pt x="5204" y="791"/>
                </a:cubicBezTo>
                <a:cubicBezTo>
                  <a:pt x="6239" y="672"/>
                  <a:pt x="7239" y="589"/>
                  <a:pt x="8144" y="541"/>
                </a:cubicBezTo>
                <a:cubicBezTo>
                  <a:pt x="9203" y="485"/>
                  <a:pt x="10109" y="471"/>
                  <a:pt x="10726" y="471"/>
                </a:cubicBezTo>
                <a:cubicBezTo>
                  <a:pt x="11275" y="471"/>
                  <a:pt x="11597" y="482"/>
                  <a:pt x="11597" y="482"/>
                </a:cubicBezTo>
                <a:cubicBezTo>
                  <a:pt x="11264" y="970"/>
                  <a:pt x="10966" y="1482"/>
                  <a:pt x="10704" y="2018"/>
                </a:cubicBezTo>
                <a:lnTo>
                  <a:pt x="10692" y="2030"/>
                </a:lnTo>
                <a:cubicBezTo>
                  <a:pt x="10573" y="2268"/>
                  <a:pt x="10478" y="2506"/>
                  <a:pt x="10395" y="2744"/>
                </a:cubicBezTo>
                <a:cubicBezTo>
                  <a:pt x="10359" y="2839"/>
                  <a:pt x="10335" y="2934"/>
                  <a:pt x="10311" y="3042"/>
                </a:cubicBezTo>
                <a:cubicBezTo>
                  <a:pt x="10276" y="3149"/>
                  <a:pt x="10264" y="3268"/>
                  <a:pt x="10252" y="3387"/>
                </a:cubicBezTo>
                <a:cubicBezTo>
                  <a:pt x="10216" y="3696"/>
                  <a:pt x="10276" y="3958"/>
                  <a:pt x="10478" y="4113"/>
                </a:cubicBezTo>
                <a:cubicBezTo>
                  <a:pt x="11383" y="4875"/>
                  <a:pt x="13538" y="4804"/>
                  <a:pt x="14752" y="5209"/>
                </a:cubicBezTo>
                <a:cubicBezTo>
                  <a:pt x="15955" y="5613"/>
                  <a:pt x="16479" y="6733"/>
                  <a:pt x="17419" y="6733"/>
                </a:cubicBezTo>
                <a:cubicBezTo>
                  <a:pt x="17574" y="6733"/>
                  <a:pt x="17741" y="6661"/>
                  <a:pt x="17848" y="6530"/>
                </a:cubicBezTo>
                <a:cubicBezTo>
                  <a:pt x="17955" y="6423"/>
                  <a:pt x="18038" y="6304"/>
                  <a:pt x="18098" y="6161"/>
                </a:cubicBezTo>
                <a:cubicBezTo>
                  <a:pt x="18122" y="6137"/>
                  <a:pt x="18134" y="6102"/>
                  <a:pt x="18146" y="6078"/>
                </a:cubicBezTo>
                <a:cubicBezTo>
                  <a:pt x="18217" y="5923"/>
                  <a:pt x="18277" y="5768"/>
                  <a:pt x="18336" y="5601"/>
                </a:cubicBezTo>
                <a:lnTo>
                  <a:pt x="18360" y="5506"/>
                </a:lnTo>
                <a:cubicBezTo>
                  <a:pt x="18522" y="5090"/>
                  <a:pt x="18672" y="4707"/>
                  <a:pt x="18954" y="4707"/>
                </a:cubicBezTo>
                <a:cubicBezTo>
                  <a:pt x="18962" y="4707"/>
                  <a:pt x="18970" y="4708"/>
                  <a:pt x="18979" y="4708"/>
                </a:cubicBezTo>
                <a:cubicBezTo>
                  <a:pt x="19027" y="4708"/>
                  <a:pt x="19074" y="4744"/>
                  <a:pt x="19086" y="4792"/>
                </a:cubicBezTo>
                <a:cubicBezTo>
                  <a:pt x="19086" y="4804"/>
                  <a:pt x="19086" y="4816"/>
                  <a:pt x="19086" y="4828"/>
                </a:cubicBezTo>
                <a:lnTo>
                  <a:pt x="19086" y="4839"/>
                </a:lnTo>
                <a:cubicBezTo>
                  <a:pt x="19086" y="5006"/>
                  <a:pt x="18920" y="5304"/>
                  <a:pt x="18705" y="5649"/>
                </a:cubicBezTo>
                <a:lnTo>
                  <a:pt x="18634" y="5780"/>
                </a:lnTo>
                <a:lnTo>
                  <a:pt x="18562" y="5875"/>
                </a:lnTo>
                <a:lnTo>
                  <a:pt x="18491" y="5994"/>
                </a:lnTo>
                <a:lnTo>
                  <a:pt x="18384" y="6161"/>
                </a:lnTo>
                <a:cubicBezTo>
                  <a:pt x="17967" y="6828"/>
                  <a:pt x="17574" y="7506"/>
                  <a:pt x="17884" y="7661"/>
                </a:cubicBezTo>
                <a:cubicBezTo>
                  <a:pt x="18515" y="8006"/>
                  <a:pt x="19979" y="9590"/>
                  <a:pt x="20551" y="9650"/>
                </a:cubicBezTo>
                <a:cubicBezTo>
                  <a:pt x="20565" y="9651"/>
                  <a:pt x="20580" y="9652"/>
                  <a:pt x="20594" y="9652"/>
                </a:cubicBezTo>
                <a:cubicBezTo>
                  <a:pt x="21142" y="9652"/>
                  <a:pt x="21948" y="8390"/>
                  <a:pt x="22539" y="8054"/>
                </a:cubicBezTo>
                <a:cubicBezTo>
                  <a:pt x="22575" y="8030"/>
                  <a:pt x="22610" y="8018"/>
                  <a:pt x="22658" y="7995"/>
                </a:cubicBezTo>
                <a:cubicBezTo>
                  <a:pt x="22730" y="7971"/>
                  <a:pt x="22789" y="7923"/>
                  <a:pt x="22837" y="7864"/>
                </a:cubicBezTo>
                <a:cubicBezTo>
                  <a:pt x="22884" y="7816"/>
                  <a:pt x="22932" y="7768"/>
                  <a:pt x="22968" y="7721"/>
                </a:cubicBezTo>
                <a:cubicBezTo>
                  <a:pt x="23122" y="7506"/>
                  <a:pt x="23265" y="7292"/>
                  <a:pt x="23384" y="7054"/>
                </a:cubicBezTo>
                <a:cubicBezTo>
                  <a:pt x="23480" y="6887"/>
                  <a:pt x="23575" y="6709"/>
                  <a:pt x="23670" y="6530"/>
                </a:cubicBezTo>
                <a:cubicBezTo>
                  <a:pt x="23718" y="6435"/>
                  <a:pt x="23765" y="6352"/>
                  <a:pt x="23813" y="6268"/>
                </a:cubicBezTo>
                <a:cubicBezTo>
                  <a:pt x="23944" y="6006"/>
                  <a:pt x="24075" y="5768"/>
                  <a:pt x="24206" y="5590"/>
                </a:cubicBezTo>
                <a:cubicBezTo>
                  <a:pt x="24242" y="5530"/>
                  <a:pt x="24277" y="5482"/>
                  <a:pt x="24313" y="5435"/>
                </a:cubicBezTo>
                <a:cubicBezTo>
                  <a:pt x="24349" y="5399"/>
                  <a:pt x="24384" y="5363"/>
                  <a:pt x="24432" y="5328"/>
                </a:cubicBezTo>
                <a:cubicBezTo>
                  <a:pt x="24444" y="5316"/>
                  <a:pt x="24456" y="5304"/>
                  <a:pt x="24480" y="5292"/>
                </a:cubicBezTo>
                <a:cubicBezTo>
                  <a:pt x="24497" y="5283"/>
                  <a:pt x="24519" y="5275"/>
                  <a:pt x="24540" y="5275"/>
                </a:cubicBezTo>
                <a:cubicBezTo>
                  <a:pt x="24548" y="5275"/>
                  <a:pt x="24556" y="5276"/>
                  <a:pt x="24563" y="5280"/>
                </a:cubicBezTo>
                <a:cubicBezTo>
                  <a:pt x="24599" y="5280"/>
                  <a:pt x="24623" y="5304"/>
                  <a:pt x="24646" y="5328"/>
                </a:cubicBezTo>
                <a:cubicBezTo>
                  <a:pt x="24706" y="5399"/>
                  <a:pt x="24682" y="5554"/>
                  <a:pt x="24611" y="5768"/>
                </a:cubicBezTo>
                <a:cubicBezTo>
                  <a:pt x="24230" y="6816"/>
                  <a:pt x="22444" y="9197"/>
                  <a:pt x="22313" y="9840"/>
                </a:cubicBezTo>
                <a:cubicBezTo>
                  <a:pt x="22301" y="9876"/>
                  <a:pt x="22301" y="9923"/>
                  <a:pt x="22313" y="9959"/>
                </a:cubicBezTo>
                <a:cubicBezTo>
                  <a:pt x="22360" y="10066"/>
                  <a:pt x="22420" y="10162"/>
                  <a:pt x="22491" y="10245"/>
                </a:cubicBezTo>
                <a:cubicBezTo>
                  <a:pt x="22860" y="10709"/>
                  <a:pt x="23622" y="11340"/>
                  <a:pt x="24039" y="11483"/>
                </a:cubicBezTo>
                <a:cubicBezTo>
                  <a:pt x="24071" y="11494"/>
                  <a:pt x="24102" y="11500"/>
                  <a:pt x="24133" y="11500"/>
                </a:cubicBezTo>
                <a:cubicBezTo>
                  <a:pt x="24590" y="11500"/>
                  <a:pt x="24961" y="10347"/>
                  <a:pt x="25385" y="10269"/>
                </a:cubicBezTo>
                <a:cubicBezTo>
                  <a:pt x="25411" y="10263"/>
                  <a:pt x="25433" y="10260"/>
                  <a:pt x="25451" y="10260"/>
                </a:cubicBezTo>
                <a:cubicBezTo>
                  <a:pt x="25738" y="10260"/>
                  <a:pt x="24988" y="10944"/>
                  <a:pt x="25504" y="11269"/>
                </a:cubicBezTo>
                <a:cubicBezTo>
                  <a:pt x="26039" y="11626"/>
                  <a:pt x="26504" y="12483"/>
                  <a:pt x="28778" y="13888"/>
                </a:cubicBezTo>
                <a:cubicBezTo>
                  <a:pt x="29249" y="14185"/>
                  <a:pt x="29647" y="14300"/>
                  <a:pt x="29986" y="14300"/>
                </a:cubicBezTo>
                <a:cubicBezTo>
                  <a:pt x="30409" y="14300"/>
                  <a:pt x="30740" y="14120"/>
                  <a:pt x="31004" y="13888"/>
                </a:cubicBezTo>
                <a:cubicBezTo>
                  <a:pt x="31350" y="13591"/>
                  <a:pt x="31564" y="13198"/>
                  <a:pt x="31731" y="13007"/>
                </a:cubicBezTo>
                <a:cubicBezTo>
                  <a:pt x="31802" y="12948"/>
                  <a:pt x="31850" y="12912"/>
                  <a:pt x="31897" y="12912"/>
                </a:cubicBezTo>
                <a:cubicBezTo>
                  <a:pt x="31921" y="12912"/>
                  <a:pt x="31957" y="12936"/>
                  <a:pt x="31969" y="12948"/>
                </a:cubicBezTo>
                <a:cubicBezTo>
                  <a:pt x="32112" y="13102"/>
                  <a:pt x="31862" y="13388"/>
                  <a:pt x="31540" y="13733"/>
                </a:cubicBezTo>
                <a:cubicBezTo>
                  <a:pt x="31004" y="14305"/>
                  <a:pt x="30266" y="15043"/>
                  <a:pt x="30742" y="15650"/>
                </a:cubicBezTo>
                <a:cubicBezTo>
                  <a:pt x="30790" y="15710"/>
                  <a:pt x="30838" y="15769"/>
                  <a:pt x="30885" y="15829"/>
                </a:cubicBezTo>
                <a:cubicBezTo>
                  <a:pt x="31135" y="16079"/>
                  <a:pt x="31433" y="16281"/>
                  <a:pt x="31754" y="16424"/>
                </a:cubicBezTo>
                <a:cubicBezTo>
                  <a:pt x="31885" y="16484"/>
                  <a:pt x="32016" y="16531"/>
                  <a:pt x="32159" y="16591"/>
                </a:cubicBezTo>
                <a:cubicBezTo>
                  <a:pt x="32719" y="16805"/>
                  <a:pt x="33374" y="16996"/>
                  <a:pt x="34112" y="17412"/>
                </a:cubicBezTo>
                <a:lnTo>
                  <a:pt x="34648" y="17710"/>
                </a:lnTo>
                <a:lnTo>
                  <a:pt x="34898" y="17841"/>
                </a:lnTo>
                <a:cubicBezTo>
                  <a:pt x="35279" y="18043"/>
                  <a:pt x="35660" y="18234"/>
                  <a:pt x="36053" y="18389"/>
                </a:cubicBezTo>
                <a:cubicBezTo>
                  <a:pt x="36207" y="18436"/>
                  <a:pt x="36350" y="18484"/>
                  <a:pt x="36493" y="18520"/>
                </a:cubicBezTo>
                <a:cubicBezTo>
                  <a:pt x="36636" y="18567"/>
                  <a:pt x="36779" y="18591"/>
                  <a:pt x="36934" y="18615"/>
                </a:cubicBezTo>
                <a:cubicBezTo>
                  <a:pt x="37077" y="18639"/>
                  <a:pt x="37231" y="18651"/>
                  <a:pt x="37374" y="18651"/>
                </a:cubicBezTo>
                <a:cubicBezTo>
                  <a:pt x="37529" y="18651"/>
                  <a:pt x="37696" y="18639"/>
                  <a:pt x="37850" y="18615"/>
                </a:cubicBezTo>
                <a:cubicBezTo>
                  <a:pt x="37934" y="18603"/>
                  <a:pt x="38005" y="18579"/>
                  <a:pt x="38077" y="18544"/>
                </a:cubicBezTo>
                <a:cubicBezTo>
                  <a:pt x="38208" y="18484"/>
                  <a:pt x="38315" y="18401"/>
                  <a:pt x="38410" y="18305"/>
                </a:cubicBezTo>
                <a:lnTo>
                  <a:pt x="38422" y="18293"/>
                </a:lnTo>
                <a:cubicBezTo>
                  <a:pt x="39017" y="17710"/>
                  <a:pt x="39529" y="16519"/>
                  <a:pt x="39886" y="15936"/>
                </a:cubicBezTo>
                <a:cubicBezTo>
                  <a:pt x="40015" y="15737"/>
                  <a:pt x="40122" y="15611"/>
                  <a:pt x="40211" y="15611"/>
                </a:cubicBezTo>
                <a:cubicBezTo>
                  <a:pt x="40287" y="15611"/>
                  <a:pt x="40349" y="15704"/>
                  <a:pt x="40398" y="15924"/>
                </a:cubicBezTo>
                <a:cubicBezTo>
                  <a:pt x="40410" y="16019"/>
                  <a:pt x="40422" y="16103"/>
                  <a:pt x="40422" y="16198"/>
                </a:cubicBezTo>
                <a:cubicBezTo>
                  <a:pt x="40363" y="17639"/>
                  <a:pt x="37958" y="19627"/>
                  <a:pt x="37958" y="19627"/>
                </a:cubicBezTo>
                <a:cubicBezTo>
                  <a:pt x="37958" y="19627"/>
                  <a:pt x="38970" y="20246"/>
                  <a:pt x="40017" y="20853"/>
                </a:cubicBezTo>
                <a:lnTo>
                  <a:pt x="40196" y="20960"/>
                </a:lnTo>
                <a:lnTo>
                  <a:pt x="40565" y="21175"/>
                </a:lnTo>
                <a:lnTo>
                  <a:pt x="40744" y="21270"/>
                </a:lnTo>
                <a:cubicBezTo>
                  <a:pt x="41220" y="21568"/>
                  <a:pt x="41708" y="21818"/>
                  <a:pt x="42220" y="22032"/>
                </a:cubicBezTo>
                <a:cubicBezTo>
                  <a:pt x="42243" y="22040"/>
                  <a:pt x="42265" y="22043"/>
                  <a:pt x="42287" y="22043"/>
                </a:cubicBezTo>
                <a:cubicBezTo>
                  <a:pt x="42855" y="22043"/>
                  <a:pt x="43006" y="19530"/>
                  <a:pt x="43293" y="19530"/>
                </a:cubicBezTo>
                <a:cubicBezTo>
                  <a:pt x="43336" y="19530"/>
                  <a:pt x="43383" y="19588"/>
                  <a:pt x="43434" y="19722"/>
                </a:cubicBezTo>
                <a:cubicBezTo>
                  <a:pt x="43518" y="19937"/>
                  <a:pt x="43554" y="20175"/>
                  <a:pt x="43542" y="20413"/>
                </a:cubicBezTo>
                <a:cubicBezTo>
                  <a:pt x="43542" y="21520"/>
                  <a:pt x="42994" y="23008"/>
                  <a:pt x="42994" y="23008"/>
                </a:cubicBezTo>
                <a:cubicBezTo>
                  <a:pt x="42994" y="23008"/>
                  <a:pt x="43308" y="24695"/>
                  <a:pt x="45333" y="24695"/>
                </a:cubicBezTo>
                <a:cubicBezTo>
                  <a:pt x="45539" y="24695"/>
                  <a:pt x="45763" y="24678"/>
                  <a:pt x="46006" y="24639"/>
                </a:cubicBezTo>
                <a:cubicBezTo>
                  <a:pt x="46302" y="24590"/>
                  <a:pt x="46600" y="24566"/>
                  <a:pt x="46898" y="24566"/>
                </a:cubicBezTo>
                <a:cubicBezTo>
                  <a:pt x="47177" y="24566"/>
                  <a:pt x="47456" y="24587"/>
                  <a:pt x="47733" y="24628"/>
                </a:cubicBezTo>
                <a:cubicBezTo>
                  <a:pt x="47852" y="24651"/>
                  <a:pt x="47971" y="24675"/>
                  <a:pt x="48090" y="24699"/>
                </a:cubicBezTo>
                <a:cubicBezTo>
                  <a:pt x="48197" y="24723"/>
                  <a:pt x="48304" y="24759"/>
                  <a:pt x="48411" y="24794"/>
                </a:cubicBezTo>
                <a:cubicBezTo>
                  <a:pt x="48554" y="24842"/>
                  <a:pt x="48709" y="24890"/>
                  <a:pt x="48828" y="24949"/>
                </a:cubicBezTo>
                <a:cubicBezTo>
                  <a:pt x="48923" y="24985"/>
                  <a:pt x="48995" y="25032"/>
                  <a:pt x="49078" y="25068"/>
                </a:cubicBezTo>
                <a:cubicBezTo>
                  <a:pt x="49149" y="25104"/>
                  <a:pt x="49221" y="25151"/>
                  <a:pt x="49292" y="25187"/>
                </a:cubicBezTo>
                <a:cubicBezTo>
                  <a:pt x="49352" y="25235"/>
                  <a:pt x="49411" y="25271"/>
                  <a:pt x="49471" y="25306"/>
                </a:cubicBezTo>
                <a:cubicBezTo>
                  <a:pt x="49638" y="25413"/>
                  <a:pt x="49792" y="25544"/>
                  <a:pt x="49935" y="25687"/>
                </a:cubicBezTo>
                <a:cubicBezTo>
                  <a:pt x="49781" y="25449"/>
                  <a:pt x="49697" y="25282"/>
                  <a:pt x="49602" y="25128"/>
                </a:cubicBezTo>
                <a:cubicBezTo>
                  <a:pt x="49304" y="24568"/>
                  <a:pt x="48995" y="24020"/>
                  <a:pt x="48685" y="23485"/>
                </a:cubicBezTo>
                <a:cubicBezTo>
                  <a:pt x="48602" y="23330"/>
                  <a:pt x="48518" y="23187"/>
                  <a:pt x="48435" y="23044"/>
                </a:cubicBezTo>
                <a:cubicBezTo>
                  <a:pt x="48340" y="22901"/>
                  <a:pt x="48280" y="22794"/>
                  <a:pt x="48209" y="22663"/>
                </a:cubicBezTo>
                <a:cubicBezTo>
                  <a:pt x="48090" y="22473"/>
                  <a:pt x="47971" y="22282"/>
                  <a:pt x="47864" y="22092"/>
                </a:cubicBezTo>
                <a:cubicBezTo>
                  <a:pt x="47828" y="22032"/>
                  <a:pt x="47792" y="21972"/>
                  <a:pt x="47745" y="21913"/>
                </a:cubicBezTo>
                <a:lnTo>
                  <a:pt x="47745" y="21901"/>
                </a:lnTo>
                <a:cubicBezTo>
                  <a:pt x="47614" y="21687"/>
                  <a:pt x="47471" y="21472"/>
                  <a:pt x="47340" y="21258"/>
                </a:cubicBezTo>
                <a:lnTo>
                  <a:pt x="47328" y="21234"/>
                </a:lnTo>
                <a:lnTo>
                  <a:pt x="47197" y="21044"/>
                </a:lnTo>
                <a:lnTo>
                  <a:pt x="46911" y="20603"/>
                </a:lnTo>
                <a:lnTo>
                  <a:pt x="46887" y="20568"/>
                </a:lnTo>
                <a:lnTo>
                  <a:pt x="46744" y="20341"/>
                </a:lnTo>
                <a:lnTo>
                  <a:pt x="46482" y="19960"/>
                </a:lnTo>
                <a:lnTo>
                  <a:pt x="46447" y="19913"/>
                </a:lnTo>
                <a:cubicBezTo>
                  <a:pt x="46399" y="19829"/>
                  <a:pt x="46352" y="19758"/>
                  <a:pt x="46304" y="19687"/>
                </a:cubicBezTo>
                <a:lnTo>
                  <a:pt x="46066" y="19329"/>
                </a:lnTo>
                <a:lnTo>
                  <a:pt x="46018" y="19258"/>
                </a:lnTo>
                <a:lnTo>
                  <a:pt x="45851" y="19032"/>
                </a:lnTo>
                <a:cubicBezTo>
                  <a:pt x="45780" y="18925"/>
                  <a:pt x="45709" y="18817"/>
                  <a:pt x="45625" y="18722"/>
                </a:cubicBezTo>
                <a:lnTo>
                  <a:pt x="45566" y="18627"/>
                </a:lnTo>
                <a:lnTo>
                  <a:pt x="45399" y="18401"/>
                </a:lnTo>
                <a:lnTo>
                  <a:pt x="45185" y="18103"/>
                </a:lnTo>
                <a:lnTo>
                  <a:pt x="45113" y="18008"/>
                </a:lnTo>
                <a:lnTo>
                  <a:pt x="44947" y="17782"/>
                </a:lnTo>
                <a:lnTo>
                  <a:pt x="44744" y="17508"/>
                </a:lnTo>
                <a:cubicBezTo>
                  <a:pt x="44708" y="17472"/>
                  <a:pt x="44685" y="17436"/>
                  <a:pt x="44649" y="17401"/>
                </a:cubicBezTo>
                <a:cubicBezTo>
                  <a:pt x="44589" y="17329"/>
                  <a:pt x="44542" y="17258"/>
                  <a:pt x="44482" y="17186"/>
                </a:cubicBezTo>
                <a:lnTo>
                  <a:pt x="44292" y="16924"/>
                </a:lnTo>
                <a:lnTo>
                  <a:pt x="44185" y="16793"/>
                </a:lnTo>
                <a:lnTo>
                  <a:pt x="44018" y="16591"/>
                </a:lnTo>
                <a:cubicBezTo>
                  <a:pt x="43958" y="16519"/>
                  <a:pt x="43899" y="16436"/>
                  <a:pt x="43827" y="16353"/>
                </a:cubicBezTo>
                <a:lnTo>
                  <a:pt x="43708" y="16210"/>
                </a:lnTo>
                <a:lnTo>
                  <a:pt x="43554" y="16007"/>
                </a:lnTo>
                <a:lnTo>
                  <a:pt x="43375" y="15793"/>
                </a:lnTo>
                <a:lnTo>
                  <a:pt x="43232" y="15626"/>
                </a:lnTo>
                <a:lnTo>
                  <a:pt x="43077" y="15436"/>
                </a:lnTo>
                <a:lnTo>
                  <a:pt x="42911" y="15245"/>
                </a:lnTo>
                <a:lnTo>
                  <a:pt x="42756" y="15067"/>
                </a:lnTo>
                <a:lnTo>
                  <a:pt x="42601" y="14876"/>
                </a:lnTo>
                <a:lnTo>
                  <a:pt x="42434" y="14698"/>
                </a:lnTo>
                <a:lnTo>
                  <a:pt x="42268" y="14507"/>
                </a:lnTo>
                <a:lnTo>
                  <a:pt x="42113" y="14329"/>
                </a:lnTo>
                <a:lnTo>
                  <a:pt x="41958" y="14162"/>
                </a:lnTo>
                <a:lnTo>
                  <a:pt x="41780" y="13960"/>
                </a:lnTo>
                <a:cubicBezTo>
                  <a:pt x="41732" y="13912"/>
                  <a:pt x="41672" y="13852"/>
                  <a:pt x="41625" y="13793"/>
                </a:cubicBezTo>
                <a:lnTo>
                  <a:pt x="41482" y="13650"/>
                </a:lnTo>
                <a:lnTo>
                  <a:pt x="41279" y="13436"/>
                </a:lnTo>
                <a:lnTo>
                  <a:pt x="41137" y="13281"/>
                </a:lnTo>
                <a:lnTo>
                  <a:pt x="40994" y="13138"/>
                </a:lnTo>
                <a:cubicBezTo>
                  <a:pt x="40922" y="13055"/>
                  <a:pt x="40851" y="12983"/>
                  <a:pt x="40779" y="12912"/>
                </a:cubicBezTo>
                <a:lnTo>
                  <a:pt x="40637" y="12769"/>
                </a:lnTo>
                <a:cubicBezTo>
                  <a:pt x="40589" y="12721"/>
                  <a:pt x="40553" y="12674"/>
                  <a:pt x="40506" y="12638"/>
                </a:cubicBezTo>
                <a:lnTo>
                  <a:pt x="40279" y="12412"/>
                </a:lnTo>
                <a:lnTo>
                  <a:pt x="40256" y="12376"/>
                </a:lnTo>
                <a:cubicBezTo>
                  <a:pt x="40208" y="12340"/>
                  <a:pt x="40172" y="12293"/>
                  <a:pt x="40125" y="12257"/>
                </a:cubicBezTo>
                <a:lnTo>
                  <a:pt x="40017" y="12150"/>
                </a:lnTo>
                <a:lnTo>
                  <a:pt x="39791" y="11924"/>
                </a:lnTo>
                <a:lnTo>
                  <a:pt x="39672" y="11816"/>
                </a:lnTo>
                <a:lnTo>
                  <a:pt x="39624" y="11769"/>
                </a:lnTo>
                <a:lnTo>
                  <a:pt x="39517" y="11662"/>
                </a:lnTo>
                <a:lnTo>
                  <a:pt x="39279" y="11447"/>
                </a:lnTo>
                <a:lnTo>
                  <a:pt x="39017" y="11185"/>
                </a:lnTo>
                <a:lnTo>
                  <a:pt x="38779" y="10971"/>
                </a:lnTo>
                <a:lnTo>
                  <a:pt x="38577" y="10793"/>
                </a:lnTo>
                <a:lnTo>
                  <a:pt x="38529" y="10745"/>
                </a:lnTo>
                <a:lnTo>
                  <a:pt x="38505" y="10733"/>
                </a:lnTo>
                <a:lnTo>
                  <a:pt x="38267" y="10519"/>
                </a:lnTo>
                <a:lnTo>
                  <a:pt x="38053" y="10328"/>
                </a:lnTo>
                <a:lnTo>
                  <a:pt x="37981" y="10269"/>
                </a:lnTo>
                <a:lnTo>
                  <a:pt x="37755" y="10066"/>
                </a:lnTo>
                <a:lnTo>
                  <a:pt x="37529" y="9876"/>
                </a:lnTo>
                <a:lnTo>
                  <a:pt x="37446" y="9816"/>
                </a:lnTo>
                <a:lnTo>
                  <a:pt x="37243" y="9638"/>
                </a:lnTo>
                <a:lnTo>
                  <a:pt x="36993" y="9435"/>
                </a:lnTo>
                <a:lnTo>
                  <a:pt x="36922" y="9376"/>
                </a:lnTo>
                <a:lnTo>
                  <a:pt x="36719" y="9209"/>
                </a:lnTo>
                <a:lnTo>
                  <a:pt x="36469" y="9007"/>
                </a:lnTo>
                <a:lnTo>
                  <a:pt x="36386" y="8935"/>
                </a:lnTo>
                <a:lnTo>
                  <a:pt x="36195" y="8792"/>
                </a:lnTo>
                <a:lnTo>
                  <a:pt x="35934" y="8590"/>
                </a:lnTo>
                <a:cubicBezTo>
                  <a:pt x="35898" y="8566"/>
                  <a:pt x="35874" y="8542"/>
                  <a:pt x="35838" y="8518"/>
                </a:cubicBezTo>
                <a:lnTo>
                  <a:pt x="35660" y="8387"/>
                </a:lnTo>
                <a:lnTo>
                  <a:pt x="35386" y="8173"/>
                </a:lnTo>
                <a:lnTo>
                  <a:pt x="35291" y="8102"/>
                </a:lnTo>
                <a:lnTo>
                  <a:pt x="35136" y="7983"/>
                </a:lnTo>
                <a:lnTo>
                  <a:pt x="34850" y="7780"/>
                </a:lnTo>
                <a:lnTo>
                  <a:pt x="34767" y="7721"/>
                </a:lnTo>
                <a:lnTo>
                  <a:pt x="34743" y="7709"/>
                </a:lnTo>
                <a:lnTo>
                  <a:pt x="34588" y="7602"/>
                </a:lnTo>
                <a:lnTo>
                  <a:pt x="34314" y="7399"/>
                </a:lnTo>
                <a:lnTo>
                  <a:pt x="34183" y="7304"/>
                </a:lnTo>
                <a:lnTo>
                  <a:pt x="34148" y="7280"/>
                </a:lnTo>
                <a:lnTo>
                  <a:pt x="34124" y="7268"/>
                </a:lnTo>
                <a:lnTo>
                  <a:pt x="34100" y="7256"/>
                </a:lnTo>
                <a:lnTo>
                  <a:pt x="34052" y="7221"/>
                </a:lnTo>
                <a:cubicBezTo>
                  <a:pt x="33957" y="7161"/>
                  <a:pt x="33862" y="7090"/>
                  <a:pt x="33767" y="7030"/>
                </a:cubicBezTo>
                <a:lnTo>
                  <a:pt x="33624" y="6935"/>
                </a:lnTo>
                <a:lnTo>
                  <a:pt x="33505" y="6852"/>
                </a:lnTo>
                <a:lnTo>
                  <a:pt x="33219" y="6673"/>
                </a:lnTo>
                <a:lnTo>
                  <a:pt x="33064" y="6566"/>
                </a:lnTo>
                <a:lnTo>
                  <a:pt x="32945" y="6482"/>
                </a:lnTo>
                <a:lnTo>
                  <a:pt x="32683" y="6316"/>
                </a:lnTo>
                <a:lnTo>
                  <a:pt x="32505" y="6209"/>
                </a:lnTo>
                <a:lnTo>
                  <a:pt x="32385" y="6125"/>
                </a:lnTo>
                <a:lnTo>
                  <a:pt x="32124" y="5971"/>
                </a:lnTo>
                <a:lnTo>
                  <a:pt x="31933" y="5851"/>
                </a:lnTo>
                <a:lnTo>
                  <a:pt x="31814" y="5780"/>
                </a:lnTo>
                <a:lnTo>
                  <a:pt x="31576" y="5637"/>
                </a:lnTo>
                <a:lnTo>
                  <a:pt x="31373" y="5518"/>
                </a:lnTo>
                <a:lnTo>
                  <a:pt x="31254" y="5447"/>
                </a:lnTo>
                <a:cubicBezTo>
                  <a:pt x="31171" y="5399"/>
                  <a:pt x="31100" y="5363"/>
                  <a:pt x="31016" y="5316"/>
                </a:cubicBezTo>
                <a:lnTo>
                  <a:pt x="30802" y="5185"/>
                </a:lnTo>
                <a:cubicBezTo>
                  <a:pt x="30766" y="5161"/>
                  <a:pt x="30719" y="5149"/>
                  <a:pt x="30683" y="5125"/>
                </a:cubicBezTo>
                <a:lnTo>
                  <a:pt x="30457" y="5006"/>
                </a:lnTo>
                <a:lnTo>
                  <a:pt x="30230" y="4875"/>
                </a:lnTo>
                <a:lnTo>
                  <a:pt x="30123" y="4816"/>
                </a:lnTo>
                <a:lnTo>
                  <a:pt x="29909" y="4697"/>
                </a:lnTo>
                <a:lnTo>
                  <a:pt x="29659" y="4566"/>
                </a:lnTo>
                <a:lnTo>
                  <a:pt x="29540" y="4506"/>
                </a:lnTo>
                <a:cubicBezTo>
                  <a:pt x="29480" y="4470"/>
                  <a:pt x="29409" y="4447"/>
                  <a:pt x="29337" y="4411"/>
                </a:cubicBezTo>
                <a:lnTo>
                  <a:pt x="29076" y="4280"/>
                </a:lnTo>
                <a:lnTo>
                  <a:pt x="28945" y="4208"/>
                </a:lnTo>
                <a:lnTo>
                  <a:pt x="28778" y="4125"/>
                </a:lnTo>
                <a:lnTo>
                  <a:pt x="28516" y="3994"/>
                </a:lnTo>
                <a:lnTo>
                  <a:pt x="28397" y="3946"/>
                </a:lnTo>
                <a:lnTo>
                  <a:pt x="28206" y="3851"/>
                </a:lnTo>
                <a:lnTo>
                  <a:pt x="27944" y="3732"/>
                </a:lnTo>
                <a:lnTo>
                  <a:pt x="27825" y="3673"/>
                </a:lnTo>
                <a:lnTo>
                  <a:pt x="27611" y="3577"/>
                </a:lnTo>
                <a:lnTo>
                  <a:pt x="27373" y="3470"/>
                </a:lnTo>
                <a:lnTo>
                  <a:pt x="27242" y="3411"/>
                </a:lnTo>
                <a:lnTo>
                  <a:pt x="27028" y="3315"/>
                </a:lnTo>
                <a:lnTo>
                  <a:pt x="26801" y="3220"/>
                </a:lnTo>
                <a:lnTo>
                  <a:pt x="26659" y="3161"/>
                </a:lnTo>
                <a:lnTo>
                  <a:pt x="26432" y="3065"/>
                </a:lnTo>
                <a:lnTo>
                  <a:pt x="26230" y="2982"/>
                </a:lnTo>
                <a:lnTo>
                  <a:pt x="26063" y="2911"/>
                </a:lnTo>
                <a:lnTo>
                  <a:pt x="25837" y="2827"/>
                </a:lnTo>
                <a:lnTo>
                  <a:pt x="25647" y="2744"/>
                </a:lnTo>
                <a:lnTo>
                  <a:pt x="25480" y="2684"/>
                </a:lnTo>
                <a:lnTo>
                  <a:pt x="25242" y="2589"/>
                </a:lnTo>
                <a:lnTo>
                  <a:pt x="25075" y="2530"/>
                </a:lnTo>
                <a:lnTo>
                  <a:pt x="24885" y="2458"/>
                </a:lnTo>
                <a:lnTo>
                  <a:pt x="24646" y="2375"/>
                </a:lnTo>
                <a:lnTo>
                  <a:pt x="24492" y="2315"/>
                </a:lnTo>
                <a:lnTo>
                  <a:pt x="24301" y="2244"/>
                </a:lnTo>
                <a:lnTo>
                  <a:pt x="24051" y="2161"/>
                </a:lnTo>
                <a:lnTo>
                  <a:pt x="23908" y="2113"/>
                </a:lnTo>
                <a:lnTo>
                  <a:pt x="23706" y="2041"/>
                </a:lnTo>
                <a:cubicBezTo>
                  <a:pt x="23622" y="2018"/>
                  <a:pt x="23539" y="1982"/>
                  <a:pt x="23444" y="1958"/>
                </a:cubicBezTo>
                <a:lnTo>
                  <a:pt x="23325" y="1922"/>
                </a:lnTo>
                <a:lnTo>
                  <a:pt x="23111" y="1851"/>
                </a:lnTo>
                <a:lnTo>
                  <a:pt x="22849" y="1768"/>
                </a:lnTo>
                <a:lnTo>
                  <a:pt x="22741" y="1732"/>
                </a:lnTo>
                <a:lnTo>
                  <a:pt x="22515" y="1660"/>
                </a:lnTo>
                <a:lnTo>
                  <a:pt x="22241" y="1589"/>
                </a:lnTo>
                <a:lnTo>
                  <a:pt x="22158" y="1565"/>
                </a:lnTo>
                <a:lnTo>
                  <a:pt x="21908" y="1494"/>
                </a:lnTo>
                <a:lnTo>
                  <a:pt x="21634" y="1410"/>
                </a:lnTo>
                <a:lnTo>
                  <a:pt x="21563" y="1399"/>
                </a:lnTo>
                <a:lnTo>
                  <a:pt x="21313" y="1327"/>
                </a:lnTo>
                <a:lnTo>
                  <a:pt x="21027" y="1256"/>
                </a:lnTo>
                <a:lnTo>
                  <a:pt x="20979" y="1244"/>
                </a:lnTo>
                <a:lnTo>
                  <a:pt x="20705" y="1172"/>
                </a:lnTo>
                <a:lnTo>
                  <a:pt x="20408" y="1101"/>
                </a:lnTo>
                <a:lnTo>
                  <a:pt x="20384" y="1101"/>
                </a:lnTo>
                <a:lnTo>
                  <a:pt x="20098" y="1029"/>
                </a:lnTo>
                <a:lnTo>
                  <a:pt x="19789" y="958"/>
                </a:lnTo>
                <a:lnTo>
                  <a:pt x="19491" y="898"/>
                </a:lnTo>
                <a:lnTo>
                  <a:pt x="19181" y="827"/>
                </a:lnTo>
                <a:lnTo>
                  <a:pt x="18872" y="768"/>
                </a:lnTo>
                <a:lnTo>
                  <a:pt x="18574" y="708"/>
                </a:lnTo>
                <a:lnTo>
                  <a:pt x="18217" y="648"/>
                </a:lnTo>
                <a:lnTo>
                  <a:pt x="17824" y="577"/>
                </a:lnTo>
                <a:cubicBezTo>
                  <a:pt x="17669" y="553"/>
                  <a:pt x="17526" y="517"/>
                  <a:pt x="17360" y="494"/>
                </a:cubicBezTo>
                <a:lnTo>
                  <a:pt x="17110" y="458"/>
                </a:lnTo>
                <a:lnTo>
                  <a:pt x="16753" y="398"/>
                </a:lnTo>
                <a:lnTo>
                  <a:pt x="16479" y="363"/>
                </a:lnTo>
                <a:lnTo>
                  <a:pt x="16133" y="315"/>
                </a:lnTo>
                <a:lnTo>
                  <a:pt x="15860" y="291"/>
                </a:lnTo>
                <a:lnTo>
                  <a:pt x="15526" y="244"/>
                </a:lnTo>
                <a:lnTo>
                  <a:pt x="15252" y="220"/>
                </a:lnTo>
                <a:lnTo>
                  <a:pt x="14907" y="184"/>
                </a:lnTo>
                <a:lnTo>
                  <a:pt x="14633" y="160"/>
                </a:lnTo>
                <a:cubicBezTo>
                  <a:pt x="14526" y="148"/>
                  <a:pt x="14407" y="136"/>
                  <a:pt x="14288" y="125"/>
                </a:cubicBezTo>
                <a:lnTo>
                  <a:pt x="14026" y="101"/>
                </a:lnTo>
                <a:lnTo>
                  <a:pt x="13800" y="89"/>
                </a:lnTo>
                <a:lnTo>
                  <a:pt x="13693" y="89"/>
                </a:lnTo>
                <a:cubicBezTo>
                  <a:pt x="13550" y="77"/>
                  <a:pt x="13419" y="65"/>
                  <a:pt x="13276" y="65"/>
                </a:cubicBezTo>
                <a:lnTo>
                  <a:pt x="13097" y="65"/>
                </a:lnTo>
                <a:cubicBezTo>
                  <a:pt x="12919" y="53"/>
                  <a:pt x="12740" y="41"/>
                  <a:pt x="12573" y="41"/>
                </a:cubicBezTo>
                <a:lnTo>
                  <a:pt x="12371" y="29"/>
                </a:lnTo>
                <a:cubicBezTo>
                  <a:pt x="12145" y="29"/>
                  <a:pt x="11919" y="17"/>
                  <a:pt x="11704" y="6"/>
                </a:cubicBezTo>
                <a:lnTo>
                  <a:pt x="11681" y="6"/>
                </a:lnTo>
                <a:cubicBezTo>
                  <a:pt x="11466" y="2"/>
                  <a:pt x="11252" y="1"/>
                  <a:pt x="11038"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95" name="Google Shape;395;p3"/>
          <p:cNvGrpSpPr/>
          <p:nvPr/>
        </p:nvGrpSpPr>
        <p:grpSpPr>
          <a:xfrm rot="3450807">
            <a:off x="-56021" y="3392085"/>
            <a:ext cx="1840733" cy="4341332"/>
            <a:chOff x="6152550" y="3804050"/>
            <a:chExt cx="386075" cy="910550"/>
          </a:xfrm>
        </p:grpSpPr>
        <p:sp>
          <p:nvSpPr>
            <p:cNvPr id="396" name="Google Shape;396;p3"/>
            <p:cNvSpPr/>
            <p:nvPr/>
          </p:nvSpPr>
          <p:spPr>
            <a:xfrm>
              <a:off x="6152550" y="3804050"/>
              <a:ext cx="386075" cy="847575"/>
            </a:xfrm>
            <a:custGeom>
              <a:avLst/>
              <a:gdLst/>
              <a:ahLst/>
              <a:cxnLst/>
              <a:rect l="l" t="t" r="r" b="b"/>
              <a:pathLst>
                <a:path w="15443" h="33903" extrusionOk="0">
                  <a:moveTo>
                    <a:pt x="2736" y="1"/>
                  </a:moveTo>
                  <a:cubicBezTo>
                    <a:pt x="2631" y="1"/>
                    <a:pt x="2572" y="5"/>
                    <a:pt x="2572" y="5"/>
                  </a:cubicBezTo>
                  <a:cubicBezTo>
                    <a:pt x="1608" y="493"/>
                    <a:pt x="84" y="1458"/>
                    <a:pt x="143" y="4696"/>
                  </a:cubicBezTo>
                  <a:cubicBezTo>
                    <a:pt x="1179" y="5327"/>
                    <a:pt x="2572" y="6137"/>
                    <a:pt x="2572" y="6137"/>
                  </a:cubicBezTo>
                  <a:lnTo>
                    <a:pt x="215" y="5780"/>
                  </a:lnTo>
                  <a:lnTo>
                    <a:pt x="215" y="5780"/>
                  </a:lnTo>
                  <a:cubicBezTo>
                    <a:pt x="226" y="5935"/>
                    <a:pt x="250" y="6101"/>
                    <a:pt x="274" y="6268"/>
                  </a:cubicBezTo>
                  <a:cubicBezTo>
                    <a:pt x="917" y="10757"/>
                    <a:pt x="0" y="12507"/>
                    <a:pt x="357" y="18972"/>
                  </a:cubicBezTo>
                  <a:lnTo>
                    <a:pt x="4644" y="18972"/>
                  </a:lnTo>
                  <a:lnTo>
                    <a:pt x="596" y="21008"/>
                  </a:lnTo>
                  <a:cubicBezTo>
                    <a:pt x="1429" y="25473"/>
                    <a:pt x="3977" y="25854"/>
                    <a:pt x="5596" y="29580"/>
                  </a:cubicBezTo>
                  <a:cubicBezTo>
                    <a:pt x="5858" y="30188"/>
                    <a:pt x="6203" y="30759"/>
                    <a:pt x="6632" y="31283"/>
                  </a:cubicBezTo>
                  <a:lnTo>
                    <a:pt x="8132" y="30735"/>
                  </a:lnTo>
                  <a:lnTo>
                    <a:pt x="7037" y="31747"/>
                  </a:lnTo>
                  <a:cubicBezTo>
                    <a:pt x="9085" y="33831"/>
                    <a:pt x="11799" y="33902"/>
                    <a:pt x="11799" y="33902"/>
                  </a:cubicBezTo>
                  <a:cubicBezTo>
                    <a:pt x="11799" y="33902"/>
                    <a:pt x="14407" y="29295"/>
                    <a:pt x="15228" y="25711"/>
                  </a:cubicBezTo>
                  <a:cubicBezTo>
                    <a:pt x="15443" y="24770"/>
                    <a:pt x="15407" y="23699"/>
                    <a:pt x="15216" y="22544"/>
                  </a:cubicBezTo>
                  <a:lnTo>
                    <a:pt x="13026" y="23020"/>
                  </a:lnTo>
                  <a:lnTo>
                    <a:pt x="14990" y="21389"/>
                  </a:lnTo>
                  <a:cubicBezTo>
                    <a:pt x="14300" y="18412"/>
                    <a:pt x="12883" y="15055"/>
                    <a:pt x="12276" y="12126"/>
                  </a:cubicBezTo>
                  <a:cubicBezTo>
                    <a:pt x="11990" y="10661"/>
                    <a:pt x="11430" y="9268"/>
                    <a:pt x="10621" y="8018"/>
                  </a:cubicBezTo>
                  <a:lnTo>
                    <a:pt x="8251" y="8399"/>
                  </a:lnTo>
                  <a:lnTo>
                    <a:pt x="9763" y="6768"/>
                  </a:lnTo>
                  <a:cubicBezTo>
                    <a:pt x="8954" y="5673"/>
                    <a:pt x="8108" y="4625"/>
                    <a:pt x="7418" y="3137"/>
                  </a:cubicBezTo>
                  <a:cubicBezTo>
                    <a:pt x="6067" y="197"/>
                    <a:pt x="3420" y="1"/>
                    <a:pt x="27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3"/>
            <p:cNvSpPr/>
            <p:nvPr/>
          </p:nvSpPr>
          <p:spPr>
            <a:xfrm>
              <a:off x="6152550" y="3811600"/>
              <a:ext cx="282800" cy="838825"/>
            </a:xfrm>
            <a:custGeom>
              <a:avLst/>
              <a:gdLst/>
              <a:ahLst/>
              <a:cxnLst/>
              <a:rect l="l" t="t" r="r" b="b"/>
              <a:pathLst>
                <a:path w="11312" h="33553" extrusionOk="0">
                  <a:moveTo>
                    <a:pt x="2060" y="1"/>
                  </a:moveTo>
                  <a:cubicBezTo>
                    <a:pt x="1155" y="584"/>
                    <a:pt x="95" y="1704"/>
                    <a:pt x="143" y="4406"/>
                  </a:cubicBezTo>
                  <a:cubicBezTo>
                    <a:pt x="1179" y="5025"/>
                    <a:pt x="2572" y="5835"/>
                    <a:pt x="2572" y="5835"/>
                  </a:cubicBezTo>
                  <a:lnTo>
                    <a:pt x="215" y="5478"/>
                  </a:lnTo>
                  <a:lnTo>
                    <a:pt x="215" y="5478"/>
                  </a:lnTo>
                  <a:cubicBezTo>
                    <a:pt x="226" y="5633"/>
                    <a:pt x="250" y="5799"/>
                    <a:pt x="274" y="5966"/>
                  </a:cubicBezTo>
                  <a:cubicBezTo>
                    <a:pt x="917" y="10455"/>
                    <a:pt x="0" y="12205"/>
                    <a:pt x="357" y="18670"/>
                  </a:cubicBezTo>
                  <a:lnTo>
                    <a:pt x="4644" y="18670"/>
                  </a:lnTo>
                  <a:lnTo>
                    <a:pt x="596" y="20706"/>
                  </a:lnTo>
                  <a:cubicBezTo>
                    <a:pt x="1429" y="25171"/>
                    <a:pt x="3977" y="25552"/>
                    <a:pt x="5596" y="29278"/>
                  </a:cubicBezTo>
                  <a:cubicBezTo>
                    <a:pt x="5858" y="29886"/>
                    <a:pt x="6203" y="30457"/>
                    <a:pt x="6632" y="30981"/>
                  </a:cubicBezTo>
                  <a:lnTo>
                    <a:pt x="8132" y="30433"/>
                  </a:lnTo>
                  <a:lnTo>
                    <a:pt x="7037" y="31445"/>
                  </a:lnTo>
                  <a:cubicBezTo>
                    <a:pt x="8561" y="32993"/>
                    <a:pt x="10442" y="33434"/>
                    <a:pt x="11311" y="33553"/>
                  </a:cubicBezTo>
                  <a:cubicBezTo>
                    <a:pt x="6299" y="11562"/>
                    <a:pt x="2727" y="1739"/>
                    <a:pt x="20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3"/>
            <p:cNvSpPr/>
            <p:nvPr/>
          </p:nvSpPr>
          <p:spPr>
            <a:xfrm>
              <a:off x="6216475" y="3841875"/>
              <a:ext cx="244475" cy="872725"/>
            </a:xfrm>
            <a:custGeom>
              <a:avLst/>
              <a:gdLst/>
              <a:ahLst/>
              <a:cxnLst/>
              <a:rect l="l" t="t" r="r" b="b"/>
              <a:pathLst>
                <a:path w="9779" h="34909" extrusionOk="0">
                  <a:moveTo>
                    <a:pt x="68" y="0"/>
                  </a:moveTo>
                  <a:cubicBezTo>
                    <a:pt x="34" y="0"/>
                    <a:pt x="1" y="28"/>
                    <a:pt x="15" y="64"/>
                  </a:cubicBezTo>
                  <a:cubicBezTo>
                    <a:pt x="3218" y="11518"/>
                    <a:pt x="6230" y="23019"/>
                    <a:pt x="8909" y="34616"/>
                  </a:cubicBezTo>
                  <a:cubicBezTo>
                    <a:pt x="8956" y="34819"/>
                    <a:pt x="9111" y="34908"/>
                    <a:pt x="9273" y="34908"/>
                  </a:cubicBezTo>
                  <a:cubicBezTo>
                    <a:pt x="9518" y="34908"/>
                    <a:pt x="9778" y="34705"/>
                    <a:pt x="9707" y="34390"/>
                  </a:cubicBezTo>
                  <a:cubicBezTo>
                    <a:pt x="7016" y="22805"/>
                    <a:pt x="3861" y="11315"/>
                    <a:pt x="122" y="40"/>
                  </a:cubicBezTo>
                  <a:cubicBezTo>
                    <a:pt x="113" y="12"/>
                    <a:pt x="90" y="0"/>
                    <a:pt x="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99" name="Google Shape;399;p3"/>
          <p:cNvSpPr txBox="1">
            <a:spLocks noGrp="1"/>
          </p:cNvSpPr>
          <p:nvPr>
            <p:ph type="title"/>
          </p:nvPr>
        </p:nvSpPr>
        <p:spPr>
          <a:xfrm>
            <a:off x="2693933" y="3109367"/>
            <a:ext cx="68040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533"/>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400" name="Google Shape;400;p3"/>
          <p:cNvSpPr txBox="1">
            <a:spLocks noGrp="1"/>
          </p:cNvSpPr>
          <p:nvPr>
            <p:ph type="subTitle" idx="1"/>
          </p:nvPr>
        </p:nvSpPr>
        <p:spPr>
          <a:xfrm>
            <a:off x="3189233" y="4176233"/>
            <a:ext cx="5813600" cy="95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01" name="Google Shape;401;p3"/>
          <p:cNvSpPr txBox="1">
            <a:spLocks noGrp="1"/>
          </p:cNvSpPr>
          <p:nvPr>
            <p:ph type="title" idx="2" hasCustomPrompt="1"/>
          </p:nvPr>
        </p:nvSpPr>
        <p:spPr>
          <a:xfrm>
            <a:off x="5204700" y="1783767"/>
            <a:ext cx="17760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8000">
                <a:solidFill>
                  <a:schemeClr val="dk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pic>
        <p:nvPicPr>
          <p:cNvPr id="402" name="Google Shape;402;p3"/>
          <p:cNvPicPr preferRelativeResize="0"/>
          <p:nvPr/>
        </p:nvPicPr>
        <p:blipFill>
          <a:blip r:embed="rId2">
            <a:alphaModFix amt="50000"/>
          </a:blip>
          <a:stretch>
            <a:fillRect/>
          </a:stretch>
        </p:blipFill>
        <p:spPr>
          <a:xfrm>
            <a:off x="-1934632" y="-2130809"/>
            <a:ext cx="5136000" cy="4594604"/>
          </a:xfrm>
          <a:prstGeom prst="rect">
            <a:avLst/>
          </a:prstGeom>
          <a:noFill/>
          <a:ln>
            <a:noFill/>
          </a:ln>
        </p:spPr>
      </p:pic>
      <p:pic>
        <p:nvPicPr>
          <p:cNvPr id="403" name="Google Shape;403;p3"/>
          <p:cNvPicPr preferRelativeResize="0"/>
          <p:nvPr/>
        </p:nvPicPr>
        <p:blipFill>
          <a:blip r:embed="rId2">
            <a:alphaModFix amt="50000"/>
          </a:blip>
          <a:stretch>
            <a:fillRect/>
          </a:stretch>
        </p:blipFill>
        <p:spPr>
          <a:xfrm>
            <a:off x="8984035" y="-1584709"/>
            <a:ext cx="5136000" cy="4594604"/>
          </a:xfrm>
          <a:prstGeom prst="rect">
            <a:avLst/>
          </a:prstGeom>
          <a:noFill/>
          <a:ln>
            <a:noFill/>
          </a:ln>
        </p:spPr>
      </p:pic>
      <p:pic>
        <p:nvPicPr>
          <p:cNvPr id="404" name="Google Shape;404;p3"/>
          <p:cNvPicPr preferRelativeResize="0"/>
          <p:nvPr/>
        </p:nvPicPr>
        <p:blipFill>
          <a:blip r:embed="rId2">
            <a:alphaModFix amt="50000"/>
          </a:blip>
          <a:stretch>
            <a:fillRect/>
          </a:stretch>
        </p:blipFill>
        <p:spPr>
          <a:xfrm>
            <a:off x="9333835" y="3425858"/>
            <a:ext cx="5136000" cy="4594604"/>
          </a:xfrm>
          <a:prstGeom prst="rect">
            <a:avLst/>
          </a:prstGeom>
          <a:noFill/>
          <a:ln>
            <a:noFill/>
          </a:ln>
        </p:spPr>
      </p:pic>
      <p:pic>
        <p:nvPicPr>
          <p:cNvPr id="405" name="Google Shape;405;p3"/>
          <p:cNvPicPr preferRelativeResize="0"/>
          <p:nvPr/>
        </p:nvPicPr>
        <p:blipFill>
          <a:blip r:embed="rId2">
            <a:alphaModFix amt="50000"/>
          </a:blip>
          <a:stretch>
            <a:fillRect/>
          </a:stretch>
        </p:blipFill>
        <p:spPr>
          <a:xfrm rot="-1518675">
            <a:off x="-1398848" y="2906159"/>
            <a:ext cx="5136000" cy="4594603"/>
          </a:xfrm>
          <a:prstGeom prst="rect">
            <a:avLst/>
          </a:prstGeom>
          <a:noFill/>
          <a:ln>
            <a:noFill/>
          </a:ln>
        </p:spPr>
      </p:pic>
    </p:spTree>
    <p:extLst>
      <p:ext uri="{BB962C8B-B14F-4D97-AF65-F5344CB8AC3E}">
        <p14:creationId xmlns:p14="http://schemas.microsoft.com/office/powerpoint/2010/main" val="1536825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099"/>
        <p:cNvGrpSpPr/>
        <p:nvPr/>
      </p:nvGrpSpPr>
      <p:grpSpPr>
        <a:xfrm>
          <a:off x="0" y="0"/>
          <a:ext cx="0" cy="0"/>
          <a:chOff x="0" y="0"/>
          <a:chExt cx="0" cy="0"/>
        </a:xfrm>
      </p:grpSpPr>
      <p:sp>
        <p:nvSpPr>
          <p:cNvPr id="1100" name="Google Shape;1100;p14"/>
          <p:cNvSpPr/>
          <p:nvPr/>
        </p:nvSpPr>
        <p:spPr>
          <a:xfrm>
            <a:off x="7570700" y="-1733200"/>
            <a:ext cx="8321653" cy="9338015"/>
          </a:xfrm>
          <a:custGeom>
            <a:avLst/>
            <a:gdLst/>
            <a:ahLst/>
            <a:cxnLst/>
            <a:rect l="l" t="t" r="r" b="b"/>
            <a:pathLst>
              <a:path w="50036" h="64714" extrusionOk="0">
                <a:moveTo>
                  <a:pt x="22148" y="1"/>
                </a:moveTo>
                <a:cubicBezTo>
                  <a:pt x="18824" y="1"/>
                  <a:pt x="15275" y="2620"/>
                  <a:pt x="14010" y="7379"/>
                </a:cubicBezTo>
                <a:cubicBezTo>
                  <a:pt x="13176" y="10514"/>
                  <a:pt x="13910" y="13583"/>
                  <a:pt x="13843" y="16719"/>
                </a:cubicBezTo>
                <a:cubicBezTo>
                  <a:pt x="13743" y="21222"/>
                  <a:pt x="12042" y="25725"/>
                  <a:pt x="9974" y="29895"/>
                </a:cubicBezTo>
                <a:cubicBezTo>
                  <a:pt x="7839" y="34031"/>
                  <a:pt x="5337" y="38001"/>
                  <a:pt x="3369" y="42204"/>
                </a:cubicBezTo>
                <a:cubicBezTo>
                  <a:pt x="1401" y="46407"/>
                  <a:pt x="0" y="51077"/>
                  <a:pt x="334" y="55446"/>
                </a:cubicBezTo>
                <a:cubicBezTo>
                  <a:pt x="667" y="59850"/>
                  <a:pt x="3136" y="63852"/>
                  <a:pt x="6905" y="64586"/>
                </a:cubicBezTo>
                <a:cubicBezTo>
                  <a:pt x="7371" y="64674"/>
                  <a:pt x="7839" y="64714"/>
                  <a:pt x="8311" y="64714"/>
                </a:cubicBezTo>
                <a:cubicBezTo>
                  <a:pt x="12328" y="64714"/>
                  <a:pt x="16532" y="61823"/>
                  <a:pt x="20682" y="61017"/>
                </a:cubicBezTo>
                <a:cubicBezTo>
                  <a:pt x="21620" y="60825"/>
                  <a:pt x="22548" y="60745"/>
                  <a:pt x="23468" y="60745"/>
                </a:cubicBezTo>
                <a:cubicBezTo>
                  <a:pt x="26865" y="60745"/>
                  <a:pt x="30157" y="61834"/>
                  <a:pt x="33491" y="62385"/>
                </a:cubicBezTo>
                <a:cubicBezTo>
                  <a:pt x="34560" y="62562"/>
                  <a:pt x="35679" y="62668"/>
                  <a:pt x="36809" y="62668"/>
                </a:cubicBezTo>
                <a:cubicBezTo>
                  <a:pt x="40154" y="62668"/>
                  <a:pt x="43598" y="61733"/>
                  <a:pt x="46166" y="58916"/>
                </a:cubicBezTo>
                <a:cubicBezTo>
                  <a:pt x="49836" y="54879"/>
                  <a:pt x="50036" y="48408"/>
                  <a:pt x="48068" y="43938"/>
                </a:cubicBezTo>
                <a:cubicBezTo>
                  <a:pt x="46066" y="39502"/>
                  <a:pt x="42397" y="36500"/>
                  <a:pt x="38928" y="33497"/>
                </a:cubicBezTo>
                <a:cubicBezTo>
                  <a:pt x="35425" y="30495"/>
                  <a:pt x="31990" y="27159"/>
                  <a:pt x="30555" y="22289"/>
                </a:cubicBezTo>
                <a:cubicBezTo>
                  <a:pt x="29688" y="19354"/>
                  <a:pt x="29688" y="16018"/>
                  <a:pt x="29555" y="12749"/>
                </a:cubicBezTo>
                <a:cubicBezTo>
                  <a:pt x="29455" y="9547"/>
                  <a:pt x="29154" y="6211"/>
                  <a:pt x="27720" y="3576"/>
                </a:cubicBezTo>
                <a:cubicBezTo>
                  <a:pt x="26445" y="1146"/>
                  <a:pt x="24346" y="1"/>
                  <a:pt x="22148"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01" name="Google Shape;1101;p14"/>
          <p:cNvGrpSpPr/>
          <p:nvPr/>
        </p:nvGrpSpPr>
        <p:grpSpPr>
          <a:xfrm rot="2238749" flipH="1">
            <a:off x="-504544" y="2880519"/>
            <a:ext cx="1871264" cy="4413263"/>
            <a:chOff x="6152550" y="3804050"/>
            <a:chExt cx="386075" cy="910550"/>
          </a:xfrm>
        </p:grpSpPr>
        <p:sp>
          <p:nvSpPr>
            <p:cNvPr id="1102" name="Google Shape;1102;p14"/>
            <p:cNvSpPr/>
            <p:nvPr/>
          </p:nvSpPr>
          <p:spPr>
            <a:xfrm>
              <a:off x="6152550" y="3804050"/>
              <a:ext cx="386075" cy="847575"/>
            </a:xfrm>
            <a:custGeom>
              <a:avLst/>
              <a:gdLst/>
              <a:ahLst/>
              <a:cxnLst/>
              <a:rect l="l" t="t" r="r" b="b"/>
              <a:pathLst>
                <a:path w="15443" h="33903" extrusionOk="0">
                  <a:moveTo>
                    <a:pt x="2736" y="1"/>
                  </a:moveTo>
                  <a:cubicBezTo>
                    <a:pt x="2631" y="1"/>
                    <a:pt x="2572" y="5"/>
                    <a:pt x="2572" y="5"/>
                  </a:cubicBezTo>
                  <a:cubicBezTo>
                    <a:pt x="1608" y="493"/>
                    <a:pt x="84" y="1458"/>
                    <a:pt x="143" y="4696"/>
                  </a:cubicBezTo>
                  <a:cubicBezTo>
                    <a:pt x="1179" y="5327"/>
                    <a:pt x="2572" y="6137"/>
                    <a:pt x="2572" y="6137"/>
                  </a:cubicBezTo>
                  <a:lnTo>
                    <a:pt x="215" y="5780"/>
                  </a:lnTo>
                  <a:lnTo>
                    <a:pt x="215" y="5780"/>
                  </a:lnTo>
                  <a:cubicBezTo>
                    <a:pt x="226" y="5935"/>
                    <a:pt x="250" y="6101"/>
                    <a:pt x="274" y="6268"/>
                  </a:cubicBezTo>
                  <a:cubicBezTo>
                    <a:pt x="917" y="10757"/>
                    <a:pt x="0" y="12507"/>
                    <a:pt x="357" y="18972"/>
                  </a:cubicBezTo>
                  <a:lnTo>
                    <a:pt x="4644" y="18972"/>
                  </a:lnTo>
                  <a:lnTo>
                    <a:pt x="596" y="21008"/>
                  </a:lnTo>
                  <a:cubicBezTo>
                    <a:pt x="1429" y="25473"/>
                    <a:pt x="3977" y="25854"/>
                    <a:pt x="5596" y="29580"/>
                  </a:cubicBezTo>
                  <a:cubicBezTo>
                    <a:pt x="5858" y="30188"/>
                    <a:pt x="6203" y="30759"/>
                    <a:pt x="6632" y="31283"/>
                  </a:cubicBezTo>
                  <a:lnTo>
                    <a:pt x="8132" y="30735"/>
                  </a:lnTo>
                  <a:lnTo>
                    <a:pt x="7037" y="31747"/>
                  </a:lnTo>
                  <a:cubicBezTo>
                    <a:pt x="9085" y="33831"/>
                    <a:pt x="11799" y="33902"/>
                    <a:pt x="11799" y="33902"/>
                  </a:cubicBezTo>
                  <a:cubicBezTo>
                    <a:pt x="11799" y="33902"/>
                    <a:pt x="14407" y="29295"/>
                    <a:pt x="15228" y="25711"/>
                  </a:cubicBezTo>
                  <a:cubicBezTo>
                    <a:pt x="15443" y="24770"/>
                    <a:pt x="15407" y="23699"/>
                    <a:pt x="15216" y="22544"/>
                  </a:cubicBezTo>
                  <a:lnTo>
                    <a:pt x="13026" y="23020"/>
                  </a:lnTo>
                  <a:lnTo>
                    <a:pt x="14990" y="21389"/>
                  </a:lnTo>
                  <a:cubicBezTo>
                    <a:pt x="14300" y="18412"/>
                    <a:pt x="12883" y="15055"/>
                    <a:pt x="12276" y="12126"/>
                  </a:cubicBezTo>
                  <a:cubicBezTo>
                    <a:pt x="11990" y="10661"/>
                    <a:pt x="11430" y="9268"/>
                    <a:pt x="10621" y="8018"/>
                  </a:cubicBezTo>
                  <a:lnTo>
                    <a:pt x="8251" y="8399"/>
                  </a:lnTo>
                  <a:lnTo>
                    <a:pt x="9763" y="6768"/>
                  </a:lnTo>
                  <a:cubicBezTo>
                    <a:pt x="8954" y="5673"/>
                    <a:pt x="8108" y="4625"/>
                    <a:pt x="7418" y="3137"/>
                  </a:cubicBezTo>
                  <a:cubicBezTo>
                    <a:pt x="6067" y="197"/>
                    <a:pt x="3420" y="1"/>
                    <a:pt x="2736"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3" name="Google Shape;1103;p14"/>
            <p:cNvSpPr/>
            <p:nvPr/>
          </p:nvSpPr>
          <p:spPr>
            <a:xfrm>
              <a:off x="6216475" y="3841875"/>
              <a:ext cx="244475" cy="872725"/>
            </a:xfrm>
            <a:custGeom>
              <a:avLst/>
              <a:gdLst/>
              <a:ahLst/>
              <a:cxnLst/>
              <a:rect l="l" t="t" r="r" b="b"/>
              <a:pathLst>
                <a:path w="9779" h="34909" extrusionOk="0">
                  <a:moveTo>
                    <a:pt x="68" y="0"/>
                  </a:moveTo>
                  <a:cubicBezTo>
                    <a:pt x="34" y="0"/>
                    <a:pt x="1" y="28"/>
                    <a:pt x="15" y="64"/>
                  </a:cubicBezTo>
                  <a:cubicBezTo>
                    <a:pt x="3218" y="11518"/>
                    <a:pt x="6230" y="23019"/>
                    <a:pt x="8909" y="34616"/>
                  </a:cubicBezTo>
                  <a:cubicBezTo>
                    <a:pt x="8956" y="34819"/>
                    <a:pt x="9111" y="34908"/>
                    <a:pt x="9273" y="34908"/>
                  </a:cubicBezTo>
                  <a:cubicBezTo>
                    <a:pt x="9518" y="34908"/>
                    <a:pt x="9778" y="34705"/>
                    <a:pt x="9707" y="34390"/>
                  </a:cubicBezTo>
                  <a:cubicBezTo>
                    <a:pt x="7016" y="22805"/>
                    <a:pt x="3861" y="11315"/>
                    <a:pt x="122" y="40"/>
                  </a:cubicBezTo>
                  <a:cubicBezTo>
                    <a:pt x="113" y="12"/>
                    <a:pt x="90" y="0"/>
                    <a:pt x="68"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04" name="Google Shape;1104;p14"/>
          <p:cNvGrpSpPr/>
          <p:nvPr/>
        </p:nvGrpSpPr>
        <p:grpSpPr>
          <a:xfrm rot="9807417">
            <a:off x="-326098" y="-534296"/>
            <a:ext cx="1747932" cy="3810552"/>
            <a:chOff x="3345650" y="2840950"/>
            <a:chExt cx="370900" cy="808575"/>
          </a:xfrm>
        </p:grpSpPr>
        <p:sp>
          <p:nvSpPr>
            <p:cNvPr id="1105" name="Google Shape;1105;p14"/>
            <p:cNvSpPr/>
            <p:nvPr/>
          </p:nvSpPr>
          <p:spPr>
            <a:xfrm>
              <a:off x="3486400" y="2932175"/>
              <a:ext cx="95900" cy="717350"/>
            </a:xfrm>
            <a:custGeom>
              <a:avLst/>
              <a:gdLst/>
              <a:ahLst/>
              <a:cxnLst/>
              <a:rect l="l" t="t" r="r" b="b"/>
              <a:pathLst>
                <a:path w="3836" h="28694" extrusionOk="0">
                  <a:moveTo>
                    <a:pt x="3818" y="1"/>
                  </a:moveTo>
                  <a:cubicBezTo>
                    <a:pt x="3809" y="1"/>
                    <a:pt x="3800" y="7"/>
                    <a:pt x="3800" y="19"/>
                  </a:cubicBezTo>
                  <a:cubicBezTo>
                    <a:pt x="3467" y="3781"/>
                    <a:pt x="3086" y="7520"/>
                    <a:pt x="2574" y="11258"/>
                  </a:cubicBezTo>
                  <a:cubicBezTo>
                    <a:pt x="2074" y="14949"/>
                    <a:pt x="1502" y="18628"/>
                    <a:pt x="943" y="22307"/>
                  </a:cubicBezTo>
                  <a:cubicBezTo>
                    <a:pt x="776" y="23319"/>
                    <a:pt x="621" y="24331"/>
                    <a:pt x="466" y="25355"/>
                  </a:cubicBezTo>
                  <a:cubicBezTo>
                    <a:pt x="311" y="26403"/>
                    <a:pt x="50" y="27498"/>
                    <a:pt x="14" y="28558"/>
                  </a:cubicBezTo>
                  <a:cubicBezTo>
                    <a:pt x="1" y="28644"/>
                    <a:pt x="69" y="28694"/>
                    <a:pt x="136" y="28694"/>
                  </a:cubicBezTo>
                  <a:cubicBezTo>
                    <a:pt x="189" y="28694"/>
                    <a:pt x="241" y="28662"/>
                    <a:pt x="252" y="28594"/>
                  </a:cubicBezTo>
                  <a:cubicBezTo>
                    <a:pt x="478" y="27713"/>
                    <a:pt x="550" y="26772"/>
                    <a:pt x="692" y="25867"/>
                  </a:cubicBezTo>
                  <a:cubicBezTo>
                    <a:pt x="835" y="24939"/>
                    <a:pt x="966" y="23998"/>
                    <a:pt x="1109" y="23069"/>
                  </a:cubicBezTo>
                  <a:cubicBezTo>
                    <a:pt x="1383" y="21200"/>
                    <a:pt x="1657" y="19331"/>
                    <a:pt x="1919" y="17473"/>
                  </a:cubicBezTo>
                  <a:cubicBezTo>
                    <a:pt x="2455" y="13782"/>
                    <a:pt x="2931" y="10091"/>
                    <a:pt x="3300" y="6389"/>
                  </a:cubicBezTo>
                  <a:cubicBezTo>
                    <a:pt x="3514" y="4269"/>
                    <a:pt x="3729" y="2150"/>
                    <a:pt x="3836" y="19"/>
                  </a:cubicBezTo>
                  <a:cubicBezTo>
                    <a:pt x="3836" y="7"/>
                    <a:pt x="3827" y="1"/>
                    <a:pt x="381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6" name="Google Shape;1106;p14"/>
            <p:cNvSpPr/>
            <p:nvPr/>
          </p:nvSpPr>
          <p:spPr>
            <a:xfrm>
              <a:off x="3537325" y="2851675"/>
              <a:ext cx="44075" cy="80975"/>
            </a:xfrm>
            <a:custGeom>
              <a:avLst/>
              <a:gdLst/>
              <a:ahLst/>
              <a:cxnLst/>
              <a:rect l="l" t="t" r="r" b="b"/>
              <a:pathLst>
                <a:path w="1763" h="3239" extrusionOk="0">
                  <a:moveTo>
                    <a:pt x="84" y="0"/>
                  </a:moveTo>
                  <a:lnTo>
                    <a:pt x="84" y="0"/>
                  </a:lnTo>
                  <a:cubicBezTo>
                    <a:pt x="1" y="2548"/>
                    <a:pt x="1763" y="3239"/>
                    <a:pt x="1763" y="3239"/>
                  </a:cubicBezTo>
                  <a:cubicBezTo>
                    <a:pt x="1406" y="2167"/>
                    <a:pt x="1168" y="2060"/>
                    <a:pt x="727" y="1298"/>
                  </a:cubicBezTo>
                  <a:cubicBezTo>
                    <a:pt x="477" y="881"/>
                    <a:pt x="263" y="441"/>
                    <a:pt x="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7" name="Google Shape;1107;p14"/>
            <p:cNvSpPr/>
            <p:nvPr/>
          </p:nvSpPr>
          <p:spPr>
            <a:xfrm>
              <a:off x="3581400" y="2840950"/>
              <a:ext cx="34850" cy="91400"/>
            </a:xfrm>
            <a:custGeom>
              <a:avLst/>
              <a:gdLst/>
              <a:ahLst/>
              <a:cxnLst/>
              <a:rect l="l" t="t" r="r" b="b"/>
              <a:pathLst>
                <a:path w="1394" h="3656" extrusionOk="0">
                  <a:moveTo>
                    <a:pt x="1274" y="1"/>
                  </a:moveTo>
                  <a:lnTo>
                    <a:pt x="1274" y="1"/>
                  </a:lnTo>
                  <a:cubicBezTo>
                    <a:pt x="869" y="584"/>
                    <a:pt x="619" y="1251"/>
                    <a:pt x="536" y="1953"/>
                  </a:cubicBezTo>
                  <a:cubicBezTo>
                    <a:pt x="369" y="3156"/>
                    <a:pt x="0" y="3656"/>
                    <a:pt x="0" y="3656"/>
                  </a:cubicBezTo>
                  <a:cubicBezTo>
                    <a:pt x="536" y="3334"/>
                    <a:pt x="917" y="2811"/>
                    <a:pt x="1083" y="2203"/>
                  </a:cubicBezTo>
                  <a:cubicBezTo>
                    <a:pt x="1393" y="1168"/>
                    <a:pt x="1060" y="429"/>
                    <a:pt x="127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8" name="Google Shape;1108;p14"/>
            <p:cNvSpPr/>
            <p:nvPr/>
          </p:nvSpPr>
          <p:spPr>
            <a:xfrm>
              <a:off x="3587050" y="2889475"/>
              <a:ext cx="62225" cy="56575"/>
            </a:xfrm>
            <a:custGeom>
              <a:avLst/>
              <a:gdLst/>
              <a:ahLst/>
              <a:cxnLst/>
              <a:rect l="l" t="t" r="r" b="b"/>
              <a:pathLst>
                <a:path w="2489" h="2263" extrusionOk="0">
                  <a:moveTo>
                    <a:pt x="2489" y="0"/>
                  </a:moveTo>
                  <a:lnTo>
                    <a:pt x="2489" y="0"/>
                  </a:lnTo>
                  <a:cubicBezTo>
                    <a:pt x="2131" y="393"/>
                    <a:pt x="1727" y="751"/>
                    <a:pt x="1286" y="1036"/>
                  </a:cubicBezTo>
                  <a:cubicBezTo>
                    <a:pt x="798" y="1370"/>
                    <a:pt x="357" y="1786"/>
                    <a:pt x="0" y="2263"/>
                  </a:cubicBezTo>
                  <a:cubicBezTo>
                    <a:pt x="250" y="2048"/>
                    <a:pt x="941" y="2120"/>
                    <a:pt x="1572" y="1584"/>
                  </a:cubicBezTo>
                  <a:cubicBezTo>
                    <a:pt x="2191" y="1036"/>
                    <a:pt x="2489" y="1"/>
                    <a:pt x="2489"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9" name="Google Shape;1109;p14"/>
            <p:cNvSpPr/>
            <p:nvPr/>
          </p:nvSpPr>
          <p:spPr>
            <a:xfrm>
              <a:off x="3581975" y="2931750"/>
              <a:ext cx="76825" cy="52700"/>
            </a:xfrm>
            <a:custGeom>
              <a:avLst/>
              <a:gdLst/>
              <a:ahLst/>
              <a:cxnLst/>
              <a:rect l="l" t="t" r="r" b="b"/>
              <a:pathLst>
                <a:path w="3073" h="2108" extrusionOk="0">
                  <a:moveTo>
                    <a:pt x="3073" y="0"/>
                  </a:moveTo>
                  <a:cubicBezTo>
                    <a:pt x="2620" y="393"/>
                    <a:pt x="2120" y="714"/>
                    <a:pt x="1584" y="965"/>
                  </a:cubicBezTo>
                  <a:cubicBezTo>
                    <a:pt x="1001" y="1250"/>
                    <a:pt x="465" y="1643"/>
                    <a:pt x="1" y="2108"/>
                  </a:cubicBezTo>
                  <a:cubicBezTo>
                    <a:pt x="310" y="1917"/>
                    <a:pt x="1060" y="2096"/>
                    <a:pt x="1822" y="1596"/>
                  </a:cubicBezTo>
                  <a:cubicBezTo>
                    <a:pt x="2573" y="1096"/>
                    <a:pt x="3073" y="0"/>
                    <a:pt x="30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0" name="Google Shape;1110;p14"/>
            <p:cNvSpPr/>
            <p:nvPr/>
          </p:nvSpPr>
          <p:spPr>
            <a:xfrm>
              <a:off x="3582275" y="2973700"/>
              <a:ext cx="90525" cy="43200"/>
            </a:xfrm>
            <a:custGeom>
              <a:avLst/>
              <a:gdLst/>
              <a:ahLst/>
              <a:cxnLst/>
              <a:rect l="l" t="t" r="r" b="b"/>
              <a:pathLst>
                <a:path w="3621" h="1728" extrusionOk="0">
                  <a:moveTo>
                    <a:pt x="3620" y="1"/>
                  </a:moveTo>
                  <a:cubicBezTo>
                    <a:pt x="3084" y="334"/>
                    <a:pt x="2501" y="596"/>
                    <a:pt x="1882" y="775"/>
                  </a:cubicBezTo>
                  <a:cubicBezTo>
                    <a:pt x="1203" y="977"/>
                    <a:pt x="572" y="1311"/>
                    <a:pt x="1" y="1727"/>
                  </a:cubicBezTo>
                  <a:cubicBezTo>
                    <a:pt x="85" y="1688"/>
                    <a:pt x="192" y="1677"/>
                    <a:pt x="318" y="1677"/>
                  </a:cubicBezTo>
                  <a:cubicBezTo>
                    <a:pt x="499" y="1677"/>
                    <a:pt x="719" y="1700"/>
                    <a:pt x="966" y="1700"/>
                  </a:cubicBezTo>
                  <a:cubicBezTo>
                    <a:pt x="1279" y="1700"/>
                    <a:pt x="1636" y="1662"/>
                    <a:pt x="2013" y="1489"/>
                  </a:cubicBezTo>
                  <a:cubicBezTo>
                    <a:pt x="2906" y="1072"/>
                    <a:pt x="3620" y="1"/>
                    <a:pt x="36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1" name="Google Shape;1111;p14"/>
            <p:cNvSpPr/>
            <p:nvPr/>
          </p:nvSpPr>
          <p:spPr>
            <a:xfrm>
              <a:off x="3581975" y="3015075"/>
              <a:ext cx="104800" cy="36800"/>
            </a:xfrm>
            <a:custGeom>
              <a:avLst/>
              <a:gdLst/>
              <a:ahLst/>
              <a:cxnLst/>
              <a:rect l="l" t="t" r="r" b="b"/>
              <a:pathLst>
                <a:path w="4192" h="1472" extrusionOk="0">
                  <a:moveTo>
                    <a:pt x="4192" y="1"/>
                  </a:moveTo>
                  <a:lnTo>
                    <a:pt x="4192" y="1"/>
                  </a:lnTo>
                  <a:cubicBezTo>
                    <a:pt x="3549" y="287"/>
                    <a:pt x="2882" y="477"/>
                    <a:pt x="2192" y="572"/>
                  </a:cubicBezTo>
                  <a:cubicBezTo>
                    <a:pt x="1418" y="703"/>
                    <a:pt x="679" y="953"/>
                    <a:pt x="1" y="1322"/>
                  </a:cubicBezTo>
                  <a:cubicBezTo>
                    <a:pt x="49" y="1308"/>
                    <a:pt x="102" y="1302"/>
                    <a:pt x="160" y="1302"/>
                  </a:cubicBezTo>
                  <a:cubicBezTo>
                    <a:pt x="473" y="1302"/>
                    <a:pt x="934" y="1471"/>
                    <a:pt x="1502" y="1471"/>
                  </a:cubicBezTo>
                  <a:cubicBezTo>
                    <a:pt x="1728" y="1471"/>
                    <a:pt x="1970" y="1445"/>
                    <a:pt x="2227" y="1370"/>
                  </a:cubicBezTo>
                  <a:cubicBezTo>
                    <a:pt x="3251" y="1061"/>
                    <a:pt x="4192" y="1"/>
                    <a:pt x="419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2" name="Google Shape;1112;p14"/>
            <p:cNvSpPr/>
            <p:nvPr/>
          </p:nvSpPr>
          <p:spPr>
            <a:xfrm>
              <a:off x="3583175" y="3056450"/>
              <a:ext cx="113725" cy="34125"/>
            </a:xfrm>
            <a:custGeom>
              <a:avLst/>
              <a:gdLst/>
              <a:ahLst/>
              <a:cxnLst/>
              <a:rect l="l" t="t" r="r" b="b"/>
              <a:pathLst>
                <a:path w="4549" h="1365" extrusionOk="0">
                  <a:moveTo>
                    <a:pt x="4549" y="1"/>
                  </a:moveTo>
                  <a:cubicBezTo>
                    <a:pt x="3846" y="251"/>
                    <a:pt x="3120" y="406"/>
                    <a:pt x="2382" y="465"/>
                  </a:cubicBezTo>
                  <a:cubicBezTo>
                    <a:pt x="1548" y="537"/>
                    <a:pt x="751" y="751"/>
                    <a:pt x="0" y="1096"/>
                  </a:cubicBezTo>
                  <a:cubicBezTo>
                    <a:pt x="37" y="1088"/>
                    <a:pt x="76" y="1085"/>
                    <a:pt x="118" y="1085"/>
                  </a:cubicBezTo>
                  <a:cubicBezTo>
                    <a:pt x="487" y="1085"/>
                    <a:pt x="1035" y="1365"/>
                    <a:pt x="1759" y="1365"/>
                  </a:cubicBezTo>
                  <a:cubicBezTo>
                    <a:pt x="1947" y="1365"/>
                    <a:pt x="2146" y="1346"/>
                    <a:pt x="2358" y="1299"/>
                  </a:cubicBezTo>
                  <a:cubicBezTo>
                    <a:pt x="3477" y="1060"/>
                    <a:pt x="4549" y="1"/>
                    <a:pt x="4549"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3" name="Google Shape;1113;p14"/>
            <p:cNvSpPr/>
            <p:nvPr/>
          </p:nvSpPr>
          <p:spPr>
            <a:xfrm>
              <a:off x="3573650" y="3110475"/>
              <a:ext cx="122950" cy="23100"/>
            </a:xfrm>
            <a:custGeom>
              <a:avLst/>
              <a:gdLst/>
              <a:ahLst/>
              <a:cxnLst/>
              <a:rect l="l" t="t" r="r" b="b"/>
              <a:pathLst>
                <a:path w="4918" h="924" extrusionOk="0">
                  <a:moveTo>
                    <a:pt x="1772" y="0"/>
                  </a:moveTo>
                  <a:cubicBezTo>
                    <a:pt x="817" y="0"/>
                    <a:pt x="0" y="197"/>
                    <a:pt x="0" y="197"/>
                  </a:cubicBezTo>
                  <a:cubicBezTo>
                    <a:pt x="473" y="197"/>
                    <a:pt x="1180" y="924"/>
                    <a:pt x="2365" y="924"/>
                  </a:cubicBezTo>
                  <a:cubicBezTo>
                    <a:pt x="2374" y="924"/>
                    <a:pt x="2384" y="924"/>
                    <a:pt x="2394" y="924"/>
                  </a:cubicBezTo>
                  <a:cubicBezTo>
                    <a:pt x="3584" y="912"/>
                    <a:pt x="4918" y="43"/>
                    <a:pt x="4918" y="42"/>
                  </a:cubicBezTo>
                  <a:lnTo>
                    <a:pt x="4918" y="42"/>
                  </a:lnTo>
                  <a:cubicBezTo>
                    <a:pt x="4521" y="104"/>
                    <a:pt x="4120" y="133"/>
                    <a:pt x="3720" y="133"/>
                  </a:cubicBezTo>
                  <a:cubicBezTo>
                    <a:pt x="3340" y="133"/>
                    <a:pt x="2961" y="107"/>
                    <a:pt x="2584" y="54"/>
                  </a:cubicBezTo>
                  <a:cubicBezTo>
                    <a:pt x="2312" y="16"/>
                    <a:pt x="2037" y="0"/>
                    <a:pt x="17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4" name="Google Shape;1114;p14"/>
            <p:cNvSpPr/>
            <p:nvPr/>
          </p:nvSpPr>
          <p:spPr>
            <a:xfrm>
              <a:off x="3572450" y="3161925"/>
              <a:ext cx="137250" cy="28750"/>
            </a:xfrm>
            <a:custGeom>
              <a:avLst/>
              <a:gdLst/>
              <a:ahLst/>
              <a:cxnLst/>
              <a:rect l="l" t="t" r="r" b="b"/>
              <a:pathLst>
                <a:path w="5490" h="1150" extrusionOk="0">
                  <a:moveTo>
                    <a:pt x="1151" y="0"/>
                  </a:moveTo>
                  <a:cubicBezTo>
                    <a:pt x="483" y="0"/>
                    <a:pt x="1" y="68"/>
                    <a:pt x="1" y="68"/>
                  </a:cubicBezTo>
                  <a:cubicBezTo>
                    <a:pt x="549" y="116"/>
                    <a:pt x="1251" y="1021"/>
                    <a:pt x="2584" y="1140"/>
                  </a:cubicBezTo>
                  <a:cubicBezTo>
                    <a:pt x="2667" y="1146"/>
                    <a:pt x="2751" y="1149"/>
                    <a:pt x="2835" y="1149"/>
                  </a:cubicBezTo>
                  <a:cubicBezTo>
                    <a:pt x="4107" y="1149"/>
                    <a:pt x="5490" y="437"/>
                    <a:pt x="5490" y="437"/>
                  </a:cubicBezTo>
                  <a:lnTo>
                    <a:pt x="5490" y="437"/>
                  </a:lnTo>
                  <a:cubicBezTo>
                    <a:pt x="5359" y="443"/>
                    <a:pt x="5229" y="445"/>
                    <a:pt x="5099" y="445"/>
                  </a:cubicBezTo>
                  <a:cubicBezTo>
                    <a:pt x="4360" y="445"/>
                    <a:pt x="3624" y="359"/>
                    <a:pt x="2906" y="187"/>
                  </a:cubicBezTo>
                  <a:cubicBezTo>
                    <a:pt x="2302" y="41"/>
                    <a:pt x="1670" y="0"/>
                    <a:pt x="115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5" name="Google Shape;1115;p14"/>
            <p:cNvSpPr/>
            <p:nvPr/>
          </p:nvSpPr>
          <p:spPr>
            <a:xfrm>
              <a:off x="3567400" y="3207950"/>
              <a:ext cx="144675" cy="39025"/>
            </a:xfrm>
            <a:custGeom>
              <a:avLst/>
              <a:gdLst/>
              <a:ahLst/>
              <a:cxnLst/>
              <a:rect l="l" t="t" r="r" b="b"/>
              <a:pathLst>
                <a:path w="5787" h="1561" extrusionOk="0">
                  <a:moveTo>
                    <a:pt x="31" y="1"/>
                  </a:moveTo>
                  <a:cubicBezTo>
                    <a:pt x="11" y="1"/>
                    <a:pt x="0" y="1"/>
                    <a:pt x="0" y="1"/>
                  </a:cubicBezTo>
                  <a:cubicBezTo>
                    <a:pt x="560" y="120"/>
                    <a:pt x="1191" y="1180"/>
                    <a:pt x="2596" y="1477"/>
                  </a:cubicBezTo>
                  <a:cubicBezTo>
                    <a:pt x="2865" y="1537"/>
                    <a:pt x="3147" y="1561"/>
                    <a:pt x="3428" y="1561"/>
                  </a:cubicBezTo>
                  <a:cubicBezTo>
                    <a:pt x="4618" y="1561"/>
                    <a:pt x="5787" y="1132"/>
                    <a:pt x="5787" y="1132"/>
                  </a:cubicBezTo>
                  <a:cubicBezTo>
                    <a:pt x="4858" y="1061"/>
                    <a:pt x="3941" y="858"/>
                    <a:pt x="3060" y="525"/>
                  </a:cubicBezTo>
                  <a:cubicBezTo>
                    <a:pt x="1757" y="21"/>
                    <a:pt x="262" y="1"/>
                    <a:pt x="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6" name="Google Shape;1116;p14"/>
            <p:cNvSpPr/>
            <p:nvPr/>
          </p:nvSpPr>
          <p:spPr>
            <a:xfrm>
              <a:off x="3560250" y="3266600"/>
              <a:ext cx="149750" cy="58450"/>
            </a:xfrm>
            <a:custGeom>
              <a:avLst/>
              <a:gdLst/>
              <a:ahLst/>
              <a:cxnLst/>
              <a:rect l="l" t="t" r="r" b="b"/>
              <a:pathLst>
                <a:path w="5990" h="2338" extrusionOk="0">
                  <a:moveTo>
                    <a:pt x="1" y="1"/>
                  </a:moveTo>
                  <a:lnTo>
                    <a:pt x="1" y="1"/>
                  </a:lnTo>
                  <a:cubicBezTo>
                    <a:pt x="572" y="239"/>
                    <a:pt x="1072" y="1465"/>
                    <a:pt x="2525" y="2037"/>
                  </a:cubicBezTo>
                  <a:cubicBezTo>
                    <a:pt x="3129" y="2269"/>
                    <a:pt x="3830" y="2337"/>
                    <a:pt x="4443" y="2337"/>
                  </a:cubicBezTo>
                  <a:cubicBezTo>
                    <a:pt x="5303" y="2337"/>
                    <a:pt x="5990" y="2203"/>
                    <a:pt x="5990" y="2203"/>
                  </a:cubicBezTo>
                  <a:cubicBezTo>
                    <a:pt x="5001" y="1965"/>
                    <a:pt x="4061" y="1584"/>
                    <a:pt x="3180" y="1084"/>
                  </a:cubicBezTo>
                  <a:cubicBezTo>
                    <a:pt x="1763" y="263"/>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7" name="Google Shape;1117;p14"/>
            <p:cNvSpPr/>
            <p:nvPr/>
          </p:nvSpPr>
          <p:spPr>
            <a:xfrm>
              <a:off x="3550425" y="3329700"/>
              <a:ext cx="166125" cy="64500"/>
            </a:xfrm>
            <a:custGeom>
              <a:avLst/>
              <a:gdLst/>
              <a:ahLst/>
              <a:cxnLst/>
              <a:rect l="l" t="t" r="r" b="b"/>
              <a:pathLst>
                <a:path w="6645" h="2580" extrusionOk="0">
                  <a:moveTo>
                    <a:pt x="1" y="1"/>
                  </a:moveTo>
                  <a:lnTo>
                    <a:pt x="1" y="1"/>
                  </a:lnTo>
                  <a:cubicBezTo>
                    <a:pt x="656" y="251"/>
                    <a:pt x="1191" y="1620"/>
                    <a:pt x="2799" y="2239"/>
                  </a:cubicBezTo>
                  <a:cubicBezTo>
                    <a:pt x="3474" y="2502"/>
                    <a:pt x="4256" y="2579"/>
                    <a:pt x="4937" y="2579"/>
                  </a:cubicBezTo>
                  <a:cubicBezTo>
                    <a:pt x="5889" y="2579"/>
                    <a:pt x="6644" y="2430"/>
                    <a:pt x="6644" y="2430"/>
                  </a:cubicBezTo>
                  <a:cubicBezTo>
                    <a:pt x="5549" y="2168"/>
                    <a:pt x="4501" y="1751"/>
                    <a:pt x="3537" y="1191"/>
                  </a:cubicBezTo>
                  <a:cubicBezTo>
                    <a:pt x="1953" y="287"/>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8" name="Google Shape;1118;p14"/>
            <p:cNvSpPr/>
            <p:nvPr/>
          </p:nvSpPr>
          <p:spPr>
            <a:xfrm>
              <a:off x="3548050" y="3391325"/>
              <a:ext cx="152725" cy="76375"/>
            </a:xfrm>
            <a:custGeom>
              <a:avLst/>
              <a:gdLst/>
              <a:ahLst/>
              <a:cxnLst/>
              <a:rect l="l" t="t" r="r" b="b"/>
              <a:pathLst>
                <a:path w="6109" h="3055" extrusionOk="0">
                  <a:moveTo>
                    <a:pt x="1" y="0"/>
                  </a:moveTo>
                  <a:lnTo>
                    <a:pt x="1" y="0"/>
                  </a:lnTo>
                  <a:cubicBezTo>
                    <a:pt x="596" y="310"/>
                    <a:pt x="965" y="1679"/>
                    <a:pt x="2441" y="2453"/>
                  </a:cubicBezTo>
                  <a:cubicBezTo>
                    <a:pt x="3446" y="2972"/>
                    <a:pt x="4783" y="3055"/>
                    <a:pt x="5533" y="3055"/>
                  </a:cubicBezTo>
                  <a:cubicBezTo>
                    <a:pt x="5885" y="3055"/>
                    <a:pt x="6108" y="3036"/>
                    <a:pt x="6108" y="3036"/>
                  </a:cubicBezTo>
                  <a:cubicBezTo>
                    <a:pt x="5084" y="2667"/>
                    <a:pt x="4132" y="2155"/>
                    <a:pt x="3251" y="1524"/>
                  </a:cubicBezTo>
                  <a:cubicBezTo>
                    <a:pt x="1846" y="489"/>
                    <a:pt x="1" y="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9" name="Google Shape;1119;p14"/>
            <p:cNvSpPr/>
            <p:nvPr/>
          </p:nvSpPr>
          <p:spPr>
            <a:xfrm>
              <a:off x="3537325" y="3449950"/>
              <a:ext cx="121475" cy="84875"/>
            </a:xfrm>
            <a:custGeom>
              <a:avLst/>
              <a:gdLst/>
              <a:ahLst/>
              <a:cxnLst/>
              <a:rect l="l" t="t" r="r" b="b"/>
              <a:pathLst>
                <a:path w="4859" h="3395" extrusionOk="0">
                  <a:moveTo>
                    <a:pt x="1" y="1"/>
                  </a:moveTo>
                  <a:cubicBezTo>
                    <a:pt x="477" y="346"/>
                    <a:pt x="620" y="1572"/>
                    <a:pt x="1787" y="2418"/>
                  </a:cubicBezTo>
                  <a:cubicBezTo>
                    <a:pt x="2954" y="3275"/>
                    <a:pt x="4859" y="3394"/>
                    <a:pt x="4859" y="3394"/>
                  </a:cubicBezTo>
                  <a:cubicBezTo>
                    <a:pt x="4025" y="2954"/>
                    <a:pt x="3275" y="2394"/>
                    <a:pt x="2608" y="1727"/>
                  </a:cubicBezTo>
                  <a:cubicBezTo>
                    <a:pt x="1525" y="656"/>
                    <a:pt x="1" y="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0" name="Google Shape;1120;p14"/>
            <p:cNvSpPr/>
            <p:nvPr/>
          </p:nvSpPr>
          <p:spPr>
            <a:xfrm>
              <a:off x="3524525" y="3525850"/>
              <a:ext cx="83375" cy="78925"/>
            </a:xfrm>
            <a:custGeom>
              <a:avLst/>
              <a:gdLst/>
              <a:ahLst/>
              <a:cxnLst/>
              <a:rect l="l" t="t" r="r" b="b"/>
              <a:pathLst>
                <a:path w="3335" h="3157" extrusionOk="0">
                  <a:moveTo>
                    <a:pt x="1" y="1"/>
                  </a:moveTo>
                  <a:cubicBezTo>
                    <a:pt x="322" y="322"/>
                    <a:pt x="310" y="1287"/>
                    <a:pt x="1096" y="2061"/>
                  </a:cubicBezTo>
                  <a:cubicBezTo>
                    <a:pt x="1894" y="2847"/>
                    <a:pt x="3335" y="3156"/>
                    <a:pt x="3335" y="3156"/>
                  </a:cubicBezTo>
                  <a:cubicBezTo>
                    <a:pt x="2751" y="2716"/>
                    <a:pt x="2227" y="2204"/>
                    <a:pt x="1787" y="1632"/>
                  </a:cubicBezTo>
                  <a:cubicBezTo>
                    <a:pt x="1287" y="989"/>
                    <a:pt x="680" y="441"/>
                    <a:pt x="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1" name="Google Shape;1121;p14"/>
            <p:cNvSpPr/>
            <p:nvPr/>
          </p:nvSpPr>
          <p:spPr>
            <a:xfrm>
              <a:off x="3515900" y="2901975"/>
              <a:ext cx="60150" cy="71175"/>
            </a:xfrm>
            <a:custGeom>
              <a:avLst/>
              <a:gdLst/>
              <a:ahLst/>
              <a:cxnLst/>
              <a:rect l="l" t="t" r="r" b="b"/>
              <a:pathLst>
                <a:path w="2406" h="2847" extrusionOk="0">
                  <a:moveTo>
                    <a:pt x="1" y="0"/>
                  </a:moveTo>
                  <a:lnTo>
                    <a:pt x="1" y="0"/>
                  </a:lnTo>
                  <a:cubicBezTo>
                    <a:pt x="1" y="1"/>
                    <a:pt x="191" y="1191"/>
                    <a:pt x="786" y="1870"/>
                  </a:cubicBezTo>
                  <a:cubicBezTo>
                    <a:pt x="1394" y="2548"/>
                    <a:pt x="2168" y="2572"/>
                    <a:pt x="2406" y="2846"/>
                  </a:cubicBezTo>
                  <a:cubicBezTo>
                    <a:pt x="2084" y="2275"/>
                    <a:pt x="1668" y="1751"/>
                    <a:pt x="1167" y="1322"/>
                  </a:cubicBezTo>
                  <a:cubicBezTo>
                    <a:pt x="715" y="941"/>
                    <a:pt x="322" y="501"/>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2" name="Google Shape;1122;p14"/>
            <p:cNvSpPr/>
            <p:nvPr/>
          </p:nvSpPr>
          <p:spPr>
            <a:xfrm>
              <a:off x="3494475" y="2941275"/>
              <a:ext cx="76225" cy="65500"/>
            </a:xfrm>
            <a:custGeom>
              <a:avLst/>
              <a:gdLst/>
              <a:ahLst/>
              <a:cxnLst/>
              <a:rect l="l" t="t" r="r" b="b"/>
              <a:pathLst>
                <a:path w="3049" h="2620" extrusionOk="0">
                  <a:moveTo>
                    <a:pt x="0" y="0"/>
                  </a:moveTo>
                  <a:cubicBezTo>
                    <a:pt x="0" y="0"/>
                    <a:pt x="405" y="1238"/>
                    <a:pt x="1155" y="1857"/>
                  </a:cubicBezTo>
                  <a:cubicBezTo>
                    <a:pt x="1917" y="2477"/>
                    <a:pt x="2739" y="2369"/>
                    <a:pt x="3048" y="2619"/>
                  </a:cubicBezTo>
                  <a:cubicBezTo>
                    <a:pt x="2608" y="2072"/>
                    <a:pt x="2072" y="1584"/>
                    <a:pt x="1477" y="1203"/>
                  </a:cubicBezTo>
                  <a:cubicBezTo>
                    <a:pt x="929" y="881"/>
                    <a:pt x="429" y="476"/>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3" name="Google Shape;1123;p14"/>
            <p:cNvSpPr/>
            <p:nvPr/>
          </p:nvSpPr>
          <p:spPr>
            <a:xfrm>
              <a:off x="3472150" y="2979675"/>
              <a:ext cx="92600" cy="59850"/>
            </a:xfrm>
            <a:custGeom>
              <a:avLst/>
              <a:gdLst/>
              <a:ahLst/>
              <a:cxnLst/>
              <a:rect l="l" t="t" r="r" b="b"/>
              <a:pathLst>
                <a:path w="3704" h="2394" extrusionOk="0">
                  <a:moveTo>
                    <a:pt x="0" y="0"/>
                  </a:moveTo>
                  <a:cubicBezTo>
                    <a:pt x="1" y="0"/>
                    <a:pt x="620" y="1274"/>
                    <a:pt x="1536" y="1834"/>
                  </a:cubicBezTo>
                  <a:cubicBezTo>
                    <a:pt x="2453" y="2393"/>
                    <a:pt x="3334" y="2143"/>
                    <a:pt x="3703" y="2369"/>
                  </a:cubicBezTo>
                  <a:cubicBezTo>
                    <a:pt x="3144" y="1834"/>
                    <a:pt x="2489" y="1405"/>
                    <a:pt x="1786" y="1083"/>
                  </a:cubicBezTo>
                  <a:cubicBezTo>
                    <a:pt x="1143" y="810"/>
                    <a:pt x="536" y="441"/>
                    <a:pt x="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4" name="Google Shape;1124;p14"/>
            <p:cNvSpPr/>
            <p:nvPr/>
          </p:nvSpPr>
          <p:spPr>
            <a:xfrm>
              <a:off x="3456675" y="3024600"/>
              <a:ext cx="102700" cy="58975"/>
            </a:xfrm>
            <a:custGeom>
              <a:avLst/>
              <a:gdLst/>
              <a:ahLst/>
              <a:cxnLst/>
              <a:rect l="l" t="t" r="r" b="b"/>
              <a:pathLst>
                <a:path w="4108" h="2359" extrusionOk="0">
                  <a:moveTo>
                    <a:pt x="0" y="1"/>
                  </a:moveTo>
                  <a:cubicBezTo>
                    <a:pt x="0" y="1"/>
                    <a:pt x="750" y="1299"/>
                    <a:pt x="1762" y="1834"/>
                  </a:cubicBezTo>
                  <a:cubicBezTo>
                    <a:pt x="2774" y="2358"/>
                    <a:pt x="3691" y="2037"/>
                    <a:pt x="4108" y="2239"/>
                  </a:cubicBezTo>
                  <a:cubicBezTo>
                    <a:pt x="3465" y="1715"/>
                    <a:pt x="2739" y="1299"/>
                    <a:pt x="1965" y="1013"/>
                  </a:cubicBezTo>
                  <a:cubicBezTo>
                    <a:pt x="1262" y="763"/>
                    <a:pt x="608" y="429"/>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5" name="Google Shape;1125;p14"/>
            <p:cNvSpPr/>
            <p:nvPr/>
          </p:nvSpPr>
          <p:spPr>
            <a:xfrm>
              <a:off x="3443275" y="3077900"/>
              <a:ext cx="117900" cy="40600"/>
            </a:xfrm>
            <a:custGeom>
              <a:avLst/>
              <a:gdLst/>
              <a:ahLst/>
              <a:cxnLst/>
              <a:rect l="l" t="t" r="r" b="b"/>
              <a:pathLst>
                <a:path w="4716" h="1624" extrusionOk="0">
                  <a:moveTo>
                    <a:pt x="1" y="0"/>
                  </a:moveTo>
                  <a:cubicBezTo>
                    <a:pt x="1" y="0"/>
                    <a:pt x="1060" y="1179"/>
                    <a:pt x="2215" y="1512"/>
                  </a:cubicBezTo>
                  <a:cubicBezTo>
                    <a:pt x="2497" y="1593"/>
                    <a:pt x="2762" y="1623"/>
                    <a:pt x="3009" y="1623"/>
                  </a:cubicBezTo>
                  <a:cubicBezTo>
                    <a:pt x="3670" y="1623"/>
                    <a:pt x="4200" y="1411"/>
                    <a:pt x="4558" y="1411"/>
                  </a:cubicBezTo>
                  <a:cubicBezTo>
                    <a:pt x="4615" y="1411"/>
                    <a:pt x="4667" y="1417"/>
                    <a:pt x="4715" y="1429"/>
                  </a:cubicBezTo>
                  <a:cubicBezTo>
                    <a:pt x="4715" y="1429"/>
                    <a:pt x="3513" y="774"/>
                    <a:pt x="2251" y="619"/>
                  </a:cubicBezTo>
                  <a:cubicBezTo>
                    <a:pt x="1477" y="524"/>
                    <a:pt x="715" y="310"/>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6" name="Google Shape;1126;p14"/>
            <p:cNvSpPr/>
            <p:nvPr/>
          </p:nvSpPr>
          <p:spPr>
            <a:xfrm>
              <a:off x="3416200" y="3132050"/>
              <a:ext cx="134550" cy="37125"/>
            </a:xfrm>
            <a:custGeom>
              <a:avLst/>
              <a:gdLst/>
              <a:ahLst/>
              <a:cxnLst/>
              <a:rect l="l" t="t" r="r" b="b"/>
              <a:pathLst>
                <a:path w="5382" h="1485" extrusionOk="0">
                  <a:moveTo>
                    <a:pt x="0" y="1"/>
                  </a:moveTo>
                  <a:cubicBezTo>
                    <a:pt x="0" y="1"/>
                    <a:pt x="1298" y="1192"/>
                    <a:pt x="2619" y="1430"/>
                  </a:cubicBezTo>
                  <a:cubicBezTo>
                    <a:pt x="2824" y="1468"/>
                    <a:pt x="3019" y="1485"/>
                    <a:pt x="3205" y="1485"/>
                  </a:cubicBezTo>
                  <a:cubicBezTo>
                    <a:pt x="4138" y="1485"/>
                    <a:pt x="4825" y="1075"/>
                    <a:pt x="5274" y="1075"/>
                  </a:cubicBezTo>
                  <a:cubicBezTo>
                    <a:pt x="5312" y="1075"/>
                    <a:pt x="5347" y="1078"/>
                    <a:pt x="5382" y="1084"/>
                  </a:cubicBezTo>
                  <a:cubicBezTo>
                    <a:pt x="5382" y="1084"/>
                    <a:pt x="3977" y="489"/>
                    <a:pt x="2560" y="442"/>
                  </a:cubicBezTo>
                  <a:cubicBezTo>
                    <a:pt x="1691" y="418"/>
                    <a:pt x="822" y="263"/>
                    <a:pt x="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7" name="Google Shape;1127;p14"/>
            <p:cNvSpPr/>
            <p:nvPr/>
          </p:nvSpPr>
          <p:spPr>
            <a:xfrm>
              <a:off x="3395350" y="3195475"/>
              <a:ext cx="147375" cy="29600"/>
            </a:xfrm>
            <a:custGeom>
              <a:avLst/>
              <a:gdLst/>
              <a:ahLst/>
              <a:cxnLst/>
              <a:rect l="l" t="t" r="r" b="b"/>
              <a:pathLst>
                <a:path w="5895" h="1184" extrusionOk="0">
                  <a:moveTo>
                    <a:pt x="1" y="0"/>
                  </a:moveTo>
                  <a:lnTo>
                    <a:pt x="1" y="0"/>
                  </a:lnTo>
                  <a:cubicBezTo>
                    <a:pt x="1" y="0"/>
                    <a:pt x="1560" y="1095"/>
                    <a:pt x="2989" y="1179"/>
                  </a:cubicBezTo>
                  <a:cubicBezTo>
                    <a:pt x="3048" y="1182"/>
                    <a:pt x="3105" y="1183"/>
                    <a:pt x="3162" y="1183"/>
                  </a:cubicBezTo>
                  <a:cubicBezTo>
                    <a:pt x="4481" y="1183"/>
                    <a:pt x="5310" y="428"/>
                    <a:pt x="5870" y="428"/>
                  </a:cubicBezTo>
                  <a:cubicBezTo>
                    <a:pt x="5878" y="428"/>
                    <a:pt x="5886" y="428"/>
                    <a:pt x="5894" y="429"/>
                  </a:cubicBezTo>
                  <a:cubicBezTo>
                    <a:pt x="5894" y="429"/>
                    <a:pt x="4731" y="99"/>
                    <a:pt x="3457" y="99"/>
                  </a:cubicBezTo>
                  <a:cubicBezTo>
                    <a:pt x="3239" y="99"/>
                    <a:pt x="3018" y="108"/>
                    <a:pt x="2799" y="131"/>
                  </a:cubicBezTo>
                  <a:cubicBezTo>
                    <a:pt x="2480" y="159"/>
                    <a:pt x="2162" y="174"/>
                    <a:pt x="1844" y="174"/>
                  </a:cubicBezTo>
                  <a:cubicBezTo>
                    <a:pt x="1224" y="174"/>
                    <a:pt x="607" y="118"/>
                    <a:pt x="1"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8" name="Google Shape;1128;p14"/>
            <p:cNvSpPr/>
            <p:nvPr/>
          </p:nvSpPr>
          <p:spPr>
            <a:xfrm>
              <a:off x="3371550" y="3261400"/>
              <a:ext cx="158975" cy="34325"/>
            </a:xfrm>
            <a:custGeom>
              <a:avLst/>
              <a:gdLst/>
              <a:ahLst/>
              <a:cxnLst/>
              <a:rect l="l" t="t" r="r" b="b"/>
              <a:pathLst>
                <a:path w="6359" h="1373" extrusionOk="0">
                  <a:moveTo>
                    <a:pt x="5273" y="0"/>
                  </a:moveTo>
                  <a:cubicBezTo>
                    <a:pt x="4632" y="0"/>
                    <a:pt x="3792" y="54"/>
                    <a:pt x="3000" y="268"/>
                  </a:cubicBezTo>
                  <a:cubicBezTo>
                    <a:pt x="2106" y="497"/>
                    <a:pt x="1181" y="616"/>
                    <a:pt x="254" y="616"/>
                  </a:cubicBezTo>
                  <a:cubicBezTo>
                    <a:pt x="169" y="616"/>
                    <a:pt x="85" y="615"/>
                    <a:pt x="0" y="613"/>
                  </a:cubicBezTo>
                  <a:lnTo>
                    <a:pt x="0" y="613"/>
                  </a:lnTo>
                  <a:cubicBezTo>
                    <a:pt x="0" y="613"/>
                    <a:pt x="1547" y="1372"/>
                    <a:pt x="2997" y="1372"/>
                  </a:cubicBezTo>
                  <a:cubicBezTo>
                    <a:pt x="3130" y="1372"/>
                    <a:pt x="3263" y="1366"/>
                    <a:pt x="3393" y="1352"/>
                  </a:cubicBezTo>
                  <a:cubicBezTo>
                    <a:pt x="4941" y="1197"/>
                    <a:pt x="5739" y="125"/>
                    <a:pt x="6358" y="54"/>
                  </a:cubicBezTo>
                  <a:cubicBezTo>
                    <a:pt x="6358" y="54"/>
                    <a:pt x="5915" y="0"/>
                    <a:pt x="527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9" name="Google Shape;1129;p14"/>
            <p:cNvSpPr/>
            <p:nvPr/>
          </p:nvSpPr>
          <p:spPr>
            <a:xfrm>
              <a:off x="3345650" y="3324350"/>
              <a:ext cx="176525" cy="38050"/>
            </a:xfrm>
            <a:custGeom>
              <a:avLst/>
              <a:gdLst/>
              <a:ahLst/>
              <a:cxnLst/>
              <a:rect l="l" t="t" r="r" b="b"/>
              <a:pathLst>
                <a:path w="7061" h="1522" extrusionOk="0">
                  <a:moveTo>
                    <a:pt x="5858" y="0"/>
                  </a:moveTo>
                  <a:cubicBezTo>
                    <a:pt x="5147" y="0"/>
                    <a:pt x="4215" y="60"/>
                    <a:pt x="3334" y="298"/>
                  </a:cubicBezTo>
                  <a:cubicBezTo>
                    <a:pt x="2340" y="560"/>
                    <a:pt x="1316" y="682"/>
                    <a:pt x="281" y="682"/>
                  </a:cubicBezTo>
                  <a:cubicBezTo>
                    <a:pt x="187" y="682"/>
                    <a:pt x="94" y="681"/>
                    <a:pt x="0" y="679"/>
                  </a:cubicBezTo>
                  <a:lnTo>
                    <a:pt x="0" y="679"/>
                  </a:lnTo>
                  <a:cubicBezTo>
                    <a:pt x="0" y="679"/>
                    <a:pt x="1736" y="1522"/>
                    <a:pt x="3347" y="1522"/>
                  </a:cubicBezTo>
                  <a:cubicBezTo>
                    <a:pt x="3491" y="1522"/>
                    <a:pt x="3634" y="1515"/>
                    <a:pt x="3775" y="1501"/>
                  </a:cubicBezTo>
                  <a:cubicBezTo>
                    <a:pt x="5489" y="1322"/>
                    <a:pt x="6370" y="131"/>
                    <a:pt x="7061" y="60"/>
                  </a:cubicBezTo>
                  <a:cubicBezTo>
                    <a:pt x="7061" y="60"/>
                    <a:pt x="6570" y="0"/>
                    <a:pt x="5858"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0" name="Google Shape;1130;p14"/>
            <p:cNvSpPr/>
            <p:nvPr/>
          </p:nvSpPr>
          <p:spPr>
            <a:xfrm>
              <a:off x="3346250" y="3377325"/>
              <a:ext cx="167000" cy="45500"/>
            </a:xfrm>
            <a:custGeom>
              <a:avLst/>
              <a:gdLst/>
              <a:ahLst/>
              <a:cxnLst/>
              <a:rect l="l" t="t" r="r" b="b"/>
              <a:pathLst>
                <a:path w="6680" h="1820" extrusionOk="0">
                  <a:moveTo>
                    <a:pt x="6672" y="1"/>
                  </a:moveTo>
                  <a:cubicBezTo>
                    <a:pt x="6541" y="1"/>
                    <a:pt x="4715" y="12"/>
                    <a:pt x="3143" y="620"/>
                  </a:cubicBezTo>
                  <a:cubicBezTo>
                    <a:pt x="2131" y="1001"/>
                    <a:pt x="1072" y="1251"/>
                    <a:pt x="0" y="1334"/>
                  </a:cubicBezTo>
                  <a:cubicBezTo>
                    <a:pt x="0" y="1334"/>
                    <a:pt x="1353" y="1819"/>
                    <a:pt x="2728" y="1819"/>
                  </a:cubicBezTo>
                  <a:cubicBezTo>
                    <a:pt x="3049" y="1819"/>
                    <a:pt x="3372" y="1793"/>
                    <a:pt x="3679" y="1727"/>
                  </a:cubicBezTo>
                  <a:cubicBezTo>
                    <a:pt x="5310" y="1370"/>
                    <a:pt x="6025" y="144"/>
                    <a:pt x="6679" y="1"/>
                  </a:cubicBezTo>
                  <a:cubicBezTo>
                    <a:pt x="6679" y="1"/>
                    <a:pt x="6677" y="1"/>
                    <a:pt x="667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1" name="Google Shape;1131;p14"/>
            <p:cNvSpPr/>
            <p:nvPr/>
          </p:nvSpPr>
          <p:spPr>
            <a:xfrm>
              <a:off x="3364700" y="3436275"/>
              <a:ext cx="139325" cy="53525"/>
            </a:xfrm>
            <a:custGeom>
              <a:avLst/>
              <a:gdLst/>
              <a:ahLst/>
              <a:cxnLst/>
              <a:rect l="l" t="t" r="r" b="b"/>
              <a:pathLst>
                <a:path w="5573" h="2141" extrusionOk="0">
                  <a:moveTo>
                    <a:pt x="5572" y="0"/>
                  </a:moveTo>
                  <a:lnTo>
                    <a:pt x="5572" y="0"/>
                  </a:lnTo>
                  <a:cubicBezTo>
                    <a:pt x="5572" y="0"/>
                    <a:pt x="3929" y="238"/>
                    <a:pt x="2620" y="988"/>
                  </a:cubicBezTo>
                  <a:cubicBezTo>
                    <a:pt x="1798" y="1453"/>
                    <a:pt x="917" y="1798"/>
                    <a:pt x="0" y="2012"/>
                  </a:cubicBezTo>
                  <a:cubicBezTo>
                    <a:pt x="0" y="2012"/>
                    <a:pt x="652" y="2141"/>
                    <a:pt x="1465" y="2141"/>
                  </a:cubicBezTo>
                  <a:cubicBezTo>
                    <a:pt x="2029" y="2141"/>
                    <a:pt x="2671" y="2079"/>
                    <a:pt x="3227" y="1869"/>
                  </a:cubicBezTo>
                  <a:cubicBezTo>
                    <a:pt x="4584" y="1357"/>
                    <a:pt x="5037" y="203"/>
                    <a:pt x="5572"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2" name="Google Shape;1132;p14"/>
            <p:cNvSpPr/>
            <p:nvPr/>
          </p:nvSpPr>
          <p:spPr>
            <a:xfrm>
              <a:off x="3398025" y="3500550"/>
              <a:ext cx="100925" cy="54275"/>
            </a:xfrm>
            <a:custGeom>
              <a:avLst/>
              <a:gdLst/>
              <a:ahLst/>
              <a:cxnLst/>
              <a:rect l="l" t="t" r="r" b="b"/>
              <a:pathLst>
                <a:path w="4037" h="2171" extrusionOk="0">
                  <a:moveTo>
                    <a:pt x="4037" y="1"/>
                  </a:moveTo>
                  <a:lnTo>
                    <a:pt x="4037" y="1"/>
                  </a:lnTo>
                  <a:cubicBezTo>
                    <a:pt x="3263" y="239"/>
                    <a:pt x="2537" y="608"/>
                    <a:pt x="1882" y="1084"/>
                  </a:cubicBezTo>
                  <a:cubicBezTo>
                    <a:pt x="1310" y="1537"/>
                    <a:pt x="668" y="1894"/>
                    <a:pt x="1" y="2168"/>
                  </a:cubicBezTo>
                  <a:cubicBezTo>
                    <a:pt x="1" y="2168"/>
                    <a:pt x="63" y="2171"/>
                    <a:pt x="172" y="2171"/>
                  </a:cubicBezTo>
                  <a:cubicBezTo>
                    <a:pt x="586" y="2171"/>
                    <a:pt x="1667" y="2126"/>
                    <a:pt x="2442" y="1692"/>
                  </a:cubicBezTo>
                  <a:cubicBezTo>
                    <a:pt x="3418" y="1156"/>
                    <a:pt x="3644" y="227"/>
                    <a:pt x="4037"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3" name="Google Shape;1133;p14"/>
            <p:cNvSpPr/>
            <p:nvPr/>
          </p:nvSpPr>
          <p:spPr>
            <a:xfrm>
              <a:off x="3449300" y="3499025"/>
              <a:ext cx="66150" cy="36450"/>
            </a:xfrm>
            <a:custGeom>
              <a:avLst/>
              <a:gdLst/>
              <a:ahLst/>
              <a:cxnLst/>
              <a:rect l="l" t="t" r="r" b="b"/>
              <a:pathLst>
                <a:path w="2646" h="1458" extrusionOk="0">
                  <a:moveTo>
                    <a:pt x="2240" y="0"/>
                  </a:moveTo>
                  <a:cubicBezTo>
                    <a:pt x="1966" y="0"/>
                    <a:pt x="1710" y="134"/>
                    <a:pt x="1486" y="324"/>
                  </a:cubicBezTo>
                  <a:cubicBezTo>
                    <a:pt x="1010" y="729"/>
                    <a:pt x="617" y="1169"/>
                    <a:pt x="21" y="1419"/>
                  </a:cubicBezTo>
                  <a:cubicBezTo>
                    <a:pt x="1" y="1429"/>
                    <a:pt x="16" y="1457"/>
                    <a:pt x="35" y="1457"/>
                  </a:cubicBezTo>
                  <a:cubicBezTo>
                    <a:pt x="39" y="1457"/>
                    <a:pt x="42" y="1457"/>
                    <a:pt x="45" y="1455"/>
                  </a:cubicBezTo>
                  <a:cubicBezTo>
                    <a:pt x="414" y="1312"/>
                    <a:pt x="772" y="1098"/>
                    <a:pt x="1081" y="836"/>
                  </a:cubicBezTo>
                  <a:cubicBezTo>
                    <a:pt x="1400" y="566"/>
                    <a:pt x="1750" y="154"/>
                    <a:pt x="2175" y="154"/>
                  </a:cubicBezTo>
                  <a:cubicBezTo>
                    <a:pt x="2274" y="154"/>
                    <a:pt x="2378" y="177"/>
                    <a:pt x="2486" y="229"/>
                  </a:cubicBezTo>
                  <a:cubicBezTo>
                    <a:pt x="2494" y="230"/>
                    <a:pt x="2502" y="231"/>
                    <a:pt x="2510" y="231"/>
                  </a:cubicBezTo>
                  <a:cubicBezTo>
                    <a:pt x="2601" y="231"/>
                    <a:pt x="2645" y="106"/>
                    <a:pt x="2557" y="62"/>
                  </a:cubicBezTo>
                  <a:cubicBezTo>
                    <a:pt x="2450" y="19"/>
                    <a:pt x="2343" y="0"/>
                    <a:pt x="224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4" name="Google Shape;1134;p14"/>
            <p:cNvSpPr/>
            <p:nvPr/>
          </p:nvSpPr>
          <p:spPr>
            <a:xfrm>
              <a:off x="3505200" y="3517225"/>
              <a:ext cx="60675" cy="56950"/>
            </a:xfrm>
            <a:custGeom>
              <a:avLst/>
              <a:gdLst/>
              <a:ahLst/>
              <a:cxnLst/>
              <a:rect l="l" t="t" r="r" b="b"/>
              <a:pathLst>
                <a:path w="2427" h="2278" extrusionOk="0">
                  <a:moveTo>
                    <a:pt x="131" y="1"/>
                  </a:moveTo>
                  <a:cubicBezTo>
                    <a:pt x="0" y="1"/>
                    <a:pt x="36" y="203"/>
                    <a:pt x="167" y="203"/>
                  </a:cubicBezTo>
                  <a:cubicBezTo>
                    <a:pt x="762" y="203"/>
                    <a:pt x="1203" y="953"/>
                    <a:pt x="1524" y="1370"/>
                  </a:cubicBezTo>
                  <a:cubicBezTo>
                    <a:pt x="1786" y="1703"/>
                    <a:pt x="2072" y="2001"/>
                    <a:pt x="2393" y="2275"/>
                  </a:cubicBezTo>
                  <a:cubicBezTo>
                    <a:pt x="2398" y="2277"/>
                    <a:pt x="2402" y="2278"/>
                    <a:pt x="2405" y="2278"/>
                  </a:cubicBezTo>
                  <a:cubicBezTo>
                    <a:pt x="2421" y="2278"/>
                    <a:pt x="2427" y="2258"/>
                    <a:pt x="2417" y="2239"/>
                  </a:cubicBezTo>
                  <a:cubicBezTo>
                    <a:pt x="1929" y="1810"/>
                    <a:pt x="1607" y="1251"/>
                    <a:pt x="1226" y="727"/>
                  </a:cubicBezTo>
                  <a:cubicBezTo>
                    <a:pt x="953" y="322"/>
                    <a:pt x="655" y="1"/>
                    <a:pt x="131"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5" name="Google Shape;1135;p14"/>
            <p:cNvSpPr/>
            <p:nvPr/>
          </p:nvSpPr>
          <p:spPr>
            <a:xfrm>
              <a:off x="3433825" y="3435975"/>
              <a:ext cx="163850" cy="67375"/>
            </a:xfrm>
            <a:custGeom>
              <a:avLst/>
              <a:gdLst/>
              <a:ahLst/>
              <a:cxnLst/>
              <a:rect l="l" t="t" r="r" b="b"/>
              <a:pathLst>
                <a:path w="6554" h="2695" extrusionOk="0">
                  <a:moveTo>
                    <a:pt x="2937" y="0"/>
                  </a:moveTo>
                  <a:cubicBezTo>
                    <a:pt x="2655" y="0"/>
                    <a:pt x="2357" y="117"/>
                    <a:pt x="2081" y="238"/>
                  </a:cubicBezTo>
                  <a:cubicBezTo>
                    <a:pt x="1760" y="381"/>
                    <a:pt x="1450" y="560"/>
                    <a:pt x="1176" y="762"/>
                  </a:cubicBezTo>
                  <a:cubicBezTo>
                    <a:pt x="807" y="1012"/>
                    <a:pt x="426" y="1215"/>
                    <a:pt x="21" y="1381"/>
                  </a:cubicBezTo>
                  <a:cubicBezTo>
                    <a:pt x="1" y="1381"/>
                    <a:pt x="15" y="1408"/>
                    <a:pt x="28" y="1408"/>
                  </a:cubicBezTo>
                  <a:cubicBezTo>
                    <a:pt x="30" y="1408"/>
                    <a:pt x="32" y="1407"/>
                    <a:pt x="33" y="1405"/>
                  </a:cubicBezTo>
                  <a:cubicBezTo>
                    <a:pt x="498" y="1262"/>
                    <a:pt x="950" y="1048"/>
                    <a:pt x="1367" y="774"/>
                  </a:cubicBezTo>
                  <a:cubicBezTo>
                    <a:pt x="1717" y="544"/>
                    <a:pt x="2349" y="154"/>
                    <a:pt x="2871" y="154"/>
                  </a:cubicBezTo>
                  <a:cubicBezTo>
                    <a:pt x="3077" y="154"/>
                    <a:pt x="3266" y="214"/>
                    <a:pt x="3415" y="369"/>
                  </a:cubicBezTo>
                  <a:cubicBezTo>
                    <a:pt x="3427" y="381"/>
                    <a:pt x="3450" y="393"/>
                    <a:pt x="3474" y="393"/>
                  </a:cubicBezTo>
                  <a:cubicBezTo>
                    <a:pt x="3438" y="405"/>
                    <a:pt x="3415" y="417"/>
                    <a:pt x="3379" y="441"/>
                  </a:cubicBezTo>
                  <a:cubicBezTo>
                    <a:pt x="3298" y="491"/>
                    <a:pt x="3363" y="594"/>
                    <a:pt x="3443" y="594"/>
                  </a:cubicBezTo>
                  <a:cubicBezTo>
                    <a:pt x="3457" y="594"/>
                    <a:pt x="3472" y="591"/>
                    <a:pt x="3486" y="584"/>
                  </a:cubicBezTo>
                  <a:cubicBezTo>
                    <a:pt x="3556" y="542"/>
                    <a:pt x="3630" y="523"/>
                    <a:pt x="3707" y="523"/>
                  </a:cubicBezTo>
                  <a:cubicBezTo>
                    <a:pt x="4244" y="523"/>
                    <a:pt x="4910" y="1433"/>
                    <a:pt x="5212" y="1715"/>
                  </a:cubicBezTo>
                  <a:cubicBezTo>
                    <a:pt x="5605" y="2096"/>
                    <a:pt x="6046" y="2417"/>
                    <a:pt x="6522" y="2691"/>
                  </a:cubicBezTo>
                  <a:cubicBezTo>
                    <a:pt x="6527" y="2693"/>
                    <a:pt x="6531" y="2694"/>
                    <a:pt x="6534" y="2694"/>
                  </a:cubicBezTo>
                  <a:cubicBezTo>
                    <a:pt x="6549" y="2694"/>
                    <a:pt x="6553" y="2677"/>
                    <a:pt x="6534" y="2667"/>
                  </a:cubicBezTo>
                  <a:cubicBezTo>
                    <a:pt x="5784" y="2215"/>
                    <a:pt x="5236" y="1536"/>
                    <a:pt x="4641" y="917"/>
                  </a:cubicBezTo>
                  <a:cubicBezTo>
                    <a:pt x="4382" y="658"/>
                    <a:pt x="4068" y="335"/>
                    <a:pt x="3708" y="335"/>
                  </a:cubicBezTo>
                  <a:cubicBezTo>
                    <a:pt x="3655" y="335"/>
                    <a:pt x="3601" y="342"/>
                    <a:pt x="3546" y="357"/>
                  </a:cubicBezTo>
                  <a:cubicBezTo>
                    <a:pt x="3581" y="334"/>
                    <a:pt x="3581" y="286"/>
                    <a:pt x="3546" y="262"/>
                  </a:cubicBezTo>
                  <a:cubicBezTo>
                    <a:pt x="3364" y="70"/>
                    <a:pt x="3155" y="0"/>
                    <a:pt x="2937"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6" name="Google Shape;1136;p14"/>
            <p:cNvSpPr/>
            <p:nvPr/>
          </p:nvSpPr>
          <p:spPr>
            <a:xfrm>
              <a:off x="3410525" y="3375750"/>
              <a:ext cx="201800" cy="64150"/>
            </a:xfrm>
            <a:custGeom>
              <a:avLst/>
              <a:gdLst/>
              <a:ahLst/>
              <a:cxnLst/>
              <a:rect l="l" t="t" r="r" b="b"/>
              <a:pathLst>
                <a:path w="8072" h="2566" extrusionOk="0">
                  <a:moveTo>
                    <a:pt x="3694" y="0"/>
                  </a:moveTo>
                  <a:cubicBezTo>
                    <a:pt x="3334" y="0"/>
                    <a:pt x="2969" y="91"/>
                    <a:pt x="2644" y="242"/>
                  </a:cubicBezTo>
                  <a:cubicBezTo>
                    <a:pt x="2251" y="433"/>
                    <a:pt x="1906" y="719"/>
                    <a:pt x="1525" y="945"/>
                  </a:cubicBezTo>
                  <a:cubicBezTo>
                    <a:pt x="1060" y="1219"/>
                    <a:pt x="525" y="1350"/>
                    <a:pt x="1" y="1504"/>
                  </a:cubicBezTo>
                  <a:cubicBezTo>
                    <a:pt x="1" y="1504"/>
                    <a:pt x="1" y="1516"/>
                    <a:pt x="1" y="1516"/>
                  </a:cubicBezTo>
                  <a:cubicBezTo>
                    <a:pt x="739" y="1397"/>
                    <a:pt x="1430" y="1135"/>
                    <a:pt x="2073" y="766"/>
                  </a:cubicBezTo>
                  <a:cubicBezTo>
                    <a:pt x="2559" y="473"/>
                    <a:pt x="3146" y="199"/>
                    <a:pt x="3709" y="199"/>
                  </a:cubicBezTo>
                  <a:cubicBezTo>
                    <a:pt x="4014" y="199"/>
                    <a:pt x="4313" y="280"/>
                    <a:pt x="4585" y="480"/>
                  </a:cubicBezTo>
                  <a:cubicBezTo>
                    <a:pt x="4597" y="492"/>
                    <a:pt x="4609" y="504"/>
                    <a:pt x="4632" y="516"/>
                  </a:cubicBezTo>
                  <a:lnTo>
                    <a:pt x="4644" y="528"/>
                  </a:lnTo>
                  <a:cubicBezTo>
                    <a:pt x="4668" y="540"/>
                    <a:pt x="4680" y="552"/>
                    <a:pt x="4692" y="564"/>
                  </a:cubicBezTo>
                  <a:cubicBezTo>
                    <a:pt x="4710" y="582"/>
                    <a:pt x="4734" y="591"/>
                    <a:pt x="4757" y="591"/>
                  </a:cubicBezTo>
                  <a:cubicBezTo>
                    <a:pt x="4781" y="591"/>
                    <a:pt x="4805" y="582"/>
                    <a:pt x="4823" y="564"/>
                  </a:cubicBezTo>
                  <a:cubicBezTo>
                    <a:pt x="4870" y="564"/>
                    <a:pt x="4918" y="564"/>
                    <a:pt x="4966" y="576"/>
                  </a:cubicBezTo>
                  <a:cubicBezTo>
                    <a:pt x="5180" y="623"/>
                    <a:pt x="5382" y="707"/>
                    <a:pt x="5561" y="826"/>
                  </a:cubicBezTo>
                  <a:cubicBezTo>
                    <a:pt x="5847" y="1028"/>
                    <a:pt x="6121" y="1242"/>
                    <a:pt x="6371" y="1481"/>
                  </a:cubicBezTo>
                  <a:cubicBezTo>
                    <a:pt x="6883" y="1885"/>
                    <a:pt x="7430" y="2243"/>
                    <a:pt x="8014" y="2564"/>
                  </a:cubicBezTo>
                  <a:cubicBezTo>
                    <a:pt x="8018" y="2565"/>
                    <a:pt x="8022" y="2566"/>
                    <a:pt x="8026" y="2566"/>
                  </a:cubicBezTo>
                  <a:cubicBezTo>
                    <a:pt x="8063" y="2566"/>
                    <a:pt x="8071" y="2515"/>
                    <a:pt x="8049" y="2505"/>
                  </a:cubicBezTo>
                  <a:cubicBezTo>
                    <a:pt x="7407" y="2124"/>
                    <a:pt x="6799" y="1683"/>
                    <a:pt x="6264" y="1171"/>
                  </a:cubicBezTo>
                  <a:cubicBezTo>
                    <a:pt x="6049" y="957"/>
                    <a:pt x="5799" y="766"/>
                    <a:pt x="5549" y="600"/>
                  </a:cubicBezTo>
                  <a:cubicBezTo>
                    <a:pt x="5430" y="528"/>
                    <a:pt x="5299" y="469"/>
                    <a:pt x="5156" y="421"/>
                  </a:cubicBezTo>
                  <a:lnTo>
                    <a:pt x="5001" y="385"/>
                  </a:lnTo>
                  <a:cubicBezTo>
                    <a:pt x="4972" y="367"/>
                    <a:pt x="4939" y="358"/>
                    <a:pt x="4908" y="358"/>
                  </a:cubicBezTo>
                  <a:cubicBezTo>
                    <a:pt x="4876" y="358"/>
                    <a:pt x="4847" y="367"/>
                    <a:pt x="4823" y="385"/>
                  </a:cubicBezTo>
                  <a:cubicBezTo>
                    <a:pt x="4495" y="114"/>
                    <a:pt x="4098" y="0"/>
                    <a:pt x="369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7" name="Google Shape;1137;p14"/>
            <p:cNvSpPr/>
            <p:nvPr/>
          </p:nvSpPr>
          <p:spPr>
            <a:xfrm>
              <a:off x="3436425" y="3322425"/>
              <a:ext cx="183275" cy="41000"/>
            </a:xfrm>
            <a:custGeom>
              <a:avLst/>
              <a:gdLst/>
              <a:ahLst/>
              <a:cxnLst/>
              <a:rect l="l" t="t" r="r" b="b"/>
              <a:pathLst>
                <a:path w="7331" h="1640" extrusionOk="0">
                  <a:moveTo>
                    <a:pt x="3073" y="1"/>
                  </a:moveTo>
                  <a:cubicBezTo>
                    <a:pt x="2890" y="1"/>
                    <a:pt x="2704" y="29"/>
                    <a:pt x="2525" y="77"/>
                  </a:cubicBezTo>
                  <a:cubicBezTo>
                    <a:pt x="2168" y="196"/>
                    <a:pt x="1822" y="327"/>
                    <a:pt x="1477" y="482"/>
                  </a:cubicBezTo>
                  <a:cubicBezTo>
                    <a:pt x="1013" y="673"/>
                    <a:pt x="525" y="792"/>
                    <a:pt x="24" y="851"/>
                  </a:cubicBezTo>
                  <a:cubicBezTo>
                    <a:pt x="1" y="851"/>
                    <a:pt x="1" y="899"/>
                    <a:pt x="24" y="899"/>
                  </a:cubicBezTo>
                  <a:cubicBezTo>
                    <a:pt x="679" y="851"/>
                    <a:pt x="1310" y="708"/>
                    <a:pt x="1918" y="458"/>
                  </a:cubicBezTo>
                  <a:cubicBezTo>
                    <a:pt x="2278" y="317"/>
                    <a:pt x="2660" y="196"/>
                    <a:pt x="3030" y="196"/>
                  </a:cubicBezTo>
                  <a:cubicBezTo>
                    <a:pt x="3345" y="196"/>
                    <a:pt x="3651" y="283"/>
                    <a:pt x="3930" y="518"/>
                  </a:cubicBezTo>
                  <a:cubicBezTo>
                    <a:pt x="3942" y="542"/>
                    <a:pt x="3977" y="542"/>
                    <a:pt x="4001" y="542"/>
                  </a:cubicBezTo>
                  <a:cubicBezTo>
                    <a:pt x="4008" y="545"/>
                    <a:pt x="4015" y="547"/>
                    <a:pt x="4022" y="547"/>
                  </a:cubicBezTo>
                  <a:cubicBezTo>
                    <a:pt x="4039" y="547"/>
                    <a:pt x="4056" y="538"/>
                    <a:pt x="4073" y="530"/>
                  </a:cubicBezTo>
                  <a:cubicBezTo>
                    <a:pt x="4199" y="422"/>
                    <a:pt x="4343" y="379"/>
                    <a:pt x="4496" y="379"/>
                  </a:cubicBezTo>
                  <a:cubicBezTo>
                    <a:pt x="4950" y="379"/>
                    <a:pt x="5482" y="757"/>
                    <a:pt x="5847" y="935"/>
                  </a:cubicBezTo>
                  <a:cubicBezTo>
                    <a:pt x="6323" y="1173"/>
                    <a:pt x="6787" y="1411"/>
                    <a:pt x="7275" y="1637"/>
                  </a:cubicBezTo>
                  <a:cubicBezTo>
                    <a:pt x="7279" y="1638"/>
                    <a:pt x="7283" y="1639"/>
                    <a:pt x="7287" y="1639"/>
                  </a:cubicBezTo>
                  <a:cubicBezTo>
                    <a:pt x="7316" y="1639"/>
                    <a:pt x="7331" y="1600"/>
                    <a:pt x="7299" y="1590"/>
                  </a:cubicBezTo>
                  <a:cubicBezTo>
                    <a:pt x="6656" y="1220"/>
                    <a:pt x="5990" y="875"/>
                    <a:pt x="5335" y="530"/>
                  </a:cubicBezTo>
                  <a:cubicBezTo>
                    <a:pt x="5055" y="386"/>
                    <a:pt x="4749" y="221"/>
                    <a:pt x="4456" y="221"/>
                  </a:cubicBezTo>
                  <a:cubicBezTo>
                    <a:pt x="4312" y="221"/>
                    <a:pt x="4170" y="261"/>
                    <a:pt x="4037" y="363"/>
                  </a:cubicBezTo>
                  <a:cubicBezTo>
                    <a:pt x="3770" y="104"/>
                    <a:pt x="3426" y="1"/>
                    <a:pt x="3073"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8" name="Google Shape;1138;p14"/>
            <p:cNvSpPr/>
            <p:nvPr/>
          </p:nvSpPr>
          <p:spPr>
            <a:xfrm>
              <a:off x="3442975" y="3261025"/>
              <a:ext cx="176325" cy="32875"/>
            </a:xfrm>
            <a:custGeom>
              <a:avLst/>
              <a:gdLst/>
              <a:ahLst/>
              <a:cxnLst/>
              <a:rect l="l" t="t" r="r" b="b"/>
              <a:pathLst>
                <a:path w="7053" h="1315" extrusionOk="0">
                  <a:moveTo>
                    <a:pt x="3248" y="1"/>
                  </a:moveTo>
                  <a:cubicBezTo>
                    <a:pt x="2991" y="1"/>
                    <a:pt x="2728" y="49"/>
                    <a:pt x="2465" y="128"/>
                  </a:cubicBezTo>
                  <a:cubicBezTo>
                    <a:pt x="2084" y="247"/>
                    <a:pt x="1727" y="414"/>
                    <a:pt x="1358" y="545"/>
                  </a:cubicBezTo>
                  <a:cubicBezTo>
                    <a:pt x="917" y="688"/>
                    <a:pt x="465" y="795"/>
                    <a:pt x="13" y="855"/>
                  </a:cubicBezTo>
                  <a:cubicBezTo>
                    <a:pt x="1" y="855"/>
                    <a:pt x="1" y="867"/>
                    <a:pt x="13" y="867"/>
                  </a:cubicBezTo>
                  <a:cubicBezTo>
                    <a:pt x="632" y="831"/>
                    <a:pt x="1239" y="712"/>
                    <a:pt x="1822" y="509"/>
                  </a:cubicBezTo>
                  <a:cubicBezTo>
                    <a:pt x="2269" y="348"/>
                    <a:pt x="2747" y="174"/>
                    <a:pt x="3212" y="174"/>
                  </a:cubicBezTo>
                  <a:cubicBezTo>
                    <a:pt x="3503" y="174"/>
                    <a:pt x="3790" y="242"/>
                    <a:pt x="4061" y="426"/>
                  </a:cubicBezTo>
                  <a:cubicBezTo>
                    <a:pt x="4073" y="432"/>
                    <a:pt x="4087" y="435"/>
                    <a:pt x="4104" y="435"/>
                  </a:cubicBezTo>
                  <a:cubicBezTo>
                    <a:pt x="4120" y="435"/>
                    <a:pt x="4138" y="432"/>
                    <a:pt x="4156" y="426"/>
                  </a:cubicBezTo>
                  <a:lnTo>
                    <a:pt x="4156" y="426"/>
                  </a:lnTo>
                  <a:cubicBezTo>
                    <a:pt x="4108" y="450"/>
                    <a:pt x="4061" y="497"/>
                    <a:pt x="4025" y="533"/>
                  </a:cubicBezTo>
                  <a:cubicBezTo>
                    <a:pt x="3964" y="584"/>
                    <a:pt x="4015" y="660"/>
                    <a:pt x="4076" y="660"/>
                  </a:cubicBezTo>
                  <a:cubicBezTo>
                    <a:pt x="4086" y="660"/>
                    <a:pt x="4097" y="658"/>
                    <a:pt x="4108" y="652"/>
                  </a:cubicBezTo>
                  <a:cubicBezTo>
                    <a:pt x="4381" y="474"/>
                    <a:pt x="4655" y="401"/>
                    <a:pt x="4927" y="401"/>
                  </a:cubicBezTo>
                  <a:cubicBezTo>
                    <a:pt x="5654" y="401"/>
                    <a:pt x="6366" y="917"/>
                    <a:pt x="6990" y="1307"/>
                  </a:cubicBezTo>
                  <a:cubicBezTo>
                    <a:pt x="6998" y="1313"/>
                    <a:pt x="7006" y="1315"/>
                    <a:pt x="7014" y="1315"/>
                  </a:cubicBezTo>
                  <a:cubicBezTo>
                    <a:pt x="7038" y="1315"/>
                    <a:pt x="7053" y="1290"/>
                    <a:pt x="7025" y="1271"/>
                  </a:cubicBezTo>
                  <a:cubicBezTo>
                    <a:pt x="6473" y="894"/>
                    <a:pt x="5615" y="196"/>
                    <a:pt x="4835" y="196"/>
                  </a:cubicBezTo>
                  <a:cubicBezTo>
                    <a:pt x="4612" y="196"/>
                    <a:pt x="4396" y="253"/>
                    <a:pt x="4195" y="391"/>
                  </a:cubicBezTo>
                  <a:lnTo>
                    <a:pt x="4195" y="391"/>
                  </a:lnTo>
                  <a:cubicBezTo>
                    <a:pt x="4227" y="361"/>
                    <a:pt x="4222" y="303"/>
                    <a:pt x="4180" y="271"/>
                  </a:cubicBezTo>
                  <a:cubicBezTo>
                    <a:pt x="3887" y="78"/>
                    <a:pt x="3573" y="1"/>
                    <a:pt x="324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9" name="Google Shape;1139;p14"/>
            <p:cNvSpPr/>
            <p:nvPr/>
          </p:nvSpPr>
          <p:spPr>
            <a:xfrm>
              <a:off x="3463525" y="3202400"/>
              <a:ext cx="187250" cy="31925"/>
            </a:xfrm>
            <a:custGeom>
              <a:avLst/>
              <a:gdLst/>
              <a:ahLst/>
              <a:cxnLst/>
              <a:rect l="l" t="t" r="r" b="b"/>
              <a:pathLst>
                <a:path w="7490" h="1277" extrusionOk="0">
                  <a:moveTo>
                    <a:pt x="2565" y="0"/>
                  </a:moveTo>
                  <a:cubicBezTo>
                    <a:pt x="2464" y="0"/>
                    <a:pt x="2363" y="8"/>
                    <a:pt x="2262" y="21"/>
                  </a:cubicBezTo>
                  <a:cubicBezTo>
                    <a:pt x="1512" y="116"/>
                    <a:pt x="774" y="259"/>
                    <a:pt x="24" y="318"/>
                  </a:cubicBezTo>
                  <a:cubicBezTo>
                    <a:pt x="0" y="318"/>
                    <a:pt x="12" y="366"/>
                    <a:pt x="24" y="366"/>
                  </a:cubicBezTo>
                  <a:cubicBezTo>
                    <a:pt x="584" y="330"/>
                    <a:pt x="1131" y="271"/>
                    <a:pt x="1679" y="223"/>
                  </a:cubicBezTo>
                  <a:cubicBezTo>
                    <a:pt x="1938" y="203"/>
                    <a:pt x="2209" y="165"/>
                    <a:pt x="2470" y="165"/>
                  </a:cubicBezTo>
                  <a:cubicBezTo>
                    <a:pt x="2833" y="165"/>
                    <a:pt x="3178" y="240"/>
                    <a:pt x="3441" y="545"/>
                  </a:cubicBezTo>
                  <a:cubicBezTo>
                    <a:pt x="3465" y="568"/>
                    <a:pt x="3495" y="580"/>
                    <a:pt x="3524" y="580"/>
                  </a:cubicBezTo>
                  <a:cubicBezTo>
                    <a:pt x="3554" y="580"/>
                    <a:pt x="3584" y="568"/>
                    <a:pt x="3608" y="545"/>
                  </a:cubicBezTo>
                  <a:cubicBezTo>
                    <a:pt x="3799" y="378"/>
                    <a:pt x="4003" y="315"/>
                    <a:pt x="4214" y="315"/>
                  </a:cubicBezTo>
                  <a:cubicBezTo>
                    <a:pt x="4712" y="315"/>
                    <a:pt x="5243" y="670"/>
                    <a:pt x="5703" y="854"/>
                  </a:cubicBezTo>
                  <a:cubicBezTo>
                    <a:pt x="6214" y="1061"/>
                    <a:pt x="6745" y="1277"/>
                    <a:pt x="7295" y="1277"/>
                  </a:cubicBezTo>
                  <a:cubicBezTo>
                    <a:pt x="7348" y="1277"/>
                    <a:pt x="7400" y="1275"/>
                    <a:pt x="7453" y="1271"/>
                  </a:cubicBezTo>
                  <a:cubicBezTo>
                    <a:pt x="7489" y="1259"/>
                    <a:pt x="7489" y="1199"/>
                    <a:pt x="7453" y="1199"/>
                  </a:cubicBezTo>
                  <a:cubicBezTo>
                    <a:pt x="6489" y="1176"/>
                    <a:pt x="5727" y="664"/>
                    <a:pt x="4882" y="283"/>
                  </a:cubicBezTo>
                  <a:cubicBezTo>
                    <a:pt x="4645" y="179"/>
                    <a:pt x="4415" y="114"/>
                    <a:pt x="4195" y="114"/>
                  </a:cubicBezTo>
                  <a:cubicBezTo>
                    <a:pt x="3961" y="114"/>
                    <a:pt x="3739" y="188"/>
                    <a:pt x="3536" y="366"/>
                  </a:cubicBezTo>
                  <a:cubicBezTo>
                    <a:pt x="3275" y="96"/>
                    <a:pt x="2927" y="0"/>
                    <a:pt x="2565"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0" name="Google Shape;1140;p14"/>
            <p:cNvSpPr/>
            <p:nvPr/>
          </p:nvSpPr>
          <p:spPr>
            <a:xfrm>
              <a:off x="3459950" y="3149025"/>
              <a:ext cx="189025" cy="28300"/>
            </a:xfrm>
            <a:custGeom>
              <a:avLst/>
              <a:gdLst/>
              <a:ahLst/>
              <a:cxnLst/>
              <a:rect l="l" t="t" r="r" b="b"/>
              <a:pathLst>
                <a:path w="7561" h="1132" extrusionOk="0">
                  <a:moveTo>
                    <a:pt x="12" y="1"/>
                  </a:moveTo>
                  <a:cubicBezTo>
                    <a:pt x="0" y="1"/>
                    <a:pt x="0" y="13"/>
                    <a:pt x="12" y="13"/>
                  </a:cubicBezTo>
                  <a:cubicBezTo>
                    <a:pt x="536" y="298"/>
                    <a:pt x="1143" y="310"/>
                    <a:pt x="1727" y="358"/>
                  </a:cubicBezTo>
                  <a:cubicBezTo>
                    <a:pt x="2048" y="382"/>
                    <a:pt x="2358" y="405"/>
                    <a:pt x="2679" y="429"/>
                  </a:cubicBezTo>
                  <a:cubicBezTo>
                    <a:pt x="3084" y="453"/>
                    <a:pt x="3596" y="429"/>
                    <a:pt x="3810" y="870"/>
                  </a:cubicBezTo>
                  <a:cubicBezTo>
                    <a:pt x="3826" y="916"/>
                    <a:pt x="3871" y="942"/>
                    <a:pt x="3917" y="942"/>
                  </a:cubicBezTo>
                  <a:cubicBezTo>
                    <a:pt x="3942" y="942"/>
                    <a:pt x="3968" y="934"/>
                    <a:pt x="3989" y="917"/>
                  </a:cubicBezTo>
                  <a:lnTo>
                    <a:pt x="4013" y="917"/>
                  </a:lnTo>
                  <a:cubicBezTo>
                    <a:pt x="4247" y="774"/>
                    <a:pt x="4498" y="723"/>
                    <a:pt x="4755" y="723"/>
                  </a:cubicBezTo>
                  <a:cubicBezTo>
                    <a:pt x="5137" y="723"/>
                    <a:pt x="5530" y="837"/>
                    <a:pt x="5894" y="929"/>
                  </a:cubicBezTo>
                  <a:cubicBezTo>
                    <a:pt x="6430" y="1048"/>
                    <a:pt x="6977" y="1120"/>
                    <a:pt x="7525" y="1132"/>
                  </a:cubicBezTo>
                  <a:cubicBezTo>
                    <a:pt x="7549" y="1120"/>
                    <a:pt x="7561" y="1096"/>
                    <a:pt x="7537" y="1096"/>
                  </a:cubicBezTo>
                  <a:cubicBezTo>
                    <a:pt x="6763" y="1036"/>
                    <a:pt x="6061" y="798"/>
                    <a:pt x="5322" y="608"/>
                  </a:cubicBezTo>
                  <a:cubicBezTo>
                    <a:pt x="5139" y="550"/>
                    <a:pt x="4952" y="521"/>
                    <a:pt x="4766" y="521"/>
                  </a:cubicBezTo>
                  <a:cubicBezTo>
                    <a:pt x="4493" y="521"/>
                    <a:pt x="4225" y="583"/>
                    <a:pt x="3977" y="703"/>
                  </a:cubicBezTo>
                  <a:cubicBezTo>
                    <a:pt x="3679" y="227"/>
                    <a:pt x="3060" y="274"/>
                    <a:pt x="2536" y="263"/>
                  </a:cubicBezTo>
                  <a:cubicBezTo>
                    <a:pt x="1691" y="227"/>
                    <a:pt x="822" y="274"/>
                    <a:pt x="12"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1" name="Google Shape;1141;p14"/>
            <p:cNvSpPr/>
            <p:nvPr/>
          </p:nvSpPr>
          <p:spPr>
            <a:xfrm>
              <a:off x="3486150" y="3101700"/>
              <a:ext cx="143175" cy="17775"/>
            </a:xfrm>
            <a:custGeom>
              <a:avLst/>
              <a:gdLst/>
              <a:ahLst/>
              <a:cxnLst/>
              <a:rect l="l" t="t" r="r" b="b"/>
              <a:pathLst>
                <a:path w="5727" h="711" extrusionOk="0">
                  <a:moveTo>
                    <a:pt x="24" y="1"/>
                  </a:moveTo>
                  <a:cubicBezTo>
                    <a:pt x="0" y="1"/>
                    <a:pt x="0" y="24"/>
                    <a:pt x="24" y="24"/>
                  </a:cubicBezTo>
                  <a:cubicBezTo>
                    <a:pt x="524" y="155"/>
                    <a:pt x="1036" y="286"/>
                    <a:pt x="1548" y="370"/>
                  </a:cubicBezTo>
                  <a:cubicBezTo>
                    <a:pt x="2060" y="465"/>
                    <a:pt x="2619" y="441"/>
                    <a:pt x="3072" y="667"/>
                  </a:cubicBezTo>
                  <a:cubicBezTo>
                    <a:pt x="3084" y="673"/>
                    <a:pt x="3093" y="676"/>
                    <a:pt x="3102" y="676"/>
                  </a:cubicBezTo>
                  <a:cubicBezTo>
                    <a:pt x="3111" y="676"/>
                    <a:pt x="3119" y="673"/>
                    <a:pt x="3131" y="667"/>
                  </a:cubicBezTo>
                  <a:cubicBezTo>
                    <a:pt x="3143" y="679"/>
                    <a:pt x="3155" y="691"/>
                    <a:pt x="3179" y="691"/>
                  </a:cubicBezTo>
                  <a:cubicBezTo>
                    <a:pt x="3377" y="664"/>
                    <a:pt x="3574" y="654"/>
                    <a:pt x="3770" y="654"/>
                  </a:cubicBezTo>
                  <a:cubicBezTo>
                    <a:pt x="4241" y="654"/>
                    <a:pt x="4708" y="710"/>
                    <a:pt x="5177" y="710"/>
                  </a:cubicBezTo>
                  <a:cubicBezTo>
                    <a:pt x="5356" y="710"/>
                    <a:pt x="5535" y="702"/>
                    <a:pt x="5715" y="679"/>
                  </a:cubicBezTo>
                  <a:cubicBezTo>
                    <a:pt x="5727" y="667"/>
                    <a:pt x="5727" y="643"/>
                    <a:pt x="5703" y="643"/>
                  </a:cubicBezTo>
                  <a:cubicBezTo>
                    <a:pt x="5640" y="647"/>
                    <a:pt x="5576" y="649"/>
                    <a:pt x="5513" y="649"/>
                  </a:cubicBezTo>
                  <a:cubicBezTo>
                    <a:pt x="4945" y="649"/>
                    <a:pt x="4365" y="520"/>
                    <a:pt x="3796" y="520"/>
                  </a:cubicBezTo>
                  <a:cubicBezTo>
                    <a:pt x="3588" y="520"/>
                    <a:pt x="3382" y="537"/>
                    <a:pt x="3179" y="584"/>
                  </a:cubicBezTo>
                  <a:cubicBezTo>
                    <a:pt x="3179" y="560"/>
                    <a:pt x="3155" y="536"/>
                    <a:pt x="3131" y="524"/>
                  </a:cubicBezTo>
                  <a:cubicBezTo>
                    <a:pt x="2715" y="298"/>
                    <a:pt x="2191" y="310"/>
                    <a:pt x="1726" y="251"/>
                  </a:cubicBezTo>
                  <a:cubicBezTo>
                    <a:pt x="1155" y="179"/>
                    <a:pt x="583" y="96"/>
                    <a:pt x="2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2" name="Google Shape;1142;p14"/>
            <p:cNvSpPr/>
            <p:nvPr/>
          </p:nvSpPr>
          <p:spPr>
            <a:xfrm>
              <a:off x="3482950" y="3046500"/>
              <a:ext cx="85375" cy="45800"/>
            </a:xfrm>
            <a:custGeom>
              <a:avLst/>
              <a:gdLst/>
              <a:ahLst/>
              <a:cxnLst/>
              <a:rect l="l" t="t" r="r" b="b"/>
              <a:pathLst>
                <a:path w="3415" h="1832" extrusionOk="0">
                  <a:moveTo>
                    <a:pt x="20" y="1"/>
                  </a:moveTo>
                  <a:cubicBezTo>
                    <a:pt x="10" y="1"/>
                    <a:pt x="1" y="9"/>
                    <a:pt x="9" y="18"/>
                  </a:cubicBezTo>
                  <a:cubicBezTo>
                    <a:pt x="378" y="423"/>
                    <a:pt x="842" y="637"/>
                    <a:pt x="1366" y="816"/>
                  </a:cubicBezTo>
                  <a:cubicBezTo>
                    <a:pt x="1962" y="1018"/>
                    <a:pt x="3033" y="1161"/>
                    <a:pt x="3307" y="1804"/>
                  </a:cubicBezTo>
                  <a:cubicBezTo>
                    <a:pt x="3315" y="1823"/>
                    <a:pt x="3329" y="1831"/>
                    <a:pt x="3344" y="1831"/>
                  </a:cubicBezTo>
                  <a:cubicBezTo>
                    <a:pt x="3376" y="1831"/>
                    <a:pt x="3414" y="1796"/>
                    <a:pt x="3414" y="1756"/>
                  </a:cubicBezTo>
                  <a:cubicBezTo>
                    <a:pt x="3236" y="1161"/>
                    <a:pt x="2605" y="1101"/>
                    <a:pt x="2069" y="947"/>
                  </a:cubicBezTo>
                  <a:cubicBezTo>
                    <a:pt x="1354" y="732"/>
                    <a:pt x="569" y="554"/>
                    <a:pt x="33" y="6"/>
                  </a:cubicBezTo>
                  <a:cubicBezTo>
                    <a:pt x="29" y="2"/>
                    <a:pt x="25" y="1"/>
                    <a:pt x="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3" name="Google Shape;1143;p14"/>
            <p:cNvSpPr/>
            <p:nvPr/>
          </p:nvSpPr>
          <p:spPr>
            <a:xfrm>
              <a:off x="3564750" y="3065400"/>
              <a:ext cx="100475" cy="34500"/>
            </a:xfrm>
            <a:custGeom>
              <a:avLst/>
              <a:gdLst/>
              <a:ahLst/>
              <a:cxnLst/>
              <a:rect l="l" t="t" r="r" b="b"/>
              <a:pathLst>
                <a:path w="4019" h="1380" extrusionOk="0">
                  <a:moveTo>
                    <a:pt x="3989" y="248"/>
                  </a:moveTo>
                  <a:cubicBezTo>
                    <a:pt x="3985" y="248"/>
                    <a:pt x="3981" y="248"/>
                    <a:pt x="3976" y="250"/>
                  </a:cubicBezTo>
                  <a:cubicBezTo>
                    <a:pt x="2750" y="738"/>
                    <a:pt x="904" y="0"/>
                    <a:pt x="35" y="1286"/>
                  </a:cubicBezTo>
                  <a:cubicBezTo>
                    <a:pt x="0" y="1330"/>
                    <a:pt x="36" y="1380"/>
                    <a:pt x="76" y="1380"/>
                  </a:cubicBezTo>
                  <a:cubicBezTo>
                    <a:pt x="90" y="1380"/>
                    <a:pt x="106" y="1373"/>
                    <a:pt x="118" y="1357"/>
                  </a:cubicBezTo>
                  <a:cubicBezTo>
                    <a:pt x="1107" y="262"/>
                    <a:pt x="2726" y="702"/>
                    <a:pt x="3988" y="286"/>
                  </a:cubicBezTo>
                  <a:cubicBezTo>
                    <a:pt x="4019" y="276"/>
                    <a:pt x="4014" y="248"/>
                    <a:pt x="3989" y="248"/>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4" name="Google Shape;1144;p14"/>
            <p:cNvSpPr/>
            <p:nvPr/>
          </p:nvSpPr>
          <p:spPr>
            <a:xfrm>
              <a:off x="3664425" y="3027225"/>
              <a:ext cx="825" cy="450"/>
            </a:xfrm>
            <a:custGeom>
              <a:avLst/>
              <a:gdLst/>
              <a:ahLst/>
              <a:cxnLst/>
              <a:rect l="l" t="t" r="r" b="b"/>
              <a:pathLst>
                <a:path w="33" h="18" extrusionOk="0">
                  <a:moveTo>
                    <a:pt x="28" y="1"/>
                  </a:moveTo>
                  <a:cubicBezTo>
                    <a:pt x="28" y="1"/>
                    <a:pt x="26" y="1"/>
                    <a:pt x="25" y="3"/>
                  </a:cubicBezTo>
                  <a:lnTo>
                    <a:pt x="1" y="3"/>
                  </a:lnTo>
                  <a:cubicBezTo>
                    <a:pt x="1" y="3"/>
                    <a:pt x="1" y="15"/>
                    <a:pt x="1" y="15"/>
                  </a:cubicBezTo>
                  <a:lnTo>
                    <a:pt x="13" y="15"/>
                  </a:lnTo>
                  <a:cubicBezTo>
                    <a:pt x="15" y="17"/>
                    <a:pt x="16" y="17"/>
                    <a:pt x="18" y="17"/>
                  </a:cubicBezTo>
                  <a:cubicBezTo>
                    <a:pt x="26" y="17"/>
                    <a:pt x="32" y="1"/>
                    <a:pt x="28"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5" name="Google Shape;1145;p14"/>
            <p:cNvSpPr/>
            <p:nvPr/>
          </p:nvSpPr>
          <p:spPr>
            <a:xfrm>
              <a:off x="3569725" y="3029025"/>
              <a:ext cx="91675" cy="29000"/>
            </a:xfrm>
            <a:custGeom>
              <a:avLst/>
              <a:gdLst/>
              <a:ahLst/>
              <a:cxnLst/>
              <a:rect l="l" t="t" r="r" b="b"/>
              <a:pathLst>
                <a:path w="3667" h="1160" extrusionOk="0">
                  <a:moveTo>
                    <a:pt x="3643" y="0"/>
                  </a:moveTo>
                  <a:cubicBezTo>
                    <a:pt x="3640" y="0"/>
                    <a:pt x="3637" y="1"/>
                    <a:pt x="3634" y="2"/>
                  </a:cubicBezTo>
                  <a:cubicBezTo>
                    <a:pt x="2491" y="550"/>
                    <a:pt x="1003" y="110"/>
                    <a:pt x="38" y="1062"/>
                  </a:cubicBezTo>
                  <a:cubicBezTo>
                    <a:pt x="1" y="1100"/>
                    <a:pt x="30" y="1160"/>
                    <a:pt x="67" y="1160"/>
                  </a:cubicBezTo>
                  <a:cubicBezTo>
                    <a:pt x="77" y="1160"/>
                    <a:pt x="88" y="1155"/>
                    <a:pt x="98" y="1145"/>
                  </a:cubicBezTo>
                  <a:cubicBezTo>
                    <a:pt x="1062" y="217"/>
                    <a:pt x="2539" y="657"/>
                    <a:pt x="3646" y="38"/>
                  </a:cubicBezTo>
                  <a:cubicBezTo>
                    <a:pt x="3666" y="28"/>
                    <a:pt x="3661" y="0"/>
                    <a:pt x="3643"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6" name="Google Shape;1146;p14"/>
            <p:cNvSpPr/>
            <p:nvPr/>
          </p:nvSpPr>
          <p:spPr>
            <a:xfrm>
              <a:off x="3490700" y="2997400"/>
              <a:ext cx="82550" cy="53375"/>
            </a:xfrm>
            <a:custGeom>
              <a:avLst/>
              <a:gdLst/>
              <a:ahLst/>
              <a:cxnLst/>
              <a:rect l="l" t="t" r="r" b="b"/>
              <a:pathLst>
                <a:path w="3302" h="2135" extrusionOk="0">
                  <a:moveTo>
                    <a:pt x="16" y="0"/>
                  </a:moveTo>
                  <a:cubicBezTo>
                    <a:pt x="10" y="0"/>
                    <a:pt x="0" y="9"/>
                    <a:pt x="9" y="17"/>
                  </a:cubicBezTo>
                  <a:cubicBezTo>
                    <a:pt x="342" y="434"/>
                    <a:pt x="782" y="755"/>
                    <a:pt x="1271" y="958"/>
                  </a:cubicBezTo>
                  <a:cubicBezTo>
                    <a:pt x="1866" y="1232"/>
                    <a:pt x="2866" y="1458"/>
                    <a:pt x="3176" y="2101"/>
                  </a:cubicBezTo>
                  <a:cubicBezTo>
                    <a:pt x="3189" y="2124"/>
                    <a:pt x="3212" y="2135"/>
                    <a:pt x="3235" y="2135"/>
                  </a:cubicBezTo>
                  <a:cubicBezTo>
                    <a:pt x="3269" y="2135"/>
                    <a:pt x="3302" y="2109"/>
                    <a:pt x="3295" y="2065"/>
                  </a:cubicBezTo>
                  <a:cubicBezTo>
                    <a:pt x="3247" y="1541"/>
                    <a:pt x="2461" y="1279"/>
                    <a:pt x="2044" y="1125"/>
                  </a:cubicBezTo>
                  <a:cubicBezTo>
                    <a:pt x="1318" y="851"/>
                    <a:pt x="532" y="636"/>
                    <a:pt x="20" y="5"/>
                  </a:cubicBezTo>
                  <a:cubicBezTo>
                    <a:pt x="20" y="2"/>
                    <a:pt x="18" y="0"/>
                    <a:pt x="16"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7" name="Google Shape;1147;p14"/>
            <p:cNvSpPr/>
            <p:nvPr/>
          </p:nvSpPr>
          <p:spPr>
            <a:xfrm>
              <a:off x="3510400" y="2961975"/>
              <a:ext cx="65350" cy="55825"/>
            </a:xfrm>
            <a:custGeom>
              <a:avLst/>
              <a:gdLst/>
              <a:ahLst/>
              <a:cxnLst/>
              <a:rect l="l" t="t" r="r" b="b"/>
              <a:pathLst>
                <a:path w="2614" h="2233" extrusionOk="0">
                  <a:moveTo>
                    <a:pt x="34" y="1"/>
                  </a:moveTo>
                  <a:cubicBezTo>
                    <a:pt x="15" y="1"/>
                    <a:pt x="1" y="12"/>
                    <a:pt x="18" y="29"/>
                  </a:cubicBezTo>
                  <a:cubicBezTo>
                    <a:pt x="375" y="458"/>
                    <a:pt x="852" y="720"/>
                    <a:pt x="1316" y="1018"/>
                  </a:cubicBezTo>
                  <a:cubicBezTo>
                    <a:pt x="1792" y="1327"/>
                    <a:pt x="2221" y="1744"/>
                    <a:pt x="2542" y="2220"/>
                  </a:cubicBezTo>
                  <a:cubicBezTo>
                    <a:pt x="2551" y="2229"/>
                    <a:pt x="2562" y="2232"/>
                    <a:pt x="2573" y="2232"/>
                  </a:cubicBezTo>
                  <a:cubicBezTo>
                    <a:pt x="2594" y="2232"/>
                    <a:pt x="2614" y="2219"/>
                    <a:pt x="2614" y="2196"/>
                  </a:cubicBezTo>
                  <a:cubicBezTo>
                    <a:pt x="2507" y="1708"/>
                    <a:pt x="2090" y="1387"/>
                    <a:pt x="1697" y="1125"/>
                  </a:cubicBezTo>
                  <a:cubicBezTo>
                    <a:pt x="1137" y="756"/>
                    <a:pt x="518" y="506"/>
                    <a:pt x="54" y="6"/>
                  </a:cubicBezTo>
                  <a:cubicBezTo>
                    <a:pt x="48" y="2"/>
                    <a:pt x="40" y="1"/>
                    <a:pt x="3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8" name="Google Shape;1148;p14"/>
            <p:cNvSpPr/>
            <p:nvPr/>
          </p:nvSpPr>
          <p:spPr>
            <a:xfrm>
              <a:off x="3572900" y="2991800"/>
              <a:ext cx="77475" cy="29675"/>
            </a:xfrm>
            <a:custGeom>
              <a:avLst/>
              <a:gdLst/>
              <a:ahLst/>
              <a:cxnLst/>
              <a:rect l="l" t="t" r="r" b="b"/>
              <a:pathLst>
                <a:path w="3099" h="1187" extrusionOk="0">
                  <a:moveTo>
                    <a:pt x="3064" y="1"/>
                  </a:moveTo>
                  <a:cubicBezTo>
                    <a:pt x="3061" y="1"/>
                    <a:pt x="3058" y="2"/>
                    <a:pt x="3055" y="3"/>
                  </a:cubicBezTo>
                  <a:cubicBezTo>
                    <a:pt x="2507" y="360"/>
                    <a:pt x="1947" y="479"/>
                    <a:pt x="1316" y="634"/>
                  </a:cubicBezTo>
                  <a:cubicBezTo>
                    <a:pt x="876" y="741"/>
                    <a:pt x="423" y="837"/>
                    <a:pt x="42" y="1099"/>
                  </a:cubicBezTo>
                  <a:cubicBezTo>
                    <a:pt x="1" y="1119"/>
                    <a:pt x="32" y="1186"/>
                    <a:pt x="73" y="1186"/>
                  </a:cubicBezTo>
                  <a:cubicBezTo>
                    <a:pt x="78" y="1186"/>
                    <a:pt x="84" y="1185"/>
                    <a:pt x="90" y="1182"/>
                  </a:cubicBezTo>
                  <a:cubicBezTo>
                    <a:pt x="650" y="896"/>
                    <a:pt x="1197" y="801"/>
                    <a:pt x="1804" y="658"/>
                  </a:cubicBezTo>
                  <a:cubicBezTo>
                    <a:pt x="2245" y="551"/>
                    <a:pt x="2745" y="372"/>
                    <a:pt x="3078" y="51"/>
                  </a:cubicBezTo>
                  <a:cubicBezTo>
                    <a:pt x="3099" y="30"/>
                    <a:pt x="3084" y="1"/>
                    <a:pt x="3064"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9" name="Google Shape;1149;p14"/>
            <p:cNvSpPr/>
            <p:nvPr/>
          </p:nvSpPr>
          <p:spPr>
            <a:xfrm>
              <a:off x="3533550" y="2930600"/>
              <a:ext cx="46025" cy="46775"/>
            </a:xfrm>
            <a:custGeom>
              <a:avLst/>
              <a:gdLst/>
              <a:ahLst/>
              <a:cxnLst/>
              <a:rect l="l" t="t" r="r" b="b"/>
              <a:pathLst>
                <a:path w="1841" h="1871" extrusionOk="0">
                  <a:moveTo>
                    <a:pt x="20" y="0"/>
                  </a:moveTo>
                  <a:cubicBezTo>
                    <a:pt x="10" y="0"/>
                    <a:pt x="1" y="14"/>
                    <a:pt x="9" y="22"/>
                  </a:cubicBezTo>
                  <a:cubicBezTo>
                    <a:pt x="223" y="368"/>
                    <a:pt x="497" y="677"/>
                    <a:pt x="807" y="939"/>
                  </a:cubicBezTo>
                  <a:cubicBezTo>
                    <a:pt x="1152" y="1237"/>
                    <a:pt x="1462" y="1558"/>
                    <a:pt x="1795" y="1868"/>
                  </a:cubicBezTo>
                  <a:cubicBezTo>
                    <a:pt x="1797" y="1870"/>
                    <a:pt x="1800" y="1871"/>
                    <a:pt x="1803" y="1871"/>
                  </a:cubicBezTo>
                  <a:cubicBezTo>
                    <a:pt x="1818" y="1871"/>
                    <a:pt x="1840" y="1851"/>
                    <a:pt x="1831" y="1832"/>
                  </a:cubicBezTo>
                  <a:cubicBezTo>
                    <a:pt x="1652" y="1511"/>
                    <a:pt x="1319" y="1272"/>
                    <a:pt x="1033" y="1046"/>
                  </a:cubicBezTo>
                  <a:cubicBezTo>
                    <a:pt x="640" y="760"/>
                    <a:pt x="307" y="403"/>
                    <a:pt x="33" y="10"/>
                  </a:cubicBezTo>
                  <a:cubicBezTo>
                    <a:pt x="29" y="3"/>
                    <a:pt x="24" y="0"/>
                    <a:pt x="20"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0" name="Google Shape;1150;p14"/>
            <p:cNvSpPr/>
            <p:nvPr/>
          </p:nvSpPr>
          <p:spPr>
            <a:xfrm>
              <a:off x="3576225" y="2954900"/>
              <a:ext cx="60475" cy="38750"/>
            </a:xfrm>
            <a:custGeom>
              <a:avLst/>
              <a:gdLst/>
              <a:ahLst/>
              <a:cxnLst/>
              <a:rect l="l" t="t" r="r" b="b"/>
              <a:pathLst>
                <a:path w="2419" h="1550" extrusionOk="0">
                  <a:moveTo>
                    <a:pt x="2384" y="0"/>
                  </a:moveTo>
                  <a:cubicBezTo>
                    <a:pt x="2381" y="0"/>
                    <a:pt x="2377" y="1"/>
                    <a:pt x="2374" y="3"/>
                  </a:cubicBezTo>
                  <a:cubicBezTo>
                    <a:pt x="1660" y="598"/>
                    <a:pt x="457" y="550"/>
                    <a:pt x="17" y="1491"/>
                  </a:cubicBezTo>
                  <a:cubicBezTo>
                    <a:pt x="1" y="1523"/>
                    <a:pt x="32" y="1549"/>
                    <a:pt x="62" y="1549"/>
                  </a:cubicBezTo>
                  <a:cubicBezTo>
                    <a:pt x="77" y="1549"/>
                    <a:pt x="92" y="1543"/>
                    <a:pt x="100" y="1527"/>
                  </a:cubicBezTo>
                  <a:cubicBezTo>
                    <a:pt x="564" y="646"/>
                    <a:pt x="1719" y="670"/>
                    <a:pt x="2398" y="39"/>
                  </a:cubicBezTo>
                  <a:cubicBezTo>
                    <a:pt x="2418" y="28"/>
                    <a:pt x="2403" y="0"/>
                    <a:pt x="23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1" name="Google Shape;1151;p14"/>
            <p:cNvSpPr/>
            <p:nvPr/>
          </p:nvSpPr>
          <p:spPr>
            <a:xfrm>
              <a:off x="3579000" y="2921425"/>
              <a:ext cx="42825" cy="42325"/>
            </a:xfrm>
            <a:custGeom>
              <a:avLst/>
              <a:gdLst/>
              <a:ahLst/>
              <a:cxnLst/>
              <a:rect l="l" t="t" r="r" b="b"/>
              <a:pathLst>
                <a:path w="1713" h="1693" extrusionOk="0">
                  <a:moveTo>
                    <a:pt x="1684" y="0"/>
                  </a:moveTo>
                  <a:cubicBezTo>
                    <a:pt x="1679" y="0"/>
                    <a:pt x="1673" y="3"/>
                    <a:pt x="1668" y="8"/>
                  </a:cubicBezTo>
                  <a:cubicBezTo>
                    <a:pt x="1060" y="496"/>
                    <a:pt x="108" y="758"/>
                    <a:pt x="1" y="1651"/>
                  </a:cubicBezTo>
                  <a:cubicBezTo>
                    <a:pt x="1" y="1675"/>
                    <a:pt x="21" y="1693"/>
                    <a:pt x="38" y="1693"/>
                  </a:cubicBezTo>
                  <a:cubicBezTo>
                    <a:pt x="48" y="1693"/>
                    <a:pt x="56" y="1688"/>
                    <a:pt x="60" y="1675"/>
                  </a:cubicBezTo>
                  <a:cubicBezTo>
                    <a:pt x="120" y="1437"/>
                    <a:pt x="227" y="1223"/>
                    <a:pt x="370" y="1044"/>
                  </a:cubicBezTo>
                  <a:cubicBezTo>
                    <a:pt x="525" y="877"/>
                    <a:pt x="691" y="746"/>
                    <a:pt x="882" y="639"/>
                  </a:cubicBezTo>
                  <a:cubicBezTo>
                    <a:pt x="1179" y="473"/>
                    <a:pt x="1453" y="270"/>
                    <a:pt x="1703" y="44"/>
                  </a:cubicBezTo>
                  <a:cubicBezTo>
                    <a:pt x="1712" y="26"/>
                    <a:pt x="1701" y="0"/>
                    <a:pt x="1684" y="0"/>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2" name="Google Shape;1152;p14"/>
            <p:cNvSpPr/>
            <p:nvPr/>
          </p:nvSpPr>
          <p:spPr>
            <a:xfrm>
              <a:off x="3552000" y="2885375"/>
              <a:ext cx="48175" cy="63875"/>
            </a:xfrm>
            <a:custGeom>
              <a:avLst/>
              <a:gdLst/>
              <a:ahLst/>
              <a:cxnLst/>
              <a:rect l="l" t="t" r="r" b="b"/>
              <a:pathLst>
                <a:path w="1927" h="2555" extrusionOk="0">
                  <a:moveTo>
                    <a:pt x="1920" y="1"/>
                  </a:moveTo>
                  <a:cubicBezTo>
                    <a:pt x="1917" y="1"/>
                    <a:pt x="1914" y="4"/>
                    <a:pt x="1914" y="10"/>
                  </a:cubicBezTo>
                  <a:cubicBezTo>
                    <a:pt x="1914" y="664"/>
                    <a:pt x="1533" y="1153"/>
                    <a:pt x="1295" y="1700"/>
                  </a:cubicBezTo>
                  <a:lnTo>
                    <a:pt x="1259" y="1784"/>
                  </a:lnTo>
                  <a:lnTo>
                    <a:pt x="1224" y="1843"/>
                  </a:lnTo>
                  <a:cubicBezTo>
                    <a:pt x="1212" y="1819"/>
                    <a:pt x="1200" y="1819"/>
                    <a:pt x="1188" y="1807"/>
                  </a:cubicBezTo>
                  <a:cubicBezTo>
                    <a:pt x="1093" y="1569"/>
                    <a:pt x="938" y="1355"/>
                    <a:pt x="747" y="1188"/>
                  </a:cubicBezTo>
                  <a:cubicBezTo>
                    <a:pt x="485" y="915"/>
                    <a:pt x="212" y="676"/>
                    <a:pt x="33" y="331"/>
                  </a:cubicBezTo>
                  <a:cubicBezTo>
                    <a:pt x="30" y="328"/>
                    <a:pt x="25" y="326"/>
                    <a:pt x="21" y="326"/>
                  </a:cubicBezTo>
                  <a:cubicBezTo>
                    <a:pt x="10" y="326"/>
                    <a:pt x="1" y="335"/>
                    <a:pt x="9" y="343"/>
                  </a:cubicBezTo>
                  <a:cubicBezTo>
                    <a:pt x="164" y="629"/>
                    <a:pt x="354" y="879"/>
                    <a:pt x="581" y="1117"/>
                  </a:cubicBezTo>
                  <a:cubicBezTo>
                    <a:pt x="807" y="1391"/>
                    <a:pt x="974" y="1665"/>
                    <a:pt x="1176" y="1950"/>
                  </a:cubicBezTo>
                  <a:cubicBezTo>
                    <a:pt x="1176" y="1956"/>
                    <a:pt x="1182" y="1959"/>
                    <a:pt x="1189" y="1959"/>
                  </a:cubicBezTo>
                  <a:cubicBezTo>
                    <a:pt x="1197" y="1959"/>
                    <a:pt x="1206" y="1956"/>
                    <a:pt x="1212" y="1950"/>
                  </a:cubicBezTo>
                  <a:lnTo>
                    <a:pt x="1212" y="1950"/>
                  </a:lnTo>
                  <a:cubicBezTo>
                    <a:pt x="1152" y="2141"/>
                    <a:pt x="1128" y="2343"/>
                    <a:pt x="1140" y="2546"/>
                  </a:cubicBezTo>
                  <a:cubicBezTo>
                    <a:pt x="1140" y="2552"/>
                    <a:pt x="1146" y="2555"/>
                    <a:pt x="1152" y="2555"/>
                  </a:cubicBezTo>
                  <a:cubicBezTo>
                    <a:pt x="1158" y="2555"/>
                    <a:pt x="1164" y="2552"/>
                    <a:pt x="1164" y="2546"/>
                  </a:cubicBezTo>
                  <a:cubicBezTo>
                    <a:pt x="1212" y="2343"/>
                    <a:pt x="1224" y="2141"/>
                    <a:pt x="1271" y="1927"/>
                  </a:cubicBezTo>
                  <a:cubicBezTo>
                    <a:pt x="1295" y="1891"/>
                    <a:pt x="1307" y="1855"/>
                    <a:pt x="1319" y="1807"/>
                  </a:cubicBezTo>
                  <a:cubicBezTo>
                    <a:pt x="1331" y="1772"/>
                    <a:pt x="1331" y="1736"/>
                    <a:pt x="1343" y="1712"/>
                  </a:cubicBezTo>
                  <a:cubicBezTo>
                    <a:pt x="1414" y="1522"/>
                    <a:pt x="1545" y="1355"/>
                    <a:pt x="1628" y="1188"/>
                  </a:cubicBezTo>
                  <a:cubicBezTo>
                    <a:pt x="1819" y="819"/>
                    <a:pt x="1914" y="414"/>
                    <a:pt x="1926" y="10"/>
                  </a:cubicBezTo>
                  <a:cubicBezTo>
                    <a:pt x="1926" y="4"/>
                    <a:pt x="1923" y="1"/>
                    <a:pt x="1920" y="1"/>
                  </a:cubicBezTo>
                  <a:close/>
                </a:path>
              </a:pathLst>
            </a:custGeom>
            <a:solidFill>
              <a:srgbClr val="1E3D28">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53" name="Google Shape;1153;p14"/>
          <p:cNvGrpSpPr/>
          <p:nvPr/>
        </p:nvGrpSpPr>
        <p:grpSpPr>
          <a:xfrm rot="3365436" flipH="1">
            <a:off x="-260372" y="3119654"/>
            <a:ext cx="2940168" cy="6417292"/>
            <a:chOff x="7386050" y="661025"/>
            <a:chExt cx="1576975" cy="3441950"/>
          </a:xfrm>
        </p:grpSpPr>
        <p:sp>
          <p:nvSpPr>
            <p:cNvPr id="1154" name="Google Shape;1154;p14"/>
            <p:cNvSpPr/>
            <p:nvPr/>
          </p:nvSpPr>
          <p:spPr>
            <a:xfrm>
              <a:off x="7386050" y="661025"/>
              <a:ext cx="1576975" cy="2190650"/>
            </a:xfrm>
            <a:custGeom>
              <a:avLst/>
              <a:gdLst/>
              <a:ahLst/>
              <a:cxnLst/>
              <a:rect l="l" t="t" r="r" b="b"/>
              <a:pathLst>
                <a:path w="63079" h="87626" extrusionOk="0">
                  <a:moveTo>
                    <a:pt x="21923" y="1"/>
                  </a:moveTo>
                  <a:cubicBezTo>
                    <a:pt x="21397" y="1"/>
                    <a:pt x="20850" y="26"/>
                    <a:pt x="20281" y="79"/>
                  </a:cubicBezTo>
                  <a:cubicBezTo>
                    <a:pt x="20281" y="79"/>
                    <a:pt x="16012" y="79"/>
                    <a:pt x="12109" y="4949"/>
                  </a:cubicBezTo>
                  <a:cubicBezTo>
                    <a:pt x="8239" y="9786"/>
                    <a:pt x="8506" y="7951"/>
                    <a:pt x="5404" y="16024"/>
                  </a:cubicBezTo>
                  <a:cubicBezTo>
                    <a:pt x="2302" y="24063"/>
                    <a:pt x="1435" y="28399"/>
                    <a:pt x="1134" y="33069"/>
                  </a:cubicBezTo>
                  <a:cubicBezTo>
                    <a:pt x="801" y="37739"/>
                    <a:pt x="0" y="39407"/>
                    <a:pt x="1735" y="47613"/>
                  </a:cubicBezTo>
                  <a:cubicBezTo>
                    <a:pt x="3436" y="55852"/>
                    <a:pt x="3303" y="55652"/>
                    <a:pt x="5437" y="59955"/>
                  </a:cubicBezTo>
                  <a:cubicBezTo>
                    <a:pt x="7572" y="64225"/>
                    <a:pt x="6672" y="69428"/>
                    <a:pt x="8106" y="73231"/>
                  </a:cubicBezTo>
                  <a:cubicBezTo>
                    <a:pt x="9574" y="77034"/>
                    <a:pt x="12176" y="76333"/>
                    <a:pt x="12609" y="80370"/>
                  </a:cubicBezTo>
                  <a:cubicBezTo>
                    <a:pt x="13043" y="84372"/>
                    <a:pt x="15845" y="84973"/>
                    <a:pt x="19681" y="85240"/>
                  </a:cubicBezTo>
                  <a:cubicBezTo>
                    <a:pt x="22857" y="85461"/>
                    <a:pt x="24707" y="87625"/>
                    <a:pt x="27407" y="87625"/>
                  </a:cubicBezTo>
                  <a:cubicBezTo>
                    <a:pt x="27969" y="87625"/>
                    <a:pt x="28567" y="87532"/>
                    <a:pt x="29221" y="87308"/>
                  </a:cubicBezTo>
                  <a:cubicBezTo>
                    <a:pt x="32990" y="86007"/>
                    <a:pt x="34958" y="73798"/>
                    <a:pt x="34958" y="73798"/>
                  </a:cubicBezTo>
                  <a:lnTo>
                    <a:pt x="34258" y="69428"/>
                  </a:lnTo>
                  <a:lnTo>
                    <a:pt x="34258" y="69428"/>
                  </a:lnTo>
                  <a:cubicBezTo>
                    <a:pt x="34258" y="69429"/>
                    <a:pt x="35526" y="73798"/>
                    <a:pt x="38795" y="75866"/>
                  </a:cubicBezTo>
                  <a:cubicBezTo>
                    <a:pt x="42097" y="77934"/>
                    <a:pt x="44765" y="84806"/>
                    <a:pt x="49836" y="85140"/>
                  </a:cubicBezTo>
                  <a:cubicBezTo>
                    <a:pt x="49972" y="85149"/>
                    <a:pt x="50103" y="85153"/>
                    <a:pt x="50229" y="85153"/>
                  </a:cubicBezTo>
                  <a:cubicBezTo>
                    <a:pt x="54866" y="85153"/>
                    <a:pt x="53588" y="79340"/>
                    <a:pt x="56641" y="77067"/>
                  </a:cubicBezTo>
                  <a:cubicBezTo>
                    <a:pt x="59810" y="74699"/>
                    <a:pt x="63079" y="66093"/>
                    <a:pt x="60510" y="59822"/>
                  </a:cubicBezTo>
                  <a:cubicBezTo>
                    <a:pt x="57942" y="53517"/>
                    <a:pt x="60543" y="48680"/>
                    <a:pt x="55607" y="43743"/>
                  </a:cubicBezTo>
                  <a:cubicBezTo>
                    <a:pt x="50670" y="38806"/>
                    <a:pt x="55473" y="33169"/>
                    <a:pt x="48768" y="26865"/>
                  </a:cubicBezTo>
                  <a:cubicBezTo>
                    <a:pt x="45032" y="23362"/>
                    <a:pt x="45266" y="19826"/>
                    <a:pt x="40095" y="16190"/>
                  </a:cubicBezTo>
                  <a:cubicBezTo>
                    <a:pt x="35146" y="12742"/>
                    <a:pt x="33712" y="1"/>
                    <a:pt x="21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5" name="Google Shape;1155;p14"/>
            <p:cNvSpPr/>
            <p:nvPr/>
          </p:nvSpPr>
          <p:spPr>
            <a:xfrm>
              <a:off x="7775225" y="2297475"/>
              <a:ext cx="1023959" cy="429780"/>
            </a:xfrm>
            <a:custGeom>
              <a:avLst/>
              <a:gdLst/>
              <a:ahLst/>
              <a:cxnLst/>
              <a:rect l="l" t="t" r="r" b="b"/>
              <a:pathLst>
                <a:path w="45333" h="19849" fill="none" extrusionOk="0">
                  <a:moveTo>
                    <a:pt x="1" y="19848"/>
                  </a:moveTo>
                  <a:cubicBezTo>
                    <a:pt x="1" y="19848"/>
                    <a:pt x="7306" y="16946"/>
                    <a:pt x="11309" y="11142"/>
                  </a:cubicBezTo>
                  <a:cubicBezTo>
                    <a:pt x="15345" y="5371"/>
                    <a:pt x="19615" y="1"/>
                    <a:pt x="19615" y="1"/>
                  </a:cubicBezTo>
                  <a:cubicBezTo>
                    <a:pt x="19615" y="1"/>
                    <a:pt x="25619" y="6005"/>
                    <a:pt x="34792" y="8040"/>
                  </a:cubicBezTo>
                  <a:cubicBezTo>
                    <a:pt x="43965" y="10075"/>
                    <a:pt x="45333" y="11776"/>
                    <a:pt x="45333" y="11776"/>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6" name="Google Shape;1156;p14"/>
            <p:cNvSpPr/>
            <p:nvPr/>
          </p:nvSpPr>
          <p:spPr>
            <a:xfrm>
              <a:off x="7648645" y="2179075"/>
              <a:ext cx="1232668" cy="335250"/>
            </a:xfrm>
            <a:custGeom>
              <a:avLst/>
              <a:gdLst/>
              <a:ahLst/>
              <a:cxnLst/>
              <a:rect l="l" t="t" r="r" b="b"/>
              <a:pathLst>
                <a:path w="54573" h="13410" fill="none" extrusionOk="0">
                  <a:moveTo>
                    <a:pt x="1" y="13410"/>
                  </a:moveTo>
                  <a:cubicBezTo>
                    <a:pt x="1" y="13410"/>
                    <a:pt x="3837" y="10308"/>
                    <a:pt x="12109" y="8506"/>
                  </a:cubicBezTo>
                  <a:cubicBezTo>
                    <a:pt x="20382" y="6672"/>
                    <a:pt x="23851" y="0"/>
                    <a:pt x="23851" y="0"/>
                  </a:cubicBezTo>
                  <a:cubicBezTo>
                    <a:pt x="23851" y="0"/>
                    <a:pt x="26520" y="2569"/>
                    <a:pt x="34959" y="3703"/>
                  </a:cubicBezTo>
                  <a:cubicBezTo>
                    <a:pt x="43365" y="4804"/>
                    <a:pt x="54573" y="6572"/>
                    <a:pt x="54573" y="6572"/>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7" name="Google Shape;1157;p14"/>
            <p:cNvSpPr/>
            <p:nvPr/>
          </p:nvSpPr>
          <p:spPr>
            <a:xfrm>
              <a:off x="7568031" y="2029800"/>
              <a:ext cx="1271089" cy="251875"/>
            </a:xfrm>
            <a:custGeom>
              <a:avLst/>
              <a:gdLst/>
              <a:ahLst/>
              <a:cxnLst/>
              <a:rect l="l" t="t" r="r" b="b"/>
              <a:pathLst>
                <a:path w="56274" h="10075" fill="none" extrusionOk="0">
                  <a:moveTo>
                    <a:pt x="56274" y="1335"/>
                  </a:moveTo>
                  <a:cubicBezTo>
                    <a:pt x="56274" y="1335"/>
                    <a:pt x="46400" y="0"/>
                    <a:pt x="40096" y="1268"/>
                  </a:cubicBezTo>
                  <a:cubicBezTo>
                    <a:pt x="33791" y="2569"/>
                    <a:pt x="26719" y="3203"/>
                    <a:pt x="26719" y="3203"/>
                  </a:cubicBezTo>
                  <a:cubicBezTo>
                    <a:pt x="26719" y="3203"/>
                    <a:pt x="23384" y="5938"/>
                    <a:pt x="17480" y="6338"/>
                  </a:cubicBezTo>
                  <a:cubicBezTo>
                    <a:pt x="11542" y="6738"/>
                    <a:pt x="0" y="10074"/>
                    <a:pt x="0" y="100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8" name="Google Shape;1158;p14"/>
            <p:cNvSpPr/>
            <p:nvPr/>
          </p:nvSpPr>
          <p:spPr>
            <a:xfrm>
              <a:off x="7463294" y="1775450"/>
              <a:ext cx="1334402" cy="276050"/>
            </a:xfrm>
            <a:custGeom>
              <a:avLst/>
              <a:gdLst/>
              <a:ahLst/>
              <a:cxnLst/>
              <a:rect l="l" t="t" r="r" b="b"/>
              <a:pathLst>
                <a:path w="59077" h="11042" fill="none" extrusionOk="0">
                  <a:moveTo>
                    <a:pt x="1" y="10141"/>
                  </a:moveTo>
                  <a:cubicBezTo>
                    <a:pt x="1" y="10141"/>
                    <a:pt x="6072" y="5037"/>
                    <a:pt x="19148" y="8039"/>
                  </a:cubicBezTo>
                  <a:cubicBezTo>
                    <a:pt x="32224" y="11042"/>
                    <a:pt x="36327" y="8373"/>
                    <a:pt x="43765" y="4170"/>
                  </a:cubicBezTo>
                  <a:cubicBezTo>
                    <a:pt x="51171" y="0"/>
                    <a:pt x="59076" y="100"/>
                    <a:pt x="59076" y="10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9" name="Google Shape;1159;p14"/>
            <p:cNvSpPr/>
            <p:nvPr/>
          </p:nvSpPr>
          <p:spPr>
            <a:xfrm>
              <a:off x="7414325" y="1511925"/>
              <a:ext cx="1275991" cy="311075"/>
            </a:xfrm>
            <a:custGeom>
              <a:avLst/>
              <a:gdLst/>
              <a:ahLst/>
              <a:cxnLst/>
              <a:rect l="l" t="t" r="r" b="b"/>
              <a:pathLst>
                <a:path w="56875" h="12443" fill="none" extrusionOk="0">
                  <a:moveTo>
                    <a:pt x="56874" y="267"/>
                  </a:moveTo>
                  <a:cubicBezTo>
                    <a:pt x="56874" y="267"/>
                    <a:pt x="49769" y="0"/>
                    <a:pt x="42264" y="5704"/>
                  </a:cubicBezTo>
                  <a:cubicBezTo>
                    <a:pt x="34758" y="11409"/>
                    <a:pt x="33324" y="12443"/>
                    <a:pt x="23684" y="11008"/>
                  </a:cubicBezTo>
                  <a:cubicBezTo>
                    <a:pt x="14043" y="9574"/>
                    <a:pt x="0" y="9774"/>
                    <a:pt x="0" y="9774"/>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0" name="Google Shape;1160;p14"/>
            <p:cNvSpPr/>
            <p:nvPr/>
          </p:nvSpPr>
          <p:spPr>
            <a:xfrm>
              <a:off x="7414325" y="1289275"/>
              <a:ext cx="1138674" cy="387800"/>
            </a:xfrm>
            <a:custGeom>
              <a:avLst/>
              <a:gdLst/>
              <a:ahLst/>
              <a:cxnLst/>
              <a:rect l="l" t="t" r="r" b="b"/>
              <a:pathLst>
                <a:path w="51805" h="15512" fill="none" extrusionOk="0">
                  <a:moveTo>
                    <a:pt x="1" y="9807"/>
                  </a:moveTo>
                  <a:cubicBezTo>
                    <a:pt x="1" y="9807"/>
                    <a:pt x="5037" y="3836"/>
                    <a:pt x="17079" y="9674"/>
                  </a:cubicBezTo>
                  <a:cubicBezTo>
                    <a:pt x="29155" y="15511"/>
                    <a:pt x="31656" y="13576"/>
                    <a:pt x="37127" y="7906"/>
                  </a:cubicBezTo>
                  <a:cubicBezTo>
                    <a:pt x="42598" y="2202"/>
                    <a:pt x="51804" y="0"/>
                    <a:pt x="5180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1" name="Google Shape;1161;p14"/>
            <p:cNvSpPr/>
            <p:nvPr/>
          </p:nvSpPr>
          <p:spPr>
            <a:xfrm>
              <a:off x="7482900" y="1071600"/>
              <a:ext cx="934864" cy="405325"/>
            </a:xfrm>
            <a:custGeom>
              <a:avLst/>
              <a:gdLst/>
              <a:ahLst/>
              <a:cxnLst/>
              <a:rect l="l" t="t" r="r" b="b"/>
              <a:pathLst>
                <a:path w="43131" h="16213" fill="none" extrusionOk="0">
                  <a:moveTo>
                    <a:pt x="43131" y="1"/>
                  </a:moveTo>
                  <a:cubicBezTo>
                    <a:pt x="43131" y="1"/>
                    <a:pt x="37060" y="1035"/>
                    <a:pt x="32356" y="8640"/>
                  </a:cubicBezTo>
                  <a:cubicBezTo>
                    <a:pt x="27653" y="16212"/>
                    <a:pt x="14444" y="10942"/>
                    <a:pt x="0" y="5205"/>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2" name="Google Shape;1162;p14"/>
            <p:cNvSpPr/>
            <p:nvPr/>
          </p:nvSpPr>
          <p:spPr>
            <a:xfrm>
              <a:off x="7569150" y="929850"/>
              <a:ext cx="721381" cy="302725"/>
            </a:xfrm>
            <a:custGeom>
              <a:avLst/>
              <a:gdLst/>
              <a:ahLst/>
              <a:cxnLst/>
              <a:rect l="l" t="t" r="r" b="b"/>
              <a:pathLst>
                <a:path w="33324" h="12109" fill="none" extrusionOk="0">
                  <a:moveTo>
                    <a:pt x="0" y="934"/>
                  </a:moveTo>
                  <a:cubicBezTo>
                    <a:pt x="0" y="934"/>
                    <a:pt x="14244" y="6004"/>
                    <a:pt x="19447" y="12109"/>
                  </a:cubicBezTo>
                  <a:cubicBezTo>
                    <a:pt x="23584" y="5170"/>
                    <a:pt x="33324" y="0"/>
                    <a:pt x="33324" y="0"/>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3" name="Google Shape;1163;p14"/>
            <p:cNvSpPr/>
            <p:nvPr/>
          </p:nvSpPr>
          <p:spPr>
            <a:xfrm>
              <a:off x="7666134" y="824993"/>
              <a:ext cx="548726" cy="200989"/>
            </a:xfrm>
            <a:custGeom>
              <a:avLst/>
              <a:gdLst/>
              <a:ahLst/>
              <a:cxnLst/>
              <a:rect l="l" t="t" r="r" b="b"/>
              <a:pathLst>
                <a:path w="25319" h="9074" fill="none" extrusionOk="0">
                  <a:moveTo>
                    <a:pt x="1" y="0"/>
                  </a:moveTo>
                  <a:cubicBezTo>
                    <a:pt x="1" y="0"/>
                    <a:pt x="8006" y="3436"/>
                    <a:pt x="13343" y="9074"/>
                  </a:cubicBezTo>
                  <a:cubicBezTo>
                    <a:pt x="17947" y="834"/>
                    <a:pt x="25319" y="501"/>
                    <a:pt x="25319" y="501"/>
                  </a:cubicBezTo>
                </a:path>
              </a:pathLst>
            </a:custGeom>
            <a:noFill/>
            <a:ln w="100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4" name="Google Shape;1164;p14"/>
            <p:cNvSpPr/>
            <p:nvPr/>
          </p:nvSpPr>
          <p:spPr>
            <a:xfrm>
              <a:off x="7929775" y="899825"/>
              <a:ext cx="572100" cy="3203150"/>
            </a:xfrm>
            <a:custGeom>
              <a:avLst/>
              <a:gdLst/>
              <a:ahLst/>
              <a:cxnLst/>
              <a:rect l="l" t="t" r="r" b="b"/>
              <a:pathLst>
                <a:path w="22884" h="128126" extrusionOk="0">
                  <a:moveTo>
                    <a:pt x="0" y="0"/>
                  </a:moveTo>
                  <a:cubicBezTo>
                    <a:pt x="1" y="3"/>
                    <a:pt x="6872" y="38896"/>
                    <a:pt x="11575" y="63646"/>
                  </a:cubicBezTo>
                  <a:cubicBezTo>
                    <a:pt x="16278" y="88430"/>
                    <a:pt x="17346" y="127858"/>
                    <a:pt x="17346" y="127858"/>
                  </a:cubicBezTo>
                  <a:lnTo>
                    <a:pt x="22883" y="128125"/>
                  </a:lnTo>
                  <a:cubicBezTo>
                    <a:pt x="22883" y="128125"/>
                    <a:pt x="22016" y="98504"/>
                    <a:pt x="14010" y="60844"/>
                  </a:cubicBezTo>
                  <a:cubicBezTo>
                    <a:pt x="6005" y="23185"/>
                    <a:pt x="1" y="2"/>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65" name="Google Shape;1165;p14"/>
          <p:cNvSpPr/>
          <p:nvPr/>
        </p:nvSpPr>
        <p:spPr>
          <a:xfrm rot="60346">
            <a:off x="-16344" y="-162063"/>
            <a:ext cx="5367283" cy="2761029"/>
          </a:xfrm>
          <a:custGeom>
            <a:avLst/>
            <a:gdLst/>
            <a:ahLst/>
            <a:cxnLst/>
            <a:rect l="l" t="t" r="r" b="b"/>
            <a:pathLst>
              <a:path w="49936" h="25688" extrusionOk="0">
                <a:moveTo>
                  <a:pt x="11038" y="1"/>
                </a:moveTo>
                <a:cubicBezTo>
                  <a:pt x="7313" y="1"/>
                  <a:pt x="3603" y="490"/>
                  <a:pt x="0" y="1458"/>
                </a:cubicBezTo>
                <a:lnTo>
                  <a:pt x="96" y="1934"/>
                </a:lnTo>
                <a:cubicBezTo>
                  <a:pt x="679" y="1720"/>
                  <a:pt x="1263" y="1530"/>
                  <a:pt x="1858" y="1387"/>
                </a:cubicBezTo>
                <a:cubicBezTo>
                  <a:pt x="2013" y="1351"/>
                  <a:pt x="2167" y="1315"/>
                  <a:pt x="2322" y="1279"/>
                </a:cubicBezTo>
                <a:cubicBezTo>
                  <a:pt x="3037" y="1125"/>
                  <a:pt x="3763" y="994"/>
                  <a:pt x="4477" y="887"/>
                </a:cubicBezTo>
                <a:cubicBezTo>
                  <a:pt x="4727" y="851"/>
                  <a:pt x="4965" y="827"/>
                  <a:pt x="5204" y="791"/>
                </a:cubicBezTo>
                <a:cubicBezTo>
                  <a:pt x="6239" y="672"/>
                  <a:pt x="7239" y="589"/>
                  <a:pt x="8144" y="541"/>
                </a:cubicBezTo>
                <a:cubicBezTo>
                  <a:pt x="9203" y="485"/>
                  <a:pt x="10109" y="471"/>
                  <a:pt x="10726" y="471"/>
                </a:cubicBezTo>
                <a:cubicBezTo>
                  <a:pt x="11275" y="471"/>
                  <a:pt x="11597" y="482"/>
                  <a:pt x="11597" y="482"/>
                </a:cubicBezTo>
                <a:cubicBezTo>
                  <a:pt x="11264" y="970"/>
                  <a:pt x="10966" y="1482"/>
                  <a:pt x="10704" y="2018"/>
                </a:cubicBezTo>
                <a:lnTo>
                  <a:pt x="10692" y="2030"/>
                </a:lnTo>
                <a:cubicBezTo>
                  <a:pt x="10573" y="2268"/>
                  <a:pt x="10478" y="2506"/>
                  <a:pt x="10395" y="2744"/>
                </a:cubicBezTo>
                <a:cubicBezTo>
                  <a:pt x="10359" y="2839"/>
                  <a:pt x="10335" y="2934"/>
                  <a:pt x="10311" y="3042"/>
                </a:cubicBezTo>
                <a:cubicBezTo>
                  <a:pt x="10276" y="3149"/>
                  <a:pt x="10264" y="3268"/>
                  <a:pt x="10252" y="3387"/>
                </a:cubicBezTo>
                <a:cubicBezTo>
                  <a:pt x="10216" y="3696"/>
                  <a:pt x="10276" y="3958"/>
                  <a:pt x="10478" y="4113"/>
                </a:cubicBezTo>
                <a:cubicBezTo>
                  <a:pt x="11383" y="4875"/>
                  <a:pt x="13538" y="4804"/>
                  <a:pt x="14752" y="5209"/>
                </a:cubicBezTo>
                <a:cubicBezTo>
                  <a:pt x="15955" y="5613"/>
                  <a:pt x="16479" y="6733"/>
                  <a:pt x="17419" y="6733"/>
                </a:cubicBezTo>
                <a:cubicBezTo>
                  <a:pt x="17574" y="6733"/>
                  <a:pt x="17741" y="6661"/>
                  <a:pt x="17848" y="6530"/>
                </a:cubicBezTo>
                <a:cubicBezTo>
                  <a:pt x="17955" y="6423"/>
                  <a:pt x="18038" y="6304"/>
                  <a:pt x="18098" y="6161"/>
                </a:cubicBezTo>
                <a:cubicBezTo>
                  <a:pt x="18122" y="6137"/>
                  <a:pt x="18134" y="6102"/>
                  <a:pt x="18146" y="6078"/>
                </a:cubicBezTo>
                <a:cubicBezTo>
                  <a:pt x="18217" y="5923"/>
                  <a:pt x="18277" y="5768"/>
                  <a:pt x="18336" y="5601"/>
                </a:cubicBezTo>
                <a:lnTo>
                  <a:pt x="18360" y="5506"/>
                </a:lnTo>
                <a:cubicBezTo>
                  <a:pt x="18522" y="5090"/>
                  <a:pt x="18672" y="4707"/>
                  <a:pt x="18954" y="4707"/>
                </a:cubicBezTo>
                <a:cubicBezTo>
                  <a:pt x="18962" y="4707"/>
                  <a:pt x="18970" y="4708"/>
                  <a:pt x="18979" y="4708"/>
                </a:cubicBezTo>
                <a:cubicBezTo>
                  <a:pt x="19027" y="4708"/>
                  <a:pt x="19074" y="4744"/>
                  <a:pt x="19086" y="4792"/>
                </a:cubicBezTo>
                <a:cubicBezTo>
                  <a:pt x="19086" y="4804"/>
                  <a:pt x="19086" y="4816"/>
                  <a:pt x="19086" y="4828"/>
                </a:cubicBezTo>
                <a:lnTo>
                  <a:pt x="19086" y="4839"/>
                </a:lnTo>
                <a:cubicBezTo>
                  <a:pt x="19086" y="5006"/>
                  <a:pt x="18920" y="5304"/>
                  <a:pt x="18705" y="5649"/>
                </a:cubicBezTo>
                <a:lnTo>
                  <a:pt x="18634" y="5780"/>
                </a:lnTo>
                <a:lnTo>
                  <a:pt x="18562" y="5875"/>
                </a:lnTo>
                <a:lnTo>
                  <a:pt x="18491" y="5994"/>
                </a:lnTo>
                <a:lnTo>
                  <a:pt x="18384" y="6161"/>
                </a:lnTo>
                <a:cubicBezTo>
                  <a:pt x="17967" y="6828"/>
                  <a:pt x="17574" y="7506"/>
                  <a:pt x="17884" y="7661"/>
                </a:cubicBezTo>
                <a:cubicBezTo>
                  <a:pt x="18515" y="8006"/>
                  <a:pt x="19979" y="9590"/>
                  <a:pt x="20551" y="9650"/>
                </a:cubicBezTo>
                <a:cubicBezTo>
                  <a:pt x="20565" y="9651"/>
                  <a:pt x="20580" y="9652"/>
                  <a:pt x="20594" y="9652"/>
                </a:cubicBezTo>
                <a:cubicBezTo>
                  <a:pt x="21142" y="9652"/>
                  <a:pt x="21948" y="8390"/>
                  <a:pt x="22539" y="8054"/>
                </a:cubicBezTo>
                <a:cubicBezTo>
                  <a:pt x="22575" y="8030"/>
                  <a:pt x="22610" y="8018"/>
                  <a:pt x="22658" y="7995"/>
                </a:cubicBezTo>
                <a:cubicBezTo>
                  <a:pt x="22730" y="7971"/>
                  <a:pt x="22789" y="7923"/>
                  <a:pt x="22837" y="7864"/>
                </a:cubicBezTo>
                <a:cubicBezTo>
                  <a:pt x="22884" y="7816"/>
                  <a:pt x="22932" y="7768"/>
                  <a:pt x="22968" y="7721"/>
                </a:cubicBezTo>
                <a:cubicBezTo>
                  <a:pt x="23122" y="7506"/>
                  <a:pt x="23265" y="7292"/>
                  <a:pt x="23384" y="7054"/>
                </a:cubicBezTo>
                <a:cubicBezTo>
                  <a:pt x="23480" y="6887"/>
                  <a:pt x="23575" y="6709"/>
                  <a:pt x="23670" y="6530"/>
                </a:cubicBezTo>
                <a:cubicBezTo>
                  <a:pt x="23718" y="6435"/>
                  <a:pt x="23765" y="6352"/>
                  <a:pt x="23813" y="6268"/>
                </a:cubicBezTo>
                <a:cubicBezTo>
                  <a:pt x="23944" y="6006"/>
                  <a:pt x="24075" y="5768"/>
                  <a:pt x="24206" y="5590"/>
                </a:cubicBezTo>
                <a:cubicBezTo>
                  <a:pt x="24242" y="5530"/>
                  <a:pt x="24277" y="5482"/>
                  <a:pt x="24313" y="5435"/>
                </a:cubicBezTo>
                <a:cubicBezTo>
                  <a:pt x="24349" y="5399"/>
                  <a:pt x="24384" y="5363"/>
                  <a:pt x="24432" y="5328"/>
                </a:cubicBezTo>
                <a:cubicBezTo>
                  <a:pt x="24444" y="5316"/>
                  <a:pt x="24456" y="5304"/>
                  <a:pt x="24480" y="5292"/>
                </a:cubicBezTo>
                <a:cubicBezTo>
                  <a:pt x="24497" y="5283"/>
                  <a:pt x="24519" y="5275"/>
                  <a:pt x="24540" y="5275"/>
                </a:cubicBezTo>
                <a:cubicBezTo>
                  <a:pt x="24548" y="5275"/>
                  <a:pt x="24556" y="5276"/>
                  <a:pt x="24563" y="5280"/>
                </a:cubicBezTo>
                <a:cubicBezTo>
                  <a:pt x="24599" y="5280"/>
                  <a:pt x="24623" y="5304"/>
                  <a:pt x="24646" y="5328"/>
                </a:cubicBezTo>
                <a:cubicBezTo>
                  <a:pt x="24706" y="5399"/>
                  <a:pt x="24682" y="5554"/>
                  <a:pt x="24611" y="5768"/>
                </a:cubicBezTo>
                <a:cubicBezTo>
                  <a:pt x="24230" y="6816"/>
                  <a:pt x="22444" y="9197"/>
                  <a:pt x="22313" y="9840"/>
                </a:cubicBezTo>
                <a:cubicBezTo>
                  <a:pt x="22301" y="9876"/>
                  <a:pt x="22301" y="9923"/>
                  <a:pt x="22313" y="9959"/>
                </a:cubicBezTo>
                <a:cubicBezTo>
                  <a:pt x="22360" y="10066"/>
                  <a:pt x="22420" y="10162"/>
                  <a:pt x="22491" y="10245"/>
                </a:cubicBezTo>
                <a:cubicBezTo>
                  <a:pt x="22860" y="10709"/>
                  <a:pt x="23622" y="11340"/>
                  <a:pt x="24039" y="11483"/>
                </a:cubicBezTo>
                <a:cubicBezTo>
                  <a:pt x="24071" y="11494"/>
                  <a:pt x="24102" y="11500"/>
                  <a:pt x="24133" y="11500"/>
                </a:cubicBezTo>
                <a:cubicBezTo>
                  <a:pt x="24590" y="11500"/>
                  <a:pt x="24961" y="10347"/>
                  <a:pt x="25385" y="10269"/>
                </a:cubicBezTo>
                <a:cubicBezTo>
                  <a:pt x="25411" y="10263"/>
                  <a:pt x="25433" y="10260"/>
                  <a:pt x="25451" y="10260"/>
                </a:cubicBezTo>
                <a:cubicBezTo>
                  <a:pt x="25738" y="10260"/>
                  <a:pt x="24988" y="10944"/>
                  <a:pt x="25504" y="11269"/>
                </a:cubicBezTo>
                <a:cubicBezTo>
                  <a:pt x="26039" y="11626"/>
                  <a:pt x="26504" y="12483"/>
                  <a:pt x="28778" y="13888"/>
                </a:cubicBezTo>
                <a:cubicBezTo>
                  <a:pt x="29249" y="14185"/>
                  <a:pt x="29647" y="14300"/>
                  <a:pt x="29986" y="14300"/>
                </a:cubicBezTo>
                <a:cubicBezTo>
                  <a:pt x="30409" y="14300"/>
                  <a:pt x="30740" y="14120"/>
                  <a:pt x="31004" y="13888"/>
                </a:cubicBezTo>
                <a:cubicBezTo>
                  <a:pt x="31350" y="13591"/>
                  <a:pt x="31564" y="13198"/>
                  <a:pt x="31731" y="13007"/>
                </a:cubicBezTo>
                <a:cubicBezTo>
                  <a:pt x="31802" y="12948"/>
                  <a:pt x="31850" y="12912"/>
                  <a:pt x="31897" y="12912"/>
                </a:cubicBezTo>
                <a:cubicBezTo>
                  <a:pt x="31921" y="12912"/>
                  <a:pt x="31957" y="12936"/>
                  <a:pt x="31969" y="12948"/>
                </a:cubicBezTo>
                <a:cubicBezTo>
                  <a:pt x="32112" y="13102"/>
                  <a:pt x="31862" y="13388"/>
                  <a:pt x="31540" y="13733"/>
                </a:cubicBezTo>
                <a:cubicBezTo>
                  <a:pt x="31004" y="14305"/>
                  <a:pt x="30266" y="15043"/>
                  <a:pt x="30742" y="15650"/>
                </a:cubicBezTo>
                <a:cubicBezTo>
                  <a:pt x="30790" y="15710"/>
                  <a:pt x="30838" y="15769"/>
                  <a:pt x="30885" y="15829"/>
                </a:cubicBezTo>
                <a:cubicBezTo>
                  <a:pt x="31135" y="16079"/>
                  <a:pt x="31433" y="16281"/>
                  <a:pt x="31754" y="16424"/>
                </a:cubicBezTo>
                <a:cubicBezTo>
                  <a:pt x="31885" y="16484"/>
                  <a:pt x="32016" y="16531"/>
                  <a:pt x="32159" y="16591"/>
                </a:cubicBezTo>
                <a:cubicBezTo>
                  <a:pt x="32719" y="16805"/>
                  <a:pt x="33374" y="16996"/>
                  <a:pt x="34112" y="17412"/>
                </a:cubicBezTo>
                <a:lnTo>
                  <a:pt x="34648" y="17710"/>
                </a:lnTo>
                <a:lnTo>
                  <a:pt x="34898" y="17841"/>
                </a:lnTo>
                <a:cubicBezTo>
                  <a:pt x="35279" y="18043"/>
                  <a:pt x="35660" y="18234"/>
                  <a:pt x="36053" y="18389"/>
                </a:cubicBezTo>
                <a:cubicBezTo>
                  <a:pt x="36207" y="18436"/>
                  <a:pt x="36350" y="18484"/>
                  <a:pt x="36493" y="18520"/>
                </a:cubicBezTo>
                <a:cubicBezTo>
                  <a:pt x="36636" y="18567"/>
                  <a:pt x="36779" y="18591"/>
                  <a:pt x="36934" y="18615"/>
                </a:cubicBezTo>
                <a:cubicBezTo>
                  <a:pt x="37077" y="18639"/>
                  <a:pt x="37231" y="18651"/>
                  <a:pt x="37374" y="18651"/>
                </a:cubicBezTo>
                <a:cubicBezTo>
                  <a:pt x="37529" y="18651"/>
                  <a:pt x="37696" y="18639"/>
                  <a:pt x="37850" y="18615"/>
                </a:cubicBezTo>
                <a:cubicBezTo>
                  <a:pt x="37934" y="18603"/>
                  <a:pt x="38005" y="18579"/>
                  <a:pt x="38077" y="18544"/>
                </a:cubicBezTo>
                <a:cubicBezTo>
                  <a:pt x="38208" y="18484"/>
                  <a:pt x="38315" y="18401"/>
                  <a:pt x="38410" y="18305"/>
                </a:cubicBezTo>
                <a:lnTo>
                  <a:pt x="38422" y="18293"/>
                </a:lnTo>
                <a:cubicBezTo>
                  <a:pt x="39017" y="17710"/>
                  <a:pt x="39529" y="16519"/>
                  <a:pt x="39886" y="15936"/>
                </a:cubicBezTo>
                <a:cubicBezTo>
                  <a:pt x="40015" y="15737"/>
                  <a:pt x="40122" y="15611"/>
                  <a:pt x="40211" y="15611"/>
                </a:cubicBezTo>
                <a:cubicBezTo>
                  <a:pt x="40287" y="15611"/>
                  <a:pt x="40349" y="15704"/>
                  <a:pt x="40398" y="15924"/>
                </a:cubicBezTo>
                <a:cubicBezTo>
                  <a:pt x="40410" y="16019"/>
                  <a:pt x="40422" y="16103"/>
                  <a:pt x="40422" y="16198"/>
                </a:cubicBezTo>
                <a:cubicBezTo>
                  <a:pt x="40363" y="17639"/>
                  <a:pt x="37958" y="19627"/>
                  <a:pt x="37958" y="19627"/>
                </a:cubicBezTo>
                <a:cubicBezTo>
                  <a:pt x="37958" y="19627"/>
                  <a:pt x="38970" y="20246"/>
                  <a:pt x="40017" y="20853"/>
                </a:cubicBezTo>
                <a:lnTo>
                  <a:pt x="40196" y="20960"/>
                </a:lnTo>
                <a:lnTo>
                  <a:pt x="40565" y="21175"/>
                </a:lnTo>
                <a:lnTo>
                  <a:pt x="40744" y="21270"/>
                </a:lnTo>
                <a:cubicBezTo>
                  <a:pt x="41220" y="21568"/>
                  <a:pt x="41708" y="21818"/>
                  <a:pt x="42220" y="22032"/>
                </a:cubicBezTo>
                <a:cubicBezTo>
                  <a:pt x="42243" y="22040"/>
                  <a:pt x="42265" y="22043"/>
                  <a:pt x="42287" y="22043"/>
                </a:cubicBezTo>
                <a:cubicBezTo>
                  <a:pt x="42855" y="22043"/>
                  <a:pt x="43006" y="19530"/>
                  <a:pt x="43293" y="19530"/>
                </a:cubicBezTo>
                <a:cubicBezTo>
                  <a:pt x="43336" y="19530"/>
                  <a:pt x="43383" y="19588"/>
                  <a:pt x="43434" y="19722"/>
                </a:cubicBezTo>
                <a:cubicBezTo>
                  <a:pt x="43518" y="19937"/>
                  <a:pt x="43554" y="20175"/>
                  <a:pt x="43542" y="20413"/>
                </a:cubicBezTo>
                <a:cubicBezTo>
                  <a:pt x="43542" y="21520"/>
                  <a:pt x="42994" y="23008"/>
                  <a:pt x="42994" y="23008"/>
                </a:cubicBezTo>
                <a:cubicBezTo>
                  <a:pt x="42994" y="23008"/>
                  <a:pt x="43308" y="24695"/>
                  <a:pt x="45333" y="24695"/>
                </a:cubicBezTo>
                <a:cubicBezTo>
                  <a:pt x="45539" y="24695"/>
                  <a:pt x="45763" y="24678"/>
                  <a:pt x="46006" y="24639"/>
                </a:cubicBezTo>
                <a:cubicBezTo>
                  <a:pt x="46302" y="24590"/>
                  <a:pt x="46600" y="24566"/>
                  <a:pt x="46898" y="24566"/>
                </a:cubicBezTo>
                <a:cubicBezTo>
                  <a:pt x="47177" y="24566"/>
                  <a:pt x="47456" y="24587"/>
                  <a:pt x="47733" y="24628"/>
                </a:cubicBezTo>
                <a:cubicBezTo>
                  <a:pt x="47852" y="24651"/>
                  <a:pt x="47971" y="24675"/>
                  <a:pt x="48090" y="24699"/>
                </a:cubicBezTo>
                <a:cubicBezTo>
                  <a:pt x="48197" y="24723"/>
                  <a:pt x="48304" y="24759"/>
                  <a:pt x="48411" y="24794"/>
                </a:cubicBezTo>
                <a:cubicBezTo>
                  <a:pt x="48554" y="24842"/>
                  <a:pt x="48709" y="24890"/>
                  <a:pt x="48828" y="24949"/>
                </a:cubicBezTo>
                <a:cubicBezTo>
                  <a:pt x="48923" y="24985"/>
                  <a:pt x="48995" y="25032"/>
                  <a:pt x="49078" y="25068"/>
                </a:cubicBezTo>
                <a:cubicBezTo>
                  <a:pt x="49149" y="25104"/>
                  <a:pt x="49221" y="25151"/>
                  <a:pt x="49292" y="25187"/>
                </a:cubicBezTo>
                <a:cubicBezTo>
                  <a:pt x="49352" y="25235"/>
                  <a:pt x="49411" y="25271"/>
                  <a:pt x="49471" y="25306"/>
                </a:cubicBezTo>
                <a:cubicBezTo>
                  <a:pt x="49638" y="25413"/>
                  <a:pt x="49792" y="25544"/>
                  <a:pt x="49935" y="25687"/>
                </a:cubicBezTo>
                <a:cubicBezTo>
                  <a:pt x="49781" y="25449"/>
                  <a:pt x="49697" y="25282"/>
                  <a:pt x="49602" y="25128"/>
                </a:cubicBezTo>
                <a:cubicBezTo>
                  <a:pt x="49304" y="24568"/>
                  <a:pt x="48995" y="24020"/>
                  <a:pt x="48685" y="23485"/>
                </a:cubicBezTo>
                <a:cubicBezTo>
                  <a:pt x="48602" y="23330"/>
                  <a:pt x="48518" y="23187"/>
                  <a:pt x="48435" y="23044"/>
                </a:cubicBezTo>
                <a:cubicBezTo>
                  <a:pt x="48340" y="22901"/>
                  <a:pt x="48280" y="22794"/>
                  <a:pt x="48209" y="22663"/>
                </a:cubicBezTo>
                <a:cubicBezTo>
                  <a:pt x="48090" y="22473"/>
                  <a:pt x="47971" y="22282"/>
                  <a:pt x="47864" y="22092"/>
                </a:cubicBezTo>
                <a:cubicBezTo>
                  <a:pt x="47828" y="22032"/>
                  <a:pt x="47792" y="21972"/>
                  <a:pt x="47745" y="21913"/>
                </a:cubicBezTo>
                <a:lnTo>
                  <a:pt x="47745" y="21901"/>
                </a:lnTo>
                <a:cubicBezTo>
                  <a:pt x="47614" y="21687"/>
                  <a:pt x="47471" y="21472"/>
                  <a:pt x="47340" y="21258"/>
                </a:cubicBezTo>
                <a:lnTo>
                  <a:pt x="47328" y="21234"/>
                </a:lnTo>
                <a:lnTo>
                  <a:pt x="47197" y="21044"/>
                </a:lnTo>
                <a:lnTo>
                  <a:pt x="46911" y="20603"/>
                </a:lnTo>
                <a:lnTo>
                  <a:pt x="46887" y="20568"/>
                </a:lnTo>
                <a:lnTo>
                  <a:pt x="46744" y="20341"/>
                </a:lnTo>
                <a:lnTo>
                  <a:pt x="46482" y="19960"/>
                </a:lnTo>
                <a:lnTo>
                  <a:pt x="46447" y="19913"/>
                </a:lnTo>
                <a:cubicBezTo>
                  <a:pt x="46399" y="19829"/>
                  <a:pt x="46352" y="19758"/>
                  <a:pt x="46304" y="19687"/>
                </a:cubicBezTo>
                <a:lnTo>
                  <a:pt x="46066" y="19329"/>
                </a:lnTo>
                <a:lnTo>
                  <a:pt x="46018" y="19258"/>
                </a:lnTo>
                <a:lnTo>
                  <a:pt x="45851" y="19032"/>
                </a:lnTo>
                <a:cubicBezTo>
                  <a:pt x="45780" y="18925"/>
                  <a:pt x="45709" y="18817"/>
                  <a:pt x="45625" y="18722"/>
                </a:cubicBezTo>
                <a:lnTo>
                  <a:pt x="45566" y="18627"/>
                </a:lnTo>
                <a:lnTo>
                  <a:pt x="45399" y="18401"/>
                </a:lnTo>
                <a:lnTo>
                  <a:pt x="45185" y="18103"/>
                </a:lnTo>
                <a:lnTo>
                  <a:pt x="45113" y="18008"/>
                </a:lnTo>
                <a:lnTo>
                  <a:pt x="44947" y="17782"/>
                </a:lnTo>
                <a:lnTo>
                  <a:pt x="44744" y="17508"/>
                </a:lnTo>
                <a:cubicBezTo>
                  <a:pt x="44708" y="17472"/>
                  <a:pt x="44685" y="17436"/>
                  <a:pt x="44649" y="17401"/>
                </a:cubicBezTo>
                <a:cubicBezTo>
                  <a:pt x="44589" y="17329"/>
                  <a:pt x="44542" y="17258"/>
                  <a:pt x="44482" y="17186"/>
                </a:cubicBezTo>
                <a:lnTo>
                  <a:pt x="44292" y="16924"/>
                </a:lnTo>
                <a:lnTo>
                  <a:pt x="44185" y="16793"/>
                </a:lnTo>
                <a:lnTo>
                  <a:pt x="44018" y="16591"/>
                </a:lnTo>
                <a:cubicBezTo>
                  <a:pt x="43958" y="16519"/>
                  <a:pt x="43899" y="16436"/>
                  <a:pt x="43827" y="16353"/>
                </a:cubicBezTo>
                <a:lnTo>
                  <a:pt x="43708" y="16210"/>
                </a:lnTo>
                <a:lnTo>
                  <a:pt x="43554" y="16007"/>
                </a:lnTo>
                <a:lnTo>
                  <a:pt x="43375" y="15793"/>
                </a:lnTo>
                <a:lnTo>
                  <a:pt x="43232" y="15626"/>
                </a:lnTo>
                <a:lnTo>
                  <a:pt x="43077" y="15436"/>
                </a:lnTo>
                <a:lnTo>
                  <a:pt x="42911" y="15245"/>
                </a:lnTo>
                <a:lnTo>
                  <a:pt x="42756" y="15067"/>
                </a:lnTo>
                <a:lnTo>
                  <a:pt x="42601" y="14876"/>
                </a:lnTo>
                <a:lnTo>
                  <a:pt x="42434" y="14698"/>
                </a:lnTo>
                <a:lnTo>
                  <a:pt x="42268" y="14507"/>
                </a:lnTo>
                <a:lnTo>
                  <a:pt x="42113" y="14329"/>
                </a:lnTo>
                <a:lnTo>
                  <a:pt x="41958" y="14162"/>
                </a:lnTo>
                <a:lnTo>
                  <a:pt x="41780" y="13960"/>
                </a:lnTo>
                <a:cubicBezTo>
                  <a:pt x="41732" y="13912"/>
                  <a:pt x="41672" y="13852"/>
                  <a:pt x="41625" y="13793"/>
                </a:cubicBezTo>
                <a:lnTo>
                  <a:pt x="41482" y="13650"/>
                </a:lnTo>
                <a:lnTo>
                  <a:pt x="41279" y="13436"/>
                </a:lnTo>
                <a:lnTo>
                  <a:pt x="41137" y="13281"/>
                </a:lnTo>
                <a:lnTo>
                  <a:pt x="40994" y="13138"/>
                </a:lnTo>
                <a:cubicBezTo>
                  <a:pt x="40922" y="13055"/>
                  <a:pt x="40851" y="12983"/>
                  <a:pt x="40779" y="12912"/>
                </a:cubicBezTo>
                <a:lnTo>
                  <a:pt x="40637" y="12769"/>
                </a:lnTo>
                <a:cubicBezTo>
                  <a:pt x="40589" y="12721"/>
                  <a:pt x="40553" y="12674"/>
                  <a:pt x="40506" y="12638"/>
                </a:cubicBezTo>
                <a:lnTo>
                  <a:pt x="40279" y="12412"/>
                </a:lnTo>
                <a:lnTo>
                  <a:pt x="40256" y="12376"/>
                </a:lnTo>
                <a:cubicBezTo>
                  <a:pt x="40208" y="12340"/>
                  <a:pt x="40172" y="12293"/>
                  <a:pt x="40125" y="12257"/>
                </a:cubicBezTo>
                <a:lnTo>
                  <a:pt x="40017" y="12150"/>
                </a:lnTo>
                <a:lnTo>
                  <a:pt x="39791" y="11924"/>
                </a:lnTo>
                <a:lnTo>
                  <a:pt x="39672" y="11816"/>
                </a:lnTo>
                <a:lnTo>
                  <a:pt x="39624" y="11769"/>
                </a:lnTo>
                <a:lnTo>
                  <a:pt x="39517" y="11662"/>
                </a:lnTo>
                <a:lnTo>
                  <a:pt x="39279" y="11447"/>
                </a:lnTo>
                <a:lnTo>
                  <a:pt x="39017" y="11185"/>
                </a:lnTo>
                <a:lnTo>
                  <a:pt x="38779" y="10971"/>
                </a:lnTo>
                <a:lnTo>
                  <a:pt x="38577" y="10793"/>
                </a:lnTo>
                <a:lnTo>
                  <a:pt x="38529" y="10745"/>
                </a:lnTo>
                <a:lnTo>
                  <a:pt x="38505" y="10733"/>
                </a:lnTo>
                <a:lnTo>
                  <a:pt x="38267" y="10519"/>
                </a:lnTo>
                <a:lnTo>
                  <a:pt x="38053" y="10328"/>
                </a:lnTo>
                <a:lnTo>
                  <a:pt x="37981" y="10269"/>
                </a:lnTo>
                <a:lnTo>
                  <a:pt x="37755" y="10066"/>
                </a:lnTo>
                <a:lnTo>
                  <a:pt x="37529" y="9876"/>
                </a:lnTo>
                <a:lnTo>
                  <a:pt x="37446" y="9816"/>
                </a:lnTo>
                <a:lnTo>
                  <a:pt x="37243" y="9638"/>
                </a:lnTo>
                <a:lnTo>
                  <a:pt x="36993" y="9435"/>
                </a:lnTo>
                <a:lnTo>
                  <a:pt x="36922" y="9376"/>
                </a:lnTo>
                <a:lnTo>
                  <a:pt x="36719" y="9209"/>
                </a:lnTo>
                <a:lnTo>
                  <a:pt x="36469" y="9007"/>
                </a:lnTo>
                <a:lnTo>
                  <a:pt x="36386" y="8935"/>
                </a:lnTo>
                <a:lnTo>
                  <a:pt x="36195" y="8792"/>
                </a:lnTo>
                <a:lnTo>
                  <a:pt x="35934" y="8590"/>
                </a:lnTo>
                <a:cubicBezTo>
                  <a:pt x="35898" y="8566"/>
                  <a:pt x="35874" y="8542"/>
                  <a:pt x="35838" y="8518"/>
                </a:cubicBezTo>
                <a:lnTo>
                  <a:pt x="35660" y="8387"/>
                </a:lnTo>
                <a:lnTo>
                  <a:pt x="35386" y="8173"/>
                </a:lnTo>
                <a:lnTo>
                  <a:pt x="35291" y="8102"/>
                </a:lnTo>
                <a:lnTo>
                  <a:pt x="35136" y="7983"/>
                </a:lnTo>
                <a:lnTo>
                  <a:pt x="34850" y="7780"/>
                </a:lnTo>
                <a:lnTo>
                  <a:pt x="34767" y="7721"/>
                </a:lnTo>
                <a:lnTo>
                  <a:pt x="34743" y="7709"/>
                </a:lnTo>
                <a:lnTo>
                  <a:pt x="34588" y="7602"/>
                </a:lnTo>
                <a:lnTo>
                  <a:pt x="34314" y="7399"/>
                </a:lnTo>
                <a:lnTo>
                  <a:pt x="34183" y="7304"/>
                </a:lnTo>
                <a:lnTo>
                  <a:pt x="34148" y="7280"/>
                </a:lnTo>
                <a:lnTo>
                  <a:pt x="34124" y="7268"/>
                </a:lnTo>
                <a:lnTo>
                  <a:pt x="34100" y="7256"/>
                </a:lnTo>
                <a:lnTo>
                  <a:pt x="34052" y="7221"/>
                </a:lnTo>
                <a:cubicBezTo>
                  <a:pt x="33957" y="7161"/>
                  <a:pt x="33862" y="7090"/>
                  <a:pt x="33767" y="7030"/>
                </a:cubicBezTo>
                <a:lnTo>
                  <a:pt x="33624" y="6935"/>
                </a:lnTo>
                <a:lnTo>
                  <a:pt x="33505" y="6852"/>
                </a:lnTo>
                <a:lnTo>
                  <a:pt x="33219" y="6673"/>
                </a:lnTo>
                <a:lnTo>
                  <a:pt x="33064" y="6566"/>
                </a:lnTo>
                <a:lnTo>
                  <a:pt x="32945" y="6482"/>
                </a:lnTo>
                <a:lnTo>
                  <a:pt x="32683" y="6316"/>
                </a:lnTo>
                <a:lnTo>
                  <a:pt x="32505" y="6209"/>
                </a:lnTo>
                <a:lnTo>
                  <a:pt x="32385" y="6125"/>
                </a:lnTo>
                <a:lnTo>
                  <a:pt x="32124" y="5971"/>
                </a:lnTo>
                <a:lnTo>
                  <a:pt x="31933" y="5851"/>
                </a:lnTo>
                <a:lnTo>
                  <a:pt x="31814" y="5780"/>
                </a:lnTo>
                <a:lnTo>
                  <a:pt x="31576" y="5637"/>
                </a:lnTo>
                <a:lnTo>
                  <a:pt x="31373" y="5518"/>
                </a:lnTo>
                <a:lnTo>
                  <a:pt x="31254" y="5447"/>
                </a:lnTo>
                <a:cubicBezTo>
                  <a:pt x="31171" y="5399"/>
                  <a:pt x="31100" y="5363"/>
                  <a:pt x="31016" y="5316"/>
                </a:cubicBezTo>
                <a:lnTo>
                  <a:pt x="30802" y="5185"/>
                </a:lnTo>
                <a:cubicBezTo>
                  <a:pt x="30766" y="5161"/>
                  <a:pt x="30719" y="5149"/>
                  <a:pt x="30683" y="5125"/>
                </a:cubicBezTo>
                <a:lnTo>
                  <a:pt x="30457" y="5006"/>
                </a:lnTo>
                <a:lnTo>
                  <a:pt x="30230" y="4875"/>
                </a:lnTo>
                <a:lnTo>
                  <a:pt x="30123" y="4816"/>
                </a:lnTo>
                <a:lnTo>
                  <a:pt x="29909" y="4697"/>
                </a:lnTo>
                <a:lnTo>
                  <a:pt x="29659" y="4566"/>
                </a:lnTo>
                <a:lnTo>
                  <a:pt x="29540" y="4506"/>
                </a:lnTo>
                <a:cubicBezTo>
                  <a:pt x="29480" y="4470"/>
                  <a:pt x="29409" y="4447"/>
                  <a:pt x="29337" y="4411"/>
                </a:cubicBezTo>
                <a:lnTo>
                  <a:pt x="29076" y="4280"/>
                </a:lnTo>
                <a:lnTo>
                  <a:pt x="28945" y="4208"/>
                </a:lnTo>
                <a:lnTo>
                  <a:pt x="28778" y="4125"/>
                </a:lnTo>
                <a:lnTo>
                  <a:pt x="28516" y="3994"/>
                </a:lnTo>
                <a:lnTo>
                  <a:pt x="28397" y="3946"/>
                </a:lnTo>
                <a:lnTo>
                  <a:pt x="28206" y="3851"/>
                </a:lnTo>
                <a:lnTo>
                  <a:pt x="27944" y="3732"/>
                </a:lnTo>
                <a:lnTo>
                  <a:pt x="27825" y="3673"/>
                </a:lnTo>
                <a:lnTo>
                  <a:pt x="27611" y="3577"/>
                </a:lnTo>
                <a:lnTo>
                  <a:pt x="27373" y="3470"/>
                </a:lnTo>
                <a:lnTo>
                  <a:pt x="27242" y="3411"/>
                </a:lnTo>
                <a:lnTo>
                  <a:pt x="27028" y="3315"/>
                </a:lnTo>
                <a:lnTo>
                  <a:pt x="26801" y="3220"/>
                </a:lnTo>
                <a:lnTo>
                  <a:pt x="26659" y="3161"/>
                </a:lnTo>
                <a:lnTo>
                  <a:pt x="26432" y="3065"/>
                </a:lnTo>
                <a:lnTo>
                  <a:pt x="26230" y="2982"/>
                </a:lnTo>
                <a:lnTo>
                  <a:pt x="26063" y="2911"/>
                </a:lnTo>
                <a:lnTo>
                  <a:pt x="25837" y="2827"/>
                </a:lnTo>
                <a:lnTo>
                  <a:pt x="25647" y="2744"/>
                </a:lnTo>
                <a:lnTo>
                  <a:pt x="25480" y="2684"/>
                </a:lnTo>
                <a:lnTo>
                  <a:pt x="25242" y="2589"/>
                </a:lnTo>
                <a:lnTo>
                  <a:pt x="25075" y="2530"/>
                </a:lnTo>
                <a:lnTo>
                  <a:pt x="24885" y="2458"/>
                </a:lnTo>
                <a:lnTo>
                  <a:pt x="24646" y="2375"/>
                </a:lnTo>
                <a:lnTo>
                  <a:pt x="24492" y="2315"/>
                </a:lnTo>
                <a:lnTo>
                  <a:pt x="24301" y="2244"/>
                </a:lnTo>
                <a:lnTo>
                  <a:pt x="24051" y="2161"/>
                </a:lnTo>
                <a:lnTo>
                  <a:pt x="23908" y="2113"/>
                </a:lnTo>
                <a:lnTo>
                  <a:pt x="23706" y="2041"/>
                </a:lnTo>
                <a:cubicBezTo>
                  <a:pt x="23622" y="2018"/>
                  <a:pt x="23539" y="1982"/>
                  <a:pt x="23444" y="1958"/>
                </a:cubicBezTo>
                <a:lnTo>
                  <a:pt x="23325" y="1922"/>
                </a:lnTo>
                <a:lnTo>
                  <a:pt x="23111" y="1851"/>
                </a:lnTo>
                <a:lnTo>
                  <a:pt x="22849" y="1768"/>
                </a:lnTo>
                <a:lnTo>
                  <a:pt x="22741" y="1732"/>
                </a:lnTo>
                <a:lnTo>
                  <a:pt x="22515" y="1660"/>
                </a:lnTo>
                <a:lnTo>
                  <a:pt x="22241" y="1589"/>
                </a:lnTo>
                <a:lnTo>
                  <a:pt x="22158" y="1565"/>
                </a:lnTo>
                <a:lnTo>
                  <a:pt x="21908" y="1494"/>
                </a:lnTo>
                <a:lnTo>
                  <a:pt x="21634" y="1410"/>
                </a:lnTo>
                <a:lnTo>
                  <a:pt x="21563" y="1399"/>
                </a:lnTo>
                <a:lnTo>
                  <a:pt x="21313" y="1327"/>
                </a:lnTo>
                <a:lnTo>
                  <a:pt x="21027" y="1256"/>
                </a:lnTo>
                <a:lnTo>
                  <a:pt x="20979" y="1244"/>
                </a:lnTo>
                <a:lnTo>
                  <a:pt x="20705" y="1172"/>
                </a:lnTo>
                <a:lnTo>
                  <a:pt x="20408" y="1101"/>
                </a:lnTo>
                <a:lnTo>
                  <a:pt x="20384" y="1101"/>
                </a:lnTo>
                <a:lnTo>
                  <a:pt x="20098" y="1029"/>
                </a:lnTo>
                <a:lnTo>
                  <a:pt x="19789" y="958"/>
                </a:lnTo>
                <a:lnTo>
                  <a:pt x="19491" y="898"/>
                </a:lnTo>
                <a:lnTo>
                  <a:pt x="19181" y="827"/>
                </a:lnTo>
                <a:lnTo>
                  <a:pt x="18872" y="768"/>
                </a:lnTo>
                <a:lnTo>
                  <a:pt x="18574" y="708"/>
                </a:lnTo>
                <a:lnTo>
                  <a:pt x="18217" y="648"/>
                </a:lnTo>
                <a:lnTo>
                  <a:pt x="17824" y="577"/>
                </a:lnTo>
                <a:cubicBezTo>
                  <a:pt x="17669" y="553"/>
                  <a:pt x="17526" y="517"/>
                  <a:pt x="17360" y="494"/>
                </a:cubicBezTo>
                <a:lnTo>
                  <a:pt x="17110" y="458"/>
                </a:lnTo>
                <a:lnTo>
                  <a:pt x="16753" y="398"/>
                </a:lnTo>
                <a:lnTo>
                  <a:pt x="16479" y="363"/>
                </a:lnTo>
                <a:lnTo>
                  <a:pt x="16133" y="315"/>
                </a:lnTo>
                <a:lnTo>
                  <a:pt x="15860" y="291"/>
                </a:lnTo>
                <a:lnTo>
                  <a:pt x="15526" y="244"/>
                </a:lnTo>
                <a:lnTo>
                  <a:pt x="15252" y="220"/>
                </a:lnTo>
                <a:lnTo>
                  <a:pt x="14907" y="184"/>
                </a:lnTo>
                <a:lnTo>
                  <a:pt x="14633" y="160"/>
                </a:lnTo>
                <a:cubicBezTo>
                  <a:pt x="14526" y="148"/>
                  <a:pt x="14407" y="136"/>
                  <a:pt x="14288" y="125"/>
                </a:cubicBezTo>
                <a:lnTo>
                  <a:pt x="14026" y="101"/>
                </a:lnTo>
                <a:lnTo>
                  <a:pt x="13800" y="89"/>
                </a:lnTo>
                <a:lnTo>
                  <a:pt x="13693" y="89"/>
                </a:lnTo>
                <a:cubicBezTo>
                  <a:pt x="13550" y="77"/>
                  <a:pt x="13419" y="65"/>
                  <a:pt x="13276" y="65"/>
                </a:cubicBezTo>
                <a:lnTo>
                  <a:pt x="13097" y="65"/>
                </a:lnTo>
                <a:cubicBezTo>
                  <a:pt x="12919" y="53"/>
                  <a:pt x="12740" y="41"/>
                  <a:pt x="12573" y="41"/>
                </a:cubicBezTo>
                <a:lnTo>
                  <a:pt x="12371" y="29"/>
                </a:lnTo>
                <a:cubicBezTo>
                  <a:pt x="12145" y="29"/>
                  <a:pt x="11919" y="17"/>
                  <a:pt x="11704" y="6"/>
                </a:cubicBezTo>
                <a:lnTo>
                  <a:pt x="11681" y="6"/>
                </a:lnTo>
                <a:cubicBezTo>
                  <a:pt x="11466" y="2"/>
                  <a:pt x="11252" y="1"/>
                  <a:pt x="11038" y="1"/>
                </a:cubicBezTo>
                <a:close/>
              </a:path>
            </a:pathLst>
          </a:custGeom>
          <a:solidFill>
            <a:srgbClr val="1E3D28">
              <a:alpha val="531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66" name="Google Shape;1166;p14"/>
          <p:cNvGrpSpPr/>
          <p:nvPr/>
        </p:nvGrpSpPr>
        <p:grpSpPr>
          <a:xfrm rot="60264">
            <a:off x="-1881059" y="-1218305"/>
            <a:ext cx="5593877" cy="4828845"/>
            <a:chOff x="2695275" y="1049450"/>
            <a:chExt cx="1439175" cy="1242350"/>
          </a:xfrm>
        </p:grpSpPr>
        <p:sp>
          <p:nvSpPr>
            <p:cNvPr id="1167" name="Google Shape;1167;p14"/>
            <p:cNvSpPr/>
            <p:nvPr/>
          </p:nvSpPr>
          <p:spPr>
            <a:xfrm>
              <a:off x="2895600" y="1049450"/>
              <a:ext cx="1238850" cy="1242350"/>
            </a:xfrm>
            <a:custGeom>
              <a:avLst/>
              <a:gdLst/>
              <a:ahLst/>
              <a:cxnLst/>
              <a:rect l="l" t="t" r="r" b="b"/>
              <a:pathLst>
                <a:path w="49554" h="49694" extrusionOk="0">
                  <a:moveTo>
                    <a:pt x="12551" y="1"/>
                  </a:moveTo>
                  <a:cubicBezTo>
                    <a:pt x="12492" y="1"/>
                    <a:pt x="12432" y="7"/>
                    <a:pt x="12371" y="21"/>
                  </a:cubicBezTo>
                  <a:cubicBezTo>
                    <a:pt x="12073" y="80"/>
                    <a:pt x="11847" y="342"/>
                    <a:pt x="11644" y="569"/>
                  </a:cubicBezTo>
                  <a:lnTo>
                    <a:pt x="8251" y="4605"/>
                  </a:lnTo>
                  <a:cubicBezTo>
                    <a:pt x="7882" y="2962"/>
                    <a:pt x="8596" y="1259"/>
                    <a:pt x="10025" y="354"/>
                  </a:cubicBezTo>
                  <a:lnTo>
                    <a:pt x="10025" y="354"/>
                  </a:lnTo>
                  <a:cubicBezTo>
                    <a:pt x="9873" y="366"/>
                    <a:pt x="9721" y="372"/>
                    <a:pt x="9569" y="372"/>
                  </a:cubicBezTo>
                  <a:cubicBezTo>
                    <a:pt x="8557" y="372"/>
                    <a:pt x="7546" y="139"/>
                    <a:pt x="6541" y="139"/>
                  </a:cubicBezTo>
                  <a:cubicBezTo>
                    <a:pt x="6361" y="139"/>
                    <a:pt x="6181" y="146"/>
                    <a:pt x="6001" y="164"/>
                  </a:cubicBezTo>
                  <a:cubicBezTo>
                    <a:pt x="1845" y="545"/>
                    <a:pt x="1441" y="3486"/>
                    <a:pt x="619" y="6760"/>
                  </a:cubicBezTo>
                  <a:cubicBezTo>
                    <a:pt x="583" y="6879"/>
                    <a:pt x="560" y="7010"/>
                    <a:pt x="524" y="7141"/>
                  </a:cubicBezTo>
                  <a:lnTo>
                    <a:pt x="167" y="7474"/>
                  </a:lnTo>
                  <a:lnTo>
                    <a:pt x="167" y="7474"/>
                  </a:lnTo>
                  <a:lnTo>
                    <a:pt x="464" y="7379"/>
                  </a:lnTo>
                  <a:lnTo>
                    <a:pt x="464" y="7379"/>
                  </a:lnTo>
                  <a:cubicBezTo>
                    <a:pt x="0" y="9558"/>
                    <a:pt x="119" y="11820"/>
                    <a:pt x="810" y="13927"/>
                  </a:cubicBezTo>
                  <a:cubicBezTo>
                    <a:pt x="1691" y="16594"/>
                    <a:pt x="3536" y="18833"/>
                    <a:pt x="5989" y="20214"/>
                  </a:cubicBezTo>
                  <a:cubicBezTo>
                    <a:pt x="6787" y="20666"/>
                    <a:pt x="7668" y="21012"/>
                    <a:pt x="8584" y="21012"/>
                  </a:cubicBezTo>
                  <a:cubicBezTo>
                    <a:pt x="10263" y="21000"/>
                    <a:pt x="11680" y="19821"/>
                    <a:pt x="12859" y="18630"/>
                  </a:cubicBezTo>
                  <a:lnTo>
                    <a:pt x="12859" y="18630"/>
                  </a:lnTo>
                  <a:cubicBezTo>
                    <a:pt x="12073" y="20547"/>
                    <a:pt x="11382" y="22988"/>
                    <a:pt x="12811" y="24488"/>
                  </a:cubicBezTo>
                  <a:cubicBezTo>
                    <a:pt x="13335" y="25024"/>
                    <a:pt x="14061" y="25334"/>
                    <a:pt x="14752" y="25619"/>
                  </a:cubicBezTo>
                  <a:cubicBezTo>
                    <a:pt x="16585" y="26369"/>
                    <a:pt x="18467" y="27179"/>
                    <a:pt x="19883" y="28548"/>
                  </a:cubicBezTo>
                  <a:cubicBezTo>
                    <a:pt x="20324" y="28977"/>
                    <a:pt x="20717" y="29441"/>
                    <a:pt x="21193" y="29810"/>
                  </a:cubicBezTo>
                  <a:cubicBezTo>
                    <a:pt x="22491" y="30799"/>
                    <a:pt x="24396" y="31025"/>
                    <a:pt x="25277" y="32394"/>
                  </a:cubicBezTo>
                  <a:cubicBezTo>
                    <a:pt x="25587" y="32882"/>
                    <a:pt x="25729" y="33454"/>
                    <a:pt x="26063" y="33930"/>
                  </a:cubicBezTo>
                  <a:cubicBezTo>
                    <a:pt x="26493" y="34554"/>
                    <a:pt x="27254" y="34887"/>
                    <a:pt x="28010" y="34887"/>
                  </a:cubicBezTo>
                  <a:cubicBezTo>
                    <a:pt x="28552" y="34887"/>
                    <a:pt x="29091" y="34716"/>
                    <a:pt x="29504" y="34359"/>
                  </a:cubicBezTo>
                  <a:lnTo>
                    <a:pt x="29504" y="34359"/>
                  </a:lnTo>
                  <a:cubicBezTo>
                    <a:pt x="29182" y="35144"/>
                    <a:pt x="28539" y="35763"/>
                    <a:pt x="27742" y="36061"/>
                  </a:cubicBezTo>
                  <a:cubicBezTo>
                    <a:pt x="28754" y="36549"/>
                    <a:pt x="28635" y="38347"/>
                    <a:pt x="29706" y="38669"/>
                  </a:cubicBezTo>
                  <a:cubicBezTo>
                    <a:pt x="29830" y="38694"/>
                    <a:pt x="29958" y="38707"/>
                    <a:pt x="30085" y="38707"/>
                  </a:cubicBezTo>
                  <a:cubicBezTo>
                    <a:pt x="30253" y="38707"/>
                    <a:pt x="30420" y="38685"/>
                    <a:pt x="30575" y="38645"/>
                  </a:cubicBezTo>
                  <a:cubicBezTo>
                    <a:pt x="31444" y="38466"/>
                    <a:pt x="32302" y="38240"/>
                    <a:pt x="33135" y="37954"/>
                  </a:cubicBezTo>
                  <a:cubicBezTo>
                    <a:pt x="33290" y="37895"/>
                    <a:pt x="33433" y="37835"/>
                    <a:pt x="33588" y="37787"/>
                  </a:cubicBezTo>
                  <a:lnTo>
                    <a:pt x="33588" y="37787"/>
                  </a:lnTo>
                  <a:cubicBezTo>
                    <a:pt x="33480" y="37859"/>
                    <a:pt x="33373" y="37930"/>
                    <a:pt x="33266" y="38002"/>
                  </a:cubicBezTo>
                  <a:cubicBezTo>
                    <a:pt x="32361" y="38621"/>
                    <a:pt x="31468" y="39240"/>
                    <a:pt x="30563" y="39859"/>
                  </a:cubicBezTo>
                  <a:cubicBezTo>
                    <a:pt x="30587" y="40014"/>
                    <a:pt x="30647" y="40169"/>
                    <a:pt x="30742" y="40300"/>
                  </a:cubicBezTo>
                  <a:cubicBezTo>
                    <a:pt x="31049" y="40734"/>
                    <a:pt x="31672" y="40919"/>
                    <a:pt x="32299" y="40919"/>
                  </a:cubicBezTo>
                  <a:cubicBezTo>
                    <a:pt x="32548" y="40919"/>
                    <a:pt x="32798" y="40890"/>
                    <a:pt x="33028" y="40835"/>
                  </a:cubicBezTo>
                  <a:cubicBezTo>
                    <a:pt x="34481" y="40490"/>
                    <a:pt x="35778" y="39704"/>
                    <a:pt x="37064" y="38919"/>
                  </a:cubicBezTo>
                  <a:lnTo>
                    <a:pt x="37064" y="38919"/>
                  </a:lnTo>
                  <a:cubicBezTo>
                    <a:pt x="36421" y="40252"/>
                    <a:pt x="35409" y="41371"/>
                    <a:pt x="34147" y="42145"/>
                  </a:cubicBezTo>
                  <a:cubicBezTo>
                    <a:pt x="33861" y="42312"/>
                    <a:pt x="33528" y="42574"/>
                    <a:pt x="33635" y="42883"/>
                  </a:cubicBezTo>
                  <a:cubicBezTo>
                    <a:pt x="33707" y="43038"/>
                    <a:pt x="33838" y="43169"/>
                    <a:pt x="34004" y="43229"/>
                  </a:cubicBezTo>
                  <a:cubicBezTo>
                    <a:pt x="34647" y="43586"/>
                    <a:pt x="35302" y="43931"/>
                    <a:pt x="35945" y="44288"/>
                  </a:cubicBezTo>
                  <a:cubicBezTo>
                    <a:pt x="36302" y="44479"/>
                    <a:pt x="36671" y="44681"/>
                    <a:pt x="37076" y="44681"/>
                  </a:cubicBezTo>
                  <a:cubicBezTo>
                    <a:pt x="37421" y="44645"/>
                    <a:pt x="37755" y="44550"/>
                    <a:pt x="38064" y="44384"/>
                  </a:cubicBezTo>
                  <a:lnTo>
                    <a:pt x="40969" y="43038"/>
                  </a:lnTo>
                  <a:lnTo>
                    <a:pt x="38326" y="46003"/>
                  </a:lnTo>
                  <a:cubicBezTo>
                    <a:pt x="38374" y="47134"/>
                    <a:pt x="39469" y="47944"/>
                    <a:pt x="40565" y="48170"/>
                  </a:cubicBezTo>
                  <a:cubicBezTo>
                    <a:pt x="41023" y="48264"/>
                    <a:pt x="41488" y="48288"/>
                    <a:pt x="41955" y="48288"/>
                  </a:cubicBezTo>
                  <a:cubicBezTo>
                    <a:pt x="42427" y="48288"/>
                    <a:pt x="42901" y="48264"/>
                    <a:pt x="43375" y="48264"/>
                  </a:cubicBezTo>
                  <a:cubicBezTo>
                    <a:pt x="43554" y="48264"/>
                    <a:pt x="43732" y="48267"/>
                    <a:pt x="43910" y="48277"/>
                  </a:cubicBezTo>
                  <a:cubicBezTo>
                    <a:pt x="45029" y="48325"/>
                    <a:pt x="46256" y="48706"/>
                    <a:pt x="46792" y="49694"/>
                  </a:cubicBezTo>
                  <a:lnTo>
                    <a:pt x="46815" y="49348"/>
                  </a:lnTo>
                  <a:cubicBezTo>
                    <a:pt x="46542" y="46717"/>
                    <a:pt x="48851" y="44491"/>
                    <a:pt x="49256" y="41871"/>
                  </a:cubicBezTo>
                  <a:cubicBezTo>
                    <a:pt x="49554" y="39931"/>
                    <a:pt x="48780" y="38002"/>
                    <a:pt x="48018" y="36180"/>
                  </a:cubicBezTo>
                  <a:cubicBezTo>
                    <a:pt x="47732" y="35502"/>
                    <a:pt x="47446" y="34811"/>
                    <a:pt x="46923" y="34275"/>
                  </a:cubicBezTo>
                  <a:cubicBezTo>
                    <a:pt x="46528" y="33872"/>
                    <a:pt x="45971" y="33588"/>
                    <a:pt x="45415" y="33588"/>
                  </a:cubicBezTo>
                  <a:cubicBezTo>
                    <a:pt x="45249" y="33588"/>
                    <a:pt x="45084" y="33613"/>
                    <a:pt x="44922" y="33668"/>
                  </a:cubicBezTo>
                  <a:cubicBezTo>
                    <a:pt x="44803" y="33168"/>
                    <a:pt x="45375" y="32787"/>
                    <a:pt x="45684" y="32370"/>
                  </a:cubicBezTo>
                  <a:cubicBezTo>
                    <a:pt x="46327" y="31513"/>
                    <a:pt x="45863" y="30298"/>
                    <a:pt x="45399" y="29334"/>
                  </a:cubicBezTo>
                  <a:cubicBezTo>
                    <a:pt x="44970" y="28477"/>
                    <a:pt x="44541" y="27608"/>
                    <a:pt x="43863" y="26953"/>
                  </a:cubicBezTo>
                  <a:cubicBezTo>
                    <a:pt x="43310" y="26429"/>
                    <a:pt x="42568" y="26058"/>
                    <a:pt x="41824" y="26058"/>
                  </a:cubicBezTo>
                  <a:cubicBezTo>
                    <a:pt x="41637" y="26058"/>
                    <a:pt x="41451" y="26081"/>
                    <a:pt x="41267" y="26131"/>
                  </a:cubicBezTo>
                  <a:lnTo>
                    <a:pt x="42827" y="25060"/>
                  </a:lnTo>
                  <a:cubicBezTo>
                    <a:pt x="42471" y="24979"/>
                    <a:pt x="42112" y="24939"/>
                    <a:pt x="41756" y="24939"/>
                  </a:cubicBezTo>
                  <a:cubicBezTo>
                    <a:pt x="40382" y="24939"/>
                    <a:pt x="39050" y="25527"/>
                    <a:pt x="38124" y="26596"/>
                  </a:cubicBezTo>
                  <a:cubicBezTo>
                    <a:pt x="37648" y="26596"/>
                    <a:pt x="37302" y="26048"/>
                    <a:pt x="37350" y="25584"/>
                  </a:cubicBezTo>
                  <a:cubicBezTo>
                    <a:pt x="37398" y="25107"/>
                    <a:pt x="37695" y="24691"/>
                    <a:pt x="37993" y="24322"/>
                  </a:cubicBezTo>
                  <a:cubicBezTo>
                    <a:pt x="38814" y="23298"/>
                    <a:pt x="39743" y="22369"/>
                    <a:pt x="40755" y="21536"/>
                  </a:cubicBezTo>
                  <a:cubicBezTo>
                    <a:pt x="38802" y="19023"/>
                    <a:pt x="36516" y="16785"/>
                    <a:pt x="33969" y="14868"/>
                  </a:cubicBezTo>
                  <a:cubicBezTo>
                    <a:pt x="32064" y="16273"/>
                    <a:pt x="30790" y="15880"/>
                    <a:pt x="28706" y="17011"/>
                  </a:cubicBezTo>
                  <a:cubicBezTo>
                    <a:pt x="29444" y="15344"/>
                    <a:pt x="30385" y="14154"/>
                    <a:pt x="31659" y="12832"/>
                  </a:cubicBezTo>
                  <a:cubicBezTo>
                    <a:pt x="31409" y="12642"/>
                    <a:pt x="26265" y="7974"/>
                    <a:pt x="23146" y="5831"/>
                  </a:cubicBezTo>
                  <a:cubicBezTo>
                    <a:pt x="20014" y="3676"/>
                    <a:pt x="16693" y="1795"/>
                    <a:pt x="13240" y="200"/>
                  </a:cubicBezTo>
                  <a:cubicBezTo>
                    <a:pt x="13020" y="104"/>
                    <a:pt x="12792" y="1"/>
                    <a:pt x="12551" y="1"/>
                  </a:cubicBezTo>
                  <a:close/>
                </a:path>
              </a:pathLst>
            </a:custGeom>
            <a:solidFill>
              <a:srgbClr val="3E6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8" name="Google Shape;1168;p14"/>
            <p:cNvSpPr/>
            <p:nvPr/>
          </p:nvSpPr>
          <p:spPr>
            <a:xfrm>
              <a:off x="2695275" y="1157425"/>
              <a:ext cx="1356425" cy="1094200"/>
            </a:xfrm>
            <a:custGeom>
              <a:avLst/>
              <a:gdLst/>
              <a:ahLst/>
              <a:cxnLst/>
              <a:rect l="l" t="t" r="r" b="b"/>
              <a:pathLst>
                <a:path w="54257" h="43768" extrusionOk="0">
                  <a:moveTo>
                    <a:pt x="48" y="0"/>
                  </a:moveTo>
                  <a:lnTo>
                    <a:pt x="0" y="179"/>
                  </a:lnTo>
                  <a:cubicBezTo>
                    <a:pt x="4810" y="1417"/>
                    <a:pt x="12811" y="3870"/>
                    <a:pt x="26861" y="10811"/>
                  </a:cubicBezTo>
                  <a:cubicBezTo>
                    <a:pt x="39696" y="17157"/>
                    <a:pt x="50887" y="30706"/>
                    <a:pt x="54066" y="43767"/>
                  </a:cubicBezTo>
                  <a:lnTo>
                    <a:pt x="54257" y="43720"/>
                  </a:lnTo>
                  <a:cubicBezTo>
                    <a:pt x="51054" y="30611"/>
                    <a:pt x="39827" y="17014"/>
                    <a:pt x="26944" y="10644"/>
                  </a:cubicBezTo>
                  <a:cubicBezTo>
                    <a:pt x="12895" y="3691"/>
                    <a:pt x="4858" y="1238"/>
                    <a:pt x="48" y="0"/>
                  </a:cubicBezTo>
                  <a:close/>
                </a:path>
              </a:pathLst>
            </a:custGeom>
            <a:solidFill>
              <a:srgbClr val="4F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lt2"/>
                </a:solidFill>
              </a:endParaRPr>
            </a:p>
          </p:txBody>
        </p:sp>
        <p:sp>
          <p:nvSpPr>
            <p:cNvPr id="1169" name="Google Shape;1169;p14"/>
            <p:cNvSpPr/>
            <p:nvPr/>
          </p:nvSpPr>
          <p:spPr>
            <a:xfrm>
              <a:off x="3659675" y="1999475"/>
              <a:ext cx="135450" cy="60600"/>
            </a:xfrm>
            <a:custGeom>
              <a:avLst/>
              <a:gdLst/>
              <a:ahLst/>
              <a:cxnLst/>
              <a:rect l="l" t="t" r="r" b="b"/>
              <a:pathLst>
                <a:path w="5418" h="2424" extrusionOk="0">
                  <a:moveTo>
                    <a:pt x="2703" y="1"/>
                  </a:moveTo>
                  <a:cubicBezTo>
                    <a:pt x="1798" y="620"/>
                    <a:pt x="905" y="1239"/>
                    <a:pt x="0" y="1858"/>
                  </a:cubicBezTo>
                  <a:cubicBezTo>
                    <a:pt x="24" y="2013"/>
                    <a:pt x="84" y="2156"/>
                    <a:pt x="179" y="2287"/>
                  </a:cubicBezTo>
                  <a:cubicBezTo>
                    <a:pt x="552" y="2378"/>
                    <a:pt x="937" y="2424"/>
                    <a:pt x="1323" y="2424"/>
                  </a:cubicBezTo>
                  <a:cubicBezTo>
                    <a:pt x="1590" y="2424"/>
                    <a:pt x="1857" y="2402"/>
                    <a:pt x="2120" y="2358"/>
                  </a:cubicBezTo>
                  <a:cubicBezTo>
                    <a:pt x="3286" y="2180"/>
                    <a:pt x="4358" y="1668"/>
                    <a:pt x="5418" y="1144"/>
                  </a:cubicBezTo>
                  <a:cubicBezTo>
                    <a:pt x="4632" y="560"/>
                    <a:pt x="3596" y="394"/>
                    <a:pt x="2703" y="1"/>
                  </a:cubicBezTo>
                  <a:close/>
                </a:path>
              </a:pathLst>
            </a:custGeom>
            <a:solidFill>
              <a:srgbClr val="8EB3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0" name="Google Shape;1170;p14"/>
            <p:cNvSpPr/>
            <p:nvPr/>
          </p:nvSpPr>
          <p:spPr>
            <a:xfrm>
              <a:off x="2915825" y="1397625"/>
              <a:ext cx="808175" cy="619425"/>
            </a:xfrm>
            <a:custGeom>
              <a:avLst/>
              <a:gdLst/>
              <a:ahLst/>
              <a:cxnLst/>
              <a:rect l="l" t="t" r="r" b="b"/>
              <a:pathLst>
                <a:path w="32327" h="24777" extrusionOk="0">
                  <a:moveTo>
                    <a:pt x="1" y="0"/>
                  </a:moveTo>
                  <a:cubicBezTo>
                    <a:pt x="870" y="2667"/>
                    <a:pt x="2727" y="4906"/>
                    <a:pt x="5168" y="6287"/>
                  </a:cubicBezTo>
                  <a:cubicBezTo>
                    <a:pt x="5966" y="6727"/>
                    <a:pt x="6847" y="7085"/>
                    <a:pt x="7764" y="7085"/>
                  </a:cubicBezTo>
                  <a:cubicBezTo>
                    <a:pt x="9442" y="7073"/>
                    <a:pt x="10871" y="5894"/>
                    <a:pt x="12038" y="4703"/>
                  </a:cubicBezTo>
                  <a:lnTo>
                    <a:pt x="12038" y="4703"/>
                  </a:lnTo>
                  <a:cubicBezTo>
                    <a:pt x="11264" y="6620"/>
                    <a:pt x="10561" y="9061"/>
                    <a:pt x="12002" y="10549"/>
                  </a:cubicBezTo>
                  <a:cubicBezTo>
                    <a:pt x="12526" y="11097"/>
                    <a:pt x="13240" y="11395"/>
                    <a:pt x="13943" y="11692"/>
                  </a:cubicBezTo>
                  <a:cubicBezTo>
                    <a:pt x="15776" y="12442"/>
                    <a:pt x="17646" y="13240"/>
                    <a:pt x="19074" y="14621"/>
                  </a:cubicBezTo>
                  <a:cubicBezTo>
                    <a:pt x="19515" y="15038"/>
                    <a:pt x="19896" y="15514"/>
                    <a:pt x="20372" y="15871"/>
                  </a:cubicBezTo>
                  <a:cubicBezTo>
                    <a:pt x="21670" y="16872"/>
                    <a:pt x="23575" y="17098"/>
                    <a:pt x="24468" y="18467"/>
                  </a:cubicBezTo>
                  <a:cubicBezTo>
                    <a:pt x="24778" y="18943"/>
                    <a:pt x="24920" y="19527"/>
                    <a:pt x="25254" y="20003"/>
                  </a:cubicBezTo>
                  <a:cubicBezTo>
                    <a:pt x="25684" y="20627"/>
                    <a:pt x="26445" y="20960"/>
                    <a:pt x="27199" y="20960"/>
                  </a:cubicBezTo>
                  <a:cubicBezTo>
                    <a:pt x="27739" y="20960"/>
                    <a:pt x="28275" y="20789"/>
                    <a:pt x="28683" y="20432"/>
                  </a:cubicBezTo>
                  <a:lnTo>
                    <a:pt x="28683" y="20432"/>
                  </a:lnTo>
                  <a:cubicBezTo>
                    <a:pt x="28361" y="21217"/>
                    <a:pt x="27730" y="21836"/>
                    <a:pt x="26933" y="22134"/>
                  </a:cubicBezTo>
                  <a:cubicBezTo>
                    <a:pt x="27945" y="22622"/>
                    <a:pt x="27826" y="24420"/>
                    <a:pt x="28897" y="24730"/>
                  </a:cubicBezTo>
                  <a:cubicBezTo>
                    <a:pt x="29024" y="24761"/>
                    <a:pt x="29152" y="24777"/>
                    <a:pt x="29281" y="24777"/>
                  </a:cubicBezTo>
                  <a:cubicBezTo>
                    <a:pt x="29444" y="24777"/>
                    <a:pt x="29607" y="24752"/>
                    <a:pt x="29766" y="24706"/>
                  </a:cubicBezTo>
                  <a:cubicBezTo>
                    <a:pt x="30635" y="24539"/>
                    <a:pt x="31493" y="24301"/>
                    <a:pt x="32326" y="24015"/>
                  </a:cubicBezTo>
                  <a:cubicBezTo>
                    <a:pt x="32040" y="23884"/>
                    <a:pt x="31767" y="23718"/>
                    <a:pt x="31528" y="23503"/>
                  </a:cubicBezTo>
                  <a:cubicBezTo>
                    <a:pt x="30707" y="22753"/>
                    <a:pt x="30433" y="21575"/>
                    <a:pt x="30838" y="20539"/>
                  </a:cubicBezTo>
                  <a:cubicBezTo>
                    <a:pt x="31147" y="19800"/>
                    <a:pt x="31743" y="18788"/>
                    <a:pt x="31076" y="18336"/>
                  </a:cubicBezTo>
                  <a:cubicBezTo>
                    <a:pt x="30754" y="18110"/>
                    <a:pt x="30266" y="18181"/>
                    <a:pt x="30016" y="17884"/>
                  </a:cubicBezTo>
                  <a:cubicBezTo>
                    <a:pt x="29814" y="17634"/>
                    <a:pt x="29897" y="17276"/>
                    <a:pt x="29885" y="16955"/>
                  </a:cubicBezTo>
                  <a:cubicBezTo>
                    <a:pt x="29885" y="16824"/>
                    <a:pt x="29850" y="16693"/>
                    <a:pt x="29790" y="16574"/>
                  </a:cubicBezTo>
                  <a:cubicBezTo>
                    <a:pt x="30028" y="15729"/>
                    <a:pt x="29826" y="14693"/>
                    <a:pt x="29588" y="13788"/>
                  </a:cubicBezTo>
                  <a:cubicBezTo>
                    <a:pt x="29540" y="13609"/>
                    <a:pt x="29469" y="13407"/>
                    <a:pt x="29302" y="13323"/>
                  </a:cubicBezTo>
                  <a:cubicBezTo>
                    <a:pt x="29242" y="13306"/>
                    <a:pt x="29180" y="13297"/>
                    <a:pt x="29117" y="13297"/>
                  </a:cubicBezTo>
                  <a:cubicBezTo>
                    <a:pt x="29055" y="13297"/>
                    <a:pt x="28992" y="13306"/>
                    <a:pt x="28933" y="13323"/>
                  </a:cubicBezTo>
                  <a:cubicBezTo>
                    <a:pt x="28134" y="13572"/>
                    <a:pt x="27521" y="14485"/>
                    <a:pt x="26748" y="14485"/>
                  </a:cubicBezTo>
                  <a:cubicBezTo>
                    <a:pt x="26669" y="14485"/>
                    <a:pt x="26587" y="14476"/>
                    <a:pt x="26504" y="14455"/>
                  </a:cubicBezTo>
                  <a:cubicBezTo>
                    <a:pt x="26182" y="14383"/>
                    <a:pt x="25932" y="14133"/>
                    <a:pt x="25706" y="13895"/>
                  </a:cubicBezTo>
                  <a:cubicBezTo>
                    <a:pt x="24742" y="12847"/>
                    <a:pt x="23968" y="11657"/>
                    <a:pt x="23396" y="10359"/>
                  </a:cubicBezTo>
                  <a:cubicBezTo>
                    <a:pt x="22693" y="10904"/>
                    <a:pt x="21857" y="11482"/>
                    <a:pt x="20999" y="11482"/>
                  </a:cubicBezTo>
                  <a:cubicBezTo>
                    <a:pt x="20827" y="11482"/>
                    <a:pt x="20653" y="11458"/>
                    <a:pt x="20479" y="11407"/>
                  </a:cubicBezTo>
                  <a:cubicBezTo>
                    <a:pt x="19634" y="11145"/>
                    <a:pt x="19134" y="10264"/>
                    <a:pt x="18872" y="9418"/>
                  </a:cubicBezTo>
                  <a:cubicBezTo>
                    <a:pt x="18598" y="8573"/>
                    <a:pt x="18479" y="7656"/>
                    <a:pt x="17991" y="6918"/>
                  </a:cubicBezTo>
                  <a:cubicBezTo>
                    <a:pt x="17419" y="6025"/>
                    <a:pt x="16431" y="5501"/>
                    <a:pt x="15586" y="4846"/>
                  </a:cubicBezTo>
                  <a:cubicBezTo>
                    <a:pt x="14741" y="4191"/>
                    <a:pt x="13979" y="3191"/>
                    <a:pt x="14205" y="2155"/>
                  </a:cubicBezTo>
                  <a:cubicBezTo>
                    <a:pt x="14084" y="2124"/>
                    <a:pt x="13960" y="2111"/>
                    <a:pt x="13836" y="2111"/>
                  </a:cubicBezTo>
                  <a:cubicBezTo>
                    <a:pt x="13141" y="2111"/>
                    <a:pt x="12407" y="2523"/>
                    <a:pt x="11743" y="2523"/>
                  </a:cubicBezTo>
                  <a:cubicBezTo>
                    <a:pt x="11523" y="2523"/>
                    <a:pt x="11310" y="2478"/>
                    <a:pt x="11109" y="2358"/>
                  </a:cubicBezTo>
                  <a:cubicBezTo>
                    <a:pt x="10764" y="2144"/>
                    <a:pt x="10561" y="1763"/>
                    <a:pt x="10240" y="1524"/>
                  </a:cubicBezTo>
                  <a:cubicBezTo>
                    <a:pt x="9971" y="1323"/>
                    <a:pt x="9652" y="1242"/>
                    <a:pt x="9321" y="1242"/>
                  </a:cubicBezTo>
                  <a:cubicBezTo>
                    <a:pt x="8889" y="1242"/>
                    <a:pt x="8435" y="1378"/>
                    <a:pt x="8037" y="1560"/>
                  </a:cubicBezTo>
                  <a:cubicBezTo>
                    <a:pt x="7344" y="1866"/>
                    <a:pt x="6663" y="2299"/>
                    <a:pt x="5901" y="2299"/>
                  </a:cubicBezTo>
                  <a:cubicBezTo>
                    <a:pt x="5891" y="2299"/>
                    <a:pt x="5881" y="2298"/>
                    <a:pt x="5870" y="2298"/>
                  </a:cubicBezTo>
                  <a:cubicBezTo>
                    <a:pt x="5313" y="2298"/>
                    <a:pt x="4778" y="2072"/>
                    <a:pt x="4221" y="2072"/>
                  </a:cubicBezTo>
                  <a:cubicBezTo>
                    <a:pt x="4208" y="2072"/>
                    <a:pt x="4194" y="2072"/>
                    <a:pt x="4180" y="2072"/>
                  </a:cubicBezTo>
                  <a:cubicBezTo>
                    <a:pt x="3807" y="2072"/>
                    <a:pt x="3402" y="2189"/>
                    <a:pt x="3022" y="2189"/>
                  </a:cubicBezTo>
                  <a:cubicBezTo>
                    <a:pt x="2832" y="2189"/>
                    <a:pt x="2648" y="2159"/>
                    <a:pt x="2477" y="2072"/>
                  </a:cubicBezTo>
                  <a:cubicBezTo>
                    <a:pt x="2096" y="1882"/>
                    <a:pt x="1894" y="1453"/>
                    <a:pt x="1644" y="1120"/>
                  </a:cubicBezTo>
                  <a:cubicBezTo>
                    <a:pt x="1239" y="572"/>
                    <a:pt x="655" y="179"/>
                    <a:pt x="1" y="0"/>
                  </a:cubicBezTo>
                  <a:close/>
                </a:path>
              </a:pathLst>
            </a:custGeom>
            <a:solidFill>
              <a:srgbClr val="8EB3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71" name="Google Shape;1171;p14"/>
          <p:cNvGrpSpPr/>
          <p:nvPr/>
        </p:nvGrpSpPr>
        <p:grpSpPr>
          <a:xfrm rot="2876806">
            <a:off x="190667" y="4398996"/>
            <a:ext cx="1765712" cy="3242667"/>
            <a:chOff x="4830275" y="2608450"/>
            <a:chExt cx="1324325" cy="2432075"/>
          </a:xfrm>
        </p:grpSpPr>
        <p:sp>
          <p:nvSpPr>
            <p:cNvPr id="1172" name="Google Shape;1172;p14"/>
            <p:cNvSpPr/>
            <p:nvPr/>
          </p:nvSpPr>
          <p:spPr>
            <a:xfrm>
              <a:off x="5018750" y="3690575"/>
              <a:ext cx="519575" cy="1330675"/>
            </a:xfrm>
            <a:custGeom>
              <a:avLst/>
              <a:gdLst/>
              <a:ahLst/>
              <a:cxnLst/>
              <a:rect l="l" t="t" r="r" b="b"/>
              <a:pathLst>
                <a:path w="20783" h="53227" extrusionOk="0">
                  <a:moveTo>
                    <a:pt x="1" y="1"/>
                  </a:moveTo>
                  <a:lnTo>
                    <a:pt x="1" y="1"/>
                  </a:lnTo>
                  <a:cubicBezTo>
                    <a:pt x="9107" y="15979"/>
                    <a:pt x="15111" y="32291"/>
                    <a:pt x="19781" y="52405"/>
                  </a:cubicBezTo>
                  <a:cubicBezTo>
                    <a:pt x="19901" y="52951"/>
                    <a:pt x="20152" y="53227"/>
                    <a:pt x="20368" y="53227"/>
                  </a:cubicBezTo>
                  <a:cubicBezTo>
                    <a:pt x="20574" y="53227"/>
                    <a:pt x="20749" y="52976"/>
                    <a:pt x="20749" y="52472"/>
                  </a:cubicBezTo>
                  <a:cubicBezTo>
                    <a:pt x="20782" y="25152"/>
                    <a:pt x="13777" y="16513"/>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3" name="Google Shape;1173;p14"/>
            <p:cNvSpPr/>
            <p:nvPr/>
          </p:nvSpPr>
          <p:spPr>
            <a:xfrm>
              <a:off x="5531825" y="3352850"/>
              <a:ext cx="622775" cy="1631100"/>
            </a:xfrm>
            <a:custGeom>
              <a:avLst/>
              <a:gdLst/>
              <a:ahLst/>
              <a:cxnLst/>
              <a:rect l="l" t="t" r="r" b="b"/>
              <a:pathLst>
                <a:path w="24911" h="65244" extrusionOk="0">
                  <a:moveTo>
                    <a:pt x="24910" y="0"/>
                  </a:moveTo>
                  <a:lnTo>
                    <a:pt x="24910" y="0"/>
                  </a:lnTo>
                  <a:cubicBezTo>
                    <a:pt x="21508" y="3503"/>
                    <a:pt x="18139" y="7539"/>
                    <a:pt x="14803" y="12076"/>
                  </a:cubicBezTo>
                  <a:cubicBezTo>
                    <a:pt x="12835" y="14777"/>
                    <a:pt x="10900" y="17646"/>
                    <a:pt x="9132" y="21315"/>
                  </a:cubicBezTo>
                  <a:cubicBezTo>
                    <a:pt x="5930" y="27954"/>
                    <a:pt x="3662" y="36693"/>
                    <a:pt x="2261" y="45199"/>
                  </a:cubicBezTo>
                  <a:cubicBezTo>
                    <a:pt x="1227" y="51637"/>
                    <a:pt x="559" y="57908"/>
                    <a:pt x="59" y="64213"/>
                  </a:cubicBezTo>
                  <a:cubicBezTo>
                    <a:pt x="0" y="64861"/>
                    <a:pt x="265" y="65244"/>
                    <a:pt x="548" y="65244"/>
                  </a:cubicBezTo>
                  <a:cubicBezTo>
                    <a:pt x="745" y="65244"/>
                    <a:pt x="950" y="65058"/>
                    <a:pt x="1060" y="64646"/>
                  </a:cubicBezTo>
                  <a:cubicBezTo>
                    <a:pt x="3928" y="53672"/>
                    <a:pt x="6931" y="43064"/>
                    <a:pt x="10500" y="32557"/>
                  </a:cubicBezTo>
                  <a:cubicBezTo>
                    <a:pt x="14636" y="20215"/>
                    <a:pt x="19340" y="8339"/>
                    <a:pt x="24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4" name="Google Shape;1174;p14"/>
            <p:cNvSpPr/>
            <p:nvPr/>
          </p:nvSpPr>
          <p:spPr>
            <a:xfrm>
              <a:off x="5366500" y="3998300"/>
              <a:ext cx="170975" cy="1031600"/>
            </a:xfrm>
            <a:custGeom>
              <a:avLst/>
              <a:gdLst/>
              <a:ahLst/>
              <a:cxnLst/>
              <a:rect l="l" t="t" r="r" b="b"/>
              <a:pathLst>
                <a:path w="6839" h="41264" fill="none" extrusionOk="0">
                  <a:moveTo>
                    <a:pt x="5071" y="1"/>
                  </a:moveTo>
                  <a:cubicBezTo>
                    <a:pt x="1" y="16746"/>
                    <a:pt x="768" y="32090"/>
                    <a:pt x="6839" y="41264"/>
                  </a:cubicBezTo>
                </a:path>
              </a:pathLst>
            </a:custGeom>
            <a:noFill/>
            <a:ln w="5000"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5" name="Google Shape;1175;p14"/>
            <p:cNvSpPr/>
            <p:nvPr/>
          </p:nvSpPr>
          <p:spPr>
            <a:xfrm>
              <a:off x="5467400" y="3605525"/>
              <a:ext cx="231025" cy="403925"/>
            </a:xfrm>
            <a:custGeom>
              <a:avLst/>
              <a:gdLst/>
              <a:ahLst/>
              <a:cxnLst/>
              <a:rect l="l" t="t" r="r" b="b"/>
              <a:pathLst>
                <a:path w="9241" h="16157" extrusionOk="0">
                  <a:moveTo>
                    <a:pt x="4237" y="0"/>
                  </a:moveTo>
                  <a:cubicBezTo>
                    <a:pt x="4037" y="0"/>
                    <a:pt x="2870" y="67"/>
                    <a:pt x="2669" y="67"/>
                  </a:cubicBezTo>
                  <a:cubicBezTo>
                    <a:pt x="668" y="5238"/>
                    <a:pt x="1" y="10608"/>
                    <a:pt x="801" y="15712"/>
                  </a:cubicBezTo>
                  <a:cubicBezTo>
                    <a:pt x="829" y="15901"/>
                    <a:pt x="944" y="16157"/>
                    <a:pt x="1093" y="16157"/>
                  </a:cubicBezTo>
                  <a:cubicBezTo>
                    <a:pt x="1128" y="16157"/>
                    <a:pt x="1164" y="16143"/>
                    <a:pt x="1202" y="16112"/>
                  </a:cubicBezTo>
                  <a:cubicBezTo>
                    <a:pt x="1235" y="16079"/>
                    <a:pt x="1302" y="16012"/>
                    <a:pt x="1335" y="15912"/>
                  </a:cubicBezTo>
                  <a:cubicBezTo>
                    <a:pt x="1902" y="14411"/>
                    <a:pt x="6739" y="4904"/>
                    <a:pt x="9241" y="2035"/>
                  </a:cubicBezTo>
                  <a:cubicBezTo>
                    <a:pt x="9074" y="1902"/>
                    <a:pt x="8974" y="1768"/>
                    <a:pt x="8807" y="1702"/>
                  </a:cubicBezTo>
                  <a:cubicBezTo>
                    <a:pt x="8540" y="1902"/>
                    <a:pt x="8307" y="2102"/>
                    <a:pt x="8040" y="2369"/>
                  </a:cubicBezTo>
                  <a:cubicBezTo>
                    <a:pt x="8207" y="2069"/>
                    <a:pt x="8340" y="1768"/>
                    <a:pt x="8507" y="1502"/>
                  </a:cubicBezTo>
                  <a:cubicBezTo>
                    <a:pt x="7873" y="1034"/>
                    <a:pt x="7173" y="701"/>
                    <a:pt x="6472" y="434"/>
                  </a:cubicBezTo>
                  <a:cubicBezTo>
                    <a:pt x="6139" y="834"/>
                    <a:pt x="5838" y="1235"/>
                    <a:pt x="5538" y="1668"/>
                  </a:cubicBezTo>
                  <a:lnTo>
                    <a:pt x="5905" y="267"/>
                  </a:lnTo>
                  <a:cubicBezTo>
                    <a:pt x="5605" y="201"/>
                    <a:pt x="5338" y="100"/>
                    <a:pt x="5038" y="67"/>
                  </a:cubicBezTo>
                  <a:cubicBezTo>
                    <a:pt x="4404" y="834"/>
                    <a:pt x="3837" y="1668"/>
                    <a:pt x="3303" y="2502"/>
                  </a:cubicBezTo>
                  <a:cubicBezTo>
                    <a:pt x="3503" y="1602"/>
                    <a:pt x="3837" y="768"/>
                    <a:pt x="4237"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6" name="Google Shape;1176;p14"/>
            <p:cNvSpPr/>
            <p:nvPr/>
          </p:nvSpPr>
          <p:spPr>
            <a:xfrm>
              <a:off x="5485950" y="3631375"/>
              <a:ext cx="295875" cy="378250"/>
            </a:xfrm>
            <a:custGeom>
              <a:avLst/>
              <a:gdLst/>
              <a:ahLst/>
              <a:cxnLst/>
              <a:rect l="l" t="t" r="r" b="b"/>
              <a:pathLst>
                <a:path w="11835" h="15130" extrusionOk="0">
                  <a:moveTo>
                    <a:pt x="5997" y="0"/>
                  </a:moveTo>
                  <a:cubicBezTo>
                    <a:pt x="2661" y="4437"/>
                    <a:pt x="626" y="9441"/>
                    <a:pt x="59" y="14578"/>
                  </a:cubicBezTo>
                  <a:cubicBezTo>
                    <a:pt x="1" y="14841"/>
                    <a:pt x="71" y="15129"/>
                    <a:pt x="246" y="15129"/>
                  </a:cubicBezTo>
                  <a:cubicBezTo>
                    <a:pt x="271" y="15129"/>
                    <a:pt x="297" y="15124"/>
                    <a:pt x="326" y="15111"/>
                  </a:cubicBezTo>
                  <a:cubicBezTo>
                    <a:pt x="393" y="15111"/>
                    <a:pt x="460" y="15045"/>
                    <a:pt x="493" y="14978"/>
                  </a:cubicBezTo>
                  <a:cubicBezTo>
                    <a:pt x="1460" y="13677"/>
                    <a:pt x="8666" y="5838"/>
                    <a:pt x="11834" y="3703"/>
                  </a:cubicBezTo>
                  <a:cubicBezTo>
                    <a:pt x="11768" y="3536"/>
                    <a:pt x="11668" y="3403"/>
                    <a:pt x="11568" y="3203"/>
                  </a:cubicBezTo>
                  <a:cubicBezTo>
                    <a:pt x="11234" y="3336"/>
                    <a:pt x="10934" y="3436"/>
                    <a:pt x="10634" y="3603"/>
                  </a:cubicBezTo>
                  <a:cubicBezTo>
                    <a:pt x="10834" y="3403"/>
                    <a:pt x="11101" y="3169"/>
                    <a:pt x="11301" y="2903"/>
                  </a:cubicBezTo>
                  <a:cubicBezTo>
                    <a:pt x="10800" y="2336"/>
                    <a:pt x="10233" y="1768"/>
                    <a:pt x="9600" y="1368"/>
                  </a:cubicBezTo>
                  <a:cubicBezTo>
                    <a:pt x="9166" y="1602"/>
                    <a:pt x="8766" y="1935"/>
                    <a:pt x="8399" y="2269"/>
                  </a:cubicBezTo>
                  <a:cubicBezTo>
                    <a:pt x="8599" y="1869"/>
                    <a:pt x="8832" y="1435"/>
                    <a:pt x="9099" y="1035"/>
                  </a:cubicBezTo>
                  <a:cubicBezTo>
                    <a:pt x="8832" y="868"/>
                    <a:pt x="8599" y="734"/>
                    <a:pt x="8299" y="601"/>
                  </a:cubicBezTo>
                  <a:cubicBezTo>
                    <a:pt x="7465" y="1201"/>
                    <a:pt x="6731" y="1835"/>
                    <a:pt x="5964" y="2502"/>
                  </a:cubicBezTo>
                  <a:cubicBezTo>
                    <a:pt x="6431" y="1702"/>
                    <a:pt x="6931" y="1001"/>
                    <a:pt x="7565" y="334"/>
                  </a:cubicBezTo>
                  <a:cubicBezTo>
                    <a:pt x="7331" y="234"/>
                    <a:pt x="6230" y="34"/>
                    <a:pt x="5997"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7" name="Google Shape;1177;p14"/>
            <p:cNvSpPr/>
            <p:nvPr/>
          </p:nvSpPr>
          <p:spPr>
            <a:xfrm>
              <a:off x="5308125" y="3614700"/>
              <a:ext cx="218525" cy="392625"/>
            </a:xfrm>
            <a:custGeom>
              <a:avLst/>
              <a:gdLst/>
              <a:ahLst/>
              <a:cxnLst/>
              <a:rect l="l" t="t" r="r" b="b"/>
              <a:pathLst>
                <a:path w="8741" h="15705" extrusionOk="0">
                  <a:moveTo>
                    <a:pt x="5938" y="0"/>
                  </a:moveTo>
                  <a:cubicBezTo>
                    <a:pt x="5738" y="34"/>
                    <a:pt x="5505" y="67"/>
                    <a:pt x="5238" y="134"/>
                  </a:cubicBezTo>
                  <a:cubicBezTo>
                    <a:pt x="5605" y="834"/>
                    <a:pt x="5871" y="1635"/>
                    <a:pt x="6005" y="2469"/>
                  </a:cubicBezTo>
                  <a:cubicBezTo>
                    <a:pt x="5505" y="1702"/>
                    <a:pt x="5004" y="1001"/>
                    <a:pt x="4404" y="367"/>
                  </a:cubicBezTo>
                  <a:cubicBezTo>
                    <a:pt x="4104" y="467"/>
                    <a:pt x="3770" y="567"/>
                    <a:pt x="3503" y="701"/>
                  </a:cubicBezTo>
                  <a:cubicBezTo>
                    <a:pt x="3570" y="1135"/>
                    <a:pt x="3703" y="1568"/>
                    <a:pt x="3737" y="2002"/>
                  </a:cubicBezTo>
                  <a:cubicBezTo>
                    <a:pt x="3503" y="1635"/>
                    <a:pt x="3203" y="1301"/>
                    <a:pt x="2903" y="968"/>
                  </a:cubicBezTo>
                  <a:cubicBezTo>
                    <a:pt x="2169" y="1335"/>
                    <a:pt x="1402" y="1802"/>
                    <a:pt x="734" y="2335"/>
                  </a:cubicBezTo>
                  <a:cubicBezTo>
                    <a:pt x="868" y="2569"/>
                    <a:pt x="1001" y="2869"/>
                    <a:pt x="1101" y="3136"/>
                  </a:cubicBezTo>
                  <a:cubicBezTo>
                    <a:pt x="868" y="2902"/>
                    <a:pt x="668" y="2736"/>
                    <a:pt x="368" y="2636"/>
                  </a:cubicBezTo>
                  <a:cubicBezTo>
                    <a:pt x="267" y="2802"/>
                    <a:pt x="101" y="2902"/>
                    <a:pt x="1" y="3036"/>
                  </a:cubicBezTo>
                  <a:cubicBezTo>
                    <a:pt x="1735" y="4137"/>
                    <a:pt x="3236" y="5671"/>
                    <a:pt x="4370" y="7539"/>
                  </a:cubicBezTo>
                  <a:cubicBezTo>
                    <a:pt x="5038" y="8640"/>
                    <a:pt x="5571" y="9807"/>
                    <a:pt x="5938" y="11075"/>
                  </a:cubicBezTo>
                  <a:cubicBezTo>
                    <a:pt x="6405" y="12509"/>
                    <a:pt x="6505" y="14044"/>
                    <a:pt x="6939" y="15478"/>
                  </a:cubicBezTo>
                  <a:cubicBezTo>
                    <a:pt x="7006" y="15545"/>
                    <a:pt x="7006" y="15645"/>
                    <a:pt x="7072" y="15678"/>
                  </a:cubicBezTo>
                  <a:cubicBezTo>
                    <a:pt x="7100" y="15697"/>
                    <a:pt x="7128" y="15705"/>
                    <a:pt x="7156" y="15705"/>
                  </a:cubicBezTo>
                  <a:cubicBezTo>
                    <a:pt x="7333" y="15705"/>
                    <a:pt x="7511" y="15379"/>
                    <a:pt x="7539" y="15178"/>
                  </a:cubicBezTo>
                  <a:cubicBezTo>
                    <a:pt x="8740" y="9974"/>
                    <a:pt x="8340" y="4170"/>
                    <a:pt x="5938"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8" name="Google Shape;1178;p14"/>
            <p:cNvSpPr/>
            <p:nvPr/>
          </p:nvSpPr>
          <p:spPr>
            <a:xfrm>
              <a:off x="5204725" y="3765650"/>
              <a:ext cx="281050" cy="240500"/>
            </a:xfrm>
            <a:custGeom>
              <a:avLst/>
              <a:gdLst/>
              <a:ahLst/>
              <a:cxnLst/>
              <a:rect l="l" t="t" r="r" b="b"/>
              <a:pathLst>
                <a:path w="11242" h="9620" extrusionOk="0">
                  <a:moveTo>
                    <a:pt x="1802" y="0"/>
                  </a:moveTo>
                  <a:cubicBezTo>
                    <a:pt x="1668" y="167"/>
                    <a:pt x="1568" y="334"/>
                    <a:pt x="1468" y="500"/>
                  </a:cubicBezTo>
                  <a:cubicBezTo>
                    <a:pt x="2068" y="767"/>
                    <a:pt x="2669" y="1134"/>
                    <a:pt x="3203" y="1601"/>
                  </a:cubicBezTo>
                  <a:cubicBezTo>
                    <a:pt x="2502" y="1368"/>
                    <a:pt x="1835" y="1268"/>
                    <a:pt x="1101" y="1168"/>
                  </a:cubicBezTo>
                  <a:cubicBezTo>
                    <a:pt x="1001" y="1434"/>
                    <a:pt x="868" y="1668"/>
                    <a:pt x="768" y="1968"/>
                  </a:cubicBezTo>
                  <a:cubicBezTo>
                    <a:pt x="1068" y="2168"/>
                    <a:pt x="1368" y="2435"/>
                    <a:pt x="1668" y="2669"/>
                  </a:cubicBezTo>
                  <a:cubicBezTo>
                    <a:pt x="1301" y="2602"/>
                    <a:pt x="968" y="2502"/>
                    <a:pt x="567" y="2502"/>
                  </a:cubicBezTo>
                  <a:cubicBezTo>
                    <a:pt x="334" y="3202"/>
                    <a:pt x="167" y="3970"/>
                    <a:pt x="67" y="4703"/>
                  </a:cubicBezTo>
                  <a:cubicBezTo>
                    <a:pt x="267" y="4803"/>
                    <a:pt x="534" y="4870"/>
                    <a:pt x="734" y="5004"/>
                  </a:cubicBezTo>
                  <a:cubicBezTo>
                    <a:pt x="501" y="5004"/>
                    <a:pt x="234" y="5037"/>
                    <a:pt x="34" y="5104"/>
                  </a:cubicBezTo>
                  <a:cubicBezTo>
                    <a:pt x="0" y="5304"/>
                    <a:pt x="0" y="5504"/>
                    <a:pt x="0" y="5671"/>
                  </a:cubicBezTo>
                  <a:cubicBezTo>
                    <a:pt x="608" y="5547"/>
                    <a:pt x="1230" y="5487"/>
                    <a:pt x="1857" y="5487"/>
                  </a:cubicBezTo>
                  <a:cubicBezTo>
                    <a:pt x="2916" y="5487"/>
                    <a:pt x="3990" y="5657"/>
                    <a:pt x="5037" y="5971"/>
                  </a:cubicBezTo>
                  <a:cubicBezTo>
                    <a:pt x="6038" y="6271"/>
                    <a:pt x="7005" y="6705"/>
                    <a:pt x="7906" y="7305"/>
                  </a:cubicBezTo>
                  <a:cubicBezTo>
                    <a:pt x="8973" y="7972"/>
                    <a:pt x="9874" y="8906"/>
                    <a:pt x="10908" y="9540"/>
                  </a:cubicBezTo>
                  <a:cubicBezTo>
                    <a:pt x="10957" y="9589"/>
                    <a:pt x="11006" y="9620"/>
                    <a:pt x="11042" y="9620"/>
                  </a:cubicBezTo>
                  <a:cubicBezTo>
                    <a:pt x="11055" y="9620"/>
                    <a:pt x="11066" y="9616"/>
                    <a:pt x="11075" y="9607"/>
                  </a:cubicBezTo>
                  <a:cubicBezTo>
                    <a:pt x="11242" y="9540"/>
                    <a:pt x="11208" y="9207"/>
                    <a:pt x="11075" y="8973"/>
                  </a:cubicBezTo>
                  <a:cubicBezTo>
                    <a:pt x="8907" y="4837"/>
                    <a:pt x="5504" y="1301"/>
                    <a:pt x="1802"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9" name="Google Shape;1179;p14"/>
            <p:cNvSpPr/>
            <p:nvPr/>
          </p:nvSpPr>
          <p:spPr>
            <a:xfrm>
              <a:off x="5479925" y="3749800"/>
              <a:ext cx="372775" cy="253875"/>
            </a:xfrm>
            <a:custGeom>
              <a:avLst/>
              <a:gdLst/>
              <a:ahLst/>
              <a:cxnLst/>
              <a:rect l="l" t="t" r="r" b="b"/>
              <a:pathLst>
                <a:path w="14911" h="10155" extrusionOk="0">
                  <a:moveTo>
                    <a:pt x="12909" y="0"/>
                  </a:moveTo>
                  <a:cubicBezTo>
                    <a:pt x="8039" y="1301"/>
                    <a:pt x="3369" y="5071"/>
                    <a:pt x="300" y="9474"/>
                  </a:cubicBezTo>
                  <a:cubicBezTo>
                    <a:pt x="134" y="9741"/>
                    <a:pt x="0" y="10107"/>
                    <a:pt x="234" y="10141"/>
                  </a:cubicBezTo>
                  <a:cubicBezTo>
                    <a:pt x="263" y="10151"/>
                    <a:pt x="289" y="10155"/>
                    <a:pt x="315" y="10155"/>
                  </a:cubicBezTo>
                  <a:cubicBezTo>
                    <a:pt x="376" y="10155"/>
                    <a:pt x="430" y="10131"/>
                    <a:pt x="501" y="10107"/>
                  </a:cubicBezTo>
                  <a:cubicBezTo>
                    <a:pt x="1902" y="9474"/>
                    <a:pt x="3169" y="8440"/>
                    <a:pt x="4537" y="7772"/>
                  </a:cubicBezTo>
                  <a:cubicBezTo>
                    <a:pt x="5804" y="7172"/>
                    <a:pt x="7072" y="6672"/>
                    <a:pt x="8373" y="6405"/>
                  </a:cubicBezTo>
                  <a:cubicBezTo>
                    <a:pt x="9645" y="6077"/>
                    <a:pt x="10939" y="5917"/>
                    <a:pt x="12204" y="5917"/>
                  </a:cubicBezTo>
                  <a:cubicBezTo>
                    <a:pt x="13129" y="5917"/>
                    <a:pt x="14038" y="6002"/>
                    <a:pt x="14911" y="6171"/>
                  </a:cubicBezTo>
                  <a:lnTo>
                    <a:pt x="14911" y="5604"/>
                  </a:lnTo>
                  <a:cubicBezTo>
                    <a:pt x="14644" y="5504"/>
                    <a:pt x="14344" y="5504"/>
                    <a:pt x="14010" y="5471"/>
                  </a:cubicBezTo>
                  <a:cubicBezTo>
                    <a:pt x="14310" y="5404"/>
                    <a:pt x="14577" y="5271"/>
                    <a:pt x="14877" y="5171"/>
                  </a:cubicBezTo>
                  <a:cubicBezTo>
                    <a:pt x="14811" y="4337"/>
                    <a:pt x="14644" y="3503"/>
                    <a:pt x="14377" y="2769"/>
                  </a:cubicBezTo>
                  <a:cubicBezTo>
                    <a:pt x="13910" y="2769"/>
                    <a:pt x="13476" y="2836"/>
                    <a:pt x="13009" y="2936"/>
                  </a:cubicBezTo>
                  <a:cubicBezTo>
                    <a:pt x="13376" y="2635"/>
                    <a:pt x="13743" y="2435"/>
                    <a:pt x="14177" y="2168"/>
                  </a:cubicBezTo>
                  <a:cubicBezTo>
                    <a:pt x="14044" y="1902"/>
                    <a:pt x="13910" y="1601"/>
                    <a:pt x="13743" y="1301"/>
                  </a:cubicBezTo>
                  <a:cubicBezTo>
                    <a:pt x="12843" y="1335"/>
                    <a:pt x="11909" y="1468"/>
                    <a:pt x="11008" y="1668"/>
                  </a:cubicBezTo>
                  <a:cubicBezTo>
                    <a:pt x="11709" y="1168"/>
                    <a:pt x="12509" y="801"/>
                    <a:pt x="13310" y="567"/>
                  </a:cubicBezTo>
                  <a:cubicBezTo>
                    <a:pt x="13176" y="401"/>
                    <a:pt x="13043" y="167"/>
                    <a:pt x="12909"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0" name="Google Shape;1180;p14"/>
            <p:cNvSpPr/>
            <p:nvPr/>
          </p:nvSpPr>
          <p:spPr>
            <a:xfrm>
              <a:off x="5488250" y="3916825"/>
              <a:ext cx="341950" cy="144050"/>
            </a:xfrm>
            <a:custGeom>
              <a:avLst/>
              <a:gdLst/>
              <a:ahLst/>
              <a:cxnLst/>
              <a:rect l="l" t="t" r="r" b="b"/>
              <a:pathLst>
                <a:path w="13678" h="5762" extrusionOk="0">
                  <a:moveTo>
                    <a:pt x="11218" y="1"/>
                  </a:moveTo>
                  <a:cubicBezTo>
                    <a:pt x="7761" y="1"/>
                    <a:pt x="3868" y="1192"/>
                    <a:pt x="468" y="3093"/>
                  </a:cubicBezTo>
                  <a:cubicBezTo>
                    <a:pt x="234" y="3226"/>
                    <a:pt x="1" y="3460"/>
                    <a:pt x="134" y="3593"/>
                  </a:cubicBezTo>
                  <a:cubicBezTo>
                    <a:pt x="201" y="3627"/>
                    <a:pt x="234" y="3627"/>
                    <a:pt x="334" y="3627"/>
                  </a:cubicBezTo>
                  <a:cubicBezTo>
                    <a:pt x="1635" y="3627"/>
                    <a:pt x="2970" y="3293"/>
                    <a:pt x="4237" y="3260"/>
                  </a:cubicBezTo>
                  <a:cubicBezTo>
                    <a:pt x="4383" y="3256"/>
                    <a:pt x="4528" y="3253"/>
                    <a:pt x="4672" y="3253"/>
                  </a:cubicBezTo>
                  <a:cubicBezTo>
                    <a:pt x="5679" y="3253"/>
                    <a:pt x="6635" y="3356"/>
                    <a:pt x="7539" y="3560"/>
                  </a:cubicBezTo>
                  <a:cubicBezTo>
                    <a:pt x="9341" y="3927"/>
                    <a:pt x="10909" y="4727"/>
                    <a:pt x="12143" y="5761"/>
                  </a:cubicBezTo>
                  <a:cubicBezTo>
                    <a:pt x="12209" y="5595"/>
                    <a:pt x="12310" y="5461"/>
                    <a:pt x="12343" y="5294"/>
                  </a:cubicBezTo>
                  <a:cubicBezTo>
                    <a:pt x="12109" y="5161"/>
                    <a:pt x="11943" y="4994"/>
                    <a:pt x="11742" y="4894"/>
                  </a:cubicBezTo>
                  <a:cubicBezTo>
                    <a:pt x="12009" y="4894"/>
                    <a:pt x="12243" y="4928"/>
                    <a:pt x="12510" y="4961"/>
                  </a:cubicBezTo>
                  <a:cubicBezTo>
                    <a:pt x="12877" y="4294"/>
                    <a:pt x="13110" y="3593"/>
                    <a:pt x="13344" y="2859"/>
                  </a:cubicBezTo>
                  <a:cubicBezTo>
                    <a:pt x="13010" y="2726"/>
                    <a:pt x="12676" y="2593"/>
                    <a:pt x="12276" y="2492"/>
                  </a:cubicBezTo>
                  <a:cubicBezTo>
                    <a:pt x="12676" y="2426"/>
                    <a:pt x="13077" y="2392"/>
                    <a:pt x="13477" y="2326"/>
                  </a:cubicBezTo>
                  <a:cubicBezTo>
                    <a:pt x="13510" y="2059"/>
                    <a:pt x="13544" y="1759"/>
                    <a:pt x="13577" y="1492"/>
                  </a:cubicBezTo>
                  <a:cubicBezTo>
                    <a:pt x="12977" y="1258"/>
                    <a:pt x="12243" y="991"/>
                    <a:pt x="11542" y="825"/>
                  </a:cubicBezTo>
                  <a:cubicBezTo>
                    <a:pt x="11965" y="770"/>
                    <a:pt x="12367" y="745"/>
                    <a:pt x="12754" y="745"/>
                  </a:cubicBezTo>
                  <a:cubicBezTo>
                    <a:pt x="13071" y="745"/>
                    <a:pt x="13377" y="761"/>
                    <a:pt x="13677" y="791"/>
                  </a:cubicBezTo>
                  <a:lnTo>
                    <a:pt x="13677" y="224"/>
                  </a:lnTo>
                  <a:cubicBezTo>
                    <a:pt x="12893" y="73"/>
                    <a:pt x="12069" y="1"/>
                    <a:pt x="11218" y="1"/>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1" name="Google Shape;1181;p14"/>
            <p:cNvSpPr/>
            <p:nvPr/>
          </p:nvSpPr>
          <p:spPr>
            <a:xfrm>
              <a:off x="5488250" y="3452925"/>
              <a:ext cx="116775" cy="459500"/>
            </a:xfrm>
            <a:custGeom>
              <a:avLst/>
              <a:gdLst/>
              <a:ahLst/>
              <a:cxnLst/>
              <a:rect l="l" t="t" r="r" b="b"/>
              <a:pathLst>
                <a:path w="4671" h="18380" extrusionOk="0">
                  <a:moveTo>
                    <a:pt x="2970" y="0"/>
                  </a:moveTo>
                  <a:lnTo>
                    <a:pt x="2736" y="67"/>
                  </a:lnTo>
                  <a:cubicBezTo>
                    <a:pt x="4404" y="5137"/>
                    <a:pt x="3203" y="13143"/>
                    <a:pt x="1" y="18313"/>
                  </a:cubicBezTo>
                  <a:lnTo>
                    <a:pt x="201" y="18380"/>
                  </a:lnTo>
                  <a:cubicBezTo>
                    <a:pt x="3470" y="13176"/>
                    <a:pt x="4671" y="5104"/>
                    <a:pt x="29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2" name="Google Shape;1182;p14"/>
            <p:cNvSpPr/>
            <p:nvPr/>
          </p:nvSpPr>
          <p:spPr>
            <a:xfrm>
              <a:off x="5534950" y="3436125"/>
              <a:ext cx="44225" cy="25425"/>
            </a:xfrm>
            <a:custGeom>
              <a:avLst/>
              <a:gdLst/>
              <a:ahLst/>
              <a:cxnLst/>
              <a:rect l="l" t="t" r="r" b="b"/>
              <a:pathLst>
                <a:path w="1769" h="1017" extrusionOk="0">
                  <a:moveTo>
                    <a:pt x="1314" y="1"/>
                  </a:moveTo>
                  <a:cubicBezTo>
                    <a:pt x="1163" y="1"/>
                    <a:pt x="982" y="35"/>
                    <a:pt x="801" y="105"/>
                  </a:cubicBezTo>
                  <a:cubicBezTo>
                    <a:pt x="334" y="205"/>
                    <a:pt x="1" y="539"/>
                    <a:pt x="101" y="805"/>
                  </a:cubicBezTo>
                  <a:cubicBezTo>
                    <a:pt x="121" y="949"/>
                    <a:pt x="281" y="1017"/>
                    <a:pt x="509" y="1017"/>
                  </a:cubicBezTo>
                  <a:cubicBezTo>
                    <a:pt x="652" y="1017"/>
                    <a:pt x="822" y="990"/>
                    <a:pt x="1001" y="939"/>
                  </a:cubicBezTo>
                  <a:cubicBezTo>
                    <a:pt x="1468" y="772"/>
                    <a:pt x="1769" y="439"/>
                    <a:pt x="1702" y="205"/>
                  </a:cubicBezTo>
                  <a:cubicBezTo>
                    <a:pt x="1683" y="69"/>
                    <a:pt x="1527" y="1"/>
                    <a:pt x="1314" y="1"/>
                  </a:cubicBezTo>
                  <a:close/>
                </a:path>
              </a:pathLst>
            </a:custGeom>
            <a:solidFill>
              <a:srgbClr val="FFF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3" name="Google Shape;1183;p14"/>
            <p:cNvSpPr/>
            <p:nvPr/>
          </p:nvSpPr>
          <p:spPr>
            <a:xfrm>
              <a:off x="5495750" y="3503775"/>
              <a:ext cx="139300" cy="417000"/>
            </a:xfrm>
            <a:custGeom>
              <a:avLst/>
              <a:gdLst/>
              <a:ahLst/>
              <a:cxnLst/>
              <a:rect l="l" t="t" r="r" b="b"/>
              <a:pathLst>
                <a:path w="5572" h="16680" extrusionOk="0">
                  <a:moveTo>
                    <a:pt x="5338" y="1"/>
                  </a:moveTo>
                  <a:cubicBezTo>
                    <a:pt x="5071" y="4838"/>
                    <a:pt x="3337" y="10275"/>
                    <a:pt x="1" y="16613"/>
                  </a:cubicBezTo>
                  <a:lnTo>
                    <a:pt x="234" y="16679"/>
                  </a:lnTo>
                  <a:cubicBezTo>
                    <a:pt x="3570" y="10342"/>
                    <a:pt x="5338" y="4904"/>
                    <a:pt x="55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4" name="Google Shape;1184;p14"/>
            <p:cNvSpPr/>
            <p:nvPr/>
          </p:nvSpPr>
          <p:spPr>
            <a:xfrm>
              <a:off x="5610850" y="3485425"/>
              <a:ext cx="41725" cy="24225"/>
            </a:xfrm>
            <a:custGeom>
              <a:avLst/>
              <a:gdLst/>
              <a:ahLst/>
              <a:cxnLst/>
              <a:rect l="l" t="t" r="r" b="b"/>
              <a:pathLst>
                <a:path w="1669" h="969" extrusionOk="0">
                  <a:moveTo>
                    <a:pt x="901" y="1"/>
                  </a:moveTo>
                  <a:cubicBezTo>
                    <a:pt x="401" y="34"/>
                    <a:pt x="0" y="234"/>
                    <a:pt x="0" y="501"/>
                  </a:cubicBezTo>
                  <a:cubicBezTo>
                    <a:pt x="0" y="735"/>
                    <a:pt x="334" y="968"/>
                    <a:pt x="801" y="968"/>
                  </a:cubicBezTo>
                  <a:cubicBezTo>
                    <a:pt x="1268" y="968"/>
                    <a:pt x="1635" y="735"/>
                    <a:pt x="1668" y="468"/>
                  </a:cubicBezTo>
                  <a:cubicBezTo>
                    <a:pt x="1668" y="201"/>
                    <a:pt x="1335" y="1"/>
                    <a:pt x="9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5" name="Google Shape;1185;p14"/>
            <p:cNvSpPr/>
            <p:nvPr/>
          </p:nvSpPr>
          <p:spPr>
            <a:xfrm>
              <a:off x="5460725" y="3506275"/>
              <a:ext cx="86775" cy="406150"/>
            </a:xfrm>
            <a:custGeom>
              <a:avLst/>
              <a:gdLst/>
              <a:ahLst/>
              <a:cxnLst/>
              <a:rect l="l" t="t" r="r" b="b"/>
              <a:pathLst>
                <a:path w="3471" h="16246" extrusionOk="0">
                  <a:moveTo>
                    <a:pt x="234" y="1"/>
                  </a:moveTo>
                  <a:lnTo>
                    <a:pt x="1" y="134"/>
                  </a:lnTo>
                  <a:cubicBezTo>
                    <a:pt x="2836" y="4904"/>
                    <a:pt x="3237" y="10742"/>
                    <a:pt x="1068" y="16179"/>
                  </a:cubicBezTo>
                  <a:lnTo>
                    <a:pt x="1302" y="16246"/>
                  </a:lnTo>
                  <a:cubicBezTo>
                    <a:pt x="3470" y="10809"/>
                    <a:pt x="3103" y="4871"/>
                    <a:pt x="2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6" name="Google Shape;1186;p14"/>
            <p:cNvSpPr/>
            <p:nvPr/>
          </p:nvSpPr>
          <p:spPr>
            <a:xfrm>
              <a:off x="5439050" y="3488675"/>
              <a:ext cx="42550" cy="29625"/>
            </a:xfrm>
            <a:custGeom>
              <a:avLst/>
              <a:gdLst/>
              <a:ahLst/>
              <a:cxnLst/>
              <a:rect l="l" t="t" r="r" b="b"/>
              <a:pathLst>
                <a:path w="1702" h="1185" extrusionOk="0">
                  <a:moveTo>
                    <a:pt x="1236" y="0"/>
                  </a:moveTo>
                  <a:cubicBezTo>
                    <a:pt x="1057" y="0"/>
                    <a:pt x="841" y="67"/>
                    <a:pt x="634" y="205"/>
                  </a:cubicBezTo>
                  <a:cubicBezTo>
                    <a:pt x="201" y="438"/>
                    <a:pt x="1" y="838"/>
                    <a:pt x="101" y="1038"/>
                  </a:cubicBezTo>
                  <a:cubicBezTo>
                    <a:pt x="149" y="1135"/>
                    <a:pt x="274" y="1185"/>
                    <a:pt x="436" y="1185"/>
                  </a:cubicBezTo>
                  <a:cubicBezTo>
                    <a:pt x="610" y="1185"/>
                    <a:pt x="827" y="1126"/>
                    <a:pt x="1035" y="1005"/>
                  </a:cubicBezTo>
                  <a:cubicBezTo>
                    <a:pt x="1468" y="738"/>
                    <a:pt x="1702" y="371"/>
                    <a:pt x="1602" y="171"/>
                  </a:cubicBezTo>
                  <a:cubicBezTo>
                    <a:pt x="1537" y="58"/>
                    <a:pt x="1403" y="0"/>
                    <a:pt x="12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7" name="Google Shape;1187;p14"/>
            <p:cNvSpPr/>
            <p:nvPr/>
          </p:nvSpPr>
          <p:spPr>
            <a:xfrm>
              <a:off x="5545800" y="3626375"/>
              <a:ext cx="261050" cy="301900"/>
            </a:xfrm>
            <a:custGeom>
              <a:avLst/>
              <a:gdLst/>
              <a:ahLst/>
              <a:cxnLst/>
              <a:rect l="l" t="t" r="r" b="b"/>
              <a:pathLst>
                <a:path w="10442" h="12076" extrusionOk="0">
                  <a:moveTo>
                    <a:pt x="10374" y="0"/>
                  </a:moveTo>
                  <a:cubicBezTo>
                    <a:pt x="5071" y="2435"/>
                    <a:pt x="1668" y="6405"/>
                    <a:pt x="0" y="12009"/>
                  </a:cubicBezTo>
                  <a:lnTo>
                    <a:pt x="201" y="12076"/>
                  </a:lnTo>
                  <a:cubicBezTo>
                    <a:pt x="1868" y="6538"/>
                    <a:pt x="5237" y="2669"/>
                    <a:pt x="10441" y="200"/>
                  </a:cubicBezTo>
                  <a:lnTo>
                    <a:pt x="1037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8" name="Google Shape;1188;p14"/>
            <p:cNvSpPr/>
            <p:nvPr/>
          </p:nvSpPr>
          <p:spPr>
            <a:xfrm>
              <a:off x="5798475" y="3607450"/>
              <a:ext cx="28375" cy="40375"/>
            </a:xfrm>
            <a:custGeom>
              <a:avLst/>
              <a:gdLst/>
              <a:ahLst/>
              <a:cxnLst/>
              <a:rect l="l" t="t" r="r" b="b"/>
              <a:pathLst>
                <a:path w="1135" h="1615" extrusionOk="0">
                  <a:moveTo>
                    <a:pt x="369" y="1"/>
                  </a:moveTo>
                  <a:cubicBezTo>
                    <a:pt x="333" y="1"/>
                    <a:pt x="298" y="8"/>
                    <a:pt x="267" y="23"/>
                  </a:cubicBezTo>
                  <a:cubicBezTo>
                    <a:pt x="67" y="157"/>
                    <a:pt x="1" y="624"/>
                    <a:pt x="167" y="1024"/>
                  </a:cubicBezTo>
                  <a:cubicBezTo>
                    <a:pt x="308" y="1391"/>
                    <a:pt x="569" y="1614"/>
                    <a:pt x="787" y="1614"/>
                  </a:cubicBezTo>
                  <a:cubicBezTo>
                    <a:pt x="827" y="1614"/>
                    <a:pt x="865" y="1607"/>
                    <a:pt x="901" y="1591"/>
                  </a:cubicBezTo>
                  <a:cubicBezTo>
                    <a:pt x="1101" y="1458"/>
                    <a:pt x="1135" y="991"/>
                    <a:pt x="968" y="591"/>
                  </a:cubicBezTo>
                  <a:cubicBezTo>
                    <a:pt x="827" y="224"/>
                    <a:pt x="567" y="1"/>
                    <a:pt x="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9" name="Google Shape;1189;p14"/>
            <p:cNvSpPr/>
            <p:nvPr/>
          </p:nvSpPr>
          <p:spPr>
            <a:xfrm>
              <a:off x="5487425" y="3560500"/>
              <a:ext cx="70900" cy="351925"/>
            </a:xfrm>
            <a:custGeom>
              <a:avLst/>
              <a:gdLst/>
              <a:ahLst/>
              <a:cxnLst/>
              <a:rect l="l" t="t" r="r" b="b"/>
              <a:pathLst>
                <a:path w="2836" h="14077" extrusionOk="0">
                  <a:moveTo>
                    <a:pt x="2069" y="0"/>
                  </a:moveTo>
                  <a:lnTo>
                    <a:pt x="1835" y="33"/>
                  </a:lnTo>
                  <a:cubicBezTo>
                    <a:pt x="2536" y="4403"/>
                    <a:pt x="2502" y="8306"/>
                    <a:pt x="0" y="14010"/>
                  </a:cubicBezTo>
                  <a:lnTo>
                    <a:pt x="234" y="14077"/>
                  </a:lnTo>
                  <a:cubicBezTo>
                    <a:pt x="2736" y="8339"/>
                    <a:pt x="2836" y="4403"/>
                    <a:pt x="20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0" name="Google Shape;1190;p14"/>
            <p:cNvSpPr/>
            <p:nvPr/>
          </p:nvSpPr>
          <p:spPr>
            <a:xfrm>
              <a:off x="5512450" y="3541550"/>
              <a:ext cx="44225" cy="26250"/>
            </a:xfrm>
            <a:custGeom>
              <a:avLst/>
              <a:gdLst/>
              <a:ahLst/>
              <a:cxnLst/>
              <a:rect l="l" t="t" r="r" b="b"/>
              <a:pathLst>
                <a:path w="1769" h="1050" extrusionOk="0">
                  <a:moveTo>
                    <a:pt x="1250" y="0"/>
                  </a:moveTo>
                  <a:cubicBezTo>
                    <a:pt x="1105" y="0"/>
                    <a:pt x="939" y="30"/>
                    <a:pt x="767" y="91"/>
                  </a:cubicBezTo>
                  <a:cubicBezTo>
                    <a:pt x="334" y="258"/>
                    <a:pt x="0" y="558"/>
                    <a:pt x="67" y="791"/>
                  </a:cubicBezTo>
                  <a:cubicBezTo>
                    <a:pt x="88" y="960"/>
                    <a:pt x="270" y="1049"/>
                    <a:pt x="519" y="1049"/>
                  </a:cubicBezTo>
                  <a:cubicBezTo>
                    <a:pt x="663" y="1049"/>
                    <a:pt x="830" y="1019"/>
                    <a:pt x="1001" y="958"/>
                  </a:cubicBezTo>
                  <a:cubicBezTo>
                    <a:pt x="1434" y="825"/>
                    <a:pt x="1768" y="491"/>
                    <a:pt x="1701" y="258"/>
                  </a:cubicBezTo>
                  <a:cubicBezTo>
                    <a:pt x="1680" y="89"/>
                    <a:pt x="1499" y="0"/>
                    <a:pt x="12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1" name="Google Shape;1191;p14"/>
            <p:cNvSpPr/>
            <p:nvPr/>
          </p:nvSpPr>
          <p:spPr>
            <a:xfrm>
              <a:off x="5545800" y="3610525"/>
              <a:ext cx="189325" cy="317750"/>
            </a:xfrm>
            <a:custGeom>
              <a:avLst/>
              <a:gdLst/>
              <a:ahLst/>
              <a:cxnLst/>
              <a:rect l="l" t="t" r="r" b="b"/>
              <a:pathLst>
                <a:path w="7573" h="12710" extrusionOk="0">
                  <a:moveTo>
                    <a:pt x="7406" y="1"/>
                  </a:moveTo>
                  <a:cubicBezTo>
                    <a:pt x="2702" y="3870"/>
                    <a:pt x="267" y="6906"/>
                    <a:pt x="0" y="12710"/>
                  </a:cubicBezTo>
                  <a:lnTo>
                    <a:pt x="234" y="12710"/>
                  </a:lnTo>
                  <a:cubicBezTo>
                    <a:pt x="534" y="7039"/>
                    <a:pt x="2936" y="4037"/>
                    <a:pt x="7572" y="167"/>
                  </a:cubicBezTo>
                  <a:lnTo>
                    <a:pt x="740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2" name="Google Shape;1192;p14"/>
            <p:cNvSpPr/>
            <p:nvPr/>
          </p:nvSpPr>
          <p:spPr>
            <a:xfrm>
              <a:off x="5721750" y="3591875"/>
              <a:ext cx="34225" cy="34825"/>
            </a:xfrm>
            <a:custGeom>
              <a:avLst/>
              <a:gdLst/>
              <a:ahLst/>
              <a:cxnLst/>
              <a:rect l="l" t="t" r="r" b="b"/>
              <a:pathLst>
                <a:path w="1369" h="1393" extrusionOk="0">
                  <a:moveTo>
                    <a:pt x="401" y="0"/>
                  </a:moveTo>
                  <a:cubicBezTo>
                    <a:pt x="312" y="0"/>
                    <a:pt x="231" y="26"/>
                    <a:pt x="168" y="79"/>
                  </a:cubicBezTo>
                  <a:cubicBezTo>
                    <a:pt x="1" y="280"/>
                    <a:pt x="34" y="680"/>
                    <a:pt x="334" y="1047"/>
                  </a:cubicBezTo>
                  <a:cubicBezTo>
                    <a:pt x="493" y="1274"/>
                    <a:pt x="730" y="1393"/>
                    <a:pt x="928" y="1393"/>
                  </a:cubicBezTo>
                  <a:cubicBezTo>
                    <a:pt x="1020" y="1393"/>
                    <a:pt x="1104" y="1367"/>
                    <a:pt x="1168" y="1314"/>
                  </a:cubicBezTo>
                  <a:cubicBezTo>
                    <a:pt x="1368" y="1147"/>
                    <a:pt x="1302" y="680"/>
                    <a:pt x="1001" y="346"/>
                  </a:cubicBezTo>
                  <a:cubicBezTo>
                    <a:pt x="820" y="119"/>
                    <a:pt x="592" y="0"/>
                    <a:pt x="4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3" name="Google Shape;1193;p14"/>
            <p:cNvSpPr/>
            <p:nvPr/>
          </p:nvSpPr>
          <p:spPr>
            <a:xfrm>
              <a:off x="5466575" y="3704850"/>
              <a:ext cx="186000" cy="308550"/>
            </a:xfrm>
            <a:custGeom>
              <a:avLst/>
              <a:gdLst/>
              <a:ahLst/>
              <a:cxnLst/>
              <a:rect l="l" t="t" r="r" b="b"/>
              <a:pathLst>
                <a:path w="7440" h="12342" extrusionOk="0">
                  <a:moveTo>
                    <a:pt x="3014" y="1"/>
                  </a:moveTo>
                  <a:cubicBezTo>
                    <a:pt x="2665" y="1"/>
                    <a:pt x="2213" y="30"/>
                    <a:pt x="2102" y="30"/>
                  </a:cubicBezTo>
                  <a:cubicBezTo>
                    <a:pt x="501" y="3933"/>
                    <a:pt x="0" y="8003"/>
                    <a:pt x="601" y="11972"/>
                  </a:cubicBezTo>
                  <a:cubicBezTo>
                    <a:pt x="655" y="12135"/>
                    <a:pt x="731" y="12342"/>
                    <a:pt x="848" y="12342"/>
                  </a:cubicBezTo>
                  <a:cubicBezTo>
                    <a:pt x="874" y="12342"/>
                    <a:pt x="903" y="12331"/>
                    <a:pt x="934" y="12306"/>
                  </a:cubicBezTo>
                  <a:cubicBezTo>
                    <a:pt x="1035" y="12272"/>
                    <a:pt x="1035" y="12239"/>
                    <a:pt x="1068" y="12139"/>
                  </a:cubicBezTo>
                  <a:cubicBezTo>
                    <a:pt x="1535" y="11038"/>
                    <a:pt x="5438" y="3866"/>
                    <a:pt x="7439" y="1732"/>
                  </a:cubicBezTo>
                  <a:cubicBezTo>
                    <a:pt x="7339" y="1631"/>
                    <a:pt x="7206" y="1565"/>
                    <a:pt x="7172" y="1465"/>
                  </a:cubicBezTo>
                  <a:lnTo>
                    <a:pt x="6538" y="1965"/>
                  </a:lnTo>
                  <a:cubicBezTo>
                    <a:pt x="6672" y="1765"/>
                    <a:pt x="6772" y="1531"/>
                    <a:pt x="6905" y="1298"/>
                  </a:cubicBezTo>
                  <a:cubicBezTo>
                    <a:pt x="6372" y="931"/>
                    <a:pt x="5838" y="631"/>
                    <a:pt x="5238" y="431"/>
                  </a:cubicBezTo>
                  <a:cubicBezTo>
                    <a:pt x="4937" y="731"/>
                    <a:pt x="4704" y="998"/>
                    <a:pt x="4504" y="1331"/>
                  </a:cubicBezTo>
                  <a:cubicBezTo>
                    <a:pt x="4570" y="998"/>
                    <a:pt x="4670" y="631"/>
                    <a:pt x="4771" y="297"/>
                  </a:cubicBezTo>
                  <a:cubicBezTo>
                    <a:pt x="4537" y="264"/>
                    <a:pt x="4337" y="197"/>
                    <a:pt x="4070" y="130"/>
                  </a:cubicBezTo>
                  <a:cubicBezTo>
                    <a:pt x="3570" y="697"/>
                    <a:pt x="3069" y="1298"/>
                    <a:pt x="2669" y="1932"/>
                  </a:cubicBezTo>
                  <a:cubicBezTo>
                    <a:pt x="2836" y="1265"/>
                    <a:pt x="3069" y="597"/>
                    <a:pt x="3403" y="30"/>
                  </a:cubicBezTo>
                  <a:cubicBezTo>
                    <a:pt x="3336" y="8"/>
                    <a:pt x="3188" y="1"/>
                    <a:pt x="3014"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4" name="Google Shape;1194;p14"/>
            <p:cNvSpPr/>
            <p:nvPr/>
          </p:nvSpPr>
          <p:spPr>
            <a:xfrm>
              <a:off x="5338975" y="3710600"/>
              <a:ext cx="175150" cy="302450"/>
            </a:xfrm>
            <a:custGeom>
              <a:avLst/>
              <a:gdLst/>
              <a:ahLst/>
              <a:cxnLst/>
              <a:rect l="l" t="t" r="r" b="b"/>
              <a:pathLst>
                <a:path w="7006" h="12098" extrusionOk="0">
                  <a:moveTo>
                    <a:pt x="4838" y="0"/>
                  </a:moveTo>
                  <a:cubicBezTo>
                    <a:pt x="4671" y="34"/>
                    <a:pt x="4471" y="34"/>
                    <a:pt x="4304" y="67"/>
                  </a:cubicBezTo>
                  <a:cubicBezTo>
                    <a:pt x="4571" y="634"/>
                    <a:pt x="4804" y="1235"/>
                    <a:pt x="4871" y="1902"/>
                  </a:cubicBezTo>
                  <a:cubicBezTo>
                    <a:pt x="4504" y="1335"/>
                    <a:pt x="4070" y="734"/>
                    <a:pt x="3570" y="234"/>
                  </a:cubicBezTo>
                  <a:lnTo>
                    <a:pt x="2836" y="501"/>
                  </a:lnTo>
                  <a:cubicBezTo>
                    <a:pt x="2903" y="834"/>
                    <a:pt x="3003" y="1168"/>
                    <a:pt x="3036" y="1502"/>
                  </a:cubicBezTo>
                  <a:cubicBezTo>
                    <a:pt x="2836" y="1201"/>
                    <a:pt x="2636" y="901"/>
                    <a:pt x="2369" y="668"/>
                  </a:cubicBezTo>
                  <a:cubicBezTo>
                    <a:pt x="1735" y="901"/>
                    <a:pt x="1168" y="1235"/>
                    <a:pt x="568" y="1668"/>
                  </a:cubicBezTo>
                  <a:cubicBezTo>
                    <a:pt x="701" y="1868"/>
                    <a:pt x="801" y="2069"/>
                    <a:pt x="868" y="2269"/>
                  </a:cubicBezTo>
                  <a:cubicBezTo>
                    <a:pt x="701" y="2102"/>
                    <a:pt x="501" y="2002"/>
                    <a:pt x="301" y="1868"/>
                  </a:cubicBezTo>
                  <a:cubicBezTo>
                    <a:pt x="268" y="1868"/>
                    <a:pt x="134" y="1969"/>
                    <a:pt x="1" y="2069"/>
                  </a:cubicBezTo>
                  <a:cubicBezTo>
                    <a:pt x="1368" y="3003"/>
                    <a:pt x="2636" y="4237"/>
                    <a:pt x="3503" y="5705"/>
                  </a:cubicBezTo>
                  <a:cubicBezTo>
                    <a:pt x="4037" y="6572"/>
                    <a:pt x="4471" y="7506"/>
                    <a:pt x="4771" y="8507"/>
                  </a:cubicBezTo>
                  <a:cubicBezTo>
                    <a:pt x="5104" y="9574"/>
                    <a:pt x="5171" y="10808"/>
                    <a:pt x="5538" y="11909"/>
                  </a:cubicBezTo>
                  <a:cubicBezTo>
                    <a:pt x="5538" y="11976"/>
                    <a:pt x="5605" y="12042"/>
                    <a:pt x="5638" y="12076"/>
                  </a:cubicBezTo>
                  <a:cubicBezTo>
                    <a:pt x="5663" y="12091"/>
                    <a:pt x="5688" y="12097"/>
                    <a:pt x="5713" y="12097"/>
                  </a:cubicBezTo>
                  <a:cubicBezTo>
                    <a:pt x="5852" y="12097"/>
                    <a:pt x="5977" y="11879"/>
                    <a:pt x="6005" y="11709"/>
                  </a:cubicBezTo>
                  <a:cubicBezTo>
                    <a:pt x="7006" y="7739"/>
                    <a:pt x="6706" y="3303"/>
                    <a:pt x="4838" y="0"/>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5" name="Google Shape;1195;p14"/>
            <p:cNvSpPr/>
            <p:nvPr/>
          </p:nvSpPr>
          <p:spPr>
            <a:xfrm>
              <a:off x="5280600" y="3783150"/>
              <a:ext cx="203500" cy="226850"/>
            </a:xfrm>
            <a:custGeom>
              <a:avLst/>
              <a:gdLst/>
              <a:ahLst/>
              <a:cxnLst/>
              <a:rect l="l" t="t" r="r" b="b"/>
              <a:pathLst>
                <a:path w="8140" h="9074" extrusionOk="0">
                  <a:moveTo>
                    <a:pt x="2536" y="1"/>
                  </a:moveTo>
                  <a:cubicBezTo>
                    <a:pt x="2436" y="101"/>
                    <a:pt x="2302" y="234"/>
                    <a:pt x="2202" y="301"/>
                  </a:cubicBezTo>
                  <a:cubicBezTo>
                    <a:pt x="2636" y="634"/>
                    <a:pt x="3036" y="1001"/>
                    <a:pt x="3370" y="1468"/>
                  </a:cubicBezTo>
                  <a:cubicBezTo>
                    <a:pt x="2870" y="1168"/>
                    <a:pt x="2336" y="935"/>
                    <a:pt x="1835" y="701"/>
                  </a:cubicBezTo>
                  <a:cubicBezTo>
                    <a:pt x="1669" y="868"/>
                    <a:pt x="1535" y="1068"/>
                    <a:pt x="1435" y="1201"/>
                  </a:cubicBezTo>
                  <a:cubicBezTo>
                    <a:pt x="1635" y="1435"/>
                    <a:pt x="1802" y="1668"/>
                    <a:pt x="1969" y="1935"/>
                  </a:cubicBezTo>
                  <a:cubicBezTo>
                    <a:pt x="1702" y="1768"/>
                    <a:pt x="1435" y="1668"/>
                    <a:pt x="1168" y="1535"/>
                  </a:cubicBezTo>
                  <a:cubicBezTo>
                    <a:pt x="835" y="2002"/>
                    <a:pt x="601" y="2536"/>
                    <a:pt x="334" y="3103"/>
                  </a:cubicBezTo>
                  <a:cubicBezTo>
                    <a:pt x="501" y="3203"/>
                    <a:pt x="668" y="3336"/>
                    <a:pt x="801" y="3470"/>
                  </a:cubicBezTo>
                  <a:cubicBezTo>
                    <a:pt x="601" y="3436"/>
                    <a:pt x="434" y="3370"/>
                    <a:pt x="201" y="3370"/>
                  </a:cubicBezTo>
                  <a:cubicBezTo>
                    <a:pt x="101" y="3503"/>
                    <a:pt x="34" y="3636"/>
                    <a:pt x="1" y="3770"/>
                  </a:cubicBezTo>
                  <a:cubicBezTo>
                    <a:pt x="1335" y="3837"/>
                    <a:pt x="2669" y="4304"/>
                    <a:pt x="3904" y="5071"/>
                  </a:cubicBezTo>
                  <a:cubicBezTo>
                    <a:pt x="4637" y="5504"/>
                    <a:pt x="5305" y="6072"/>
                    <a:pt x="5938" y="6672"/>
                  </a:cubicBezTo>
                  <a:cubicBezTo>
                    <a:pt x="6606" y="7406"/>
                    <a:pt x="7139" y="8306"/>
                    <a:pt x="7840" y="8974"/>
                  </a:cubicBezTo>
                  <a:cubicBezTo>
                    <a:pt x="7873" y="9007"/>
                    <a:pt x="7940" y="9074"/>
                    <a:pt x="7973" y="9074"/>
                  </a:cubicBezTo>
                  <a:cubicBezTo>
                    <a:pt x="8140" y="9074"/>
                    <a:pt x="8140" y="8807"/>
                    <a:pt x="8107" y="8607"/>
                  </a:cubicBezTo>
                  <a:cubicBezTo>
                    <a:pt x="7206" y="5104"/>
                    <a:pt x="5171" y="1735"/>
                    <a:pt x="2536"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6" name="Google Shape;1196;p14"/>
            <p:cNvSpPr/>
            <p:nvPr/>
          </p:nvSpPr>
          <p:spPr>
            <a:xfrm>
              <a:off x="5479925" y="3768975"/>
              <a:ext cx="268550" cy="243525"/>
            </a:xfrm>
            <a:custGeom>
              <a:avLst/>
              <a:gdLst/>
              <a:ahLst/>
              <a:cxnLst/>
              <a:rect l="l" t="t" r="r" b="b"/>
              <a:pathLst>
                <a:path w="10742" h="9741" extrusionOk="0">
                  <a:moveTo>
                    <a:pt x="7906" y="0"/>
                  </a:moveTo>
                  <a:cubicBezTo>
                    <a:pt x="4403" y="1802"/>
                    <a:pt x="1535" y="5404"/>
                    <a:pt x="67" y="9240"/>
                  </a:cubicBezTo>
                  <a:cubicBezTo>
                    <a:pt x="34" y="9474"/>
                    <a:pt x="0" y="9741"/>
                    <a:pt x="200" y="9741"/>
                  </a:cubicBezTo>
                  <a:cubicBezTo>
                    <a:pt x="234" y="9741"/>
                    <a:pt x="334" y="9707"/>
                    <a:pt x="367" y="9674"/>
                  </a:cubicBezTo>
                  <a:cubicBezTo>
                    <a:pt x="1334" y="8907"/>
                    <a:pt x="2135" y="7973"/>
                    <a:pt x="3036" y="7206"/>
                  </a:cubicBezTo>
                  <a:cubicBezTo>
                    <a:pt x="3870" y="6505"/>
                    <a:pt x="4737" y="5971"/>
                    <a:pt x="5704" y="5504"/>
                  </a:cubicBezTo>
                  <a:cubicBezTo>
                    <a:pt x="7305" y="4737"/>
                    <a:pt x="9040" y="4304"/>
                    <a:pt x="10741" y="4237"/>
                  </a:cubicBezTo>
                  <a:cubicBezTo>
                    <a:pt x="10708" y="4070"/>
                    <a:pt x="10674" y="3970"/>
                    <a:pt x="10641" y="3837"/>
                  </a:cubicBezTo>
                  <a:cubicBezTo>
                    <a:pt x="10374" y="3837"/>
                    <a:pt x="10141" y="3837"/>
                    <a:pt x="9874" y="3870"/>
                  </a:cubicBezTo>
                  <a:lnTo>
                    <a:pt x="10508" y="3503"/>
                  </a:lnTo>
                  <a:cubicBezTo>
                    <a:pt x="10241" y="2903"/>
                    <a:pt x="9974" y="2335"/>
                    <a:pt x="9574" y="1802"/>
                  </a:cubicBezTo>
                  <a:cubicBezTo>
                    <a:pt x="9240" y="1868"/>
                    <a:pt x="8873" y="2002"/>
                    <a:pt x="8540" y="2169"/>
                  </a:cubicBezTo>
                  <a:lnTo>
                    <a:pt x="9307" y="1401"/>
                  </a:lnTo>
                  <a:cubicBezTo>
                    <a:pt x="9140" y="1201"/>
                    <a:pt x="8973" y="1001"/>
                    <a:pt x="8806" y="834"/>
                  </a:cubicBezTo>
                  <a:cubicBezTo>
                    <a:pt x="8073" y="1035"/>
                    <a:pt x="7405" y="1301"/>
                    <a:pt x="6738" y="1568"/>
                  </a:cubicBezTo>
                  <a:cubicBezTo>
                    <a:pt x="7239" y="1068"/>
                    <a:pt x="7739" y="668"/>
                    <a:pt x="8339" y="334"/>
                  </a:cubicBezTo>
                  <a:cubicBezTo>
                    <a:pt x="8206" y="201"/>
                    <a:pt x="8039" y="134"/>
                    <a:pt x="7906" y="0"/>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7" name="Google Shape;1197;p14"/>
            <p:cNvSpPr/>
            <p:nvPr/>
          </p:nvSpPr>
          <p:spPr>
            <a:xfrm>
              <a:off x="5483250" y="3890725"/>
              <a:ext cx="256875" cy="121325"/>
            </a:xfrm>
            <a:custGeom>
              <a:avLst/>
              <a:gdLst/>
              <a:ahLst/>
              <a:cxnLst/>
              <a:rect l="l" t="t" r="r" b="b"/>
              <a:pathLst>
                <a:path w="10275" h="4853" extrusionOk="0">
                  <a:moveTo>
                    <a:pt x="10008" y="1"/>
                  </a:moveTo>
                  <a:cubicBezTo>
                    <a:pt x="6739" y="134"/>
                    <a:pt x="3069" y="1935"/>
                    <a:pt x="267" y="4437"/>
                  </a:cubicBezTo>
                  <a:cubicBezTo>
                    <a:pt x="167" y="4537"/>
                    <a:pt x="1" y="4771"/>
                    <a:pt x="101" y="4837"/>
                  </a:cubicBezTo>
                  <a:cubicBezTo>
                    <a:pt x="123" y="4849"/>
                    <a:pt x="145" y="4852"/>
                    <a:pt x="166" y="4852"/>
                  </a:cubicBezTo>
                  <a:cubicBezTo>
                    <a:pt x="208" y="4852"/>
                    <a:pt x="245" y="4837"/>
                    <a:pt x="267" y="4837"/>
                  </a:cubicBezTo>
                  <a:cubicBezTo>
                    <a:pt x="1268" y="4637"/>
                    <a:pt x="2236" y="4137"/>
                    <a:pt x="3236" y="3870"/>
                  </a:cubicBezTo>
                  <a:cubicBezTo>
                    <a:pt x="4104" y="3670"/>
                    <a:pt x="5038" y="3536"/>
                    <a:pt x="5871" y="3536"/>
                  </a:cubicBezTo>
                  <a:cubicBezTo>
                    <a:pt x="7339" y="3536"/>
                    <a:pt x="8740" y="3837"/>
                    <a:pt x="9908" y="4437"/>
                  </a:cubicBezTo>
                  <a:cubicBezTo>
                    <a:pt x="9941" y="4304"/>
                    <a:pt x="10008" y="4170"/>
                    <a:pt x="10041" y="4003"/>
                  </a:cubicBezTo>
                  <a:cubicBezTo>
                    <a:pt x="9874" y="3937"/>
                    <a:pt x="9674" y="3870"/>
                    <a:pt x="9507" y="3803"/>
                  </a:cubicBezTo>
                  <a:cubicBezTo>
                    <a:pt x="9674" y="3803"/>
                    <a:pt x="9874" y="3770"/>
                    <a:pt x="10074" y="3770"/>
                  </a:cubicBezTo>
                  <a:cubicBezTo>
                    <a:pt x="10208" y="3170"/>
                    <a:pt x="10275" y="2602"/>
                    <a:pt x="10275" y="2035"/>
                  </a:cubicBezTo>
                  <a:cubicBezTo>
                    <a:pt x="10008" y="1969"/>
                    <a:pt x="9708" y="1902"/>
                    <a:pt x="9407" y="1902"/>
                  </a:cubicBezTo>
                  <a:cubicBezTo>
                    <a:pt x="9708" y="1802"/>
                    <a:pt x="10008" y="1668"/>
                    <a:pt x="10275" y="1568"/>
                  </a:cubicBezTo>
                  <a:cubicBezTo>
                    <a:pt x="10275" y="1368"/>
                    <a:pt x="10275" y="1168"/>
                    <a:pt x="10241" y="968"/>
                  </a:cubicBezTo>
                  <a:cubicBezTo>
                    <a:pt x="9674" y="835"/>
                    <a:pt x="9074" y="801"/>
                    <a:pt x="8507" y="801"/>
                  </a:cubicBezTo>
                  <a:cubicBezTo>
                    <a:pt x="9040" y="568"/>
                    <a:pt x="9574" y="468"/>
                    <a:pt x="10108" y="434"/>
                  </a:cubicBezTo>
                  <a:cubicBezTo>
                    <a:pt x="10074" y="301"/>
                    <a:pt x="10041" y="134"/>
                    <a:pt x="10008" y="1"/>
                  </a:cubicBezTo>
                  <a:close/>
                </a:path>
              </a:pathLst>
            </a:custGeom>
            <a:solidFill>
              <a:srgbClr val="FFCF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8" name="Google Shape;1198;p14"/>
            <p:cNvSpPr/>
            <p:nvPr/>
          </p:nvSpPr>
          <p:spPr>
            <a:xfrm>
              <a:off x="5560800" y="3953275"/>
              <a:ext cx="145125" cy="24200"/>
            </a:xfrm>
            <a:custGeom>
              <a:avLst/>
              <a:gdLst/>
              <a:ahLst/>
              <a:cxnLst/>
              <a:rect l="l" t="t" r="r" b="b"/>
              <a:pathLst>
                <a:path w="5805" h="968" fill="none" extrusionOk="0">
                  <a:moveTo>
                    <a:pt x="1" y="968"/>
                  </a:moveTo>
                  <a:cubicBezTo>
                    <a:pt x="1835" y="201"/>
                    <a:pt x="3904" y="0"/>
                    <a:pt x="5805" y="30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9" name="Google Shape;1199;p14"/>
            <p:cNvSpPr/>
            <p:nvPr/>
          </p:nvSpPr>
          <p:spPr>
            <a:xfrm>
              <a:off x="5633350" y="3932425"/>
              <a:ext cx="48400" cy="8375"/>
            </a:xfrm>
            <a:custGeom>
              <a:avLst/>
              <a:gdLst/>
              <a:ahLst/>
              <a:cxnLst/>
              <a:rect l="l" t="t" r="r" b="b"/>
              <a:pathLst>
                <a:path w="1936" h="335" fill="none" extrusionOk="0">
                  <a:moveTo>
                    <a:pt x="1" y="334"/>
                  </a:moveTo>
                  <a:cubicBezTo>
                    <a:pt x="601" y="101"/>
                    <a:pt x="1268" y="0"/>
                    <a:pt x="1936" y="3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0" name="Google Shape;1200;p14"/>
            <p:cNvSpPr/>
            <p:nvPr/>
          </p:nvSpPr>
          <p:spPr>
            <a:xfrm>
              <a:off x="5500775" y="3844025"/>
              <a:ext cx="149300" cy="145125"/>
            </a:xfrm>
            <a:custGeom>
              <a:avLst/>
              <a:gdLst/>
              <a:ahLst/>
              <a:cxnLst/>
              <a:rect l="l" t="t" r="r" b="b"/>
              <a:pathLst>
                <a:path w="5972" h="5805" fill="none" extrusionOk="0">
                  <a:moveTo>
                    <a:pt x="0" y="5805"/>
                  </a:moveTo>
                  <a:cubicBezTo>
                    <a:pt x="1201" y="3236"/>
                    <a:pt x="3369" y="1135"/>
                    <a:pt x="5971" y="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1" name="Google Shape;1201;p14"/>
            <p:cNvSpPr/>
            <p:nvPr/>
          </p:nvSpPr>
          <p:spPr>
            <a:xfrm>
              <a:off x="5492425" y="3755625"/>
              <a:ext cx="25050" cy="191000"/>
            </a:xfrm>
            <a:custGeom>
              <a:avLst/>
              <a:gdLst/>
              <a:ahLst/>
              <a:cxnLst/>
              <a:rect l="l" t="t" r="r" b="b"/>
              <a:pathLst>
                <a:path w="1002" h="7640" fill="none" extrusionOk="0">
                  <a:moveTo>
                    <a:pt x="1001" y="1"/>
                  </a:moveTo>
                  <a:cubicBezTo>
                    <a:pt x="334" y="2503"/>
                    <a:pt x="1" y="5071"/>
                    <a:pt x="1" y="764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2" name="Google Shape;1202;p14"/>
            <p:cNvSpPr/>
            <p:nvPr/>
          </p:nvSpPr>
          <p:spPr>
            <a:xfrm>
              <a:off x="5522450" y="3798150"/>
              <a:ext cx="8350" cy="42575"/>
            </a:xfrm>
            <a:custGeom>
              <a:avLst/>
              <a:gdLst/>
              <a:ahLst/>
              <a:cxnLst/>
              <a:rect l="l" t="t" r="r" b="b"/>
              <a:pathLst>
                <a:path w="334" h="1703" fill="none" extrusionOk="0">
                  <a:moveTo>
                    <a:pt x="334" y="1"/>
                  </a:moveTo>
                  <a:cubicBezTo>
                    <a:pt x="134" y="535"/>
                    <a:pt x="0" y="1135"/>
                    <a:pt x="34" y="1702"/>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3" name="Google Shape;1203;p14"/>
            <p:cNvSpPr/>
            <p:nvPr/>
          </p:nvSpPr>
          <p:spPr>
            <a:xfrm>
              <a:off x="5585825" y="3766475"/>
              <a:ext cx="23375" cy="49225"/>
            </a:xfrm>
            <a:custGeom>
              <a:avLst/>
              <a:gdLst/>
              <a:ahLst/>
              <a:cxnLst/>
              <a:rect l="l" t="t" r="r" b="b"/>
              <a:pathLst>
                <a:path w="935" h="1969" fill="none" extrusionOk="0">
                  <a:moveTo>
                    <a:pt x="935" y="0"/>
                  </a:moveTo>
                  <a:cubicBezTo>
                    <a:pt x="501" y="601"/>
                    <a:pt x="234" y="1268"/>
                    <a:pt x="1" y="1968"/>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4" name="Google Shape;1204;p14"/>
            <p:cNvSpPr/>
            <p:nvPr/>
          </p:nvSpPr>
          <p:spPr>
            <a:xfrm>
              <a:off x="5409875" y="3776475"/>
              <a:ext cx="60900" cy="106775"/>
            </a:xfrm>
            <a:custGeom>
              <a:avLst/>
              <a:gdLst/>
              <a:ahLst/>
              <a:cxnLst/>
              <a:rect l="l" t="t" r="r" b="b"/>
              <a:pathLst>
                <a:path w="2436" h="4271" fill="none" extrusionOk="0">
                  <a:moveTo>
                    <a:pt x="0" y="1"/>
                  </a:moveTo>
                  <a:cubicBezTo>
                    <a:pt x="1134" y="1202"/>
                    <a:pt x="1968" y="2703"/>
                    <a:pt x="2435" y="427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5" name="Google Shape;1205;p14"/>
            <p:cNvSpPr/>
            <p:nvPr/>
          </p:nvSpPr>
          <p:spPr>
            <a:xfrm>
              <a:off x="5327300" y="3861550"/>
              <a:ext cx="77600" cy="46725"/>
            </a:xfrm>
            <a:custGeom>
              <a:avLst/>
              <a:gdLst/>
              <a:ahLst/>
              <a:cxnLst/>
              <a:rect l="l" t="t" r="r" b="b"/>
              <a:pathLst>
                <a:path w="3104" h="1869" fill="none" extrusionOk="0">
                  <a:moveTo>
                    <a:pt x="1" y="0"/>
                  </a:moveTo>
                  <a:cubicBezTo>
                    <a:pt x="1135" y="434"/>
                    <a:pt x="2236" y="1034"/>
                    <a:pt x="3103" y="1868"/>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6" name="Google Shape;1206;p14"/>
            <p:cNvSpPr/>
            <p:nvPr/>
          </p:nvSpPr>
          <p:spPr>
            <a:xfrm>
              <a:off x="5402350" y="3877375"/>
              <a:ext cx="66750" cy="108450"/>
            </a:xfrm>
            <a:custGeom>
              <a:avLst/>
              <a:gdLst/>
              <a:ahLst/>
              <a:cxnLst/>
              <a:rect l="l" t="t" r="r" b="b"/>
              <a:pathLst>
                <a:path w="2670" h="4338" fill="none" extrusionOk="0">
                  <a:moveTo>
                    <a:pt x="1" y="1"/>
                  </a:moveTo>
                  <a:cubicBezTo>
                    <a:pt x="1168" y="1235"/>
                    <a:pt x="2102" y="2703"/>
                    <a:pt x="2670" y="433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7" name="Google Shape;1207;p14"/>
            <p:cNvSpPr/>
            <p:nvPr/>
          </p:nvSpPr>
          <p:spPr>
            <a:xfrm>
              <a:off x="5535800" y="3462075"/>
              <a:ext cx="251850" cy="1567000"/>
            </a:xfrm>
            <a:custGeom>
              <a:avLst/>
              <a:gdLst/>
              <a:ahLst/>
              <a:cxnLst/>
              <a:rect l="l" t="t" r="r" b="b"/>
              <a:pathLst>
                <a:path w="10074" h="62680" fill="none" extrusionOk="0">
                  <a:moveTo>
                    <a:pt x="234" y="1"/>
                  </a:moveTo>
                  <a:cubicBezTo>
                    <a:pt x="10074" y="18114"/>
                    <a:pt x="10074" y="41030"/>
                    <a:pt x="0" y="62679"/>
                  </a:cubicBezTo>
                </a:path>
              </a:pathLst>
            </a:custGeom>
            <a:noFill/>
            <a:ln w="5000"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8" name="Google Shape;1208;p14"/>
            <p:cNvSpPr/>
            <p:nvPr/>
          </p:nvSpPr>
          <p:spPr>
            <a:xfrm>
              <a:off x="5068800" y="2869175"/>
              <a:ext cx="479425" cy="622000"/>
            </a:xfrm>
            <a:custGeom>
              <a:avLst/>
              <a:gdLst/>
              <a:ahLst/>
              <a:cxnLst/>
              <a:rect l="l" t="t" r="r" b="b"/>
              <a:pathLst>
                <a:path w="19177" h="24880" extrusionOk="0">
                  <a:moveTo>
                    <a:pt x="9640" y="0"/>
                  </a:moveTo>
                  <a:cubicBezTo>
                    <a:pt x="9307" y="67"/>
                    <a:pt x="7439" y="400"/>
                    <a:pt x="7105" y="534"/>
                  </a:cubicBezTo>
                  <a:cubicBezTo>
                    <a:pt x="8106" y="1635"/>
                    <a:pt x="8940" y="2835"/>
                    <a:pt x="9640" y="4136"/>
                  </a:cubicBezTo>
                  <a:cubicBezTo>
                    <a:pt x="8439" y="3002"/>
                    <a:pt x="7172" y="1968"/>
                    <a:pt x="5904" y="1001"/>
                  </a:cubicBezTo>
                  <a:cubicBezTo>
                    <a:pt x="5437" y="1201"/>
                    <a:pt x="5004" y="1401"/>
                    <a:pt x="4570" y="1668"/>
                  </a:cubicBezTo>
                  <a:cubicBezTo>
                    <a:pt x="4970" y="2335"/>
                    <a:pt x="5337" y="3002"/>
                    <a:pt x="5738" y="3703"/>
                  </a:cubicBezTo>
                  <a:cubicBezTo>
                    <a:pt x="5104" y="3136"/>
                    <a:pt x="4437" y="2635"/>
                    <a:pt x="3769" y="2168"/>
                  </a:cubicBezTo>
                  <a:cubicBezTo>
                    <a:pt x="2735" y="2869"/>
                    <a:pt x="1768" y="3703"/>
                    <a:pt x="934" y="4670"/>
                  </a:cubicBezTo>
                  <a:cubicBezTo>
                    <a:pt x="1301" y="5037"/>
                    <a:pt x="1635" y="5471"/>
                    <a:pt x="2002" y="5871"/>
                  </a:cubicBezTo>
                  <a:cubicBezTo>
                    <a:pt x="1501" y="5571"/>
                    <a:pt x="1001" y="5371"/>
                    <a:pt x="500" y="5170"/>
                  </a:cubicBezTo>
                  <a:cubicBezTo>
                    <a:pt x="334" y="5337"/>
                    <a:pt x="167" y="5604"/>
                    <a:pt x="0" y="5838"/>
                  </a:cubicBezTo>
                  <a:cubicBezTo>
                    <a:pt x="5170" y="9373"/>
                    <a:pt x="16812" y="22383"/>
                    <a:pt x="18347" y="24551"/>
                  </a:cubicBezTo>
                  <a:cubicBezTo>
                    <a:pt x="18447" y="24684"/>
                    <a:pt x="18513" y="24818"/>
                    <a:pt x="18647" y="24851"/>
                  </a:cubicBezTo>
                  <a:cubicBezTo>
                    <a:pt x="18690" y="24871"/>
                    <a:pt x="18730" y="24880"/>
                    <a:pt x="18768" y="24880"/>
                  </a:cubicBezTo>
                  <a:cubicBezTo>
                    <a:pt x="19050" y="24880"/>
                    <a:pt x="19177" y="24371"/>
                    <a:pt x="19147" y="24017"/>
                  </a:cubicBezTo>
                  <a:cubicBezTo>
                    <a:pt x="18280" y="15645"/>
                    <a:pt x="15011" y="7372"/>
                    <a:pt x="9640" y="0"/>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9" name="Google Shape;1209;p14"/>
            <p:cNvSpPr/>
            <p:nvPr/>
          </p:nvSpPr>
          <p:spPr>
            <a:xfrm>
              <a:off x="4962875" y="2951725"/>
              <a:ext cx="585450" cy="539700"/>
            </a:xfrm>
            <a:custGeom>
              <a:avLst/>
              <a:gdLst/>
              <a:ahLst/>
              <a:cxnLst/>
              <a:rect l="l" t="t" r="r" b="b"/>
              <a:pathLst>
                <a:path w="23418" h="21588" extrusionOk="0">
                  <a:moveTo>
                    <a:pt x="7740" y="0"/>
                  </a:moveTo>
                  <a:cubicBezTo>
                    <a:pt x="7406" y="167"/>
                    <a:pt x="5738" y="1001"/>
                    <a:pt x="5471" y="1168"/>
                  </a:cubicBezTo>
                  <a:cubicBezTo>
                    <a:pt x="6706" y="1968"/>
                    <a:pt x="7840" y="2869"/>
                    <a:pt x="8840" y="3970"/>
                  </a:cubicBezTo>
                  <a:cubicBezTo>
                    <a:pt x="7373" y="3203"/>
                    <a:pt x="5872" y="2536"/>
                    <a:pt x="4371" y="1968"/>
                  </a:cubicBezTo>
                  <a:cubicBezTo>
                    <a:pt x="4004" y="2302"/>
                    <a:pt x="3637" y="2636"/>
                    <a:pt x="3303" y="2936"/>
                  </a:cubicBezTo>
                  <a:cubicBezTo>
                    <a:pt x="3870" y="3503"/>
                    <a:pt x="4404" y="4037"/>
                    <a:pt x="4971" y="4604"/>
                  </a:cubicBezTo>
                  <a:cubicBezTo>
                    <a:pt x="4204" y="4237"/>
                    <a:pt x="3470" y="3903"/>
                    <a:pt x="2669" y="3670"/>
                  </a:cubicBezTo>
                  <a:cubicBezTo>
                    <a:pt x="1835" y="4604"/>
                    <a:pt x="1168" y="5671"/>
                    <a:pt x="635" y="6839"/>
                  </a:cubicBezTo>
                  <a:lnTo>
                    <a:pt x="2002" y="7706"/>
                  </a:lnTo>
                  <a:cubicBezTo>
                    <a:pt x="1468" y="7572"/>
                    <a:pt x="901" y="7472"/>
                    <a:pt x="368" y="7406"/>
                  </a:cubicBezTo>
                  <a:cubicBezTo>
                    <a:pt x="201" y="7673"/>
                    <a:pt x="134" y="7906"/>
                    <a:pt x="1" y="8206"/>
                  </a:cubicBezTo>
                  <a:cubicBezTo>
                    <a:pt x="5905" y="10241"/>
                    <a:pt x="20582" y="19714"/>
                    <a:pt x="22650" y="21382"/>
                  </a:cubicBezTo>
                  <a:cubicBezTo>
                    <a:pt x="22750" y="21482"/>
                    <a:pt x="22884" y="21549"/>
                    <a:pt x="23017" y="21582"/>
                  </a:cubicBezTo>
                  <a:cubicBezTo>
                    <a:pt x="23038" y="21586"/>
                    <a:pt x="23058" y="21588"/>
                    <a:pt x="23076" y="21588"/>
                  </a:cubicBezTo>
                  <a:cubicBezTo>
                    <a:pt x="23417" y="21588"/>
                    <a:pt x="23409" y="21028"/>
                    <a:pt x="23251" y="20648"/>
                  </a:cubicBezTo>
                  <a:cubicBezTo>
                    <a:pt x="20182" y="12743"/>
                    <a:pt x="14878" y="5671"/>
                    <a:pt x="77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0" name="Google Shape;1210;p14"/>
            <p:cNvSpPr/>
            <p:nvPr/>
          </p:nvSpPr>
          <p:spPr>
            <a:xfrm>
              <a:off x="5380675" y="2846650"/>
              <a:ext cx="321925" cy="636925"/>
            </a:xfrm>
            <a:custGeom>
              <a:avLst/>
              <a:gdLst/>
              <a:ahLst/>
              <a:cxnLst/>
              <a:rect l="l" t="t" r="r" b="b"/>
              <a:pathLst>
                <a:path w="12877" h="25477" extrusionOk="0">
                  <a:moveTo>
                    <a:pt x="4637" y="0"/>
                  </a:moveTo>
                  <a:cubicBezTo>
                    <a:pt x="3970" y="1268"/>
                    <a:pt x="3403" y="2602"/>
                    <a:pt x="2969" y="4003"/>
                  </a:cubicBezTo>
                  <a:cubicBezTo>
                    <a:pt x="2836" y="2602"/>
                    <a:pt x="2903" y="1268"/>
                    <a:pt x="3203" y="0"/>
                  </a:cubicBezTo>
                  <a:lnTo>
                    <a:pt x="3203" y="0"/>
                  </a:lnTo>
                  <a:cubicBezTo>
                    <a:pt x="2803" y="34"/>
                    <a:pt x="2402" y="34"/>
                    <a:pt x="2035" y="67"/>
                  </a:cubicBezTo>
                  <a:cubicBezTo>
                    <a:pt x="1" y="7673"/>
                    <a:pt x="1735" y="17046"/>
                    <a:pt x="5838" y="24785"/>
                  </a:cubicBezTo>
                  <a:cubicBezTo>
                    <a:pt x="5996" y="25100"/>
                    <a:pt x="6339" y="25477"/>
                    <a:pt x="6608" y="25477"/>
                  </a:cubicBezTo>
                  <a:cubicBezTo>
                    <a:pt x="6681" y="25477"/>
                    <a:pt x="6749" y="25449"/>
                    <a:pt x="6806" y="25385"/>
                  </a:cubicBezTo>
                  <a:cubicBezTo>
                    <a:pt x="6872" y="25285"/>
                    <a:pt x="6939" y="25118"/>
                    <a:pt x="6939" y="25018"/>
                  </a:cubicBezTo>
                  <a:cubicBezTo>
                    <a:pt x="7072" y="22583"/>
                    <a:pt x="6572" y="20081"/>
                    <a:pt x="6705" y="17680"/>
                  </a:cubicBezTo>
                  <a:cubicBezTo>
                    <a:pt x="6839" y="15511"/>
                    <a:pt x="7206" y="13410"/>
                    <a:pt x="7806" y="11409"/>
                  </a:cubicBezTo>
                  <a:cubicBezTo>
                    <a:pt x="8840" y="8006"/>
                    <a:pt x="10608" y="4904"/>
                    <a:pt x="12877" y="2435"/>
                  </a:cubicBezTo>
                  <a:cubicBezTo>
                    <a:pt x="12610" y="2269"/>
                    <a:pt x="12309" y="2102"/>
                    <a:pt x="12009" y="1902"/>
                  </a:cubicBezTo>
                  <a:cubicBezTo>
                    <a:pt x="11642" y="2235"/>
                    <a:pt x="11342" y="2602"/>
                    <a:pt x="11042" y="3036"/>
                  </a:cubicBezTo>
                  <a:cubicBezTo>
                    <a:pt x="11142" y="2569"/>
                    <a:pt x="11209" y="2069"/>
                    <a:pt x="11342" y="1602"/>
                  </a:cubicBezTo>
                  <a:cubicBezTo>
                    <a:pt x="10008" y="1034"/>
                    <a:pt x="8674" y="601"/>
                    <a:pt x="7306" y="334"/>
                  </a:cubicBezTo>
                  <a:cubicBezTo>
                    <a:pt x="6906" y="934"/>
                    <a:pt x="6639" y="1602"/>
                    <a:pt x="6372" y="2335"/>
                  </a:cubicBezTo>
                  <a:cubicBezTo>
                    <a:pt x="6305" y="1602"/>
                    <a:pt x="6238" y="868"/>
                    <a:pt x="6238" y="167"/>
                  </a:cubicBezTo>
                  <a:cubicBezTo>
                    <a:pt x="5705" y="67"/>
                    <a:pt x="5171" y="34"/>
                    <a:pt x="46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1" name="Google Shape;1211;p14"/>
            <p:cNvSpPr/>
            <p:nvPr/>
          </p:nvSpPr>
          <p:spPr>
            <a:xfrm>
              <a:off x="5548300" y="3004250"/>
              <a:ext cx="407825" cy="475375"/>
            </a:xfrm>
            <a:custGeom>
              <a:avLst/>
              <a:gdLst/>
              <a:ahLst/>
              <a:cxnLst/>
              <a:rect l="l" t="t" r="r" b="b"/>
              <a:pathLst>
                <a:path w="16313" h="19015" extrusionOk="0">
                  <a:moveTo>
                    <a:pt x="11142" y="1"/>
                  </a:moveTo>
                  <a:cubicBezTo>
                    <a:pt x="5805" y="3603"/>
                    <a:pt x="1802" y="10608"/>
                    <a:pt x="101" y="18080"/>
                  </a:cubicBezTo>
                  <a:cubicBezTo>
                    <a:pt x="0" y="18447"/>
                    <a:pt x="67" y="19014"/>
                    <a:pt x="334" y="19014"/>
                  </a:cubicBezTo>
                  <a:cubicBezTo>
                    <a:pt x="434" y="19014"/>
                    <a:pt x="501" y="18948"/>
                    <a:pt x="601" y="18848"/>
                  </a:cubicBezTo>
                  <a:cubicBezTo>
                    <a:pt x="2002" y="17447"/>
                    <a:pt x="3069" y="15512"/>
                    <a:pt x="4437" y="14078"/>
                  </a:cubicBezTo>
                  <a:cubicBezTo>
                    <a:pt x="5638" y="12743"/>
                    <a:pt x="7005" y="11643"/>
                    <a:pt x="8440" y="10742"/>
                  </a:cubicBezTo>
                  <a:cubicBezTo>
                    <a:pt x="10908" y="9174"/>
                    <a:pt x="13610" y="8307"/>
                    <a:pt x="16312" y="8140"/>
                  </a:cubicBezTo>
                  <a:cubicBezTo>
                    <a:pt x="16245" y="7873"/>
                    <a:pt x="16112" y="7606"/>
                    <a:pt x="16045" y="7339"/>
                  </a:cubicBezTo>
                  <a:cubicBezTo>
                    <a:pt x="15678" y="7339"/>
                    <a:pt x="15278" y="7406"/>
                    <a:pt x="14878" y="7473"/>
                  </a:cubicBezTo>
                  <a:cubicBezTo>
                    <a:pt x="15211" y="7173"/>
                    <a:pt x="15512" y="6973"/>
                    <a:pt x="15845" y="6739"/>
                  </a:cubicBezTo>
                  <a:cubicBezTo>
                    <a:pt x="15345" y="5572"/>
                    <a:pt x="14778" y="4437"/>
                    <a:pt x="14111" y="3437"/>
                  </a:cubicBezTo>
                  <a:cubicBezTo>
                    <a:pt x="13577" y="3603"/>
                    <a:pt x="13010" y="3837"/>
                    <a:pt x="12476" y="4137"/>
                  </a:cubicBezTo>
                  <a:cubicBezTo>
                    <a:pt x="12810" y="3637"/>
                    <a:pt x="13177" y="3136"/>
                    <a:pt x="13577" y="2669"/>
                  </a:cubicBezTo>
                  <a:cubicBezTo>
                    <a:pt x="13277" y="2303"/>
                    <a:pt x="12976" y="1936"/>
                    <a:pt x="12676" y="1602"/>
                  </a:cubicBezTo>
                  <a:cubicBezTo>
                    <a:pt x="11642" y="1969"/>
                    <a:pt x="10541" y="2503"/>
                    <a:pt x="9541" y="3103"/>
                  </a:cubicBezTo>
                  <a:cubicBezTo>
                    <a:pt x="10241" y="2136"/>
                    <a:pt x="10975" y="1302"/>
                    <a:pt x="11842" y="668"/>
                  </a:cubicBezTo>
                  <a:cubicBezTo>
                    <a:pt x="11642" y="435"/>
                    <a:pt x="11409" y="234"/>
                    <a:pt x="11142" y="1"/>
                  </a:cubicBezTo>
                  <a:close/>
                </a:path>
              </a:pathLst>
            </a:custGeom>
            <a:solidFill>
              <a:srgbClr val="F2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2" name="Google Shape;1212;p14"/>
            <p:cNvSpPr/>
            <p:nvPr/>
          </p:nvSpPr>
          <p:spPr>
            <a:xfrm>
              <a:off x="4910350" y="3209400"/>
              <a:ext cx="647150" cy="270650"/>
            </a:xfrm>
            <a:custGeom>
              <a:avLst/>
              <a:gdLst/>
              <a:ahLst/>
              <a:cxnLst/>
              <a:rect l="l" t="t" r="r" b="b"/>
              <a:pathLst>
                <a:path w="25886" h="10826" extrusionOk="0">
                  <a:moveTo>
                    <a:pt x="1268" y="1"/>
                  </a:moveTo>
                  <a:cubicBezTo>
                    <a:pt x="1134" y="334"/>
                    <a:pt x="1001" y="668"/>
                    <a:pt x="868" y="1035"/>
                  </a:cubicBezTo>
                  <a:cubicBezTo>
                    <a:pt x="2269" y="1102"/>
                    <a:pt x="3636" y="1368"/>
                    <a:pt x="5004" y="1802"/>
                  </a:cubicBezTo>
                  <a:cubicBezTo>
                    <a:pt x="3469" y="1902"/>
                    <a:pt x="1968" y="2069"/>
                    <a:pt x="501" y="2302"/>
                  </a:cubicBezTo>
                  <a:cubicBezTo>
                    <a:pt x="367" y="2803"/>
                    <a:pt x="300" y="3303"/>
                    <a:pt x="200" y="3870"/>
                  </a:cubicBezTo>
                  <a:cubicBezTo>
                    <a:pt x="968" y="4070"/>
                    <a:pt x="1668" y="4270"/>
                    <a:pt x="2369" y="4537"/>
                  </a:cubicBezTo>
                  <a:cubicBezTo>
                    <a:pt x="1601" y="4571"/>
                    <a:pt x="834" y="4704"/>
                    <a:pt x="100" y="4871"/>
                  </a:cubicBezTo>
                  <a:cubicBezTo>
                    <a:pt x="0" y="6205"/>
                    <a:pt x="34" y="7539"/>
                    <a:pt x="267" y="8907"/>
                  </a:cubicBezTo>
                  <a:cubicBezTo>
                    <a:pt x="767" y="8907"/>
                    <a:pt x="1268" y="8940"/>
                    <a:pt x="1802" y="8974"/>
                  </a:cubicBezTo>
                  <a:cubicBezTo>
                    <a:pt x="1301" y="9141"/>
                    <a:pt x="834" y="9374"/>
                    <a:pt x="367" y="9574"/>
                  </a:cubicBezTo>
                  <a:cubicBezTo>
                    <a:pt x="467" y="9941"/>
                    <a:pt x="567" y="10241"/>
                    <a:pt x="634" y="10542"/>
                  </a:cubicBezTo>
                  <a:cubicBezTo>
                    <a:pt x="3770" y="9041"/>
                    <a:pt x="7406" y="8207"/>
                    <a:pt x="11142" y="8107"/>
                  </a:cubicBezTo>
                  <a:cubicBezTo>
                    <a:pt x="11296" y="8104"/>
                    <a:pt x="11450" y="8103"/>
                    <a:pt x="11605" y="8103"/>
                  </a:cubicBezTo>
                  <a:cubicBezTo>
                    <a:pt x="13632" y="8103"/>
                    <a:pt x="15735" y="8307"/>
                    <a:pt x="17780" y="8740"/>
                  </a:cubicBezTo>
                  <a:cubicBezTo>
                    <a:pt x="20281" y="9241"/>
                    <a:pt x="22650" y="10341"/>
                    <a:pt x="25152" y="10775"/>
                  </a:cubicBezTo>
                  <a:cubicBezTo>
                    <a:pt x="25218" y="10808"/>
                    <a:pt x="25293" y="10825"/>
                    <a:pt x="25364" y="10825"/>
                  </a:cubicBezTo>
                  <a:cubicBezTo>
                    <a:pt x="25435" y="10825"/>
                    <a:pt x="25502" y="10808"/>
                    <a:pt x="25552" y="10775"/>
                  </a:cubicBezTo>
                  <a:cubicBezTo>
                    <a:pt x="25885" y="10608"/>
                    <a:pt x="25552" y="10041"/>
                    <a:pt x="25218" y="9741"/>
                  </a:cubicBezTo>
                  <a:cubicBezTo>
                    <a:pt x="18513" y="4037"/>
                    <a:pt x="9540" y="34"/>
                    <a:pt x="12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3" name="Google Shape;1213;p14"/>
            <p:cNvSpPr/>
            <p:nvPr/>
          </p:nvSpPr>
          <p:spPr>
            <a:xfrm>
              <a:off x="4967875" y="3434775"/>
              <a:ext cx="577125" cy="260000"/>
            </a:xfrm>
            <a:custGeom>
              <a:avLst/>
              <a:gdLst/>
              <a:ahLst/>
              <a:cxnLst/>
              <a:rect l="l" t="t" r="r" b="b"/>
              <a:pathLst>
                <a:path w="23085" h="10400" extrusionOk="0">
                  <a:moveTo>
                    <a:pt x="11714" y="0"/>
                  </a:moveTo>
                  <a:cubicBezTo>
                    <a:pt x="7419" y="0"/>
                    <a:pt x="3330" y="725"/>
                    <a:pt x="1" y="2260"/>
                  </a:cubicBezTo>
                  <a:cubicBezTo>
                    <a:pt x="101" y="2561"/>
                    <a:pt x="168" y="2894"/>
                    <a:pt x="268" y="3194"/>
                  </a:cubicBezTo>
                  <a:cubicBezTo>
                    <a:pt x="1302" y="2761"/>
                    <a:pt x="2436" y="2494"/>
                    <a:pt x="3637" y="2361"/>
                  </a:cubicBezTo>
                  <a:lnTo>
                    <a:pt x="3637" y="2361"/>
                  </a:lnTo>
                  <a:cubicBezTo>
                    <a:pt x="2536" y="2928"/>
                    <a:pt x="1535" y="3561"/>
                    <a:pt x="635" y="4262"/>
                  </a:cubicBezTo>
                  <a:cubicBezTo>
                    <a:pt x="801" y="4696"/>
                    <a:pt x="1002" y="5096"/>
                    <a:pt x="1202" y="5529"/>
                  </a:cubicBezTo>
                  <a:cubicBezTo>
                    <a:pt x="1836" y="5429"/>
                    <a:pt x="2469" y="5363"/>
                    <a:pt x="3136" y="5263"/>
                  </a:cubicBezTo>
                  <a:lnTo>
                    <a:pt x="3136" y="5263"/>
                  </a:lnTo>
                  <a:cubicBezTo>
                    <a:pt x="2603" y="5563"/>
                    <a:pt x="2102" y="5896"/>
                    <a:pt x="1635" y="6330"/>
                  </a:cubicBezTo>
                  <a:cubicBezTo>
                    <a:pt x="2202" y="7364"/>
                    <a:pt x="2970" y="8365"/>
                    <a:pt x="3804" y="9266"/>
                  </a:cubicBezTo>
                  <a:cubicBezTo>
                    <a:pt x="4171" y="9099"/>
                    <a:pt x="4537" y="8999"/>
                    <a:pt x="4971" y="8832"/>
                  </a:cubicBezTo>
                  <a:lnTo>
                    <a:pt x="4971" y="8832"/>
                  </a:lnTo>
                  <a:cubicBezTo>
                    <a:pt x="4704" y="9099"/>
                    <a:pt x="4471" y="9399"/>
                    <a:pt x="4271" y="9733"/>
                  </a:cubicBezTo>
                  <a:cubicBezTo>
                    <a:pt x="4437" y="9999"/>
                    <a:pt x="4638" y="10200"/>
                    <a:pt x="4838" y="10400"/>
                  </a:cubicBezTo>
                  <a:cubicBezTo>
                    <a:pt x="6339" y="8198"/>
                    <a:pt x="8540" y="6363"/>
                    <a:pt x="11209" y="4996"/>
                  </a:cubicBezTo>
                  <a:cubicBezTo>
                    <a:pt x="12777" y="4195"/>
                    <a:pt x="14478" y="3561"/>
                    <a:pt x="16313" y="3161"/>
                  </a:cubicBezTo>
                  <a:cubicBezTo>
                    <a:pt x="18347" y="2694"/>
                    <a:pt x="20649" y="2661"/>
                    <a:pt x="22650" y="2160"/>
                  </a:cubicBezTo>
                  <a:cubicBezTo>
                    <a:pt x="22784" y="2094"/>
                    <a:pt x="22884" y="2094"/>
                    <a:pt x="22951" y="2027"/>
                  </a:cubicBezTo>
                  <a:cubicBezTo>
                    <a:pt x="23084" y="1760"/>
                    <a:pt x="22550" y="1493"/>
                    <a:pt x="22183" y="1360"/>
                  </a:cubicBezTo>
                  <a:cubicBezTo>
                    <a:pt x="18751" y="468"/>
                    <a:pt x="15166" y="0"/>
                    <a:pt x="117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4" name="Google Shape;1214;p14"/>
            <p:cNvSpPr/>
            <p:nvPr/>
          </p:nvSpPr>
          <p:spPr>
            <a:xfrm>
              <a:off x="5184700" y="2636500"/>
              <a:ext cx="321100" cy="700525"/>
            </a:xfrm>
            <a:custGeom>
              <a:avLst/>
              <a:gdLst/>
              <a:ahLst/>
              <a:cxnLst/>
              <a:rect l="l" t="t" r="r" b="b"/>
              <a:pathLst>
                <a:path w="12844" h="28021" extrusionOk="0">
                  <a:moveTo>
                    <a:pt x="534" y="0"/>
                  </a:moveTo>
                  <a:lnTo>
                    <a:pt x="534" y="0"/>
                  </a:lnTo>
                  <a:cubicBezTo>
                    <a:pt x="1" y="8807"/>
                    <a:pt x="5305" y="21115"/>
                    <a:pt x="12610" y="28020"/>
                  </a:cubicBezTo>
                  <a:lnTo>
                    <a:pt x="12843" y="27787"/>
                  </a:lnTo>
                  <a:cubicBezTo>
                    <a:pt x="5605" y="20949"/>
                    <a:pt x="368" y="8773"/>
                    <a:pt x="935" y="67"/>
                  </a:cubicBezTo>
                  <a:lnTo>
                    <a:pt x="53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5" name="Google Shape;1215;p14"/>
            <p:cNvSpPr/>
            <p:nvPr/>
          </p:nvSpPr>
          <p:spPr>
            <a:xfrm>
              <a:off x="5171375" y="2608450"/>
              <a:ext cx="70075" cy="36950"/>
            </a:xfrm>
            <a:custGeom>
              <a:avLst/>
              <a:gdLst/>
              <a:ahLst/>
              <a:cxnLst/>
              <a:rect l="l" t="t" r="r" b="b"/>
              <a:pathLst>
                <a:path w="2803" h="1478" extrusionOk="0">
                  <a:moveTo>
                    <a:pt x="1061" y="0"/>
                  </a:moveTo>
                  <a:cubicBezTo>
                    <a:pt x="466" y="0"/>
                    <a:pt x="0" y="246"/>
                    <a:pt x="0" y="589"/>
                  </a:cubicBezTo>
                  <a:cubicBezTo>
                    <a:pt x="0" y="1022"/>
                    <a:pt x="634" y="1389"/>
                    <a:pt x="1401" y="1456"/>
                  </a:cubicBezTo>
                  <a:cubicBezTo>
                    <a:pt x="1511" y="1470"/>
                    <a:pt x="1618" y="1477"/>
                    <a:pt x="1720" y="1477"/>
                  </a:cubicBezTo>
                  <a:cubicBezTo>
                    <a:pt x="2336" y="1477"/>
                    <a:pt x="2802" y="1232"/>
                    <a:pt x="2802" y="889"/>
                  </a:cubicBezTo>
                  <a:cubicBezTo>
                    <a:pt x="2802" y="522"/>
                    <a:pt x="2168" y="88"/>
                    <a:pt x="1368" y="22"/>
                  </a:cubicBezTo>
                  <a:cubicBezTo>
                    <a:pt x="1263" y="7"/>
                    <a:pt x="1160" y="0"/>
                    <a:pt x="10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6" name="Google Shape;1216;p14"/>
            <p:cNvSpPr/>
            <p:nvPr/>
          </p:nvSpPr>
          <p:spPr>
            <a:xfrm>
              <a:off x="5105475" y="2744075"/>
              <a:ext cx="391975" cy="608800"/>
            </a:xfrm>
            <a:custGeom>
              <a:avLst/>
              <a:gdLst/>
              <a:ahLst/>
              <a:cxnLst/>
              <a:rect l="l" t="t" r="r" b="b"/>
              <a:pathLst>
                <a:path w="15679" h="24352" extrusionOk="0">
                  <a:moveTo>
                    <a:pt x="368" y="0"/>
                  </a:moveTo>
                  <a:lnTo>
                    <a:pt x="1" y="134"/>
                  </a:lnTo>
                  <a:cubicBezTo>
                    <a:pt x="2469" y="7773"/>
                    <a:pt x="7473" y="15678"/>
                    <a:pt x="15378" y="24351"/>
                  </a:cubicBezTo>
                  <a:lnTo>
                    <a:pt x="15679" y="24051"/>
                  </a:lnTo>
                  <a:cubicBezTo>
                    <a:pt x="7840" y="15411"/>
                    <a:pt x="2803" y="7539"/>
                    <a:pt x="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7" name="Google Shape;1217;p14"/>
            <p:cNvSpPr/>
            <p:nvPr/>
          </p:nvSpPr>
          <p:spPr>
            <a:xfrm>
              <a:off x="5072125" y="2716625"/>
              <a:ext cx="73400" cy="39900"/>
            </a:xfrm>
            <a:custGeom>
              <a:avLst/>
              <a:gdLst/>
              <a:ahLst/>
              <a:cxnLst/>
              <a:rect l="l" t="t" r="r" b="b"/>
              <a:pathLst>
                <a:path w="2936" h="1596" extrusionOk="0">
                  <a:moveTo>
                    <a:pt x="1773" y="0"/>
                  </a:moveTo>
                  <a:cubicBezTo>
                    <a:pt x="1594" y="0"/>
                    <a:pt x="1401" y="21"/>
                    <a:pt x="1201" y="64"/>
                  </a:cubicBezTo>
                  <a:cubicBezTo>
                    <a:pt x="468" y="231"/>
                    <a:pt x="1" y="698"/>
                    <a:pt x="134" y="1098"/>
                  </a:cubicBezTo>
                  <a:cubicBezTo>
                    <a:pt x="258" y="1421"/>
                    <a:pt x="677" y="1596"/>
                    <a:pt x="1172" y="1596"/>
                  </a:cubicBezTo>
                  <a:cubicBezTo>
                    <a:pt x="1342" y="1596"/>
                    <a:pt x="1522" y="1575"/>
                    <a:pt x="1702" y="1532"/>
                  </a:cubicBezTo>
                  <a:cubicBezTo>
                    <a:pt x="2469" y="1365"/>
                    <a:pt x="2936" y="898"/>
                    <a:pt x="2803" y="465"/>
                  </a:cubicBezTo>
                  <a:cubicBezTo>
                    <a:pt x="2679" y="168"/>
                    <a:pt x="2282" y="0"/>
                    <a:pt x="17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8" name="Google Shape;1218;p14"/>
            <p:cNvSpPr/>
            <p:nvPr/>
          </p:nvSpPr>
          <p:spPr>
            <a:xfrm>
              <a:off x="5310625" y="2681525"/>
              <a:ext cx="196000" cy="654675"/>
            </a:xfrm>
            <a:custGeom>
              <a:avLst/>
              <a:gdLst/>
              <a:ahLst/>
              <a:cxnLst/>
              <a:rect l="l" t="t" r="r" b="b"/>
              <a:pathLst>
                <a:path w="7840" h="26187" extrusionOk="0">
                  <a:moveTo>
                    <a:pt x="2502" y="1"/>
                  </a:moveTo>
                  <a:lnTo>
                    <a:pt x="2502" y="1"/>
                  </a:lnTo>
                  <a:cubicBezTo>
                    <a:pt x="1" y="8874"/>
                    <a:pt x="1835" y="18414"/>
                    <a:pt x="7573" y="26186"/>
                  </a:cubicBezTo>
                  <a:lnTo>
                    <a:pt x="7840" y="25986"/>
                  </a:lnTo>
                  <a:cubicBezTo>
                    <a:pt x="2202" y="18314"/>
                    <a:pt x="434" y="8874"/>
                    <a:pt x="2869" y="134"/>
                  </a:cubicBezTo>
                  <a:lnTo>
                    <a:pt x="250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9" name="Google Shape;1219;p14"/>
            <p:cNvSpPr/>
            <p:nvPr/>
          </p:nvSpPr>
          <p:spPr>
            <a:xfrm>
              <a:off x="5347325" y="2654650"/>
              <a:ext cx="71750" cy="40175"/>
            </a:xfrm>
            <a:custGeom>
              <a:avLst/>
              <a:gdLst/>
              <a:ahLst/>
              <a:cxnLst/>
              <a:rect l="l" t="t" r="r" b="b"/>
              <a:pathLst>
                <a:path w="2870" h="1607" extrusionOk="0">
                  <a:moveTo>
                    <a:pt x="873" y="1"/>
                  </a:moveTo>
                  <a:cubicBezTo>
                    <a:pt x="435" y="1"/>
                    <a:pt x="102" y="158"/>
                    <a:pt x="34" y="408"/>
                  </a:cubicBezTo>
                  <a:cubicBezTo>
                    <a:pt x="0" y="775"/>
                    <a:pt x="534" y="1276"/>
                    <a:pt x="1301" y="1476"/>
                  </a:cubicBezTo>
                  <a:cubicBezTo>
                    <a:pt x="1550" y="1566"/>
                    <a:pt x="1791" y="1607"/>
                    <a:pt x="2004" y="1607"/>
                  </a:cubicBezTo>
                  <a:cubicBezTo>
                    <a:pt x="2422" y="1607"/>
                    <a:pt x="2736" y="1452"/>
                    <a:pt x="2802" y="1209"/>
                  </a:cubicBezTo>
                  <a:cubicBezTo>
                    <a:pt x="2869" y="775"/>
                    <a:pt x="2302" y="275"/>
                    <a:pt x="1535" y="108"/>
                  </a:cubicBezTo>
                  <a:cubicBezTo>
                    <a:pt x="1302" y="34"/>
                    <a:pt x="1077" y="1"/>
                    <a:pt x="8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0" name="Google Shape;1220;p14"/>
            <p:cNvSpPr/>
            <p:nvPr/>
          </p:nvSpPr>
          <p:spPr>
            <a:xfrm>
              <a:off x="4884500" y="3013425"/>
              <a:ext cx="538725" cy="372800"/>
            </a:xfrm>
            <a:custGeom>
              <a:avLst/>
              <a:gdLst/>
              <a:ahLst/>
              <a:cxnLst/>
              <a:rect l="l" t="t" r="r" b="b"/>
              <a:pathLst>
                <a:path w="21549" h="14912" extrusionOk="0">
                  <a:moveTo>
                    <a:pt x="100" y="1"/>
                  </a:moveTo>
                  <a:lnTo>
                    <a:pt x="0" y="368"/>
                  </a:lnTo>
                  <a:cubicBezTo>
                    <a:pt x="9307" y="2036"/>
                    <a:pt x="16278" y="6839"/>
                    <a:pt x="21215" y="14911"/>
                  </a:cubicBezTo>
                  <a:lnTo>
                    <a:pt x="21549" y="14745"/>
                  </a:lnTo>
                  <a:cubicBezTo>
                    <a:pt x="16512" y="6539"/>
                    <a:pt x="9507" y="1702"/>
                    <a:pt x="10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1" name="Google Shape;1221;p14"/>
            <p:cNvSpPr/>
            <p:nvPr/>
          </p:nvSpPr>
          <p:spPr>
            <a:xfrm>
              <a:off x="4854475" y="2982425"/>
              <a:ext cx="41725" cy="68700"/>
            </a:xfrm>
            <a:custGeom>
              <a:avLst/>
              <a:gdLst/>
              <a:ahLst/>
              <a:cxnLst/>
              <a:rect l="l" t="t" r="r" b="b"/>
              <a:pathLst>
                <a:path w="1669" h="2748" extrusionOk="0">
                  <a:moveTo>
                    <a:pt x="962" y="1"/>
                  </a:moveTo>
                  <a:cubicBezTo>
                    <a:pt x="584" y="1"/>
                    <a:pt x="196" y="484"/>
                    <a:pt x="134" y="1174"/>
                  </a:cubicBezTo>
                  <a:cubicBezTo>
                    <a:pt x="0" y="1941"/>
                    <a:pt x="234" y="2608"/>
                    <a:pt x="667" y="2742"/>
                  </a:cubicBezTo>
                  <a:cubicBezTo>
                    <a:pt x="691" y="2746"/>
                    <a:pt x="716" y="2748"/>
                    <a:pt x="740" y="2748"/>
                  </a:cubicBezTo>
                  <a:cubicBezTo>
                    <a:pt x="1118" y="2748"/>
                    <a:pt x="1505" y="2264"/>
                    <a:pt x="1568" y="1574"/>
                  </a:cubicBezTo>
                  <a:cubicBezTo>
                    <a:pt x="1668" y="807"/>
                    <a:pt x="1468" y="140"/>
                    <a:pt x="1034" y="7"/>
                  </a:cubicBezTo>
                  <a:cubicBezTo>
                    <a:pt x="1010" y="3"/>
                    <a:pt x="986" y="1"/>
                    <a:pt x="96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2" name="Google Shape;1222;p14"/>
            <p:cNvSpPr/>
            <p:nvPr/>
          </p:nvSpPr>
          <p:spPr>
            <a:xfrm>
              <a:off x="5280600" y="2794950"/>
              <a:ext cx="226025" cy="541250"/>
            </a:xfrm>
            <a:custGeom>
              <a:avLst/>
              <a:gdLst/>
              <a:ahLst/>
              <a:cxnLst/>
              <a:rect l="l" t="t" r="r" b="b"/>
              <a:pathLst>
                <a:path w="9041" h="21650" extrusionOk="0">
                  <a:moveTo>
                    <a:pt x="368" y="0"/>
                  </a:moveTo>
                  <a:lnTo>
                    <a:pt x="1" y="34"/>
                  </a:lnTo>
                  <a:cubicBezTo>
                    <a:pt x="668" y="7406"/>
                    <a:pt x="2369" y="13577"/>
                    <a:pt x="8774" y="21649"/>
                  </a:cubicBezTo>
                  <a:lnTo>
                    <a:pt x="9041" y="21382"/>
                  </a:lnTo>
                  <a:cubicBezTo>
                    <a:pt x="2736" y="13376"/>
                    <a:pt x="1068" y="7272"/>
                    <a:pt x="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3" name="Google Shape;1223;p14"/>
            <p:cNvSpPr/>
            <p:nvPr/>
          </p:nvSpPr>
          <p:spPr>
            <a:xfrm>
              <a:off x="5251475" y="2769025"/>
              <a:ext cx="71650" cy="36850"/>
            </a:xfrm>
            <a:custGeom>
              <a:avLst/>
              <a:gdLst/>
              <a:ahLst/>
              <a:cxnLst/>
              <a:rect l="l" t="t" r="r" b="b"/>
              <a:pathLst>
                <a:path w="2866" h="1474" extrusionOk="0">
                  <a:moveTo>
                    <a:pt x="1243" y="0"/>
                  </a:moveTo>
                  <a:cubicBezTo>
                    <a:pt x="563" y="0"/>
                    <a:pt x="0" y="261"/>
                    <a:pt x="32" y="670"/>
                  </a:cubicBezTo>
                  <a:cubicBezTo>
                    <a:pt x="98" y="1071"/>
                    <a:pt x="699" y="1437"/>
                    <a:pt x="1499" y="1471"/>
                  </a:cubicBezTo>
                  <a:cubicBezTo>
                    <a:pt x="1538" y="1473"/>
                    <a:pt x="1577" y="1473"/>
                    <a:pt x="1615" y="1473"/>
                  </a:cubicBezTo>
                  <a:cubicBezTo>
                    <a:pt x="2326" y="1473"/>
                    <a:pt x="2865" y="1184"/>
                    <a:pt x="2834" y="804"/>
                  </a:cubicBezTo>
                  <a:cubicBezTo>
                    <a:pt x="2800" y="370"/>
                    <a:pt x="2167" y="3"/>
                    <a:pt x="1366" y="3"/>
                  </a:cubicBezTo>
                  <a:cubicBezTo>
                    <a:pt x="1325" y="1"/>
                    <a:pt x="1284" y="0"/>
                    <a:pt x="12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4" name="Google Shape;1224;p14"/>
            <p:cNvSpPr/>
            <p:nvPr/>
          </p:nvSpPr>
          <p:spPr>
            <a:xfrm>
              <a:off x="4992900" y="2956725"/>
              <a:ext cx="430325" cy="428675"/>
            </a:xfrm>
            <a:custGeom>
              <a:avLst/>
              <a:gdLst/>
              <a:ahLst/>
              <a:cxnLst/>
              <a:rect l="l" t="t" r="r" b="b"/>
              <a:pathLst>
                <a:path w="17213" h="17147" extrusionOk="0">
                  <a:moveTo>
                    <a:pt x="167" y="1"/>
                  </a:moveTo>
                  <a:lnTo>
                    <a:pt x="1" y="334"/>
                  </a:lnTo>
                  <a:cubicBezTo>
                    <a:pt x="8974" y="4504"/>
                    <a:pt x="14044" y="8240"/>
                    <a:pt x="16846" y="17146"/>
                  </a:cubicBezTo>
                  <a:lnTo>
                    <a:pt x="17213" y="17046"/>
                  </a:lnTo>
                  <a:cubicBezTo>
                    <a:pt x="14344" y="8006"/>
                    <a:pt x="9207" y="4204"/>
                    <a:pt x="1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5" name="Google Shape;1225;p14"/>
            <p:cNvSpPr/>
            <p:nvPr/>
          </p:nvSpPr>
          <p:spPr>
            <a:xfrm>
              <a:off x="4962050" y="2925025"/>
              <a:ext cx="47550" cy="63425"/>
            </a:xfrm>
            <a:custGeom>
              <a:avLst/>
              <a:gdLst/>
              <a:ahLst/>
              <a:cxnLst/>
              <a:rect l="l" t="t" r="r" b="b"/>
              <a:pathLst>
                <a:path w="1902" h="2537" extrusionOk="0">
                  <a:moveTo>
                    <a:pt x="1254" y="1"/>
                  </a:moveTo>
                  <a:cubicBezTo>
                    <a:pt x="902" y="1"/>
                    <a:pt x="509" y="365"/>
                    <a:pt x="267" y="902"/>
                  </a:cubicBezTo>
                  <a:cubicBezTo>
                    <a:pt x="0" y="1569"/>
                    <a:pt x="34" y="2269"/>
                    <a:pt x="401" y="2469"/>
                  </a:cubicBezTo>
                  <a:cubicBezTo>
                    <a:pt x="472" y="2515"/>
                    <a:pt x="552" y="2536"/>
                    <a:pt x="635" y="2536"/>
                  </a:cubicBezTo>
                  <a:cubicBezTo>
                    <a:pt x="978" y="2536"/>
                    <a:pt x="1387" y="2172"/>
                    <a:pt x="1602" y="1635"/>
                  </a:cubicBezTo>
                  <a:cubicBezTo>
                    <a:pt x="1902" y="968"/>
                    <a:pt x="1868" y="268"/>
                    <a:pt x="1501" y="68"/>
                  </a:cubicBezTo>
                  <a:cubicBezTo>
                    <a:pt x="1423" y="22"/>
                    <a:pt x="1340" y="1"/>
                    <a:pt x="12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6" name="Google Shape;1226;p14"/>
            <p:cNvSpPr/>
            <p:nvPr/>
          </p:nvSpPr>
          <p:spPr>
            <a:xfrm>
              <a:off x="5179700" y="3019275"/>
              <a:ext cx="376975" cy="475950"/>
            </a:xfrm>
            <a:custGeom>
              <a:avLst/>
              <a:gdLst/>
              <a:ahLst/>
              <a:cxnLst/>
              <a:rect l="l" t="t" r="r" b="b"/>
              <a:pathLst>
                <a:path w="15079" h="19038" extrusionOk="0">
                  <a:moveTo>
                    <a:pt x="7706" y="0"/>
                  </a:moveTo>
                  <a:cubicBezTo>
                    <a:pt x="7406" y="100"/>
                    <a:pt x="5972" y="434"/>
                    <a:pt x="5671" y="501"/>
                  </a:cubicBezTo>
                  <a:cubicBezTo>
                    <a:pt x="6472" y="1301"/>
                    <a:pt x="7139" y="2202"/>
                    <a:pt x="7673" y="3203"/>
                  </a:cubicBezTo>
                  <a:cubicBezTo>
                    <a:pt x="6705" y="2369"/>
                    <a:pt x="5705" y="1635"/>
                    <a:pt x="4704" y="934"/>
                  </a:cubicBezTo>
                  <a:cubicBezTo>
                    <a:pt x="4337" y="1068"/>
                    <a:pt x="4003" y="1301"/>
                    <a:pt x="3670" y="1501"/>
                  </a:cubicBezTo>
                  <a:cubicBezTo>
                    <a:pt x="4003" y="2002"/>
                    <a:pt x="4304" y="2502"/>
                    <a:pt x="4571" y="3036"/>
                  </a:cubicBezTo>
                  <a:cubicBezTo>
                    <a:pt x="4070" y="2636"/>
                    <a:pt x="3570" y="2269"/>
                    <a:pt x="3036" y="1902"/>
                  </a:cubicBezTo>
                  <a:cubicBezTo>
                    <a:pt x="2202" y="2502"/>
                    <a:pt x="1468" y="3169"/>
                    <a:pt x="801" y="3970"/>
                  </a:cubicBezTo>
                  <a:cubicBezTo>
                    <a:pt x="1068" y="4237"/>
                    <a:pt x="1368" y="4537"/>
                    <a:pt x="1635" y="4870"/>
                  </a:cubicBezTo>
                  <a:cubicBezTo>
                    <a:pt x="1235" y="4670"/>
                    <a:pt x="835" y="4504"/>
                    <a:pt x="468" y="4370"/>
                  </a:cubicBezTo>
                  <a:cubicBezTo>
                    <a:pt x="301" y="4537"/>
                    <a:pt x="134" y="4704"/>
                    <a:pt x="1" y="4937"/>
                  </a:cubicBezTo>
                  <a:cubicBezTo>
                    <a:pt x="4070" y="7506"/>
                    <a:pt x="13210" y="17179"/>
                    <a:pt x="14411" y="18814"/>
                  </a:cubicBezTo>
                  <a:cubicBezTo>
                    <a:pt x="14511" y="18880"/>
                    <a:pt x="14544" y="18981"/>
                    <a:pt x="14678" y="19014"/>
                  </a:cubicBezTo>
                  <a:cubicBezTo>
                    <a:pt x="14714" y="19030"/>
                    <a:pt x="14747" y="19037"/>
                    <a:pt x="14777" y="19037"/>
                  </a:cubicBezTo>
                  <a:cubicBezTo>
                    <a:pt x="15001" y="19037"/>
                    <a:pt x="15078" y="18640"/>
                    <a:pt x="15078" y="18347"/>
                  </a:cubicBezTo>
                  <a:cubicBezTo>
                    <a:pt x="14478" y="11842"/>
                    <a:pt x="11976" y="5538"/>
                    <a:pt x="77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7" name="Google Shape;1227;p14"/>
            <p:cNvSpPr/>
            <p:nvPr/>
          </p:nvSpPr>
          <p:spPr>
            <a:xfrm>
              <a:off x="5425700" y="2995925"/>
              <a:ext cx="255225" cy="493075"/>
            </a:xfrm>
            <a:custGeom>
              <a:avLst/>
              <a:gdLst/>
              <a:ahLst/>
              <a:cxnLst/>
              <a:rect l="l" t="t" r="r" b="b"/>
              <a:pathLst>
                <a:path w="10209" h="19723" extrusionOk="0">
                  <a:moveTo>
                    <a:pt x="3704" y="0"/>
                  </a:moveTo>
                  <a:cubicBezTo>
                    <a:pt x="3170" y="1034"/>
                    <a:pt x="2736" y="2102"/>
                    <a:pt x="2369" y="3203"/>
                  </a:cubicBezTo>
                  <a:cubicBezTo>
                    <a:pt x="2236" y="2135"/>
                    <a:pt x="2336" y="1068"/>
                    <a:pt x="2536" y="67"/>
                  </a:cubicBezTo>
                  <a:cubicBezTo>
                    <a:pt x="2236" y="67"/>
                    <a:pt x="1902" y="100"/>
                    <a:pt x="1635" y="134"/>
                  </a:cubicBezTo>
                  <a:cubicBezTo>
                    <a:pt x="1" y="6138"/>
                    <a:pt x="1369" y="13343"/>
                    <a:pt x="4638" y="19247"/>
                  </a:cubicBezTo>
                  <a:cubicBezTo>
                    <a:pt x="4767" y="19455"/>
                    <a:pt x="5017" y="19722"/>
                    <a:pt x="5216" y="19722"/>
                  </a:cubicBezTo>
                  <a:cubicBezTo>
                    <a:pt x="5274" y="19722"/>
                    <a:pt x="5327" y="19700"/>
                    <a:pt x="5371" y="19648"/>
                  </a:cubicBezTo>
                  <a:cubicBezTo>
                    <a:pt x="5472" y="19581"/>
                    <a:pt x="5472" y="19481"/>
                    <a:pt x="5472" y="19381"/>
                  </a:cubicBezTo>
                  <a:cubicBezTo>
                    <a:pt x="5572" y="17479"/>
                    <a:pt x="5205" y="15545"/>
                    <a:pt x="5305" y="13643"/>
                  </a:cubicBezTo>
                  <a:cubicBezTo>
                    <a:pt x="5371" y="11976"/>
                    <a:pt x="5672" y="10308"/>
                    <a:pt x="6172" y="8740"/>
                  </a:cubicBezTo>
                  <a:cubicBezTo>
                    <a:pt x="6973" y="6038"/>
                    <a:pt x="8374" y="3536"/>
                    <a:pt x="10208" y="1535"/>
                  </a:cubicBezTo>
                  <a:cubicBezTo>
                    <a:pt x="10008" y="1401"/>
                    <a:pt x="9741" y="1301"/>
                    <a:pt x="9508" y="1268"/>
                  </a:cubicBezTo>
                  <a:cubicBezTo>
                    <a:pt x="9241" y="1568"/>
                    <a:pt x="9007" y="1835"/>
                    <a:pt x="8741" y="2169"/>
                  </a:cubicBezTo>
                  <a:lnTo>
                    <a:pt x="9007" y="1068"/>
                  </a:lnTo>
                  <a:cubicBezTo>
                    <a:pt x="7973" y="701"/>
                    <a:pt x="6873" y="401"/>
                    <a:pt x="5805" y="234"/>
                  </a:cubicBezTo>
                  <a:cubicBezTo>
                    <a:pt x="5505" y="734"/>
                    <a:pt x="5305" y="1268"/>
                    <a:pt x="5071" y="1802"/>
                  </a:cubicBezTo>
                  <a:cubicBezTo>
                    <a:pt x="5038" y="1235"/>
                    <a:pt x="5005" y="667"/>
                    <a:pt x="5005" y="100"/>
                  </a:cubicBezTo>
                  <a:cubicBezTo>
                    <a:pt x="4538" y="67"/>
                    <a:pt x="4137" y="0"/>
                    <a:pt x="37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8" name="Google Shape;1228;p14"/>
            <p:cNvSpPr/>
            <p:nvPr/>
          </p:nvSpPr>
          <p:spPr>
            <a:xfrm>
              <a:off x="5552475" y="3069300"/>
              <a:ext cx="270200" cy="416325"/>
            </a:xfrm>
            <a:custGeom>
              <a:avLst/>
              <a:gdLst/>
              <a:ahLst/>
              <a:cxnLst/>
              <a:rect l="l" t="t" r="r" b="b"/>
              <a:pathLst>
                <a:path w="10808" h="16653" extrusionOk="0">
                  <a:moveTo>
                    <a:pt x="5304" y="1"/>
                  </a:moveTo>
                  <a:cubicBezTo>
                    <a:pt x="1802" y="3870"/>
                    <a:pt x="0" y="10008"/>
                    <a:pt x="67" y="15979"/>
                  </a:cubicBezTo>
                  <a:cubicBezTo>
                    <a:pt x="67" y="16228"/>
                    <a:pt x="154" y="16652"/>
                    <a:pt x="384" y="16652"/>
                  </a:cubicBezTo>
                  <a:cubicBezTo>
                    <a:pt x="400" y="16652"/>
                    <a:pt x="416" y="16650"/>
                    <a:pt x="434" y="16646"/>
                  </a:cubicBezTo>
                  <a:cubicBezTo>
                    <a:pt x="501" y="16646"/>
                    <a:pt x="534" y="16546"/>
                    <a:pt x="601" y="16479"/>
                  </a:cubicBezTo>
                  <a:cubicBezTo>
                    <a:pt x="1435" y="15045"/>
                    <a:pt x="1902" y="13410"/>
                    <a:pt x="2669" y="12009"/>
                  </a:cubicBezTo>
                  <a:cubicBezTo>
                    <a:pt x="3403" y="10742"/>
                    <a:pt x="4237" y="9641"/>
                    <a:pt x="5171" y="8640"/>
                  </a:cubicBezTo>
                  <a:cubicBezTo>
                    <a:pt x="6805" y="6939"/>
                    <a:pt x="8740" y="5638"/>
                    <a:pt x="10808" y="4904"/>
                  </a:cubicBezTo>
                  <a:cubicBezTo>
                    <a:pt x="10675" y="4771"/>
                    <a:pt x="10574" y="4604"/>
                    <a:pt x="10474" y="4337"/>
                  </a:cubicBezTo>
                  <a:lnTo>
                    <a:pt x="9607" y="4704"/>
                  </a:lnTo>
                  <a:cubicBezTo>
                    <a:pt x="9774" y="4471"/>
                    <a:pt x="9974" y="4204"/>
                    <a:pt x="10174" y="3970"/>
                  </a:cubicBezTo>
                  <a:cubicBezTo>
                    <a:pt x="9607" y="3170"/>
                    <a:pt x="8940" y="2503"/>
                    <a:pt x="8239" y="1869"/>
                  </a:cubicBezTo>
                  <a:cubicBezTo>
                    <a:pt x="7806" y="2169"/>
                    <a:pt x="7439" y="2469"/>
                    <a:pt x="7105" y="2803"/>
                  </a:cubicBezTo>
                  <a:cubicBezTo>
                    <a:pt x="7272" y="2336"/>
                    <a:pt x="7472" y="1935"/>
                    <a:pt x="7672" y="1468"/>
                  </a:cubicBezTo>
                  <a:lnTo>
                    <a:pt x="6805" y="835"/>
                  </a:lnTo>
                  <a:cubicBezTo>
                    <a:pt x="6071" y="1368"/>
                    <a:pt x="5304" y="2002"/>
                    <a:pt x="4637" y="2669"/>
                  </a:cubicBezTo>
                  <a:cubicBezTo>
                    <a:pt x="4970" y="1802"/>
                    <a:pt x="5437" y="1001"/>
                    <a:pt x="5971" y="334"/>
                  </a:cubicBezTo>
                  <a:cubicBezTo>
                    <a:pt x="5771" y="201"/>
                    <a:pt x="5504" y="67"/>
                    <a:pt x="53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9" name="Google Shape;1229;p14"/>
            <p:cNvSpPr/>
            <p:nvPr/>
          </p:nvSpPr>
          <p:spPr>
            <a:xfrm>
              <a:off x="5078800" y="3185225"/>
              <a:ext cx="482025" cy="305575"/>
            </a:xfrm>
            <a:custGeom>
              <a:avLst/>
              <a:gdLst/>
              <a:ahLst/>
              <a:cxnLst/>
              <a:rect l="l" t="t" r="r" b="b"/>
              <a:pathLst>
                <a:path w="19281" h="12223" extrusionOk="0">
                  <a:moveTo>
                    <a:pt x="2636" y="0"/>
                  </a:moveTo>
                  <a:cubicBezTo>
                    <a:pt x="2469" y="234"/>
                    <a:pt x="2302" y="467"/>
                    <a:pt x="2135" y="701"/>
                  </a:cubicBezTo>
                  <a:cubicBezTo>
                    <a:pt x="3203" y="1001"/>
                    <a:pt x="4203" y="1401"/>
                    <a:pt x="5137" y="2002"/>
                  </a:cubicBezTo>
                  <a:cubicBezTo>
                    <a:pt x="3970" y="1802"/>
                    <a:pt x="2769" y="1668"/>
                    <a:pt x="1602" y="1668"/>
                  </a:cubicBezTo>
                  <a:cubicBezTo>
                    <a:pt x="1401" y="2035"/>
                    <a:pt x="1235" y="2402"/>
                    <a:pt x="1068" y="2802"/>
                  </a:cubicBezTo>
                  <a:cubicBezTo>
                    <a:pt x="1568" y="3069"/>
                    <a:pt x="2102" y="3369"/>
                    <a:pt x="2602" y="3670"/>
                  </a:cubicBezTo>
                  <a:cubicBezTo>
                    <a:pt x="1968" y="3570"/>
                    <a:pt x="1401" y="3536"/>
                    <a:pt x="801" y="3536"/>
                  </a:cubicBezTo>
                  <a:cubicBezTo>
                    <a:pt x="434" y="4537"/>
                    <a:pt x="234" y="5571"/>
                    <a:pt x="100" y="6672"/>
                  </a:cubicBezTo>
                  <a:cubicBezTo>
                    <a:pt x="467" y="6739"/>
                    <a:pt x="868" y="6872"/>
                    <a:pt x="1268" y="7005"/>
                  </a:cubicBezTo>
                  <a:cubicBezTo>
                    <a:pt x="868" y="7039"/>
                    <a:pt x="467" y="7139"/>
                    <a:pt x="67" y="7206"/>
                  </a:cubicBezTo>
                  <a:cubicBezTo>
                    <a:pt x="34" y="7406"/>
                    <a:pt x="0" y="7673"/>
                    <a:pt x="0" y="7873"/>
                  </a:cubicBezTo>
                  <a:cubicBezTo>
                    <a:pt x="1406" y="7543"/>
                    <a:pt x="2884" y="7376"/>
                    <a:pt x="4383" y="7376"/>
                  </a:cubicBezTo>
                  <a:cubicBezTo>
                    <a:pt x="5764" y="7376"/>
                    <a:pt x="7164" y="7518"/>
                    <a:pt x="8540" y="7806"/>
                  </a:cubicBezTo>
                  <a:cubicBezTo>
                    <a:pt x="10208" y="8140"/>
                    <a:pt x="11876" y="8640"/>
                    <a:pt x="13510" y="9374"/>
                  </a:cubicBezTo>
                  <a:cubicBezTo>
                    <a:pt x="15278" y="10174"/>
                    <a:pt x="16912" y="11409"/>
                    <a:pt x="18714" y="12176"/>
                  </a:cubicBezTo>
                  <a:cubicBezTo>
                    <a:pt x="18761" y="12199"/>
                    <a:pt x="18841" y="12223"/>
                    <a:pt x="18920" y="12223"/>
                  </a:cubicBezTo>
                  <a:cubicBezTo>
                    <a:pt x="18953" y="12223"/>
                    <a:pt x="18985" y="12219"/>
                    <a:pt x="19014" y="12209"/>
                  </a:cubicBezTo>
                  <a:cubicBezTo>
                    <a:pt x="19281" y="12142"/>
                    <a:pt x="19147" y="11675"/>
                    <a:pt x="18947" y="11375"/>
                  </a:cubicBezTo>
                  <a:cubicBezTo>
                    <a:pt x="15044" y="5905"/>
                    <a:pt x="9007" y="1368"/>
                    <a:pt x="26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0" name="Google Shape;1230;p14"/>
            <p:cNvSpPr/>
            <p:nvPr/>
          </p:nvSpPr>
          <p:spPr>
            <a:xfrm>
              <a:off x="5110475" y="3392300"/>
              <a:ext cx="446200" cy="184050"/>
            </a:xfrm>
            <a:custGeom>
              <a:avLst/>
              <a:gdLst/>
              <a:ahLst/>
              <a:cxnLst/>
              <a:rect l="l" t="t" r="r" b="b"/>
              <a:pathLst>
                <a:path w="17848" h="7362" extrusionOk="0">
                  <a:moveTo>
                    <a:pt x="4059" y="1"/>
                  </a:moveTo>
                  <a:cubicBezTo>
                    <a:pt x="2652" y="1"/>
                    <a:pt x="1288" y="137"/>
                    <a:pt x="1" y="424"/>
                  </a:cubicBezTo>
                  <a:lnTo>
                    <a:pt x="1" y="1157"/>
                  </a:lnTo>
                  <a:cubicBezTo>
                    <a:pt x="476" y="1069"/>
                    <a:pt x="952" y="1028"/>
                    <a:pt x="1437" y="1028"/>
                  </a:cubicBezTo>
                  <a:cubicBezTo>
                    <a:pt x="1871" y="1028"/>
                    <a:pt x="2313" y="1061"/>
                    <a:pt x="2770" y="1124"/>
                  </a:cubicBezTo>
                  <a:cubicBezTo>
                    <a:pt x="1802" y="1391"/>
                    <a:pt x="935" y="1725"/>
                    <a:pt x="68" y="2091"/>
                  </a:cubicBezTo>
                  <a:cubicBezTo>
                    <a:pt x="101" y="2425"/>
                    <a:pt x="134" y="2792"/>
                    <a:pt x="234" y="3126"/>
                  </a:cubicBezTo>
                  <a:lnTo>
                    <a:pt x="1736" y="3259"/>
                  </a:lnTo>
                  <a:cubicBezTo>
                    <a:pt x="1235" y="3392"/>
                    <a:pt x="802" y="3593"/>
                    <a:pt x="335" y="3793"/>
                  </a:cubicBezTo>
                  <a:cubicBezTo>
                    <a:pt x="601" y="4660"/>
                    <a:pt x="935" y="5561"/>
                    <a:pt x="1402" y="6428"/>
                  </a:cubicBezTo>
                  <a:cubicBezTo>
                    <a:pt x="1736" y="6395"/>
                    <a:pt x="2069" y="6294"/>
                    <a:pt x="2336" y="6261"/>
                  </a:cubicBezTo>
                  <a:lnTo>
                    <a:pt x="2336" y="6261"/>
                  </a:lnTo>
                  <a:cubicBezTo>
                    <a:pt x="2102" y="6428"/>
                    <a:pt x="1836" y="6628"/>
                    <a:pt x="1602" y="6828"/>
                  </a:cubicBezTo>
                  <a:cubicBezTo>
                    <a:pt x="1769" y="6962"/>
                    <a:pt x="1902" y="7128"/>
                    <a:pt x="2002" y="7362"/>
                  </a:cubicBezTo>
                  <a:cubicBezTo>
                    <a:pt x="3637" y="5928"/>
                    <a:pt x="5705" y="4893"/>
                    <a:pt x="8073" y="4293"/>
                  </a:cubicBezTo>
                  <a:cubicBezTo>
                    <a:pt x="9441" y="3959"/>
                    <a:pt x="10842" y="3759"/>
                    <a:pt x="12343" y="3759"/>
                  </a:cubicBezTo>
                  <a:cubicBezTo>
                    <a:pt x="13932" y="3759"/>
                    <a:pt x="15611" y="4062"/>
                    <a:pt x="17208" y="4062"/>
                  </a:cubicBezTo>
                  <a:cubicBezTo>
                    <a:pt x="17288" y="4062"/>
                    <a:pt x="17367" y="4061"/>
                    <a:pt x="17447" y="4060"/>
                  </a:cubicBezTo>
                  <a:cubicBezTo>
                    <a:pt x="17513" y="4060"/>
                    <a:pt x="17647" y="4060"/>
                    <a:pt x="17680" y="3993"/>
                  </a:cubicBezTo>
                  <a:cubicBezTo>
                    <a:pt x="17847" y="3826"/>
                    <a:pt x="17513" y="3559"/>
                    <a:pt x="17247" y="3392"/>
                  </a:cubicBezTo>
                  <a:cubicBezTo>
                    <a:pt x="13096" y="1279"/>
                    <a:pt x="8376" y="1"/>
                    <a:pt x="40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1" name="Google Shape;1231;p14"/>
            <p:cNvSpPr/>
            <p:nvPr/>
          </p:nvSpPr>
          <p:spPr>
            <a:xfrm>
              <a:off x="5258100" y="3266125"/>
              <a:ext cx="227675" cy="149275"/>
            </a:xfrm>
            <a:custGeom>
              <a:avLst/>
              <a:gdLst/>
              <a:ahLst/>
              <a:cxnLst/>
              <a:rect l="l" t="t" r="r" b="b"/>
              <a:pathLst>
                <a:path w="9107" h="5971" fill="none" extrusionOk="0">
                  <a:moveTo>
                    <a:pt x="0" y="0"/>
                  </a:moveTo>
                  <a:cubicBezTo>
                    <a:pt x="3603" y="901"/>
                    <a:pt x="6872" y="3002"/>
                    <a:pt x="9107" y="597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2" name="Google Shape;1232;p14"/>
            <p:cNvSpPr/>
            <p:nvPr/>
          </p:nvSpPr>
          <p:spPr>
            <a:xfrm>
              <a:off x="5284775" y="3316150"/>
              <a:ext cx="65900" cy="27550"/>
            </a:xfrm>
            <a:custGeom>
              <a:avLst/>
              <a:gdLst/>
              <a:ahLst/>
              <a:cxnLst/>
              <a:rect l="l" t="t" r="r" b="b"/>
              <a:pathLst>
                <a:path w="2636" h="1102" fill="none" extrusionOk="0">
                  <a:moveTo>
                    <a:pt x="1" y="0"/>
                  </a:moveTo>
                  <a:cubicBezTo>
                    <a:pt x="968" y="134"/>
                    <a:pt x="1869" y="568"/>
                    <a:pt x="2636" y="1101"/>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3" name="Google Shape;1233;p14"/>
            <p:cNvSpPr/>
            <p:nvPr/>
          </p:nvSpPr>
          <p:spPr>
            <a:xfrm>
              <a:off x="5543300" y="3092650"/>
              <a:ext cx="27550" cy="108450"/>
            </a:xfrm>
            <a:custGeom>
              <a:avLst/>
              <a:gdLst/>
              <a:ahLst/>
              <a:cxnLst/>
              <a:rect l="l" t="t" r="r" b="b"/>
              <a:pathLst>
                <a:path w="1102" h="4338" fill="none" extrusionOk="0">
                  <a:moveTo>
                    <a:pt x="1101" y="1"/>
                  </a:moveTo>
                  <a:cubicBezTo>
                    <a:pt x="434" y="1335"/>
                    <a:pt x="34" y="2836"/>
                    <a:pt x="0" y="433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4" name="Google Shape;1234;p14"/>
            <p:cNvSpPr/>
            <p:nvPr/>
          </p:nvSpPr>
          <p:spPr>
            <a:xfrm>
              <a:off x="5535800" y="3071800"/>
              <a:ext cx="10025" cy="43400"/>
            </a:xfrm>
            <a:custGeom>
              <a:avLst/>
              <a:gdLst/>
              <a:ahLst/>
              <a:cxnLst/>
              <a:rect l="l" t="t" r="r" b="b"/>
              <a:pathLst>
                <a:path w="401" h="1736" fill="none" extrusionOk="0">
                  <a:moveTo>
                    <a:pt x="400" y="1"/>
                  </a:moveTo>
                  <a:cubicBezTo>
                    <a:pt x="134" y="535"/>
                    <a:pt x="0" y="1102"/>
                    <a:pt x="0" y="1735"/>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5" name="Google Shape;1235;p14"/>
            <p:cNvSpPr/>
            <p:nvPr/>
          </p:nvSpPr>
          <p:spPr>
            <a:xfrm>
              <a:off x="5481575" y="3188550"/>
              <a:ext cx="20875" cy="102600"/>
            </a:xfrm>
            <a:custGeom>
              <a:avLst/>
              <a:gdLst/>
              <a:ahLst/>
              <a:cxnLst/>
              <a:rect l="l" t="t" r="r" b="b"/>
              <a:pathLst>
                <a:path w="835" h="4104" fill="none" extrusionOk="0">
                  <a:moveTo>
                    <a:pt x="1" y="1"/>
                  </a:moveTo>
                  <a:cubicBezTo>
                    <a:pt x="68" y="1402"/>
                    <a:pt x="334" y="2836"/>
                    <a:pt x="835" y="410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6" name="Google Shape;1236;p14"/>
            <p:cNvSpPr/>
            <p:nvPr/>
          </p:nvSpPr>
          <p:spPr>
            <a:xfrm>
              <a:off x="5275600" y="3132675"/>
              <a:ext cx="209350" cy="216850"/>
            </a:xfrm>
            <a:custGeom>
              <a:avLst/>
              <a:gdLst/>
              <a:ahLst/>
              <a:cxnLst/>
              <a:rect l="l" t="t" r="r" b="b"/>
              <a:pathLst>
                <a:path w="8374" h="8674" fill="none" extrusionOk="0">
                  <a:moveTo>
                    <a:pt x="1" y="1"/>
                  </a:moveTo>
                  <a:cubicBezTo>
                    <a:pt x="3270" y="2336"/>
                    <a:pt x="6138" y="5305"/>
                    <a:pt x="8373" y="8674"/>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7" name="Google Shape;1237;p14"/>
            <p:cNvSpPr/>
            <p:nvPr/>
          </p:nvSpPr>
          <p:spPr>
            <a:xfrm>
              <a:off x="5566650" y="3186900"/>
              <a:ext cx="180150" cy="258525"/>
            </a:xfrm>
            <a:custGeom>
              <a:avLst/>
              <a:gdLst/>
              <a:ahLst/>
              <a:cxnLst/>
              <a:rect l="l" t="t" r="r" b="b"/>
              <a:pathLst>
                <a:path w="7206" h="10341" fill="none" extrusionOk="0">
                  <a:moveTo>
                    <a:pt x="0" y="10341"/>
                  </a:moveTo>
                  <a:cubicBezTo>
                    <a:pt x="1001" y="6171"/>
                    <a:pt x="3603" y="2368"/>
                    <a:pt x="7205" y="0"/>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8" name="Google Shape;1238;p14"/>
            <p:cNvSpPr/>
            <p:nvPr/>
          </p:nvSpPr>
          <p:spPr>
            <a:xfrm>
              <a:off x="5655050" y="3178550"/>
              <a:ext cx="43375" cy="39225"/>
            </a:xfrm>
            <a:custGeom>
              <a:avLst/>
              <a:gdLst/>
              <a:ahLst/>
              <a:cxnLst/>
              <a:rect l="l" t="t" r="r" b="b"/>
              <a:pathLst>
                <a:path w="1735" h="1569" fill="none" extrusionOk="0">
                  <a:moveTo>
                    <a:pt x="0" y="1568"/>
                  </a:moveTo>
                  <a:cubicBezTo>
                    <a:pt x="501" y="968"/>
                    <a:pt x="1068" y="434"/>
                    <a:pt x="1735" y="1"/>
                  </a:cubicBezTo>
                </a:path>
              </a:pathLst>
            </a:custGeom>
            <a:noFill/>
            <a:ln w="50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9" name="Google Shape;1239;p14"/>
            <p:cNvSpPr/>
            <p:nvPr/>
          </p:nvSpPr>
          <p:spPr>
            <a:xfrm>
              <a:off x="5216400" y="3456250"/>
              <a:ext cx="229350" cy="22550"/>
            </a:xfrm>
            <a:custGeom>
              <a:avLst/>
              <a:gdLst/>
              <a:ahLst/>
              <a:cxnLst/>
              <a:rect l="l" t="t" r="r" b="b"/>
              <a:pathLst>
                <a:path w="9174" h="902" fill="none" extrusionOk="0">
                  <a:moveTo>
                    <a:pt x="0" y="901"/>
                  </a:moveTo>
                  <a:cubicBezTo>
                    <a:pt x="3002" y="167"/>
                    <a:pt x="6105" y="0"/>
                    <a:pt x="9174" y="367"/>
                  </a:cubicBezTo>
                </a:path>
              </a:pathLst>
            </a:custGeom>
            <a:solidFill>
              <a:schemeClr val="accent6"/>
            </a:solidFill>
            <a:ln w="5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0" name="Google Shape;1240;p14"/>
            <p:cNvSpPr/>
            <p:nvPr/>
          </p:nvSpPr>
          <p:spPr>
            <a:xfrm>
              <a:off x="4830275" y="3891550"/>
              <a:ext cx="714425" cy="1148975"/>
            </a:xfrm>
            <a:custGeom>
              <a:avLst/>
              <a:gdLst/>
              <a:ahLst/>
              <a:cxnLst/>
              <a:rect l="l" t="t" r="r" b="b"/>
              <a:pathLst>
                <a:path w="28577" h="45959" extrusionOk="0">
                  <a:moveTo>
                    <a:pt x="1" y="1"/>
                  </a:moveTo>
                  <a:lnTo>
                    <a:pt x="1" y="1"/>
                  </a:lnTo>
                  <a:cubicBezTo>
                    <a:pt x="5939" y="5305"/>
                    <a:pt x="11342" y="13577"/>
                    <a:pt x="16179" y="22317"/>
                  </a:cubicBezTo>
                  <a:cubicBezTo>
                    <a:pt x="20282" y="29789"/>
                    <a:pt x="23885" y="37428"/>
                    <a:pt x="27487" y="45433"/>
                  </a:cubicBezTo>
                  <a:cubicBezTo>
                    <a:pt x="27643" y="45798"/>
                    <a:pt x="27855" y="45959"/>
                    <a:pt x="28044" y="45959"/>
                  </a:cubicBezTo>
                  <a:cubicBezTo>
                    <a:pt x="28339" y="45959"/>
                    <a:pt x="28577" y="45564"/>
                    <a:pt x="28455" y="44933"/>
                  </a:cubicBezTo>
                  <a:cubicBezTo>
                    <a:pt x="27521" y="40096"/>
                    <a:pt x="26487" y="35193"/>
                    <a:pt x="25019" y="30356"/>
                  </a:cubicBezTo>
                  <a:cubicBezTo>
                    <a:pt x="23117" y="24018"/>
                    <a:pt x="20315" y="17647"/>
                    <a:pt x="16780" y="13177"/>
                  </a:cubicBezTo>
                  <a:cubicBezTo>
                    <a:pt x="14812" y="10742"/>
                    <a:pt x="12710" y="8907"/>
                    <a:pt x="10642" y="7239"/>
                  </a:cubicBezTo>
                  <a:cubicBezTo>
                    <a:pt x="7106" y="4404"/>
                    <a:pt x="3537" y="1969"/>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1" name="Google Shape;1241;p14"/>
            <p:cNvSpPr/>
            <p:nvPr/>
          </p:nvSpPr>
          <p:spPr>
            <a:xfrm>
              <a:off x="5517775" y="4299350"/>
              <a:ext cx="558425" cy="740675"/>
            </a:xfrm>
            <a:custGeom>
              <a:avLst/>
              <a:gdLst/>
              <a:ahLst/>
              <a:cxnLst/>
              <a:rect l="l" t="t" r="r" b="b"/>
              <a:pathLst>
                <a:path w="22337" h="29627" extrusionOk="0">
                  <a:moveTo>
                    <a:pt x="22337" y="1"/>
                  </a:moveTo>
                  <a:lnTo>
                    <a:pt x="22337" y="1"/>
                  </a:lnTo>
                  <a:cubicBezTo>
                    <a:pt x="8327" y="5471"/>
                    <a:pt x="1155" y="8440"/>
                    <a:pt x="21" y="28788"/>
                  </a:cubicBezTo>
                  <a:cubicBezTo>
                    <a:pt x="0" y="29303"/>
                    <a:pt x="259" y="29627"/>
                    <a:pt x="539" y="29627"/>
                  </a:cubicBezTo>
                  <a:cubicBezTo>
                    <a:pt x="712" y="29627"/>
                    <a:pt x="894" y="29502"/>
                    <a:pt x="1021" y="29222"/>
                  </a:cubicBezTo>
                  <a:cubicBezTo>
                    <a:pt x="6392" y="16546"/>
                    <a:pt x="12863" y="7373"/>
                    <a:pt x="223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42" name="Google Shape;1242;p14"/>
          <p:cNvGrpSpPr/>
          <p:nvPr/>
        </p:nvGrpSpPr>
        <p:grpSpPr>
          <a:xfrm>
            <a:off x="9294857" y="2196"/>
            <a:ext cx="2842892" cy="1576704"/>
            <a:chOff x="4586225" y="470675"/>
            <a:chExt cx="2775900" cy="1539550"/>
          </a:xfrm>
        </p:grpSpPr>
        <p:sp>
          <p:nvSpPr>
            <p:cNvPr id="1243" name="Google Shape;1243;p14"/>
            <p:cNvSpPr/>
            <p:nvPr/>
          </p:nvSpPr>
          <p:spPr>
            <a:xfrm>
              <a:off x="5521650" y="763975"/>
              <a:ext cx="1840475" cy="652775"/>
            </a:xfrm>
            <a:custGeom>
              <a:avLst/>
              <a:gdLst/>
              <a:ahLst/>
              <a:cxnLst/>
              <a:rect l="l" t="t" r="r" b="b"/>
              <a:pathLst>
                <a:path w="73619" h="26111" extrusionOk="0">
                  <a:moveTo>
                    <a:pt x="73619" y="1"/>
                  </a:moveTo>
                  <a:cubicBezTo>
                    <a:pt x="62099" y="487"/>
                    <a:pt x="47266" y="2524"/>
                    <a:pt x="32858" y="8481"/>
                  </a:cubicBezTo>
                  <a:cubicBezTo>
                    <a:pt x="2827" y="20913"/>
                    <a:pt x="912" y="24591"/>
                    <a:pt x="912" y="24591"/>
                  </a:cubicBezTo>
                  <a:cubicBezTo>
                    <a:pt x="912" y="24591"/>
                    <a:pt x="0" y="26110"/>
                    <a:pt x="3526" y="23648"/>
                  </a:cubicBezTo>
                  <a:cubicBezTo>
                    <a:pt x="7083" y="21217"/>
                    <a:pt x="19545" y="15442"/>
                    <a:pt x="35411" y="9119"/>
                  </a:cubicBezTo>
                  <a:cubicBezTo>
                    <a:pt x="49606" y="3466"/>
                    <a:pt x="64378" y="1460"/>
                    <a:pt x="73619" y="100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4" name="Google Shape;1244;p14"/>
            <p:cNvSpPr/>
            <p:nvPr/>
          </p:nvSpPr>
          <p:spPr>
            <a:xfrm>
              <a:off x="5234400" y="782225"/>
              <a:ext cx="784250" cy="379200"/>
            </a:xfrm>
            <a:custGeom>
              <a:avLst/>
              <a:gdLst/>
              <a:ahLst/>
              <a:cxnLst/>
              <a:rect l="l" t="t" r="r" b="b"/>
              <a:pathLst>
                <a:path w="31370" h="15168" extrusionOk="0">
                  <a:moveTo>
                    <a:pt x="31369" y="14256"/>
                  </a:moveTo>
                  <a:cubicBezTo>
                    <a:pt x="31369" y="14256"/>
                    <a:pt x="23253" y="8511"/>
                    <a:pt x="14986" y="4803"/>
                  </a:cubicBezTo>
                  <a:cubicBezTo>
                    <a:pt x="10183" y="2614"/>
                    <a:pt x="5168" y="1003"/>
                    <a:pt x="1" y="0"/>
                  </a:cubicBezTo>
                  <a:cubicBezTo>
                    <a:pt x="1" y="0"/>
                    <a:pt x="10822" y="5593"/>
                    <a:pt x="16232" y="9362"/>
                  </a:cubicBezTo>
                  <a:cubicBezTo>
                    <a:pt x="21673" y="13131"/>
                    <a:pt x="26810" y="15168"/>
                    <a:pt x="31369" y="142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5" name="Google Shape;1245;p14"/>
            <p:cNvSpPr/>
            <p:nvPr/>
          </p:nvSpPr>
          <p:spPr>
            <a:xfrm>
              <a:off x="5429700" y="616550"/>
              <a:ext cx="794100" cy="466600"/>
            </a:xfrm>
            <a:custGeom>
              <a:avLst/>
              <a:gdLst/>
              <a:ahLst/>
              <a:cxnLst/>
              <a:rect l="l" t="t" r="r" b="b"/>
              <a:pathLst>
                <a:path w="31764" h="18664" extrusionOk="0">
                  <a:moveTo>
                    <a:pt x="31764" y="17144"/>
                  </a:moveTo>
                  <a:cubicBezTo>
                    <a:pt x="31764" y="17144"/>
                    <a:pt x="23588" y="8299"/>
                    <a:pt x="16080" y="4196"/>
                  </a:cubicBezTo>
                  <a:cubicBezTo>
                    <a:pt x="8542" y="62"/>
                    <a:pt x="0" y="1"/>
                    <a:pt x="0" y="1"/>
                  </a:cubicBezTo>
                  <a:cubicBezTo>
                    <a:pt x="0" y="1"/>
                    <a:pt x="11672" y="2980"/>
                    <a:pt x="16597" y="7600"/>
                  </a:cubicBezTo>
                  <a:cubicBezTo>
                    <a:pt x="21490" y="12220"/>
                    <a:pt x="27600" y="18664"/>
                    <a:pt x="31764" y="1714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6" name="Google Shape;1246;p14"/>
            <p:cNvSpPr/>
            <p:nvPr/>
          </p:nvSpPr>
          <p:spPr>
            <a:xfrm>
              <a:off x="4878775" y="1104400"/>
              <a:ext cx="787275" cy="218125"/>
            </a:xfrm>
            <a:custGeom>
              <a:avLst/>
              <a:gdLst/>
              <a:ahLst/>
              <a:cxnLst/>
              <a:rect l="l" t="t" r="r" b="b"/>
              <a:pathLst>
                <a:path w="31491" h="8725" extrusionOk="0">
                  <a:moveTo>
                    <a:pt x="31491" y="7813"/>
                  </a:moveTo>
                  <a:cubicBezTo>
                    <a:pt x="31491" y="7813"/>
                    <a:pt x="24864" y="2645"/>
                    <a:pt x="14712" y="1338"/>
                  </a:cubicBezTo>
                  <a:cubicBezTo>
                    <a:pt x="4560" y="1"/>
                    <a:pt x="1" y="1278"/>
                    <a:pt x="1" y="1278"/>
                  </a:cubicBezTo>
                  <a:cubicBezTo>
                    <a:pt x="1" y="1278"/>
                    <a:pt x="8967" y="1825"/>
                    <a:pt x="16901" y="4499"/>
                  </a:cubicBezTo>
                  <a:cubicBezTo>
                    <a:pt x="24803" y="7205"/>
                    <a:pt x="29484" y="8724"/>
                    <a:pt x="31491" y="78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7" name="Google Shape;1247;p14"/>
            <p:cNvSpPr/>
            <p:nvPr/>
          </p:nvSpPr>
          <p:spPr>
            <a:xfrm>
              <a:off x="5423625" y="1302750"/>
              <a:ext cx="354900" cy="619325"/>
            </a:xfrm>
            <a:custGeom>
              <a:avLst/>
              <a:gdLst/>
              <a:ahLst/>
              <a:cxnLst/>
              <a:rect l="l" t="t" r="r" b="b"/>
              <a:pathLst>
                <a:path w="14196" h="24773" extrusionOk="0">
                  <a:moveTo>
                    <a:pt x="9757" y="0"/>
                  </a:moveTo>
                  <a:cubicBezTo>
                    <a:pt x="9757" y="0"/>
                    <a:pt x="7356" y="3252"/>
                    <a:pt x="5076" y="9423"/>
                  </a:cubicBezTo>
                  <a:cubicBezTo>
                    <a:pt x="2797" y="15563"/>
                    <a:pt x="0" y="24773"/>
                    <a:pt x="0" y="24773"/>
                  </a:cubicBezTo>
                  <a:cubicBezTo>
                    <a:pt x="0" y="24773"/>
                    <a:pt x="14195" y="8724"/>
                    <a:pt x="97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8" name="Google Shape;1248;p14"/>
            <p:cNvSpPr/>
            <p:nvPr/>
          </p:nvSpPr>
          <p:spPr>
            <a:xfrm>
              <a:off x="4586225" y="1349850"/>
              <a:ext cx="993950" cy="606425"/>
            </a:xfrm>
            <a:custGeom>
              <a:avLst/>
              <a:gdLst/>
              <a:ahLst/>
              <a:cxnLst/>
              <a:rect l="l" t="t" r="r" b="b"/>
              <a:pathLst>
                <a:path w="39758" h="24257" extrusionOk="0">
                  <a:moveTo>
                    <a:pt x="39758" y="244"/>
                  </a:moveTo>
                  <a:cubicBezTo>
                    <a:pt x="39758" y="244"/>
                    <a:pt x="33284" y="1"/>
                    <a:pt x="23466" y="6566"/>
                  </a:cubicBezTo>
                  <a:cubicBezTo>
                    <a:pt x="13648" y="13132"/>
                    <a:pt x="0" y="24256"/>
                    <a:pt x="0" y="24256"/>
                  </a:cubicBezTo>
                  <a:cubicBezTo>
                    <a:pt x="0" y="24256"/>
                    <a:pt x="32250" y="10062"/>
                    <a:pt x="39758" y="24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9" name="Google Shape;1249;p14"/>
            <p:cNvSpPr/>
            <p:nvPr/>
          </p:nvSpPr>
          <p:spPr>
            <a:xfrm>
              <a:off x="6765600" y="470675"/>
              <a:ext cx="135275" cy="376150"/>
            </a:xfrm>
            <a:custGeom>
              <a:avLst/>
              <a:gdLst/>
              <a:ahLst/>
              <a:cxnLst/>
              <a:rect l="l" t="t" r="r" b="b"/>
              <a:pathLst>
                <a:path w="5411" h="15046" extrusionOk="0">
                  <a:moveTo>
                    <a:pt x="1945" y="14924"/>
                  </a:moveTo>
                  <a:cubicBezTo>
                    <a:pt x="1945" y="14924"/>
                    <a:pt x="5411" y="9210"/>
                    <a:pt x="5411" y="3465"/>
                  </a:cubicBezTo>
                  <a:cubicBezTo>
                    <a:pt x="5411" y="2280"/>
                    <a:pt x="5350" y="1125"/>
                    <a:pt x="5259" y="0"/>
                  </a:cubicBezTo>
                  <a:lnTo>
                    <a:pt x="2979" y="0"/>
                  </a:lnTo>
                  <a:cubicBezTo>
                    <a:pt x="2584" y="2432"/>
                    <a:pt x="2067" y="4833"/>
                    <a:pt x="1459" y="6231"/>
                  </a:cubicBezTo>
                  <a:cubicBezTo>
                    <a:pt x="0" y="9970"/>
                    <a:pt x="1824" y="15046"/>
                    <a:pt x="1945" y="1492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0" name="Google Shape;1250;p14"/>
            <p:cNvSpPr/>
            <p:nvPr/>
          </p:nvSpPr>
          <p:spPr>
            <a:xfrm>
              <a:off x="6896300" y="474450"/>
              <a:ext cx="215825" cy="366300"/>
            </a:xfrm>
            <a:custGeom>
              <a:avLst/>
              <a:gdLst/>
              <a:ahLst/>
              <a:cxnLst/>
              <a:rect l="l" t="t" r="r" b="b"/>
              <a:pathLst>
                <a:path w="8633" h="14652" extrusionOk="0">
                  <a:moveTo>
                    <a:pt x="1550" y="14135"/>
                  </a:moveTo>
                  <a:cubicBezTo>
                    <a:pt x="1642" y="14652"/>
                    <a:pt x="4620" y="10822"/>
                    <a:pt x="6626" y="6658"/>
                  </a:cubicBezTo>
                  <a:cubicBezTo>
                    <a:pt x="8633" y="2493"/>
                    <a:pt x="7660" y="1"/>
                    <a:pt x="7660" y="1"/>
                  </a:cubicBezTo>
                  <a:cubicBezTo>
                    <a:pt x="7660" y="1"/>
                    <a:pt x="1368" y="7357"/>
                    <a:pt x="699" y="9880"/>
                  </a:cubicBezTo>
                  <a:cubicBezTo>
                    <a:pt x="0" y="12402"/>
                    <a:pt x="1490" y="14196"/>
                    <a:pt x="1550" y="1413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1" name="Google Shape;1251;p14"/>
            <p:cNvSpPr/>
            <p:nvPr/>
          </p:nvSpPr>
          <p:spPr>
            <a:xfrm>
              <a:off x="6599925" y="470675"/>
              <a:ext cx="183925" cy="391350"/>
            </a:xfrm>
            <a:custGeom>
              <a:avLst/>
              <a:gdLst/>
              <a:ahLst/>
              <a:cxnLst/>
              <a:rect l="l" t="t" r="r" b="b"/>
              <a:pathLst>
                <a:path w="7357" h="15654" extrusionOk="0">
                  <a:moveTo>
                    <a:pt x="4682" y="2310"/>
                  </a:moveTo>
                  <a:cubicBezTo>
                    <a:pt x="4408" y="1550"/>
                    <a:pt x="4135" y="790"/>
                    <a:pt x="3800" y="0"/>
                  </a:cubicBezTo>
                  <a:lnTo>
                    <a:pt x="1" y="0"/>
                  </a:lnTo>
                  <a:cubicBezTo>
                    <a:pt x="1794" y="6535"/>
                    <a:pt x="4013" y="13344"/>
                    <a:pt x="6019" y="15654"/>
                  </a:cubicBezTo>
                  <a:cubicBezTo>
                    <a:pt x="5989" y="15654"/>
                    <a:pt x="7357" y="9970"/>
                    <a:pt x="4682" y="231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2" name="Google Shape;1252;p14"/>
            <p:cNvSpPr/>
            <p:nvPr/>
          </p:nvSpPr>
          <p:spPr>
            <a:xfrm>
              <a:off x="5657675" y="495750"/>
              <a:ext cx="711275" cy="483300"/>
            </a:xfrm>
            <a:custGeom>
              <a:avLst/>
              <a:gdLst/>
              <a:ahLst/>
              <a:cxnLst/>
              <a:rect l="l" t="t" r="r" b="b"/>
              <a:pathLst>
                <a:path w="28451" h="19332" extrusionOk="0">
                  <a:moveTo>
                    <a:pt x="9879" y="8450"/>
                  </a:moveTo>
                  <a:cubicBezTo>
                    <a:pt x="16414" y="11763"/>
                    <a:pt x="18815" y="14712"/>
                    <a:pt x="22067" y="17174"/>
                  </a:cubicBezTo>
                  <a:cubicBezTo>
                    <a:pt x="23891" y="18602"/>
                    <a:pt x="26140" y="19332"/>
                    <a:pt x="28451" y="19301"/>
                  </a:cubicBezTo>
                  <a:cubicBezTo>
                    <a:pt x="25837" y="14833"/>
                    <a:pt x="22007" y="11186"/>
                    <a:pt x="17447" y="8724"/>
                  </a:cubicBezTo>
                  <a:cubicBezTo>
                    <a:pt x="9909" y="4803"/>
                    <a:pt x="6991" y="4286"/>
                    <a:pt x="4438" y="2857"/>
                  </a:cubicBezTo>
                  <a:cubicBezTo>
                    <a:pt x="2888" y="2006"/>
                    <a:pt x="1398" y="1034"/>
                    <a:pt x="0" y="0"/>
                  </a:cubicBezTo>
                  <a:cubicBezTo>
                    <a:pt x="2553" y="3587"/>
                    <a:pt x="5927" y="6474"/>
                    <a:pt x="9879" y="84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3" name="Google Shape;1253;p14"/>
            <p:cNvSpPr/>
            <p:nvPr/>
          </p:nvSpPr>
          <p:spPr>
            <a:xfrm>
              <a:off x="6102200" y="470675"/>
              <a:ext cx="405050" cy="461275"/>
            </a:xfrm>
            <a:custGeom>
              <a:avLst/>
              <a:gdLst/>
              <a:ahLst/>
              <a:cxnLst/>
              <a:rect l="l" t="t" r="r" b="b"/>
              <a:pathLst>
                <a:path w="16202" h="18451" extrusionOk="0">
                  <a:moveTo>
                    <a:pt x="16202" y="18055"/>
                  </a:moveTo>
                  <a:cubicBezTo>
                    <a:pt x="16202" y="18055"/>
                    <a:pt x="9241" y="8176"/>
                    <a:pt x="4864" y="3040"/>
                  </a:cubicBezTo>
                  <a:cubicBezTo>
                    <a:pt x="3861" y="1885"/>
                    <a:pt x="2919" y="881"/>
                    <a:pt x="2068" y="0"/>
                  </a:cubicBezTo>
                  <a:lnTo>
                    <a:pt x="1" y="0"/>
                  </a:lnTo>
                  <a:cubicBezTo>
                    <a:pt x="2220" y="3374"/>
                    <a:pt x="5289" y="7903"/>
                    <a:pt x="7417" y="10942"/>
                  </a:cubicBezTo>
                  <a:cubicBezTo>
                    <a:pt x="11186" y="16231"/>
                    <a:pt x="13861" y="18450"/>
                    <a:pt x="16202" y="180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4" name="Google Shape;1254;p14"/>
            <p:cNvSpPr/>
            <p:nvPr/>
          </p:nvSpPr>
          <p:spPr>
            <a:xfrm>
              <a:off x="4997325" y="933425"/>
              <a:ext cx="831350" cy="309300"/>
            </a:xfrm>
            <a:custGeom>
              <a:avLst/>
              <a:gdLst/>
              <a:ahLst/>
              <a:cxnLst/>
              <a:rect l="l" t="t" r="r" b="b"/>
              <a:pathLst>
                <a:path w="33254" h="12372" extrusionOk="0">
                  <a:moveTo>
                    <a:pt x="33253" y="11521"/>
                  </a:moveTo>
                  <a:cubicBezTo>
                    <a:pt x="33253" y="11521"/>
                    <a:pt x="24134" y="4682"/>
                    <a:pt x="15897" y="2585"/>
                  </a:cubicBezTo>
                  <a:cubicBezTo>
                    <a:pt x="10669" y="1278"/>
                    <a:pt x="5350" y="396"/>
                    <a:pt x="0" y="1"/>
                  </a:cubicBezTo>
                  <a:cubicBezTo>
                    <a:pt x="0" y="1"/>
                    <a:pt x="11915" y="3496"/>
                    <a:pt x="18299" y="6961"/>
                  </a:cubicBezTo>
                  <a:cubicBezTo>
                    <a:pt x="24682" y="10427"/>
                    <a:pt x="31095" y="12372"/>
                    <a:pt x="33253" y="1152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5" name="Google Shape;1255;p14"/>
            <p:cNvSpPr/>
            <p:nvPr/>
          </p:nvSpPr>
          <p:spPr>
            <a:xfrm>
              <a:off x="6334725" y="470675"/>
              <a:ext cx="303975" cy="414150"/>
            </a:xfrm>
            <a:custGeom>
              <a:avLst/>
              <a:gdLst/>
              <a:ahLst/>
              <a:cxnLst/>
              <a:rect l="l" t="t" r="r" b="b"/>
              <a:pathLst>
                <a:path w="12159" h="16566" extrusionOk="0">
                  <a:moveTo>
                    <a:pt x="1" y="0"/>
                  </a:moveTo>
                  <a:cubicBezTo>
                    <a:pt x="3375" y="7356"/>
                    <a:pt x="7964" y="15441"/>
                    <a:pt x="12159" y="16566"/>
                  </a:cubicBezTo>
                  <a:cubicBezTo>
                    <a:pt x="12159" y="16566"/>
                    <a:pt x="7691" y="7204"/>
                    <a:pt x="34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6" name="Google Shape;1256;p14"/>
            <p:cNvSpPr/>
            <p:nvPr/>
          </p:nvSpPr>
          <p:spPr>
            <a:xfrm>
              <a:off x="6732925" y="860475"/>
              <a:ext cx="159600" cy="661900"/>
            </a:xfrm>
            <a:custGeom>
              <a:avLst/>
              <a:gdLst/>
              <a:ahLst/>
              <a:cxnLst/>
              <a:rect l="l" t="t" r="r" b="b"/>
              <a:pathLst>
                <a:path w="6384" h="26476" extrusionOk="0">
                  <a:moveTo>
                    <a:pt x="2280" y="11095"/>
                  </a:moveTo>
                  <a:cubicBezTo>
                    <a:pt x="4559" y="18603"/>
                    <a:pt x="6262" y="26475"/>
                    <a:pt x="6262" y="26475"/>
                  </a:cubicBezTo>
                  <a:cubicBezTo>
                    <a:pt x="6262" y="26475"/>
                    <a:pt x="6383" y="5837"/>
                    <a:pt x="1368" y="1"/>
                  </a:cubicBezTo>
                  <a:cubicBezTo>
                    <a:pt x="1368" y="1"/>
                    <a:pt x="0" y="3557"/>
                    <a:pt x="2280" y="1109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7" name="Google Shape;1257;p14"/>
            <p:cNvSpPr/>
            <p:nvPr/>
          </p:nvSpPr>
          <p:spPr>
            <a:xfrm>
              <a:off x="6618925" y="881000"/>
              <a:ext cx="161875" cy="810075"/>
            </a:xfrm>
            <a:custGeom>
              <a:avLst/>
              <a:gdLst/>
              <a:ahLst/>
              <a:cxnLst/>
              <a:rect l="l" t="t" r="r" b="b"/>
              <a:pathLst>
                <a:path w="6475" h="32403" extrusionOk="0">
                  <a:moveTo>
                    <a:pt x="2037" y="16293"/>
                  </a:moveTo>
                  <a:cubicBezTo>
                    <a:pt x="4104" y="26445"/>
                    <a:pt x="5928" y="32402"/>
                    <a:pt x="5928" y="32402"/>
                  </a:cubicBezTo>
                  <a:cubicBezTo>
                    <a:pt x="5928" y="32402"/>
                    <a:pt x="6475" y="4560"/>
                    <a:pt x="1824" y="1"/>
                  </a:cubicBezTo>
                  <a:cubicBezTo>
                    <a:pt x="1824" y="1"/>
                    <a:pt x="1" y="6141"/>
                    <a:pt x="2037" y="162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8" name="Google Shape;1258;p14"/>
            <p:cNvSpPr/>
            <p:nvPr/>
          </p:nvSpPr>
          <p:spPr>
            <a:xfrm>
              <a:off x="6806625" y="852125"/>
              <a:ext cx="284225" cy="553225"/>
            </a:xfrm>
            <a:custGeom>
              <a:avLst/>
              <a:gdLst/>
              <a:ahLst/>
              <a:cxnLst/>
              <a:rect l="l" t="t" r="r" b="b"/>
              <a:pathLst>
                <a:path w="11369" h="22129" extrusionOk="0">
                  <a:moveTo>
                    <a:pt x="0" y="1"/>
                  </a:moveTo>
                  <a:cubicBezTo>
                    <a:pt x="0" y="1"/>
                    <a:pt x="1247" y="6049"/>
                    <a:pt x="5350" y="9818"/>
                  </a:cubicBezTo>
                  <a:cubicBezTo>
                    <a:pt x="9484" y="13587"/>
                    <a:pt x="10943" y="22129"/>
                    <a:pt x="10943" y="22129"/>
                  </a:cubicBezTo>
                  <a:cubicBezTo>
                    <a:pt x="10943" y="22129"/>
                    <a:pt x="11368" y="5928"/>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9" name="Google Shape;1259;p14"/>
            <p:cNvSpPr/>
            <p:nvPr/>
          </p:nvSpPr>
          <p:spPr>
            <a:xfrm>
              <a:off x="6909200" y="830850"/>
              <a:ext cx="337425" cy="393650"/>
            </a:xfrm>
            <a:custGeom>
              <a:avLst/>
              <a:gdLst/>
              <a:ahLst/>
              <a:cxnLst/>
              <a:rect l="l" t="t" r="r" b="b"/>
              <a:pathLst>
                <a:path w="13497" h="15746" extrusionOk="0">
                  <a:moveTo>
                    <a:pt x="1" y="1"/>
                  </a:moveTo>
                  <a:cubicBezTo>
                    <a:pt x="1" y="1"/>
                    <a:pt x="1034" y="3526"/>
                    <a:pt x="4743" y="6748"/>
                  </a:cubicBezTo>
                  <a:cubicBezTo>
                    <a:pt x="8451" y="9940"/>
                    <a:pt x="13497" y="15745"/>
                    <a:pt x="13497" y="15745"/>
                  </a:cubicBezTo>
                  <a:cubicBezTo>
                    <a:pt x="13497" y="15745"/>
                    <a:pt x="6506" y="1"/>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0" name="Google Shape;1260;p14"/>
            <p:cNvSpPr/>
            <p:nvPr/>
          </p:nvSpPr>
          <p:spPr>
            <a:xfrm>
              <a:off x="5938075" y="1127200"/>
              <a:ext cx="180100" cy="831350"/>
            </a:xfrm>
            <a:custGeom>
              <a:avLst/>
              <a:gdLst/>
              <a:ahLst/>
              <a:cxnLst/>
              <a:rect l="l" t="t" r="r" b="b"/>
              <a:pathLst>
                <a:path w="7204" h="33254" extrusionOk="0">
                  <a:moveTo>
                    <a:pt x="578" y="12554"/>
                  </a:moveTo>
                  <a:cubicBezTo>
                    <a:pt x="0" y="20883"/>
                    <a:pt x="1490" y="33254"/>
                    <a:pt x="1490" y="33254"/>
                  </a:cubicBezTo>
                  <a:cubicBezTo>
                    <a:pt x="1490" y="33254"/>
                    <a:pt x="7204" y="7326"/>
                    <a:pt x="3891" y="1"/>
                  </a:cubicBezTo>
                  <a:cubicBezTo>
                    <a:pt x="3891" y="1"/>
                    <a:pt x="1155" y="4226"/>
                    <a:pt x="578" y="1255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1" name="Google Shape;1261;p14"/>
            <p:cNvSpPr/>
            <p:nvPr/>
          </p:nvSpPr>
          <p:spPr>
            <a:xfrm>
              <a:off x="6456325" y="920525"/>
              <a:ext cx="174025" cy="892875"/>
            </a:xfrm>
            <a:custGeom>
              <a:avLst/>
              <a:gdLst/>
              <a:ahLst/>
              <a:cxnLst/>
              <a:rect l="l" t="t" r="r" b="b"/>
              <a:pathLst>
                <a:path w="6961" h="35715" extrusionOk="0">
                  <a:moveTo>
                    <a:pt x="2948" y="0"/>
                  </a:moveTo>
                  <a:cubicBezTo>
                    <a:pt x="2948" y="0"/>
                    <a:pt x="3648" y="7660"/>
                    <a:pt x="1824" y="14712"/>
                  </a:cubicBezTo>
                  <a:cubicBezTo>
                    <a:pt x="0" y="21794"/>
                    <a:pt x="1702" y="35715"/>
                    <a:pt x="1702" y="35715"/>
                  </a:cubicBezTo>
                  <a:cubicBezTo>
                    <a:pt x="1702" y="35715"/>
                    <a:pt x="2158" y="23405"/>
                    <a:pt x="4559" y="16201"/>
                  </a:cubicBezTo>
                  <a:cubicBezTo>
                    <a:pt x="6961" y="9028"/>
                    <a:pt x="5350" y="1398"/>
                    <a:pt x="29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2" name="Google Shape;1262;p14"/>
            <p:cNvSpPr/>
            <p:nvPr/>
          </p:nvSpPr>
          <p:spPr>
            <a:xfrm>
              <a:off x="6132600" y="1040575"/>
              <a:ext cx="155050" cy="838175"/>
            </a:xfrm>
            <a:custGeom>
              <a:avLst/>
              <a:gdLst/>
              <a:ahLst/>
              <a:cxnLst/>
              <a:rect l="l" t="t" r="r" b="b"/>
              <a:pathLst>
                <a:path w="6202" h="33527" extrusionOk="0">
                  <a:moveTo>
                    <a:pt x="4104" y="1"/>
                  </a:moveTo>
                  <a:cubicBezTo>
                    <a:pt x="4104" y="1"/>
                    <a:pt x="2615" y="3314"/>
                    <a:pt x="1307" y="11642"/>
                  </a:cubicBezTo>
                  <a:cubicBezTo>
                    <a:pt x="0" y="19971"/>
                    <a:pt x="1429" y="33527"/>
                    <a:pt x="1429" y="33527"/>
                  </a:cubicBezTo>
                  <a:cubicBezTo>
                    <a:pt x="1429" y="33527"/>
                    <a:pt x="2341" y="21460"/>
                    <a:pt x="4256" y="13344"/>
                  </a:cubicBezTo>
                  <a:cubicBezTo>
                    <a:pt x="6201" y="5259"/>
                    <a:pt x="5988" y="1368"/>
                    <a:pt x="4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3" name="Google Shape;1263;p14"/>
            <p:cNvSpPr/>
            <p:nvPr/>
          </p:nvSpPr>
          <p:spPr>
            <a:xfrm>
              <a:off x="5677425" y="1211550"/>
              <a:ext cx="275100" cy="798675"/>
            </a:xfrm>
            <a:custGeom>
              <a:avLst/>
              <a:gdLst/>
              <a:ahLst/>
              <a:cxnLst/>
              <a:rect l="l" t="t" r="r" b="b"/>
              <a:pathLst>
                <a:path w="11004" h="31947" extrusionOk="0">
                  <a:moveTo>
                    <a:pt x="3587" y="9119"/>
                  </a:moveTo>
                  <a:cubicBezTo>
                    <a:pt x="1642" y="16141"/>
                    <a:pt x="0" y="31946"/>
                    <a:pt x="0" y="31946"/>
                  </a:cubicBezTo>
                  <a:cubicBezTo>
                    <a:pt x="0" y="31946"/>
                    <a:pt x="11004" y="5290"/>
                    <a:pt x="7356" y="1"/>
                  </a:cubicBezTo>
                  <a:cubicBezTo>
                    <a:pt x="7356" y="1"/>
                    <a:pt x="5532" y="2128"/>
                    <a:pt x="3587" y="911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4" name="Google Shape;1264;p14"/>
            <p:cNvSpPr/>
            <p:nvPr/>
          </p:nvSpPr>
          <p:spPr>
            <a:xfrm>
              <a:off x="6301300" y="969150"/>
              <a:ext cx="135275" cy="938500"/>
            </a:xfrm>
            <a:custGeom>
              <a:avLst/>
              <a:gdLst/>
              <a:ahLst/>
              <a:cxnLst/>
              <a:rect l="l" t="t" r="r" b="b"/>
              <a:pathLst>
                <a:path w="5411" h="37540" extrusionOk="0">
                  <a:moveTo>
                    <a:pt x="3435" y="0"/>
                  </a:moveTo>
                  <a:cubicBezTo>
                    <a:pt x="3435" y="0"/>
                    <a:pt x="152" y="13466"/>
                    <a:pt x="31" y="21916"/>
                  </a:cubicBezTo>
                  <a:cubicBezTo>
                    <a:pt x="0" y="27174"/>
                    <a:pt x="547" y="32402"/>
                    <a:pt x="1733" y="37539"/>
                  </a:cubicBezTo>
                  <a:cubicBezTo>
                    <a:pt x="1733" y="37539"/>
                    <a:pt x="1155" y="24986"/>
                    <a:pt x="3222" y="17113"/>
                  </a:cubicBezTo>
                  <a:cubicBezTo>
                    <a:pt x="5289" y="9241"/>
                    <a:pt x="5411" y="1034"/>
                    <a:pt x="34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65" name="Google Shape;1265;p14"/>
          <p:cNvGrpSpPr/>
          <p:nvPr/>
        </p:nvGrpSpPr>
        <p:grpSpPr>
          <a:xfrm rot="10245061" flipH="1">
            <a:off x="10693316" y="472042"/>
            <a:ext cx="1939821" cy="2281596"/>
            <a:chOff x="2634050" y="3784550"/>
            <a:chExt cx="1220425" cy="1435450"/>
          </a:xfrm>
        </p:grpSpPr>
        <p:sp>
          <p:nvSpPr>
            <p:cNvPr id="1266" name="Google Shape;1266;p14"/>
            <p:cNvSpPr/>
            <p:nvPr/>
          </p:nvSpPr>
          <p:spPr>
            <a:xfrm>
              <a:off x="3062625" y="4406125"/>
              <a:ext cx="486375" cy="813875"/>
            </a:xfrm>
            <a:custGeom>
              <a:avLst/>
              <a:gdLst/>
              <a:ahLst/>
              <a:cxnLst/>
              <a:rect l="l" t="t" r="r" b="b"/>
              <a:pathLst>
                <a:path w="19455" h="32555" extrusionOk="0">
                  <a:moveTo>
                    <a:pt x="18390" y="32554"/>
                  </a:moveTo>
                  <a:cubicBezTo>
                    <a:pt x="15229" y="29059"/>
                    <a:pt x="12463" y="25259"/>
                    <a:pt x="10092" y="21186"/>
                  </a:cubicBezTo>
                  <a:cubicBezTo>
                    <a:pt x="1" y="3648"/>
                    <a:pt x="457" y="1095"/>
                    <a:pt x="457" y="1095"/>
                  </a:cubicBezTo>
                  <a:cubicBezTo>
                    <a:pt x="457" y="1095"/>
                    <a:pt x="578" y="1"/>
                    <a:pt x="1399" y="2554"/>
                  </a:cubicBezTo>
                  <a:cubicBezTo>
                    <a:pt x="2189" y="5107"/>
                    <a:pt x="6141" y="12706"/>
                    <a:pt x="11582" y="21855"/>
                  </a:cubicBezTo>
                  <a:cubicBezTo>
                    <a:pt x="13861" y="25655"/>
                    <a:pt x="16506" y="29241"/>
                    <a:pt x="19454" y="3255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7" name="Google Shape;1267;p14"/>
            <p:cNvSpPr/>
            <p:nvPr/>
          </p:nvSpPr>
          <p:spPr>
            <a:xfrm>
              <a:off x="2820975" y="3784550"/>
              <a:ext cx="262200" cy="674025"/>
            </a:xfrm>
            <a:custGeom>
              <a:avLst/>
              <a:gdLst/>
              <a:ahLst/>
              <a:cxnLst/>
              <a:rect l="l" t="t" r="r" b="b"/>
              <a:pathLst>
                <a:path w="10488" h="26961" extrusionOk="0">
                  <a:moveTo>
                    <a:pt x="10488" y="26961"/>
                  </a:moveTo>
                  <a:cubicBezTo>
                    <a:pt x="10488" y="19271"/>
                    <a:pt x="1" y="0"/>
                    <a:pt x="1" y="0"/>
                  </a:cubicBezTo>
                  <a:cubicBezTo>
                    <a:pt x="1" y="0"/>
                    <a:pt x="2524" y="10699"/>
                    <a:pt x="4834" y="17630"/>
                  </a:cubicBezTo>
                  <a:cubicBezTo>
                    <a:pt x="7174" y="24590"/>
                    <a:pt x="10488" y="26961"/>
                    <a:pt x="10488" y="2696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8" name="Google Shape;1268;p14"/>
            <p:cNvSpPr/>
            <p:nvPr/>
          </p:nvSpPr>
          <p:spPr>
            <a:xfrm>
              <a:off x="3105950" y="4119650"/>
              <a:ext cx="137550" cy="398200"/>
            </a:xfrm>
            <a:custGeom>
              <a:avLst/>
              <a:gdLst/>
              <a:ahLst/>
              <a:cxnLst/>
              <a:rect l="l" t="t" r="r" b="b"/>
              <a:pathLst>
                <a:path w="5502" h="15928" extrusionOk="0">
                  <a:moveTo>
                    <a:pt x="4590" y="1"/>
                  </a:moveTo>
                  <a:cubicBezTo>
                    <a:pt x="4590" y="1"/>
                    <a:pt x="2493" y="5593"/>
                    <a:pt x="1277" y="9514"/>
                  </a:cubicBezTo>
                  <a:cubicBezTo>
                    <a:pt x="61" y="13405"/>
                    <a:pt x="0" y="15928"/>
                    <a:pt x="0" y="15928"/>
                  </a:cubicBezTo>
                  <a:cubicBezTo>
                    <a:pt x="5502" y="13314"/>
                    <a:pt x="4590" y="1"/>
                    <a:pt x="45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9" name="Google Shape;1269;p14"/>
            <p:cNvSpPr/>
            <p:nvPr/>
          </p:nvSpPr>
          <p:spPr>
            <a:xfrm>
              <a:off x="3220700" y="4311150"/>
              <a:ext cx="286500" cy="433150"/>
            </a:xfrm>
            <a:custGeom>
              <a:avLst/>
              <a:gdLst/>
              <a:ahLst/>
              <a:cxnLst/>
              <a:rect l="l" t="t" r="r" b="b"/>
              <a:pathLst>
                <a:path w="11460" h="17326" extrusionOk="0">
                  <a:moveTo>
                    <a:pt x="0" y="17326"/>
                  </a:moveTo>
                  <a:cubicBezTo>
                    <a:pt x="4408" y="14985"/>
                    <a:pt x="11459" y="0"/>
                    <a:pt x="11459" y="0"/>
                  </a:cubicBezTo>
                  <a:cubicBezTo>
                    <a:pt x="11459" y="0"/>
                    <a:pt x="6018" y="5563"/>
                    <a:pt x="3131" y="9879"/>
                  </a:cubicBezTo>
                  <a:cubicBezTo>
                    <a:pt x="243" y="14225"/>
                    <a:pt x="0" y="17326"/>
                    <a:pt x="0" y="1732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0" name="Google Shape;1270;p14"/>
            <p:cNvSpPr/>
            <p:nvPr/>
          </p:nvSpPr>
          <p:spPr>
            <a:xfrm>
              <a:off x="3163700" y="4172850"/>
              <a:ext cx="215825" cy="463550"/>
            </a:xfrm>
            <a:custGeom>
              <a:avLst/>
              <a:gdLst/>
              <a:ahLst/>
              <a:cxnLst/>
              <a:rect l="l" t="t" r="r" b="b"/>
              <a:pathLst>
                <a:path w="8633" h="18542" extrusionOk="0">
                  <a:moveTo>
                    <a:pt x="122" y="18542"/>
                  </a:moveTo>
                  <a:cubicBezTo>
                    <a:pt x="3952" y="17326"/>
                    <a:pt x="8633" y="0"/>
                    <a:pt x="8633" y="0"/>
                  </a:cubicBezTo>
                  <a:cubicBezTo>
                    <a:pt x="8633" y="0"/>
                    <a:pt x="3435" y="8420"/>
                    <a:pt x="1733" y="12645"/>
                  </a:cubicBezTo>
                  <a:cubicBezTo>
                    <a:pt x="0" y="16839"/>
                    <a:pt x="122" y="18542"/>
                    <a:pt x="122" y="1854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1" name="Google Shape;1271;p14"/>
            <p:cNvSpPr/>
            <p:nvPr/>
          </p:nvSpPr>
          <p:spPr>
            <a:xfrm>
              <a:off x="3286050" y="4423600"/>
              <a:ext cx="285725" cy="440775"/>
            </a:xfrm>
            <a:custGeom>
              <a:avLst/>
              <a:gdLst/>
              <a:ahLst/>
              <a:cxnLst/>
              <a:rect l="l" t="t" r="r" b="b"/>
              <a:pathLst>
                <a:path w="11429" h="17631" extrusionOk="0">
                  <a:moveTo>
                    <a:pt x="0" y="17569"/>
                  </a:moveTo>
                  <a:cubicBezTo>
                    <a:pt x="1459" y="17630"/>
                    <a:pt x="3040" y="15776"/>
                    <a:pt x="5167" y="11065"/>
                  </a:cubicBezTo>
                  <a:cubicBezTo>
                    <a:pt x="7265" y="6323"/>
                    <a:pt x="11429" y="1"/>
                    <a:pt x="11429" y="1"/>
                  </a:cubicBezTo>
                  <a:cubicBezTo>
                    <a:pt x="11429" y="1"/>
                    <a:pt x="5563" y="6171"/>
                    <a:pt x="3040" y="10761"/>
                  </a:cubicBezTo>
                  <a:cubicBezTo>
                    <a:pt x="517" y="15381"/>
                    <a:pt x="0" y="17569"/>
                    <a:pt x="0" y="1756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2" name="Google Shape;1272;p14"/>
            <p:cNvSpPr/>
            <p:nvPr/>
          </p:nvSpPr>
          <p:spPr>
            <a:xfrm>
              <a:off x="3479825" y="4874225"/>
              <a:ext cx="312325" cy="279650"/>
            </a:xfrm>
            <a:custGeom>
              <a:avLst/>
              <a:gdLst/>
              <a:ahLst/>
              <a:cxnLst/>
              <a:rect l="l" t="t" r="r" b="b"/>
              <a:pathLst>
                <a:path w="12493" h="11186" extrusionOk="0">
                  <a:moveTo>
                    <a:pt x="4651" y="6079"/>
                  </a:moveTo>
                  <a:cubicBezTo>
                    <a:pt x="669" y="8906"/>
                    <a:pt x="0" y="11186"/>
                    <a:pt x="0" y="11186"/>
                  </a:cubicBezTo>
                  <a:cubicBezTo>
                    <a:pt x="4681" y="10213"/>
                    <a:pt x="12493" y="0"/>
                    <a:pt x="12493" y="0"/>
                  </a:cubicBezTo>
                  <a:cubicBezTo>
                    <a:pt x="12493" y="0"/>
                    <a:pt x="8663" y="3222"/>
                    <a:pt x="4651" y="607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3" name="Google Shape;1273;p14"/>
            <p:cNvSpPr/>
            <p:nvPr/>
          </p:nvSpPr>
          <p:spPr>
            <a:xfrm>
              <a:off x="3496525" y="5004175"/>
              <a:ext cx="345025" cy="203675"/>
            </a:xfrm>
            <a:custGeom>
              <a:avLst/>
              <a:gdLst/>
              <a:ahLst/>
              <a:cxnLst/>
              <a:rect l="l" t="t" r="r" b="b"/>
              <a:pathLst>
                <a:path w="13801" h="8147" extrusionOk="0">
                  <a:moveTo>
                    <a:pt x="13800" y="0"/>
                  </a:moveTo>
                  <a:cubicBezTo>
                    <a:pt x="13800" y="0"/>
                    <a:pt x="9819" y="3678"/>
                    <a:pt x="6384" y="3951"/>
                  </a:cubicBezTo>
                  <a:cubicBezTo>
                    <a:pt x="2919" y="4255"/>
                    <a:pt x="1" y="6748"/>
                    <a:pt x="1" y="6748"/>
                  </a:cubicBezTo>
                  <a:cubicBezTo>
                    <a:pt x="7843" y="8146"/>
                    <a:pt x="13800" y="0"/>
                    <a:pt x="138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4" name="Google Shape;1274;p14"/>
            <p:cNvSpPr/>
            <p:nvPr/>
          </p:nvSpPr>
          <p:spPr>
            <a:xfrm>
              <a:off x="3386350" y="4582425"/>
              <a:ext cx="323725" cy="457475"/>
            </a:xfrm>
            <a:custGeom>
              <a:avLst/>
              <a:gdLst/>
              <a:ahLst/>
              <a:cxnLst/>
              <a:rect l="l" t="t" r="r" b="b"/>
              <a:pathLst>
                <a:path w="12949" h="18299" extrusionOk="0">
                  <a:moveTo>
                    <a:pt x="0" y="18086"/>
                  </a:moveTo>
                  <a:cubicBezTo>
                    <a:pt x="1703" y="18299"/>
                    <a:pt x="5380" y="15137"/>
                    <a:pt x="6931" y="10700"/>
                  </a:cubicBezTo>
                  <a:cubicBezTo>
                    <a:pt x="8481" y="6232"/>
                    <a:pt x="12949" y="0"/>
                    <a:pt x="12949" y="0"/>
                  </a:cubicBezTo>
                  <a:cubicBezTo>
                    <a:pt x="12949" y="0"/>
                    <a:pt x="6809" y="6201"/>
                    <a:pt x="5016" y="10396"/>
                  </a:cubicBezTo>
                  <a:cubicBezTo>
                    <a:pt x="3253" y="14560"/>
                    <a:pt x="0" y="18086"/>
                    <a:pt x="0" y="1808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5" name="Google Shape;1275;p14"/>
            <p:cNvSpPr/>
            <p:nvPr/>
          </p:nvSpPr>
          <p:spPr>
            <a:xfrm>
              <a:off x="3333925" y="4476800"/>
              <a:ext cx="335875" cy="484825"/>
            </a:xfrm>
            <a:custGeom>
              <a:avLst/>
              <a:gdLst/>
              <a:ahLst/>
              <a:cxnLst/>
              <a:rect l="l" t="t" r="r" b="b"/>
              <a:pathLst>
                <a:path w="13435" h="19393" extrusionOk="0">
                  <a:moveTo>
                    <a:pt x="0" y="19180"/>
                  </a:moveTo>
                  <a:cubicBezTo>
                    <a:pt x="1368" y="19393"/>
                    <a:pt x="4407" y="15320"/>
                    <a:pt x="6414" y="10639"/>
                  </a:cubicBezTo>
                  <a:cubicBezTo>
                    <a:pt x="8389" y="5988"/>
                    <a:pt x="13435" y="0"/>
                    <a:pt x="13435" y="0"/>
                  </a:cubicBezTo>
                  <a:cubicBezTo>
                    <a:pt x="10912" y="2098"/>
                    <a:pt x="8632" y="4469"/>
                    <a:pt x="6657" y="7052"/>
                  </a:cubicBezTo>
                  <a:cubicBezTo>
                    <a:pt x="3496" y="11277"/>
                    <a:pt x="0" y="19180"/>
                    <a:pt x="0" y="1918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6" name="Google Shape;1276;p14"/>
            <p:cNvSpPr/>
            <p:nvPr/>
          </p:nvSpPr>
          <p:spPr>
            <a:xfrm>
              <a:off x="3437250" y="4744275"/>
              <a:ext cx="358700" cy="360975"/>
            </a:xfrm>
            <a:custGeom>
              <a:avLst/>
              <a:gdLst/>
              <a:ahLst/>
              <a:cxnLst/>
              <a:rect l="l" t="t" r="r" b="b"/>
              <a:pathLst>
                <a:path w="14348" h="14439" extrusionOk="0">
                  <a:moveTo>
                    <a:pt x="1" y="14439"/>
                  </a:moveTo>
                  <a:cubicBezTo>
                    <a:pt x="4044" y="13952"/>
                    <a:pt x="14348" y="1"/>
                    <a:pt x="14348" y="1"/>
                  </a:cubicBezTo>
                  <a:cubicBezTo>
                    <a:pt x="14348" y="1"/>
                    <a:pt x="11187" y="2250"/>
                    <a:pt x="6293" y="6475"/>
                  </a:cubicBezTo>
                  <a:cubicBezTo>
                    <a:pt x="1430" y="10700"/>
                    <a:pt x="1" y="14439"/>
                    <a:pt x="1" y="1443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7" name="Google Shape;1277;p14"/>
            <p:cNvSpPr/>
            <p:nvPr/>
          </p:nvSpPr>
          <p:spPr>
            <a:xfrm>
              <a:off x="3336200" y="5146250"/>
              <a:ext cx="136050" cy="73750"/>
            </a:xfrm>
            <a:custGeom>
              <a:avLst/>
              <a:gdLst/>
              <a:ahLst/>
              <a:cxnLst/>
              <a:rect l="l" t="t" r="r" b="b"/>
              <a:pathLst>
                <a:path w="5442" h="2950" extrusionOk="0">
                  <a:moveTo>
                    <a:pt x="0" y="2949"/>
                  </a:moveTo>
                  <a:lnTo>
                    <a:pt x="3405" y="2949"/>
                  </a:lnTo>
                  <a:cubicBezTo>
                    <a:pt x="4195" y="2068"/>
                    <a:pt x="4894" y="1095"/>
                    <a:pt x="5441" y="1"/>
                  </a:cubicBezTo>
                  <a:cubicBezTo>
                    <a:pt x="4195" y="305"/>
                    <a:pt x="2189" y="1460"/>
                    <a:pt x="0" y="294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8" name="Google Shape;1278;p14"/>
            <p:cNvSpPr/>
            <p:nvPr/>
          </p:nvSpPr>
          <p:spPr>
            <a:xfrm>
              <a:off x="2926600" y="4998075"/>
              <a:ext cx="449125" cy="125425"/>
            </a:xfrm>
            <a:custGeom>
              <a:avLst/>
              <a:gdLst/>
              <a:ahLst/>
              <a:cxnLst/>
              <a:rect l="l" t="t" r="r" b="b"/>
              <a:pathLst>
                <a:path w="17965" h="5017" extrusionOk="0">
                  <a:moveTo>
                    <a:pt x="17965" y="1065"/>
                  </a:moveTo>
                  <a:cubicBezTo>
                    <a:pt x="16962" y="1"/>
                    <a:pt x="14773" y="62"/>
                    <a:pt x="10913" y="1247"/>
                  </a:cubicBezTo>
                  <a:cubicBezTo>
                    <a:pt x="7053" y="2432"/>
                    <a:pt x="1" y="4864"/>
                    <a:pt x="1" y="4864"/>
                  </a:cubicBezTo>
                  <a:cubicBezTo>
                    <a:pt x="1" y="4864"/>
                    <a:pt x="2524" y="5016"/>
                    <a:pt x="6658" y="4165"/>
                  </a:cubicBezTo>
                  <a:cubicBezTo>
                    <a:pt x="10761" y="3284"/>
                    <a:pt x="17965" y="1065"/>
                    <a:pt x="17965" y="106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9" name="Google Shape;1279;p14"/>
            <p:cNvSpPr/>
            <p:nvPr/>
          </p:nvSpPr>
          <p:spPr>
            <a:xfrm>
              <a:off x="3048950" y="5061925"/>
              <a:ext cx="376925" cy="158075"/>
            </a:xfrm>
            <a:custGeom>
              <a:avLst/>
              <a:gdLst/>
              <a:ahLst/>
              <a:cxnLst/>
              <a:rect l="l" t="t" r="r" b="b"/>
              <a:pathLst>
                <a:path w="15077" h="6323" extrusionOk="0">
                  <a:moveTo>
                    <a:pt x="1" y="6322"/>
                  </a:moveTo>
                  <a:lnTo>
                    <a:pt x="3922" y="6322"/>
                  </a:lnTo>
                  <a:cubicBezTo>
                    <a:pt x="8876" y="4407"/>
                    <a:pt x="15077" y="1246"/>
                    <a:pt x="15077" y="1246"/>
                  </a:cubicBezTo>
                  <a:cubicBezTo>
                    <a:pt x="12007" y="0"/>
                    <a:pt x="4773" y="3617"/>
                    <a:pt x="1" y="632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0" name="Google Shape;1280;p14"/>
            <p:cNvSpPr/>
            <p:nvPr/>
          </p:nvSpPr>
          <p:spPr>
            <a:xfrm>
              <a:off x="3447150" y="5180450"/>
              <a:ext cx="49400" cy="39550"/>
            </a:xfrm>
            <a:custGeom>
              <a:avLst/>
              <a:gdLst/>
              <a:ahLst/>
              <a:cxnLst/>
              <a:rect l="l" t="t" r="r" b="b"/>
              <a:pathLst>
                <a:path w="1976" h="1582" extrusionOk="0">
                  <a:moveTo>
                    <a:pt x="0" y="1581"/>
                  </a:moveTo>
                  <a:lnTo>
                    <a:pt x="1702" y="1581"/>
                  </a:lnTo>
                  <a:cubicBezTo>
                    <a:pt x="1824" y="1065"/>
                    <a:pt x="1915" y="518"/>
                    <a:pt x="1976" y="1"/>
                  </a:cubicBezTo>
                  <a:cubicBezTo>
                    <a:pt x="1216" y="396"/>
                    <a:pt x="547" y="943"/>
                    <a:pt x="0" y="158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1" name="Google Shape;1281;p14"/>
            <p:cNvSpPr/>
            <p:nvPr/>
          </p:nvSpPr>
          <p:spPr>
            <a:xfrm>
              <a:off x="3542875" y="5156900"/>
              <a:ext cx="311600" cy="63100"/>
            </a:xfrm>
            <a:custGeom>
              <a:avLst/>
              <a:gdLst/>
              <a:ahLst/>
              <a:cxnLst/>
              <a:rect l="l" t="t" r="r" b="b"/>
              <a:pathLst>
                <a:path w="12464" h="2524" extrusionOk="0">
                  <a:moveTo>
                    <a:pt x="4743" y="1125"/>
                  </a:moveTo>
                  <a:cubicBezTo>
                    <a:pt x="3071" y="1186"/>
                    <a:pt x="1460" y="1672"/>
                    <a:pt x="1" y="2523"/>
                  </a:cubicBezTo>
                  <a:lnTo>
                    <a:pt x="6506" y="2523"/>
                  </a:lnTo>
                  <a:cubicBezTo>
                    <a:pt x="8573" y="1855"/>
                    <a:pt x="10548" y="1004"/>
                    <a:pt x="12463" y="1"/>
                  </a:cubicBezTo>
                  <a:cubicBezTo>
                    <a:pt x="12463" y="1"/>
                    <a:pt x="7782" y="943"/>
                    <a:pt x="4743" y="11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2" name="Google Shape;1282;p14"/>
            <p:cNvSpPr/>
            <p:nvPr/>
          </p:nvSpPr>
          <p:spPr>
            <a:xfrm>
              <a:off x="2653050" y="4300500"/>
              <a:ext cx="450650" cy="218125"/>
            </a:xfrm>
            <a:custGeom>
              <a:avLst/>
              <a:gdLst/>
              <a:ahLst/>
              <a:cxnLst/>
              <a:rect l="l" t="t" r="r" b="b"/>
              <a:pathLst>
                <a:path w="18026" h="8725" extrusionOk="0">
                  <a:moveTo>
                    <a:pt x="7296" y="5563"/>
                  </a:moveTo>
                  <a:cubicBezTo>
                    <a:pt x="10578" y="7478"/>
                    <a:pt x="14256" y="8572"/>
                    <a:pt x="18025" y="8724"/>
                  </a:cubicBezTo>
                  <a:cubicBezTo>
                    <a:pt x="17387" y="7508"/>
                    <a:pt x="14499" y="6505"/>
                    <a:pt x="9575" y="4803"/>
                  </a:cubicBezTo>
                  <a:cubicBezTo>
                    <a:pt x="4651" y="3131"/>
                    <a:pt x="1" y="1"/>
                    <a:pt x="1" y="1"/>
                  </a:cubicBezTo>
                  <a:cubicBezTo>
                    <a:pt x="1" y="1"/>
                    <a:pt x="1794" y="2341"/>
                    <a:pt x="7296" y="556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3" name="Google Shape;1283;p14"/>
            <p:cNvSpPr/>
            <p:nvPr/>
          </p:nvSpPr>
          <p:spPr>
            <a:xfrm>
              <a:off x="2634050" y="4445650"/>
              <a:ext cx="520550" cy="173275"/>
            </a:xfrm>
            <a:custGeom>
              <a:avLst/>
              <a:gdLst/>
              <a:ahLst/>
              <a:cxnLst/>
              <a:rect l="l" t="t" r="r" b="b"/>
              <a:pathLst>
                <a:path w="20822" h="6931" extrusionOk="0">
                  <a:moveTo>
                    <a:pt x="20822" y="6930"/>
                  </a:moveTo>
                  <a:cubicBezTo>
                    <a:pt x="20062" y="5684"/>
                    <a:pt x="16171" y="4225"/>
                    <a:pt x="11703" y="3526"/>
                  </a:cubicBezTo>
                  <a:cubicBezTo>
                    <a:pt x="7204" y="2827"/>
                    <a:pt x="1" y="0"/>
                    <a:pt x="1" y="0"/>
                  </a:cubicBezTo>
                  <a:cubicBezTo>
                    <a:pt x="2827" y="1824"/>
                    <a:pt x="5776" y="3435"/>
                    <a:pt x="8846" y="4772"/>
                  </a:cubicBezTo>
                  <a:cubicBezTo>
                    <a:pt x="13709" y="6839"/>
                    <a:pt x="20822" y="6930"/>
                    <a:pt x="20822" y="69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4" name="Google Shape;1284;p14"/>
            <p:cNvSpPr/>
            <p:nvPr/>
          </p:nvSpPr>
          <p:spPr>
            <a:xfrm>
              <a:off x="2694075" y="4609775"/>
              <a:ext cx="522075" cy="122375"/>
            </a:xfrm>
            <a:custGeom>
              <a:avLst/>
              <a:gdLst/>
              <a:ahLst/>
              <a:cxnLst/>
              <a:rect l="l" t="t" r="r" b="b"/>
              <a:pathLst>
                <a:path w="20883" h="4895" extrusionOk="0">
                  <a:moveTo>
                    <a:pt x="20883" y="4894"/>
                  </a:moveTo>
                  <a:cubicBezTo>
                    <a:pt x="18998" y="2706"/>
                    <a:pt x="15655" y="1764"/>
                    <a:pt x="11582" y="1551"/>
                  </a:cubicBezTo>
                  <a:cubicBezTo>
                    <a:pt x="7478" y="1369"/>
                    <a:pt x="1" y="1"/>
                    <a:pt x="1" y="1"/>
                  </a:cubicBezTo>
                  <a:cubicBezTo>
                    <a:pt x="2919" y="1460"/>
                    <a:pt x="6019" y="2584"/>
                    <a:pt x="9211" y="3344"/>
                  </a:cubicBezTo>
                  <a:cubicBezTo>
                    <a:pt x="13041" y="4195"/>
                    <a:pt x="16962" y="4712"/>
                    <a:pt x="20883" y="489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5" name="Google Shape;1285;p14"/>
            <p:cNvSpPr/>
            <p:nvPr/>
          </p:nvSpPr>
          <p:spPr>
            <a:xfrm>
              <a:off x="2727525" y="4765550"/>
              <a:ext cx="554750" cy="122375"/>
            </a:xfrm>
            <a:custGeom>
              <a:avLst/>
              <a:gdLst/>
              <a:ahLst/>
              <a:cxnLst/>
              <a:rect l="l" t="t" r="r" b="b"/>
              <a:pathLst>
                <a:path w="22190" h="4895" extrusionOk="0">
                  <a:moveTo>
                    <a:pt x="22189" y="3648"/>
                  </a:moveTo>
                  <a:cubicBezTo>
                    <a:pt x="20700" y="1308"/>
                    <a:pt x="15259" y="2159"/>
                    <a:pt x="11064" y="2584"/>
                  </a:cubicBezTo>
                  <a:cubicBezTo>
                    <a:pt x="6900" y="2980"/>
                    <a:pt x="0" y="1"/>
                    <a:pt x="0" y="1"/>
                  </a:cubicBezTo>
                  <a:cubicBezTo>
                    <a:pt x="0" y="1"/>
                    <a:pt x="4256" y="3223"/>
                    <a:pt x="9514" y="4074"/>
                  </a:cubicBezTo>
                  <a:cubicBezTo>
                    <a:pt x="14803" y="4894"/>
                    <a:pt x="22189" y="3648"/>
                    <a:pt x="22189" y="36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6" name="Google Shape;1286;p14"/>
            <p:cNvSpPr/>
            <p:nvPr/>
          </p:nvSpPr>
          <p:spPr>
            <a:xfrm>
              <a:off x="2794400" y="4888650"/>
              <a:ext cx="533450" cy="95025"/>
            </a:xfrm>
            <a:custGeom>
              <a:avLst/>
              <a:gdLst/>
              <a:ahLst/>
              <a:cxnLst/>
              <a:rect l="l" t="t" r="r" b="b"/>
              <a:pathLst>
                <a:path w="21338" h="3801" extrusionOk="0">
                  <a:moveTo>
                    <a:pt x="21338" y="2250"/>
                  </a:moveTo>
                  <a:cubicBezTo>
                    <a:pt x="20244" y="1338"/>
                    <a:pt x="18845" y="852"/>
                    <a:pt x="17386" y="852"/>
                  </a:cubicBezTo>
                  <a:cubicBezTo>
                    <a:pt x="14864" y="822"/>
                    <a:pt x="12554" y="1369"/>
                    <a:pt x="8055" y="518"/>
                  </a:cubicBezTo>
                  <a:cubicBezTo>
                    <a:pt x="5380" y="1"/>
                    <a:pt x="2614" y="122"/>
                    <a:pt x="0" y="913"/>
                  </a:cubicBezTo>
                  <a:cubicBezTo>
                    <a:pt x="1094" y="943"/>
                    <a:pt x="2189" y="1034"/>
                    <a:pt x="3252" y="1217"/>
                  </a:cubicBezTo>
                  <a:cubicBezTo>
                    <a:pt x="5076" y="1490"/>
                    <a:pt x="6687" y="2341"/>
                    <a:pt x="11915" y="3253"/>
                  </a:cubicBezTo>
                  <a:cubicBezTo>
                    <a:pt x="15107" y="3800"/>
                    <a:pt x="18359" y="3436"/>
                    <a:pt x="21338" y="2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87" name="Google Shape;1287;p14"/>
          <p:cNvGrpSpPr/>
          <p:nvPr/>
        </p:nvGrpSpPr>
        <p:grpSpPr>
          <a:xfrm rot="10800000" flipH="1">
            <a:off x="11055717" y="-7"/>
            <a:ext cx="1220391" cy="1248068"/>
            <a:chOff x="6691875" y="4534550"/>
            <a:chExt cx="670250" cy="685450"/>
          </a:xfrm>
        </p:grpSpPr>
        <p:sp>
          <p:nvSpPr>
            <p:cNvPr id="1288" name="Google Shape;1288;p14"/>
            <p:cNvSpPr/>
            <p:nvPr/>
          </p:nvSpPr>
          <p:spPr>
            <a:xfrm>
              <a:off x="6691875" y="4534550"/>
              <a:ext cx="670250" cy="685450"/>
            </a:xfrm>
            <a:custGeom>
              <a:avLst/>
              <a:gdLst/>
              <a:ahLst/>
              <a:cxnLst/>
              <a:rect l="l" t="t" r="r" b="b"/>
              <a:pathLst>
                <a:path w="26810" h="27418" extrusionOk="0">
                  <a:moveTo>
                    <a:pt x="25108" y="365"/>
                  </a:moveTo>
                  <a:cubicBezTo>
                    <a:pt x="23770" y="61"/>
                    <a:pt x="22372" y="1"/>
                    <a:pt x="21004" y="122"/>
                  </a:cubicBezTo>
                  <a:cubicBezTo>
                    <a:pt x="19636" y="335"/>
                    <a:pt x="18329" y="608"/>
                    <a:pt x="17022" y="1004"/>
                  </a:cubicBezTo>
                  <a:cubicBezTo>
                    <a:pt x="17022" y="1004"/>
                    <a:pt x="20943" y="4955"/>
                    <a:pt x="21126" y="8724"/>
                  </a:cubicBezTo>
                  <a:cubicBezTo>
                    <a:pt x="21308" y="12493"/>
                    <a:pt x="18208" y="14621"/>
                    <a:pt x="17752" y="11095"/>
                  </a:cubicBezTo>
                  <a:cubicBezTo>
                    <a:pt x="17265" y="7539"/>
                    <a:pt x="17934" y="5229"/>
                    <a:pt x="15776" y="2736"/>
                  </a:cubicBezTo>
                  <a:cubicBezTo>
                    <a:pt x="13618" y="244"/>
                    <a:pt x="10609" y="1156"/>
                    <a:pt x="7934" y="1642"/>
                  </a:cubicBezTo>
                  <a:cubicBezTo>
                    <a:pt x="5290" y="2128"/>
                    <a:pt x="3770" y="1004"/>
                    <a:pt x="3770" y="1004"/>
                  </a:cubicBezTo>
                  <a:cubicBezTo>
                    <a:pt x="3770" y="1004"/>
                    <a:pt x="5320" y="4013"/>
                    <a:pt x="4104" y="7265"/>
                  </a:cubicBezTo>
                  <a:cubicBezTo>
                    <a:pt x="2858" y="10487"/>
                    <a:pt x="1" y="17417"/>
                    <a:pt x="4347" y="19758"/>
                  </a:cubicBezTo>
                  <a:cubicBezTo>
                    <a:pt x="8694" y="22129"/>
                    <a:pt x="12737" y="18967"/>
                    <a:pt x="16749" y="19423"/>
                  </a:cubicBezTo>
                  <a:cubicBezTo>
                    <a:pt x="20731" y="19849"/>
                    <a:pt x="21187" y="22767"/>
                    <a:pt x="15290" y="23405"/>
                  </a:cubicBezTo>
                  <a:cubicBezTo>
                    <a:pt x="9393" y="24074"/>
                    <a:pt x="1277" y="21125"/>
                    <a:pt x="1277" y="21125"/>
                  </a:cubicBezTo>
                  <a:cubicBezTo>
                    <a:pt x="1764" y="23284"/>
                    <a:pt x="2402" y="25381"/>
                    <a:pt x="3192" y="27417"/>
                  </a:cubicBezTo>
                  <a:lnTo>
                    <a:pt x="26810" y="27417"/>
                  </a:lnTo>
                  <a:lnTo>
                    <a:pt x="26810" y="1763"/>
                  </a:lnTo>
                  <a:cubicBezTo>
                    <a:pt x="26293" y="1216"/>
                    <a:pt x="25715" y="760"/>
                    <a:pt x="25108" y="365"/>
                  </a:cubicBezTo>
                  <a:close/>
                  <a:moveTo>
                    <a:pt x="13344" y="14651"/>
                  </a:moveTo>
                  <a:cubicBezTo>
                    <a:pt x="11430" y="14651"/>
                    <a:pt x="9484" y="13983"/>
                    <a:pt x="11065" y="12888"/>
                  </a:cubicBezTo>
                  <a:cubicBezTo>
                    <a:pt x="12615" y="11764"/>
                    <a:pt x="15655" y="13253"/>
                    <a:pt x="15655" y="13253"/>
                  </a:cubicBezTo>
                  <a:cubicBezTo>
                    <a:pt x="17144" y="13557"/>
                    <a:pt x="15229" y="14682"/>
                    <a:pt x="13344" y="14651"/>
                  </a:cubicBezTo>
                  <a:close/>
                </a:path>
              </a:pathLst>
            </a:custGeom>
            <a:solidFill>
              <a:srgbClr val="5F85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9" name="Google Shape;1289;p14"/>
            <p:cNvSpPr/>
            <p:nvPr/>
          </p:nvSpPr>
          <p:spPr>
            <a:xfrm>
              <a:off x="6860575" y="4708575"/>
              <a:ext cx="501550" cy="503825"/>
            </a:xfrm>
            <a:custGeom>
              <a:avLst/>
              <a:gdLst/>
              <a:ahLst/>
              <a:cxnLst/>
              <a:rect l="l" t="t" r="r" b="b"/>
              <a:pathLst>
                <a:path w="20062" h="20153" extrusionOk="0">
                  <a:moveTo>
                    <a:pt x="20062" y="17721"/>
                  </a:moveTo>
                  <a:lnTo>
                    <a:pt x="19727" y="17326"/>
                  </a:lnTo>
                  <a:cubicBezTo>
                    <a:pt x="17478" y="18541"/>
                    <a:pt x="15077" y="19332"/>
                    <a:pt x="12584" y="19696"/>
                  </a:cubicBezTo>
                  <a:cubicBezTo>
                    <a:pt x="8755" y="20152"/>
                    <a:pt x="6262" y="18997"/>
                    <a:pt x="6262" y="18997"/>
                  </a:cubicBezTo>
                  <a:cubicBezTo>
                    <a:pt x="6262" y="18997"/>
                    <a:pt x="10183" y="19727"/>
                    <a:pt x="12888" y="19028"/>
                  </a:cubicBezTo>
                  <a:cubicBezTo>
                    <a:pt x="15624" y="18359"/>
                    <a:pt x="18816" y="16566"/>
                    <a:pt x="18816" y="16566"/>
                  </a:cubicBezTo>
                  <a:cubicBezTo>
                    <a:pt x="18816" y="16566"/>
                    <a:pt x="14864" y="11459"/>
                    <a:pt x="13648" y="10395"/>
                  </a:cubicBezTo>
                  <a:cubicBezTo>
                    <a:pt x="12949" y="9788"/>
                    <a:pt x="12189" y="9210"/>
                    <a:pt x="11399" y="8724"/>
                  </a:cubicBezTo>
                  <a:cubicBezTo>
                    <a:pt x="9606" y="9909"/>
                    <a:pt x="7539" y="10547"/>
                    <a:pt x="5381" y="10608"/>
                  </a:cubicBezTo>
                  <a:cubicBezTo>
                    <a:pt x="3435" y="10639"/>
                    <a:pt x="1551" y="10031"/>
                    <a:pt x="1" y="8876"/>
                  </a:cubicBezTo>
                  <a:cubicBezTo>
                    <a:pt x="1" y="8876"/>
                    <a:pt x="3071" y="10000"/>
                    <a:pt x="5411" y="9970"/>
                  </a:cubicBezTo>
                  <a:cubicBezTo>
                    <a:pt x="7782" y="9909"/>
                    <a:pt x="11004" y="7873"/>
                    <a:pt x="11004" y="7873"/>
                  </a:cubicBezTo>
                  <a:cubicBezTo>
                    <a:pt x="11004" y="7873"/>
                    <a:pt x="8663" y="5714"/>
                    <a:pt x="6809" y="3952"/>
                  </a:cubicBezTo>
                  <a:cubicBezTo>
                    <a:pt x="4985" y="2219"/>
                    <a:pt x="2979" y="0"/>
                    <a:pt x="2979" y="0"/>
                  </a:cubicBezTo>
                  <a:lnTo>
                    <a:pt x="9089" y="5289"/>
                  </a:lnTo>
                  <a:cubicBezTo>
                    <a:pt x="9089" y="5289"/>
                    <a:pt x="9636" y="4438"/>
                    <a:pt x="9484" y="2857"/>
                  </a:cubicBezTo>
                  <a:cubicBezTo>
                    <a:pt x="9332" y="1307"/>
                    <a:pt x="8025" y="0"/>
                    <a:pt x="8025" y="0"/>
                  </a:cubicBezTo>
                  <a:cubicBezTo>
                    <a:pt x="8937" y="578"/>
                    <a:pt x="9606" y="1490"/>
                    <a:pt x="9910" y="2523"/>
                  </a:cubicBezTo>
                  <a:cubicBezTo>
                    <a:pt x="10305" y="3617"/>
                    <a:pt x="10274" y="4833"/>
                    <a:pt x="9818" y="5897"/>
                  </a:cubicBezTo>
                  <a:cubicBezTo>
                    <a:pt x="9818" y="5897"/>
                    <a:pt x="12280" y="8207"/>
                    <a:pt x="14104" y="9727"/>
                  </a:cubicBezTo>
                  <a:cubicBezTo>
                    <a:pt x="15928" y="11246"/>
                    <a:pt x="16536" y="12310"/>
                    <a:pt x="16536" y="12310"/>
                  </a:cubicBezTo>
                  <a:cubicBezTo>
                    <a:pt x="16536" y="12310"/>
                    <a:pt x="18299" y="9180"/>
                    <a:pt x="18268" y="6444"/>
                  </a:cubicBezTo>
                  <a:cubicBezTo>
                    <a:pt x="18208" y="4681"/>
                    <a:pt x="17934" y="2918"/>
                    <a:pt x="17448" y="1216"/>
                  </a:cubicBezTo>
                  <a:cubicBezTo>
                    <a:pt x="18420" y="3404"/>
                    <a:pt x="18876" y="5775"/>
                    <a:pt x="18755" y="8146"/>
                  </a:cubicBezTo>
                  <a:cubicBezTo>
                    <a:pt x="18572" y="12098"/>
                    <a:pt x="17357" y="13526"/>
                    <a:pt x="17357" y="13526"/>
                  </a:cubicBezTo>
                  <a:cubicBezTo>
                    <a:pt x="18147" y="14681"/>
                    <a:pt x="19059" y="15715"/>
                    <a:pt x="20062" y="16687"/>
                  </a:cubicBezTo>
                  <a:close/>
                </a:path>
              </a:pathLst>
            </a:custGeom>
            <a:solidFill>
              <a:srgbClr val="2D4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pic>
        <p:nvPicPr>
          <p:cNvPr id="1290" name="Google Shape;1290;p14"/>
          <p:cNvPicPr preferRelativeResize="0"/>
          <p:nvPr/>
        </p:nvPicPr>
        <p:blipFill>
          <a:blip r:embed="rId2">
            <a:alphaModFix amt="50000"/>
          </a:blip>
          <a:stretch>
            <a:fillRect/>
          </a:stretch>
        </p:blipFill>
        <p:spPr>
          <a:xfrm>
            <a:off x="-182999" y="-208959"/>
            <a:ext cx="4990033" cy="4463993"/>
          </a:xfrm>
          <a:prstGeom prst="rect">
            <a:avLst/>
          </a:prstGeom>
          <a:noFill/>
          <a:ln>
            <a:noFill/>
          </a:ln>
        </p:spPr>
      </p:pic>
      <p:pic>
        <p:nvPicPr>
          <p:cNvPr id="1291" name="Google Shape;1291;p14"/>
          <p:cNvPicPr preferRelativeResize="0"/>
          <p:nvPr/>
        </p:nvPicPr>
        <p:blipFill>
          <a:blip r:embed="rId2">
            <a:alphaModFix amt="50000"/>
          </a:blip>
          <a:stretch>
            <a:fillRect/>
          </a:stretch>
        </p:blipFill>
        <p:spPr>
          <a:xfrm>
            <a:off x="-182999" y="4270441"/>
            <a:ext cx="4990033" cy="4463993"/>
          </a:xfrm>
          <a:prstGeom prst="rect">
            <a:avLst/>
          </a:prstGeom>
          <a:noFill/>
          <a:ln>
            <a:noFill/>
          </a:ln>
        </p:spPr>
      </p:pic>
      <p:pic>
        <p:nvPicPr>
          <p:cNvPr id="1292" name="Google Shape;1292;p14"/>
          <p:cNvPicPr preferRelativeResize="0"/>
          <p:nvPr/>
        </p:nvPicPr>
        <p:blipFill>
          <a:blip r:embed="rId2">
            <a:alphaModFix amt="50000"/>
          </a:blip>
          <a:stretch>
            <a:fillRect/>
          </a:stretch>
        </p:blipFill>
        <p:spPr>
          <a:xfrm>
            <a:off x="7456301" y="4270441"/>
            <a:ext cx="4990033" cy="4463993"/>
          </a:xfrm>
          <a:prstGeom prst="rect">
            <a:avLst/>
          </a:prstGeom>
          <a:noFill/>
          <a:ln>
            <a:noFill/>
          </a:ln>
        </p:spPr>
      </p:pic>
      <p:pic>
        <p:nvPicPr>
          <p:cNvPr id="1293" name="Google Shape;1293;p14"/>
          <p:cNvPicPr preferRelativeResize="0"/>
          <p:nvPr/>
        </p:nvPicPr>
        <p:blipFill>
          <a:blip r:embed="rId2">
            <a:alphaModFix amt="50000"/>
          </a:blip>
          <a:stretch>
            <a:fillRect/>
          </a:stretch>
        </p:blipFill>
        <p:spPr>
          <a:xfrm>
            <a:off x="7456301" y="-156859"/>
            <a:ext cx="4990033" cy="4463993"/>
          </a:xfrm>
          <a:prstGeom prst="rect">
            <a:avLst/>
          </a:prstGeom>
          <a:noFill/>
          <a:ln>
            <a:noFill/>
          </a:ln>
        </p:spPr>
      </p:pic>
      <p:sp>
        <p:nvSpPr>
          <p:cNvPr id="1294" name="Google Shape;1294;p14"/>
          <p:cNvSpPr txBox="1">
            <a:spLocks noGrp="1"/>
          </p:cNvSpPr>
          <p:nvPr>
            <p:ph type="title"/>
          </p:nvPr>
        </p:nvSpPr>
        <p:spPr>
          <a:xfrm>
            <a:off x="5831133" y="3109367"/>
            <a:ext cx="5419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6533"/>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295" name="Google Shape;1295;p14"/>
          <p:cNvSpPr txBox="1">
            <a:spLocks noGrp="1"/>
          </p:cNvSpPr>
          <p:nvPr>
            <p:ph type="title" idx="2" hasCustomPrompt="1"/>
          </p:nvPr>
        </p:nvSpPr>
        <p:spPr>
          <a:xfrm>
            <a:off x="5831133" y="1783767"/>
            <a:ext cx="1655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8000">
                <a:solidFill>
                  <a:schemeClr val="dk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1296" name="Google Shape;1296;p14"/>
          <p:cNvSpPr txBox="1">
            <a:spLocks noGrp="1"/>
          </p:cNvSpPr>
          <p:nvPr>
            <p:ph type="subTitle" idx="1"/>
          </p:nvPr>
        </p:nvSpPr>
        <p:spPr>
          <a:xfrm>
            <a:off x="5831133" y="4176233"/>
            <a:ext cx="5419600" cy="95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83798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66A38-49D8-47AF-B01D-7EE546B2105B}"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26993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066A38-49D8-47AF-B01D-7EE546B2105B}"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1855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066A38-49D8-47AF-B01D-7EE546B2105B}"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241378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66A38-49D8-47AF-B01D-7EE546B2105B}" type="datetimeFigureOut">
              <a:rPr lang="en-US" smtClean="0"/>
              <a:t>9/22/2025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20332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066A38-49D8-47AF-B01D-7EE546B2105B}" type="datetimeFigureOut">
              <a:rPr lang="en-US" smtClean="0"/>
              <a:t>9/22/2025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7493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066A38-49D8-47AF-B01D-7EE546B2105B}" type="datetimeFigureOut">
              <a:rPr lang="en-US" smtClean="0"/>
              <a:t>9/22/2025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1705054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066A38-49D8-47AF-B01D-7EE546B2105B}"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2466101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066A38-49D8-47AF-B01D-7EE546B2105B}"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CBE-AB2A-4F79-8521-2901D6893853}" type="slidenum">
              <a:rPr lang="en-US" smtClean="0"/>
              <a:t>‹#›</a:t>
            </a:fld>
            <a:endParaRPr lang="en-US"/>
          </a:p>
        </p:txBody>
      </p:sp>
    </p:spTree>
    <p:extLst>
      <p:ext uri="{BB962C8B-B14F-4D97-AF65-F5344CB8AC3E}">
        <p14:creationId xmlns:p14="http://schemas.microsoft.com/office/powerpoint/2010/main" val="416395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66A38-49D8-47AF-B01D-7EE546B2105B}" type="datetimeFigureOut">
              <a:rPr lang="en-US" smtClean="0"/>
              <a:t>9/22/2025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0CBE-AB2A-4F79-8521-2901D6893853}" type="slidenum">
              <a:rPr lang="en-US" smtClean="0"/>
              <a:t>‹#›</a:t>
            </a:fld>
            <a:endParaRPr lang="en-US"/>
          </a:p>
        </p:txBody>
      </p:sp>
    </p:spTree>
    <p:extLst>
      <p:ext uri="{BB962C8B-B14F-4D97-AF65-F5344CB8AC3E}">
        <p14:creationId xmlns:p14="http://schemas.microsoft.com/office/powerpoint/2010/main" val="261403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46"/>
        <p:cNvGrpSpPr/>
        <p:nvPr/>
      </p:nvGrpSpPr>
      <p:grpSpPr>
        <a:xfrm>
          <a:off x="0" y="0"/>
          <a:ext cx="0" cy="0"/>
          <a:chOff x="0" y="0"/>
          <a:chExt cx="0" cy="0"/>
        </a:xfrm>
      </p:grpSpPr>
      <p:sp>
        <p:nvSpPr>
          <p:cNvPr id="2947" name="Google Shape;2947;p40"/>
          <p:cNvSpPr txBox="1">
            <a:spLocks noGrp="1"/>
          </p:cNvSpPr>
          <p:nvPr>
            <p:ph type="subTitle" idx="1"/>
          </p:nvPr>
        </p:nvSpPr>
        <p:spPr>
          <a:xfrm>
            <a:off x="2342255" y="1475185"/>
            <a:ext cx="8707848" cy="602000"/>
          </a:xfrm>
          <a:prstGeom prst="rect">
            <a:avLst/>
          </a:prstGeom>
        </p:spPr>
        <p:txBody>
          <a:bodyPr spcFirstLastPara="1" vert="horz" wrap="square" lIns="121900" tIns="121900" rIns="121900" bIns="121900" rtlCol="0" anchor="ctr" anchorCtr="0">
            <a:noAutofit/>
          </a:bodyPr>
          <a:lstStyle/>
          <a:p>
            <a:pPr marL="0" indent="0"/>
            <a:r>
              <a:rPr lang="vi-VN" sz="3733" i="1" dirty="0">
                <a:solidFill>
                  <a:srgbClr val="3E6949"/>
                </a:solidFill>
                <a:latin typeface="Times New Roman" panose="02020603050405020304" pitchFamily="18" charset="0"/>
                <a:cs typeface="Times New Roman" panose="02020603050405020304" pitchFamily="18" charset="0"/>
              </a:rPr>
              <a:t>Tiết 9,10,11</a:t>
            </a:r>
            <a:endParaRPr sz="3733" i="1" dirty="0">
              <a:solidFill>
                <a:srgbClr val="3E6949"/>
              </a:solidFill>
              <a:latin typeface="Times New Roman" panose="02020603050405020304" pitchFamily="18" charset="0"/>
              <a:cs typeface="Times New Roman" panose="02020603050405020304" pitchFamily="18" charset="0"/>
            </a:endParaRPr>
          </a:p>
        </p:txBody>
      </p:sp>
      <p:sp>
        <p:nvSpPr>
          <p:cNvPr id="2948" name="Google Shape;2948;p40"/>
          <p:cNvSpPr/>
          <p:nvPr/>
        </p:nvSpPr>
        <p:spPr>
          <a:xfrm>
            <a:off x="9766300" y="1161825"/>
            <a:ext cx="2239235" cy="1150516"/>
          </a:xfrm>
          <a:custGeom>
            <a:avLst/>
            <a:gdLst/>
            <a:ahLst/>
            <a:cxnLst/>
            <a:rect l="l" t="t" r="r" b="b"/>
            <a:pathLst>
              <a:path w="48469" h="41838" extrusionOk="0">
                <a:moveTo>
                  <a:pt x="20413" y="1"/>
                </a:moveTo>
                <a:cubicBezTo>
                  <a:pt x="18987" y="1"/>
                  <a:pt x="17569" y="147"/>
                  <a:pt x="16179" y="464"/>
                </a:cubicBezTo>
                <a:cubicBezTo>
                  <a:pt x="9107" y="2065"/>
                  <a:pt x="3736" y="8070"/>
                  <a:pt x="1968" y="14975"/>
                </a:cubicBezTo>
                <a:cubicBezTo>
                  <a:pt x="0" y="22547"/>
                  <a:pt x="2002" y="31253"/>
                  <a:pt x="6272" y="37758"/>
                </a:cubicBezTo>
                <a:cubicBezTo>
                  <a:pt x="7072" y="38925"/>
                  <a:pt x="7939" y="40093"/>
                  <a:pt x="9107" y="40893"/>
                </a:cubicBezTo>
                <a:cubicBezTo>
                  <a:pt x="9947" y="41469"/>
                  <a:pt x="10994" y="41838"/>
                  <a:pt x="12013" y="41838"/>
                </a:cubicBezTo>
                <a:cubicBezTo>
                  <a:pt x="12410" y="41838"/>
                  <a:pt x="12802" y="41782"/>
                  <a:pt x="13176" y="41660"/>
                </a:cubicBezTo>
                <a:cubicBezTo>
                  <a:pt x="15511" y="40860"/>
                  <a:pt x="16345" y="38058"/>
                  <a:pt x="18013" y="36223"/>
                </a:cubicBezTo>
                <a:cubicBezTo>
                  <a:pt x="19838" y="34232"/>
                  <a:pt x="22557" y="33572"/>
                  <a:pt x="25341" y="33572"/>
                </a:cubicBezTo>
                <a:cubicBezTo>
                  <a:pt x="26475" y="33572"/>
                  <a:pt x="27620" y="33681"/>
                  <a:pt x="28721" y="33855"/>
                </a:cubicBezTo>
                <a:cubicBezTo>
                  <a:pt x="31320" y="34220"/>
                  <a:pt x="33950" y="34849"/>
                  <a:pt x="36526" y="34849"/>
                </a:cubicBezTo>
                <a:cubicBezTo>
                  <a:pt x="37719" y="34849"/>
                  <a:pt x="38901" y="34714"/>
                  <a:pt x="40062" y="34355"/>
                </a:cubicBezTo>
                <a:cubicBezTo>
                  <a:pt x="45399" y="32721"/>
                  <a:pt x="48468" y="26550"/>
                  <a:pt x="47801" y="21012"/>
                </a:cubicBezTo>
                <a:cubicBezTo>
                  <a:pt x="47167" y="15475"/>
                  <a:pt x="43465" y="10638"/>
                  <a:pt x="39062" y="7202"/>
                </a:cubicBezTo>
                <a:cubicBezTo>
                  <a:pt x="33949" y="3216"/>
                  <a:pt x="27091" y="1"/>
                  <a:pt x="20413"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2949" name="Google Shape;2949;p40"/>
          <p:cNvSpPr txBox="1">
            <a:spLocks noGrp="1"/>
          </p:cNvSpPr>
          <p:nvPr>
            <p:ph type="subTitle" idx="2"/>
          </p:nvPr>
        </p:nvSpPr>
        <p:spPr>
          <a:xfrm rot="1008">
            <a:off x="9747911" y="1268831"/>
            <a:ext cx="2257487" cy="936501"/>
          </a:xfrm>
          <a:prstGeom prst="rect">
            <a:avLst/>
          </a:prstGeom>
        </p:spPr>
        <p:txBody>
          <a:bodyPr spcFirstLastPara="1" vert="horz" wrap="square" lIns="121900" tIns="121900" rIns="121900" bIns="121900" rtlCol="0" anchor="ctr" anchorCtr="0">
            <a:noAutofit/>
          </a:bodyPr>
          <a:lstStyle/>
          <a:p>
            <a:pPr marL="0" indent="0"/>
            <a:r>
              <a:rPr lang="en" sz="2667" dirty="0">
                <a:solidFill>
                  <a:schemeClr val="dk1"/>
                </a:solidFill>
                <a:latin typeface="Times New Roman" panose="02020603050405020304" pitchFamily="18" charset="0"/>
                <a:cs typeface="Times New Roman" panose="02020603050405020304" pitchFamily="18" charset="0"/>
              </a:rPr>
              <a:t>Ngữ văn 7</a:t>
            </a:r>
            <a:endParaRPr sz="2667" dirty="0">
              <a:solidFill>
                <a:schemeClr val="dk1"/>
              </a:solidFill>
              <a:latin typeface="Times New Roman" panose="02020603050405020304" pitchFamily="18" charset="0"/>
              <a:cs typeface="Times New Roman" panose="02020603050405020304" pitchFamily="18" charset="0"/>
            </a:endParaRPr>
          </a:p>
        </p:txBody>
      </p:sp>
      <p:sp>
        <p:nvSpPr>
          <p:cNvPr id="2950" name="Google Shape;2950;p40"/>
          <p:cNvSpPr txBox="1">
            <a:spLocks noGrp="1"/>
          </p:cNvSpPr>
          <p:nvPr>
            <p:ph type="ctrTitle"/>
          </p:nvPr>
        </p:nvSpPr>
        <p:spPr>
          <a:xfrm>
            <a:off x="885891" y="1776185"/>
            <a:ext cx="10578522" cy="3483200"/>
          </a:xfrm>
          <a:prstGeom prst="rect">
            <a:avLst/>
          </a:prstGeom>
        </p:spPr>
        <p:txBody>
          <a:bodyPr spcFirstLastPara="1" vert="horz" wrap="square" lIns="121900" tIns="121900" rIns="121900" bIns="121900" rtlCol="0" anchor="ctr" anchorCtr="0">
            <a:noAutofit/>
          </a:bodyPr>
          <a:lstStyle/>
          <a:p>
            <a:pPr algn="ctr"/>
            <a:r>
              <a:rPr lang="en-US" sz="7333" dirty="0">
                <a:latin typeface="#9Slide07 SVNHogfish" panose="02000503000000020004" pitchFamily="2" charset="0"/>
              </a:rPr>
              <a:t>VIẾT </a:t>
            </a:r>
            <a:endParaRPr sz="7333" dirty="0">
              <a:solidFill>
                <a:schemeClr val="accent3"/>
              </a:solidFill>
              <a:latin typeface="#9Slide07 SVNHogfish" panose="02000503000000020004" pitchFamily="2" charset="0"/>
            </a:endParaRPr>
          </a:p>
          <a:p>
            <a:pPr algn="ctr"/>
            <a:r>
              <a:rPr lang="en" sz="4133" dirty="0">
                <a:solidFill>
                  <a:schemeClr val="dk2"/>
                </a:solidFill>
                <a:latin typeface="#9Slide05 IcielHumble Hearts" pitchFamily="2" charset="0"/>
              </a:rPr>
              <a:t> </a:t>
            </a:r>
            <a:r>
              <a:rPr lang="en-US" sz="3600" b="1" dirty="0">
                <a:solidFill>
                  <a:srgbClr val="FF0000"/>
                </a:solidFill>
                <a:latin typeface="Times New Roman" panose="02020603050405020304" pitchFamily="18" charset="0"/>
                <a:cs typeface="Times New Roman" panose="02020603050405020304" pitchFamily="18" charset="0"/>
              </a:rPr>
              <a:t>TÓM TẮT VĂN BẢN THEO NHỮNG YÊU CẦU KHÁC NHAU VỀ ĐỘ DÀI </a:t>
            </a:r>
            <a:r>
              <a:rPr lang="en-US" sz="6000" b="1" dirty="0">
                <a:solidFill>
                  <a:srgbClr val="FF0000"/>
                </a:solidFill>
                <a:latin typeface="Times New Roman" panose="02020603050405020304" pitchFamily="18" charset="0"/>
                <a:cs typeface="Times New Roman" panose="02020603050405020304" pitchFamily="18" charset="0"/>
              </a:rPr>
              <a:t> </a:t>
            </a:r>
            <a:br>
              <a:rPr lang="en-US" sz="5400" b="1" dirty="0">
                <a:solidFill>
                  <a:srgbClr val="FF0000"/>
                </a:solidFill>
                <a:latin typeface="Times New Roman" panose="02020603050405020304" pitchFamily="18" charset="0"/>
                <a:cs typeface="Times New Roman" panose="02020603050405020304" pitchFamily="18" charset="0"/>
              </a:rPr>
            </a:br>
            <a:endParaRPr sz="3600" dirty="0">
              <a:solidFill>
                <a:schemeClr val="dk2"/>
              </a:solidFill>
              <a:latin typeface="#9Slide05 IcielHumble Hearts" pitchFamily="2" charset="0"/>
            </a:endParaRPr>
          </a:p>
        </p:txBody>
      </p:sp>
    </p:spTree>
    <p:extLst>
      <p:ext uri="{BB962C8B-B14F-4D97-AF65-F5344CB8AC3E}">
        <p14:creationId xmlns:p14="http://schemas.microsoft.com/office/powerpoint/2010/main" val="2907393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27677075"/>
              </p:ext>
            </p:extLst>
          </p:nvPr>
        </p:nvGraphicFramePr>
        <p:xfrm>
          <a:off x="161925" y="104775"/>
          <a:ext cx="12030075" cy="6522720"/>
        </p:xfrm>
        <a:graphic>
          <a:graphicData uri="http://schemas.openxmlformats.org/drawingml/2006/table">
            <a:tbl>
              <a:tblPr firstRow="1" bandRow="1">
                <a:tableStyleId>{5C22544A-7EE6-4342-B048-85BDC9FD1C3A}</a:tableStyleId>
              </a:tblPr>
              <a:tblGrid>
                <a:gridCol w="5758563">
                  <a:extLst>
                    <a:ext uri="{9D8B030D-6E8A-4147-A177-3AD203B41FA5}">
                      <a16:colId xmlns:a16="http://schemas.microsoft.com/office/drawing/2014/main" val="2462724064"/>
                    </a:ext>
                  </a:extLst>
                </a:gridCol>
                <a:gridCol w="6271512">
                  <a:extLst>
                    <a:ext uri="{9D8B030D-6E8A-4147-A177-3AD203B41FA5}">
                      <a16:colId xmlns:a16="http://schemas.microsoft.com/office/drawing/2014/main" val="1977574883"/>
                    </a:ext>
                  </a:extLst>
                </a:gridCol>
              </a:tblGrid>
              <a:tr h="544086">
                <a:tc>
                  <a:txBody>
                    <a:bodyPr/>
                    <a:lstStyle/>
                    <a:p>
                      <a:pPr algn="ctr"/>
                      <a:r>
                        <a:rPr lang="en-US" sz="3200" dirty="0" err="1">
                          <a:latin typeface="Times New Roman" panose="02020603050405020304" pitchFamily="18" charset="0"/>
                          <a:cs typeface="Times New Roman" panose="02020603050405020304" pitchFamily="18" charset="0"/>
                        </a:rPr>
                        <a:t>Yêu</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cầu</a:t>
                      </a:r>
                      <a:r>
                        <a:rPr lang="en-US" sz="3200" baseline="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Gợi</a:t>
                      </a:r>
                      <a:r>
                        <a:rPr lang="en-US" sz="3200" baseline="0" dirty="0">
                          <a:latin typeface="Times New Roman" panose="02020603050405020304" pitchFamily="18" charset="0"/>
                          <a:cs typeface="Times New Roman" panose="02020603050405020304" pitchFamily="18" charset="0"/>
                        </a:rPr>
                        <a:t> ý </a:t>
                      </a:r>
                      <a:r>
                        <a:rPr lang="en-US" sz="3200" baseline="0" dirty="0" err="1">
                          <a:latin typeface="Times New Roman" panose="02020603050405020304" pitchFamily="18" charset="0"/>
                          <a:cs typeface="Times New Roman" panose="02020603050405020304" pitchFamily="18" charset="0"/>
                        </a:rPr>
                        <a:t>chỉnh</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sửa</a:t>
                      </a:r>
                      <a:r>
                        <a:rPr lang="en-US" sz="3200" baseline="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6284368"/>
                  </a:ext>
                </a:extLst>
              </a:tr>
              <a:tr h="370840">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endParaRPr lang="en-US" sz="2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extLst>
                  <a:ext uri="{0D108BD9-81ED-4DB2-BD59-A6C34878D82A}">
                    <a16:rowId xmlns:a16="http://schemas.microsoft.com/office/drawing/2014/main" val="1460152064"/>
                  </a:ext>
                </a:extLst>
              </a:tr>
              <a:tr h="370840">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extLst>
                  <a:ext uri="{0D108BD9-81ED-4DB2-BD59-A6C34878D82A}">
                    <a16:rowId xmlns:a16="http://schemas.microsoft.com/office/drawing/2014/main" val="4135785003"/>
                  </a:ext>
                </a:extLst>
              </a:tr>
              <a:tr h="370840">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blipFill>
                      <a:blip r:embed="rId4"/>
                      <a:tile tx="0" ty="0" sx="100000" sy="100000" flip="none" algn="tl"/>
                    </a:blipFill>
                  </a:tcPr>
                </a:tc>
                <a:tc>
                  <a:txBody>
                    <a:bodyPr/>
                    <a:lstStyle/>
                    <a:p>
                      <a:endParaRPr lang="en-US" sz="2400" dirty="0">
                        <a:latin typeface="Times New Roman" panose="02020603050405020304" pitchFamily="18" charset="0"/>
                        <a:cs typeface="Times New Roman" panose="02020603050405020304" pitchFamily="18" charset="0"/>
                      </a:endParaRPr>
                    </a:p>
                  </a:txBody>
                  <a:tcPr>
                    <a:blipFill>
                      <a:blip r:embed="rId4"/>
                      <a:tile tx="0" ty="0" sx="100000" sy="100000" flip="none" algn="tl"/>
                    </a:blipFill>
                  </a:tcPr>
                </a:tc>
                <a:extLst>
                  <a:ext uri="{0D108BD9-81ED-4DB2-BD59-A6C34878D82A}">
                    <a16:rowId xmlns:a16="http://schemas.microsoft.com/office/drawing/2014/main" val="1136771888"/>
                  </a:ext>
                </a:extLst>
              </a:tr>
              <a:tr h="370840">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blipFill>
                      <a:blip r:embed="rId5"/>
                      <a:tile tx="0" ty="0" sx="100000" sy="100000" flip="none" algn="tl"/>
                    </a:blipFill>
                  </a:tcPr>
                </a:tc>
                <a:tc>
                  <a:txBody>
                    <a:bodyPr/>
                    <a:lstStyle/>
                    <a:p>
                      <a:endParaRPr lang="en-US" sz="2400" dirty="0">
                        <a:latin typeface="Times New Roman" panose="02020603050405020304" pitchFamily="18" charset="0"/>
                        <a:cs typeface="Times New Roman" panose="02020603050405020304" pitchFamily="18" charset="0"/>
                      </a:endParaRPr>
                    </a:p>
                  </a:txBody>
                  <a:tcPr>
                    <a:blipFill>
                      <a:blip r:embed="rId5"/>
                      <a:tile tx="0" ty="0" sx="100000" sy="100000" flip="none" algn="tl"/>
                    </a:blipFill>
                  </a:tcPr>
                </a:tc>
                <a:extLst>
                  <a:ext uri="{0D108BD9-81ED-4DB2-BD59-A6C34878D82A}">
                    <a16:rowId xmlns:a16="http://schemas.microsoft.com/office/drawing/2014/main" val="1434516065"/>
                  </a:ext>
                </a:extLst>
              </a:tr>
              <a:tr h="370840">
                <a:tc>
                  <a:txBody>
                    <a:bodyPr/>
                    <a:lstStyle/>
                    <a:p>
                      <a:endParaRPr lang="en-US" sz="2400" dirty="0">
                        <a:latin typeface="Times New Roman" panose="02020603050405020304" pitchFamily="18" charset="0"/>
                        <a:cs typeface="Times New Roman" panose="02020603050405020304" pitchFamily="18" charset="0"/>
                      </a:endParaRPr>
                    </a:p>
                  </a:txBody>
                  <a:tcPr/>
                </a:tc>
                <a:tc>
                  <a: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58964243"/>
                  </a:ext>
                </a:extLst>
              </a:tr>
            </a:tbl>
          </a:graphicData>
        </a:graphic>
      </p:graphicFrame>
      <p:sp>
        <p:nvSpPr>
          <p:cNvPr id="5" name="TextBox 4"/>
          <p:cNvSpPr txBox="1"/>
          <p:nvPr/>
        </p:nvSpPr>
        <p:spPr>
          <a:xfrm>
            <a:off x="390526" y="987296"/>
            <a:ext cx="4286250"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endParaRPr lang="en-US" sz="2400" dirty="0"/>
          </a:p>
        </p:txBody>
      </p:sp>
      <p:sp>
        <p:nvSpPr>
          <p:cNvPr id="6" name="TextBox 5"/>
          <p:cNvSpPr txBox="1"/>
          <p:nvPr/>
        </p:nvSpPr>
        <p:spPr>
          <a:xfrm>
            <a:off x="6076950" y="792718"/>
            <a:ext cx="6019799"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p>
        </p:txBody>
      </p:sp>
      <p:sp>
        <p:nvSpPr>
          <p:cNvPr id="7" name="TextBox 6"/>
          <p:cNvSpPr txBox="1"/>
          <p:nvPr/>
        </p:nvSpPr>
        <p:spPr>
          <a:xfrm>
            <a:off x="442913" y="2161571"/>
            <a:ext cx="5586411"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076949" y="2070705"/>
            <a:ext cx="6019800"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sung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thiếu</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bớt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p>
        </p:txBody>
      </p:sp>
      <p:sp>
        <p:nvSpPr>
          <p:cNvPr id="9" name="TextBox 8"/>
          <p:cNvSpPr txBox="1"/>
          <p:nvPr/>
        </p:nvSpPr>
        <p:spPr>
          <a:xfrm>
            <a:off x="171451" y="3578527"/>
            <a:ext cx="5572123"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a:t>
            </a:r>
          </a:p>
        </p:txBody>
      </p:sp>
      <p:sp>
        <p:nvSpPr>
          <p:cNvPr id="10" name="TextBox 9"/>
          <p:cNvSpPr txBox="1"/>
          <p:nvPr/>
        </p:nvSpPr>
        <p:spPr>
          <a:xfrm>
            <a:off x="6069944" y="3592732"/>
            <a:ext cx="6019800"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sung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thiếu</a:t>
            </a:r>
            <a:r>
              <a:rPr lang="en-US" sz="2400" dirty="0">
                <a:latin typeface="Times New Roman" panose="02020603050405020304" pitchFamily="18" charset="0"/>
                <a:cs typeface="Times New Roman" panose="02020603050405020304" pitchFamily="18" charset="0"/>
              </a:rPr>
              <a:t> )</a:t>
            </a:r>
          </a:p>
        </p:txBody>
      </p:sp>
      <p:sp>
        <p:nvSpPr>
          <p:cNvPr id="11" name="TextBox 10"/>
          <p:cNvSpPr txBox="1"/>
          <p:nvPr/>
        </p:nvSpPr>
        <p:spPr>
          <a:xfrm>
            <a:off x="66675" y="4676775"/>
            <a:ext cx="5753100"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p>
        </p:txBody>
      </p:sp>
      <p:sp>
        <p:nvSpPr>
          <p:cNvPr id="12" name="TextBox 11"/>
          <p:cNvSpPr txBox="1"/>
          <p:nvPr/>
        </p:nvSpPr>
        <p:spPr>
          <a:xfrm>
            <a:off x="6076949" y="4676775"/>
            <a:ext cx="6115051"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p>
        </p:txBody>
      </p:sp>
      <p:sp>
        <p:nvSpPr>
          <p:cNvPr id="13" name="TextBox 12"/>
          <p:cNvSpPr txBox="1"/>
          <p:nvPr/>
        </p:nvSpPr>
        <p:spPr>
          <a:xfrm>
            <a:off x="171451" y="5507772"/>
            <a:ext cx="5648324"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p>
        </p:txBody>
      </p:sp>
      <p:sp>
        <p:nvSpPr>
          <p:cNvPr id="14" name="TextBox 13"/>
          <p:cNvSpPr txBox="1"/>
          <p:nvPr/>
        </p:nvSpPr>
        <p:spPr>
          <a:xfrm>
            <a:off x="5886450" y="5629275"/>
            <a:ext cx="6210299" cy="830997"/>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Rà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882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arn(inVertical)">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80">
                                          <p:stCondLst>
                                            <p:cond delay="0"/>
                                          </p:stCondLst>
                                        </p:cTn>
                                        <p:tgtEl>
                                          <p:spTgt spid="12"/>
                                        </p:tgtEl>
                                      </p:cBhvr>
                                    </p:animEffect>
                                    <p:anim calcmode="lin" valueType="num">
                                      <p:cBhvr>
                                        <p:cTn id="5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55" dur="26">
                                          <p:stCondLst>
                                            <p:cond delay="650"/>
                                          </p:stCondLst>
                                        </p:cTn>
                                        <p:tgtEl>
                                          <p:spTgt spid="12"/>
                                        </p:tgtEl>
                                      </p:cBhvr>
                                      <p:to x="100000" y="60000"/>
                                    </p:animScale>
                                    <p:animScale>
                                      <p:cBhvr>
                                        <p:cTn id="56" dur="166" decel="50000">
                                          <p:stCondLst>
                                            <p:cond delay="676"/>
                                          </p:stCondLst>
                                        </p:cTn>
                                        <p:tgtEl>
                                          <p:spTgt spid="12"/>
                                        </p:tgtEl>
                                      </p:cBhvr>
                                      <p:to x="100000" y="100000"/>
                                    </p:animScale>
                                    <p:animScale>
                                      <p:cBhvr>
                                        <p:cTn id="57" dur="26">
                                          <p:stCondLst>
                                            <p:cond delay="1312"/>
                                          </p:stCondLst>
                                        </p:cTn>
                                        <p:tgtEl>
                                          <p:spTgt spid="12"/>
                                        </p:tgtEl>
                                      </p:cBhvr>
                                      <p:to x="100000" y="80000"/>
                                    </p:animScale>
                                    <p:animScale>
                                      <p:cBhvr>
                                        <p:cTn id="58" dur="166" decel="50000">
                                          <p:stCondLst>
                                            <p:cond delay="1338"/>
                                          </p:stCondLst>
                                        </p:cTn>
                                        <p:tgtEl>
                                          <p:spTgt spid="12"/>
                                        </p:tgtEl>
                                      </p:cBhvr>
                                      <p:to x="100000" y="100000"/>
                                    </p:animScale>
                                    <p:animScale>
                                      <p:cBhvr>
                                        <p:cTn id="59" dur="26">
                                          <p:stCondLst>
                                            <p:cond delay="1642"/>
                                          </p:stCondLst>
                                        </p:cTn>
                                        <p:tgtEl>
                                          <p:spTgt spid="12"/>
                                        </p:tgtEl>
                                      </p:cBhvr>
                                      <p:to x="100000" y="90000"/>
                                    </p:animScale>
                                    <p:animScale>
                                      <p:cBhvr>
                                        <p:cTn id="60" dur="166" decel="50000">
                                          <p:stCondLst>
                                            <p:cond delay="1668"/>
                                          </p:stCondLst>
                                        </p:cTn>
                                        <p:tgtEl>
                                          <p:spTgt spid="12"/>
                                        </p:tgtEl>
                                      </p:cBhvr>
                                      <p:to x="100000" y="100000"/>
                                    </p:animScale>
                                    <p:animScale>
                                      <p:cBhvr>
                                        <p:cTn id="61" dur="26">
                                          <p:stCondLst>
                                            <p:cond delay="1808"/>
                                          </p:stCondLst>
                                        </p:cTn>
                                        <p:tgtEl>
                                          <p:spTgt spid="12"/>
                                        </p:tgtEl>
                                      </p:cBhvr>
                                      <p:to x="100000" y="95000"/>
                                    </p:animScale>
                                    <p:animScale>
                                      <p:cBhvr>
                                        <p:cTn id="62" dur="166" decel="50000">
                                          <p:stCondLst>
                                            <p:cond delay="1834"/>
                                          </p:stCondLst>
                                        </p:cTn>
                                        <p:tgtEl>
                                          <p:spTgt spid="12"/>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1000" fill="hold"/>
                                        <p:tgtEl>
                                          <p:spTgt spid="13"/>
                                        </p:tgtEl>
                                        <p:attrNameLst>
                                          <p:attrName>ppt_w</p:attrName>
                                        </p:attrNameLst>
                                      </p:cBhvr>
                                      <p:tavLst>
                                        <p:tav tm="0">
                                          <p:val>
                                            <p:fltVal val="0"/>
                                          </p:val>
                                        </p:tav>
                                        <p:tav tm="100000">
                                          <p:val>
                                            <p:strVal val="#ppt_w"/>
                                          </p:val>
                                        </p:tav>
                                      </p:tavLst>
                                    </p:anim>
                                    <p:anim calcmode="lin" valueType="num">
                                      <p:cBhvr>
                                        <p:cTn id="68" dur="1000" fill="hold"/>
                                        <p:tgtEl>
                                          <p:spTgt spid="13"/>
                                        </p:tgtEl>
                                        <p:attrNameLst>
                                          <p:attrName>ppt_h</p:attrName>
                                        </p:attrNameLst>
                                      </p:cBhvr>
                                      <p:tavLst>
                                        <p:tav tm="0">
                                          <p:val>
                                            <p:fltVal val="0"/>
                                          </p:val>
                                        </p:tav>
                                        <p:tav tm="100000">
                                          <p:val>
                                            <p:strVal val="#ppt_h"/>
                                          </p:val>
                                        </p:tav>
                                      </p:tavLst>
                                    </p:anim>
                                    <p:anim calcmode="lin" valueType="num">
                                      <p:cBhvr>
                                        <p:cTn id="69" dur="1000" fill="hold"/>
                                        <p:tgtEl>
                                          <p:spTgt spid="13"/>
                                        </p:tgtEl>
                                        <p:attrNameLst>
                                          <p:attrName>style.rotation</p:attrName>
                                        </p:attrNameLst>
                                      </p:cBhvr>
                                      <p:tavLst>
                                        <p:tav tm="0">
                                          <p:val>
                                            <p:fltVal val="90"/>
                                          </p:val>
                                        </p:tav>
                                        <p:tav tm="100000">
                                          <p:val>
                                            <p:fltVal val="0"/>
                                          </p:val>
                                        </p:tav>
                                      </p:tavLst>
                                    </p:anim>
                                    <p:animEffect transition="in" filter="fade">
                                      <p:cBhvr>
                                        <p:cTn id="70" dur="1000"/>
                                        <p:tgtEl>
                                          <p:spTgt spid="13"/>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p:cTn id="75" dur="500" fill="hold"/>
                                        <p:tgtEl>
                                          <p:spTgt spid="14"/>
                                        </p:tgtEl>
                                        <p:attrNameLst>
                                          <p:attrName>ppt_w</p:attrName>
                                        </p:attrNameLst>
                                      </p:cBhvr>
                                      <p:tavLst>
                                        <p:tav tm="0">
                                          <p:val>
                                            <p:fltVal val="0"/>
                                          </p:val>
                                        </p:tav>
                                        <p:tav tm="100000">
                                          <p:val>
                                            <p:strVal val="#ppt_w"/>
                                          </p:val>
                                        </p:tav>
                                      </p:tavLst>
                                    </p:anim>
                                    <p:anim calcmode="lin" valueType="num">
                                      <p:cBhvr>
                                        <p:cTn id="76" dur="500" fill="hold"/>
                                        <p:tgtEl>
                                          <p:spTgt spid="14"/>
                                        </p:tgtEl>
                                        <p:attrNameLst>
                                          <p:attrName>ppt_h</p:attrName>
                                        </p:attrNameLst>
                                      </p:cBhvr>
                                      <p:tavLst>
                                        <p:tav tm="0">
                                          <p:val>
                                            <p:fltVal val="0"/>
                                          </p:val>
                                        </p:tav>
                                        <p:tav tm="100000">
                                          <p:val>
                                            <p:strVal val="#ppt_h"/>
                                          </p:val>
                                        </p:tav>
                                      </p:tavLst>
                                    </p:anim>
                                    <p:animEffect transition="in" filter="fade">
                                      <p:cBhvr>
                                        <p:cTn id="7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4325" y="180975"/>
            <a:ext cx="11801475" cy="64633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txBody>
          <a:bodyPr wrap="square" rtlCol="0">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 – VẬN DỤNG </a:t>
            </a:r>
          </a:p>
        </p:txBody>
      </p:sp>
      <p:sp>
        <p:nvSpPr>
          <p:cNvPr id="5" name="Rounded Rectangle 4"/>
          <p:cNvSpPr/>
          <p:nvPr/>
        </p:nvSpPr>
        <p:spPr>
          <a:xfrm>
            <a:off x="1702174" y="1684243"/>
            <a:ext cx="4086225" cy="3171825"/>
          </a:xfrm>
          <a:prstGeom prst="roundRect">
            <a:avLst/>
          </a:prstGeom>
          <a:solidFill>
            <a:schemeClr val="accent2">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002060"/>
                </a:solidFill>
                <a:latin typeface="Times New Roman" panose="02020603050405020304" pitchFamily="18" charset="0"/>
                <a:cs typeface="Times New Roman" panose="02020603050405020304" pitchFamily="18" charset="0"/>
              </a:rPr>
              <a:t>Viết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văn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bản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tóm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tắt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truyện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lấy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mật</a:t>
            </a:r>
            <a:r>
              <a:rPr lang="en-US" sz="2800" dirty="0">
                <a:solidFill>
                  <a:srgbClr val="002060"/>
                </a:solidFill>
                <a:latin typeface="Times New Roman" panose="02020603050405020304" pitchFamily="18" charset="0"/>
                <a:cs typeface="Times New Roman" panose="02020603050405020304" pitchFamily="18" charset="0"/>
              </a:rPr>
              <a:t> ” (</a:t>
            </a:r>
            <a:r>
              <a:rPr lang="en-US" sz="2800" dirty="0" err="1">
                <a:solidFill>
                  <a:srgbClr val="002060"/>
                </a:solidFill>
                <a:latin typeface="Times New Roman" panose="02020603050405020304" pitchFamily="18" charset="0"/>
                <a:cs typeface="Times New Roman" panose="02020603050405020304" pitchFamily="18" charset="0"/>
              </a:rPr>
              <a:t>Trích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Đất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rừng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Phương</a:t>
            </a:r>
            <a:r>
              <a:rPr lang="en-US" sz="2800" dirty="0">
                <a:solidFill>
                  <a:srgbClr val="002060"/>
                </a:solidFill>
                <a:latin typeface="Times New Roman" panose="02020603050405020304" pitchFamily="18" charset="0"/>
                <a:cs typeface="Times New Roman" panose="02020603050405020304" pitchFamily="18" charset="0"/>
              </a:rPr>
              <a:t> Nam – </a:t>
            </a:r>
            <a:r>
              <a:rPr lang="en-US" sz="2800" dirty="0" err="1">
                <a:solidFill>
                  <a:srgbClr val="002060"/>
                </a:solidFill>
                <a:latin typeface="Times New Roman" panose="02020603050405020304" pitchFamily="18" charset="0"/>
                <a:cs typeface="Times New Roman" panose="02020603050405020304" pitchFamily="18" charset="0"/>
              </a:rPr>
              <a:t>Đoàn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Giỏi</a:t>
            </a:r>
            <a:r>
              <a:rPr lang="en-US" sz="2800" dirty="0">
                <a:solidFill>
                  <a:srgbClr val="002060"/>
                </a:solidFill>
                <a:latin typeface="Times New Roman" panose="02020603050405020304" pitchFamily="18" charset="0"/>
                <a:cs typeface="Times New Roman" panose="02020603050405020304" pitchFamily="18" charset="0"/>
              </a:rPr>
              <a:t>) </a:t>
            </a:r>
          </a:p>
          <a:p>
            <a:pPr algn="ctr"/>
            <a:r>
              <a:rPr lang="en-US" sz="2800" dirty="0" err="1">
                <a:solidFill>
                  <a:srgbClr val="002060"/>
                </a:solidFill>
                <a:latin typeface="Times New Roman" panose="02020603050405020304" pitchFamily="18" charset="0"/>
                <a:cs typeface="Times New Roman" panose="02020603050405020304" pitchFamily="18" charset="0"/>
              </a:rPr>
              <a:t>Trong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khoảng</a:t>
            </a:r>
            <a:r>
              <a:rPr lang="en-US" sz="2800" dirty="0">
                <a:solidFill>
                  <a:srgbClr val="002060"/>
                </a:solidFill>
                <a:latin typeface="Times New Roman" panose="02020603050405020304" pitchFamily="18" charset="0"/>
                <a:cs typeface="Times New Roman" panose="02020603050405020304" pitchFamily="18" charset="0"/>
              </a:rPr>
              <a:t> </a:t>
            </a:r>
            <a:r>
              <a:rPr lang="en-US" sz="2800" b="1" u="sng" dirty="0">
                <a:solidFill>
                  <a:srgbClr val="002060"/>
                </a:solidFill>
                <a:latin typeface="Times New Roman" panose="02020603050405020304" pitchFamily="18" charset="0"/>
                <a:cs typeface="Times New Roman" panose="02020603050405020304" pitchFamily="18" charset="0"/>
              </a:rPr>
              <a:t>20</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dòng</a:t>
            </a:r>
            <a:r>
              <a:rPr lang="en-US" sz="2800" dirty="0">
                <a:solidFill>
                  <a:srgbClr val="002060"/>
                </a:solidFill>
                <a:latin typeface="Times New Roman" panose="02020603050405020304" pitchFamily="18" charset="0"/>
                <a:cs typeface="Times New Roman" panose="02020603050405020304" pitchFamily="18" charset="0"/>
              </a:rPr>
              <a:t> </a:t>
            </a:r>
          </a:p>
        </p:txBody>
      </p:sp>
      <p:sp>
        <p:nvSpPr>
          <p:cNvPr id="6" name="Rounded Rectangle 5"/>
          <p:cNvSpPr/>
          <p:nvPr/>
        </p:nvSpPr>
        <p:spPr>
          <a:xfrm>
            <a:off x="6583456" y="1712259"/>
            <a:ext cx="4543425" cy="3438525"/>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FF0000"/>
                </a:solidFill>
                <a:latin typeface="Times New Roman" panose="02020603050405020304" pitchFamily="18" charset="0"/>
                <a:cs typeface="Times New Roman" panose="02020603050405020304" pitchFamily="18" charset="0"/>
              </a:rPr>
              <a:t>Viết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bản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tóm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tắt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truyện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mật</a:t>
            </a:r>
            <a:r>
              <a:rPr lang="en-US" sz="2800" dirty="0">
                <a:solidFill>
                  <a:srgbClr val="FF0000"/>
                </a:solidFill>
                <a:latin typeface="Times New Roman" panose="02020603050405020304" pitchFamily="18" charset="0"/>
                <a:cs typeface="Times New Roman" panose="02020603050405020304" pitchFamily="18" charset="0"/>
              </a:rPr>
              <a:t> ” (</a:t>
            </a:r>
            <a:r>
              <a:rPr lang="en-US" sz="2800" dirty="0" err="1">
                <a:solidFill>
                  <a:srgbClr val="FF0000"/>
                </a:solidFill>
                <a:latin typeface="Times New Roman" panose="02020603050405020304" pitchFamily="18" charset="0"/>
                <a:cs typeface="Times New Roman" panose="02020603050405020304" pitchFamily="18" charset="0"/>
              </a:rPr>
              <a:t>Trích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rừng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Phương</a:t>
            </a:r>
            <a:r>
              <a:rPr lang="en-US" sz="2800" dirty="0">
                <a:solidFill>
                  <a:srgbClr val="FF0000"/>
                </a:solidFill>
                <a:latin typeface="Times New Roman" panose="02020603050405020304" pitchFamily="18" charset="0"/>
                <a:cs typeface="Times New Roman" panose="02020603050405020304" pitchFamily="18" charset="0"/>
              </a:rPr>
              <a:t> Nam – </a:t>
            </a:r>
            <a:r>
              <a:rPr lang="en-US" sz="2800" dirty="0" err="1">
                <a:solidFill>
                  <a:srgbClr val="FF0000"/>
                </a:solidFill>
                <a:latin typeface="Times New Roman" panose="02020603050405020304" pitchFamily="18" charset="0"/>
                <a:cs typeface="Times New Roman" panose="02020603050405020304" pitchFamily="18" charset="0"/>
              </a:rPr>
              <a:t>Đoàn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Giỏi</a:t>
            </a:r>
            <a:r>
              <a:rPr lang="en-US" sz="2800" dirty="0">
                <a:solidFill>
                  <a:srgbClr val="FF0000"/>
                </a:solidFill>
                <a:latin typeface="Times New Roman" panose="02020603050405020304" pitchFamily="18" charset="0"/>
                <a:cs typeface="Times New Roman" panose="02020603050405020304" pitchFamily="18" charset="0"/>
              </a:rPr>
              <a:t>) </a:t>
            </a:r>
          </a:p>
          <a:p>
            <a:pPr algn="ct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khoảng</a:t>
            </a:r>
            <a:r>
              <a:rPr lang="en-US" sz="2800" dirty="0">
                <a:solidFill>
                  <a:srgbClr val="FF0000"/>
                </a:solidFill>
                <a:latin typeface="Times New Roman" panose="02020603050405020304" pitchFamily="18" charset="0"/>
                <a:cs typeface="Times New Roman" panose="02020603050405020304" pitchFamily="18" charset="0"/>
              </a:rPr>
              <a:t> </a:t>
            </a:r>
            <a:r>
              <a:rPr lang="en-US" sz="2800" b="1" u="sng" dirty="0">
                <a:solidFill>
                  <a:srgbClr val="FF0000"/>
                </a:solidFill>
                <a:latin typeface="Times New Roman" panose="02020603050405020304" pitchFamily="18" charset="0"/>
                <a:cs typeface="Times New Roman" panose="02020603050405020304" pitchFamily="18" charset="0"/>
              </a:rPr>
              <a:t>10</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dòng</a:t>
            </a:r>
            <a:r>
              <a:rPr lang="en-US" sz="28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5791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1" y="698864"/>
            <a:ext cx="10448364" cy="3416320"/>
          </a:xfrm>
          <a:prstGeom prst="rect">
            <a:avLst/>
          </a:prstGeom>
        </p:spPr>
        <p:txBody>
          <a:bodyPr wrap="square">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VB1:</a:t>
            </a:r>
            <a:r>
              <a:rPr lang="en-US" sz="2400" dirty="0">
                <a:latin typeface="Times New Roman" panose="02020603050405020304" pitchFamily="18" charset="0"/>
                <a:cs typeface="Times New Roman" panose="02020603050405020304" pitchFamily="18" charset="0"/>
              </a:rPr>
              <a:t> </a:t>
            </a:r>
            <a:r>
              <a:rPr lang="vi-VN" sz="2400" dirty="0">
                <a:solidFill>
                  <a:schemeClr val="accent5"/>
                </a:solidFill>
                <a:latin typeface="Times New Roman" panose="02020603050405020304" pitchFamily="18" charset="0"/>
                <a:cs typeface="Times New Roman" panose="02020603050405020304" pitchFamily="18" charset="0"/>
              </a:rPr>
              <a:t>Truyện </a:t>
            </a:r>
            <a:r>
              <a:rPr lang="vi-VN" sz="2400" dirty="0">
                <a:solidFill>
                  <a:schemeClr val="accent5"/>
                </a:solidFill>
                <a:latin typeface="+mj-lt"/>
              </a:rPr>
              <a:t>kể về một lần An cùng với Cò theo tía nuôi đi lấy mật. Trên đường đi, An cảm thấy núi rừng thật đẹp. Tía nuôi đi trước dẫn đường, An và Cò theo sau. Khi An thấm mệt, tía nuôi đề nghị sẽ nghỉ ngơi, chờ An hết mệt rồi mới đi tiếp. Cò đã chỉ cho An cách xem đàn ong mật. Sau đó, họ tiếp tục đi lấy mật và thu hoạch được rất nhiều. Họ đi tới một cái trảng rộng, nhìn thấy biết bao là chim. An vô cùng thích thú, nhưng khi nghe Cò nói đến “sân chim”, cậu lại im lặng vì </a:t>
            </a:r>
            <a:r>
              <a:rPr lang="en-US" sz="2400" dirty="0" err="1">
                <a:solidFill>
                  <a:schemeClr val="accent5"/>
                </a:solidFill>
                <a:latin typeface="Times New Roman" panose="02020603050405020304" pitchFamily="18" charset="0"/>
                <a:cs typeface="Times New Roman" panose="02020603050405020304" pitchFamily="18" charset="0"/>
              </a:rPr>
              <a:t>tự</a:t>
            </a:r>
            <a:r>
              <a:rPr lang="vi-VN" sz="2400" dirty="0">
                <a:solidFill>
                  <a:schemeClr val="accent5"/>
                </a:solidFill>
                <a:latin typeface="+mj-lt"/>
              </a:rPr>
              <a:t> ái nghĩ nếu cái gì cũng hỏi thì Cò sẽ khinh mình dốt. Khi bắt gặp một kèo ong, An nhớ lại lời má dạy về cách xây kèo. Người dân vùng đất U Minh có một cách “thuần hóa” ong rất đặc biệt.</a:t>
            </a:r>
            <a:endParaRPr lang="en-US" sz="2400" dirty="0">
              <a:solidFill>
                <a:schemeClr val="accent5"/>
              </a:solidFill>
              <a:latin typeface="+mj-lt"/>
            </a:endParaRPr>
          </a:p>
        </p:txBody>
      </p:sp>
      <p:sp>
        <p:nvSpPr>
          <p:cNvPr id="3" name="Rectangle 2"/>
          <p:cNvSpPr/>
          <p:nvPr/>
        </p:nvSpPr>
        <p:spPr>
          <a:xfrm>
            <a:off x="847165" y="4277089"/>
            <a:ext cx="10367682" cy="1569660"/>
          </a:xfrm>
          <a:prstGeom prst="rect">
            <a:avLst/>
          </a:prstGeom>
        </p:spPr>
        <p:txBody>
          <a:bodyPr wrap="square">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VB2: </a:t>
            </a:r>
            <a:r>
              <a:rPr lang="vi-VN" sz="2400" dirty="0">
                <a:solidFill>
                  <a:schemeClr val="accent2"/>
                </a:solidFill>
                <a:latin typeface="+mj-lt"/>
              </a:rPr>
              <a:t>An cùng Cò theo tía nuôi vào rừng lấy mật. Cậu đã được ngắm nhìn cảnh sắc núi rừng rộng lớn. An được Cò giảng giải cho cách xem ong mật. Khi trở về, má nuôi đã kể cho An nghe cách người ta làm kèo ong - một cách “thuần hóa” ong rất đặc biệt của người dân vùng đất U Minh.</a:t>
            </a:r>
            <a:endParaRPr lang="en-US" sz="2400" dirty="0">
              <a:solidFill>
                <a:schemeClr val="accent2"/>
              </a:solidFill>
              <a:latin typeface="+mj-lt"/>
            </a:endParaRPr>
          </a:p>
        </p:txBody>
      </p:sp>
    </p:spTree>
    <p:extLst>
      <p:ext uri="{BB962C8B-B14F-4D97-AF65-F5344CB8AC3E}">
        <p14:creationId xmlns:p14="http://schemas.microsoft.com/office/powerpoint/2010/main" val="271583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94"/>
        <p:cNvGrpSpPr/>
        <p:nvPr/>
      </p:nvGrpSpPr>
      <p:grpSpPr>
        <a:xfrm>
          <a:off x="0" y="0"/>
          <a:ext cx="0" cy="0"/>
          <a:chOff x="0" y="0"/>
          <a:chExt cx="0" cy="0"/>
        </a:xfrm>
      </p:grpSpPr>
      <p:sp>
        <p:nvSpPr>
          <p:cNvPr id="3195" name="Google Shape;3195;p48"/>
          <p:cNvSpPr/>
          <p:nvPr/>
        </p:nvSpPr>
        <p:spPr>
          <a:xfrm>
            <a:off x="5089873" y="1258739"/>
            <a:ext cx="2164625" cy="1868624"/>
          </a:xfrm>
          <a:custGeom>
            <a:avLst/>
            <a:gdLst/>
            <a:ahLst/>
            <a:cxnLst/>
            <a:rect l="l" t="t" r="r" b="b"/>
            <a:pathLst>
              <a:path w="48469" h="41838" extrusionOk="0">
                <a:moveTo>
                  <a:pt x="20413" y="1"/>
                </a:moveTo>
                <a:cubicBezTo>
                  <a:pt x="18987" y="1"/>
                  <a:pt x="17569" y="147"/>
                  <a:pt x="16179" y="464"/>
                </a:cubicBezTo>
                <a:cubicBezTo>
                  <a:pt x="9107" y="2065"/>
                  <a:pt x="3736" y="8070"/>
                  <a:pt x="1968" y="14975"/>
                </a:cubicBezTo>
                <a:cubicBezTo>
                  <a:pt x="0" y="22547"/>
                  <a:pt x="2002" y="31253"/>
                  <a:pt x="6272" y="37758"/>
                </a:cubicBezTo>
                <a:cubicBezTo>
                  <a:pt x="7072" y="38925"/>
                  <a:pt x="7939" y="40093"/>
                  <a:pt x="9107" y="40893"/>
                </a:cubicBezTo>
                <a:cubicBezTo>
                  <a:pt x="9947" y="41469"/>
                  <a:pt x="10994" y="41838"/>
                  <a:pt x="12013" y="41838"/>
                </a:cubicBezTo>
                <a:cubicBezTo>
                  <a:pt x="12410" y="41838"/>
                  <a:pt x="12802" y="41782"/>
                  <a:pt x="13176" y="41660"/>
                </a:cubicBezTo>
                <a:cubicBezTo>
                  <a:pt x="15511" y="40860"/>
                  <a:pt x="16345" y="38058"/>
                  <a:pt x="18013" y="36223"/>
                </a:cubicBezTo>
                <a:cubicBezTo>
                  <a:pt x="19838" y="34232"/>
                  <a:pt x="22557" y="33572"/>
                  <a:pt x="25341" y="33572"/>
                </a:cubicBezTo>
                <a:cubicBezTo>
                  <a:pt x="26475" y="33572"/>
                  <a:pt x="27620" y="33681"/>
                  <a:pt x="28721" y="33855"/>
                </a:cubicBezTo>
                <a:cubicBezTo>
                  <a:pt x="31320" y="34220"/>
                  <a:pt x="33950" y="34849"/>
                  <a:pt x="36526" y="34849"/>
                </a:cubicBezTo>
                <a:cubicBezTo>
                  <a:pt x="37719" y="34849"/>
                  <a:pt x="38901" y="34714"/>
                  <a:pt x="40062" y="34355"/>
                </a:cubicBezTo>
                <a:cubicBezTo>
                  <a:pt x="45399" y="32721"/>
                  <a:pt x="48468" y="26550"/>
                  <a:pt x="47801" y="21012"/>
                </a:cubicBezTo>
                <a:cubicBezTo>
                  <a:pt x="47167" y="15475"/>
                  <a:pt x="43465" y="10638"/>
                  <a:pt x="39062" y="7202"/>
                </a:cubicBezTo>
                <a:cubicBezTo>
                  <a:pt x="33949" y="3216"/>
                  <a:pt x="27091" y="1"/>
                  <a:pt x="20413"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sp>
        <p:nvSpPr>
          <p:cNvPr id="3196" name="Google Shape;3196;p48"/>
          <p:cNvSpPr txBox="1">
            <a:spLocks noGrp="1"/>
          </p:cNvSpPr>
          <p:nvPr>
            <p:ph type="title"/>
          </p:nvPr>
        </p:nvSpPr>
        <p:spPr>
          <a:xfrm>
            <a:off x="2693933" y="3109367"/>
            <a:ext cx="6804000" cy="1122400"/>
          </a:xfrm>
          <a:prstGeom prst="rect">
            <a:avLst/>
          </a:prstGeom>
        </p:spPr>
        <p:txBody>
          <a:bodyPr spcFirstLastPara="1" vert="horz" wrap="square" lIns="121900" tIns="121900" rIns="121900" bIns="121900" rtlCol="0" anchor="ctr" anchorCtr="0">
            <a:noAutofit/>
          </a:bodyPr>
          <a:lstStyle/>
          <a:p>
            <a:r>
              <a:rPr lang="en" dirty="0">
                <a:latin typeface="#9Slide07 SVNHogfish" panose="02000503000000020004" pitchFamily="2" charset="0"/>
              </a:rPr>
              <a:t>KHỞI ĐỘNG</a:t>
            </a:r>
            <a:endParaRPr dirty="0">
              <a:latin typeface="#9Slide07 SVNHogfish" panose="02000503000000020004" pitchFamily="2" charset="0"/>
            </a:endParaRPr>
          </a:p>
        </p:txBody>
      </p:sp>
      <p:sp>
        <p:nvSpPr>
          <p:cNvPr id="3197" name="Google Shape;3197;p48"/>
          <p:cNvSpPr txBox="1">
            <a:spLocks noGrp="1"/>
          </p:cNvSpPr>
          <p:nvPr>
            <p:ph type="title" idx="2"/>
          </p:nvPr>
        </p:nvSpPr>
        <p:spPr>
          <a:xfrm>
            <a:off x="5204700" y="1783767"/>
            <a:ext cx="1776000" cy="1122400"/>
          </a:xfrm>
          <a:prstGeom prst="rect">
            <a:avLst/>
          </a:prstGeom>
        </p:spPr>
        <p:txBody>
          <a:bodyPr spcFirstLastPara="1" vert="horz" wrap="square" lIns="121900" tIns="121900" rIns="121900" bIns="121900" rtlCol="0" anchor="ctr" anchorCtr="0">
            <a:noAutofit/>
          </a:bodyPr>
          <a:lstStyle/>
          <a:p>
            <a:r>
              <a:rPr lang="en" dirty="0"/>
              <a:t>I.</a:t>
            </a:r>
            <a:endParaRPr dirty="0"/>
          </a:p>
        </p:txBody>
      </p:sp>
    </p:spTree>
    <p:extLst>
      <p:ext uri="{BB962C8B-B14F-4D97-AF65-F5344CB8AC3E}">
        <p14:creationId xmlns:p14="http://schemas.microsoft.com/office/powerpoint/2010/main" val="90053301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G_256"/>
          <p:cNvPicPr/>
          <p:nvPr/>
        </p:nvPicPr>
        <p:blipFill>
          <a:blip r:embed="rId2"/>
          <a:stretch>
            <a:fillRect/>
          </a:stretch>
        </p:blipFill>
        <p:spPr>
          <a:xfrm>
            <a:off x="0" y="0"/>
            <a:ext cx="12192001" cy="6858000"/>
          </a:xfrm>
          <a:prstGeom prst="rect">
            <a:avLst/>
          </a:prstGeom>
          <a:solidFill>
            <a:srgbClr val="FFFF00"/>
          </a:solidFill>
          <a:ln w="9525">
            <a:noFill/>
          </a:ln>
        </p:spPr>
      </p:pic>
      <p:pic>
        <p:nvPicPr>
          <p:cNvPr id="8" name="Picture 7" descr="https://techtuts.net/upload/suckhoe_post/images/2021/07/16/54/hinh-dong-powerpoint-dat-cau-hoi-4.gif"/>
          <p:cNvPicPr/>
          <p:nvPr/>
        </p:nvPicPr>
        <p:blipFill>
          <a:blip r:embed="rId3">
            <a:extLst>
              <a:ext uri="{28A0092B-C50C-407E-A947-70E740481C1C}">
                <a14:useLocalDpi xmlns:a14="http://schemas.microsoft.com/office/drawing/2010/main" val="0"/>
              </a:ext>
            </a:extLst>
          </a:blip>
          <a:srcRect/>
          <a:stretch>
            <a:fillRect/>
          </a:stretch>
        </p:blipFill>
        <p:spPr bwMode="auto">
          <a:xfrm>
            <a:off x="4333874" y="3429000"/>
            <a:ext cx="3524250" cy="2857500"/>
          </a:xfrm>
          <a:prstGeom prst="rect">
            <a:avLst/>
          </a:prstGeom>
          <a:noFill/>
          <a:ln>
            <a:noFill/>
          </a:ln>
        </p:spPr>
      </p:pic>
      <p:sp>
        <p:nvSpPr>
          <p:cNvPr id="9" name="Cloud Callout 8"/>
          <p:cNvSpPr/>
          <p:nvPr/>
        </p:nvSpPr>
        <p:spPr>
          <a:xfrm>
            <a:off x="7371760" y="546755"/>
            <a:ext cx="4279770" cy="2648932"/>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hôm</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nhỉ</a:t>
            </a:r>
            <a:r>
              <a:rPr lang="en-US" sz="2400" dirty="0">
                <a:latin typeface="Times New Roman" panose="02020603050405020304" pitchFamily="18" charset="0"/>
                <a:cs typeface="Times New Roman" panose="02020603050405020304" pitchFamily="18" charset="0"/>
              </a:rPr>
              <a:t>? </a:t>
            </a:r>
          </a:p>
        </p:txBody>
      </p:sp>
      <p:sp>
        <p:nvSpPr>
          <p:cNvPr id="10" name="Cloud Callout 9"/>
          <p:cNvSpPr/>
          <p:nvPr/>
        </p:nvSpPr>
        <p:spPr>
          <a:xfrm>
            <a:off x="150828" y="386499"/>
            <a:ext cx="4760537" cy="2912881"/>
          </a:xfrm>
          <a:prstGeom prst="cloudCallout">
            <a:avLst>
              <a:gd name="adj1" fmla="val 49135"/>
              <a:gd name="adj2" fmla="val 7829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mật</a:t>
            </a:r>
            <a:r>
              <a:rPr lang="en-US" sz="2400" dirty="0">
                <a:latin typeface="Times New Roman" panose="02020603050405020304" pitchFamily="18" charset="0"/>
                <a:cs typeface="Times New Roman" panose="02020603050405020304" pitchFamily="18" charset="0"/>
              </a:rPr>
              <a:t> ? (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phút</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 </a:t>
            </a:r>
          </a:p>
        </p:txBody>
      </p:sp>
      <p:sp>
        <p:nvSpPr>
          <p:cNvPr id="11" name="Oval Callout 10"/>
          <p:cNvSpPr/>
          <p:nvPr/>
        </p:nvSpPr>
        <p:spPr>
          <a:xfrm>
            <a:off x="7717410" y="4146616"/>
            <a:ext cx="3934120" cy="2139884"/>
          </a:xfrm>
          <a:prstGeom prst="wedgeEllipseCallout">
            <a:avLst>
              <a:gd name="adj1" fmla="val -63485"/>
              <a:gd name="adj2" fmla="val -3529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chữ</a:t>
            </a:r>
            <a:r>
              <a:rPr lang="en-US" sz="2400" dirty="0">
                <a:latin typeface="Times New Roman" panose="02020603050405020304" pitchFamily="18" charset="0"/>
                <a:cs typeface="Times New Roman" panose="02020603050405020304" pitchFamily="18" charset="0"/>
              </a:rPr>
              <a:t> ? …</a:t>
            </a:r>
          </a:p>
        </p:txBody>
      </p:sp>
      <p:sp>
        <p:nvSpPr>
          <p:cNvPr id="12" name="TextBox 11"/>
          <p:cNvSpPr txBox="1"/>
          <p:nvPr/>
        </p:nvSpPr>
        <p:spPr>
          <a:xfrm>
            <a:off x="4703975" y="256879"/>
            <a:ext cx="3393650" cy="1569660"/>
          </a:xfrm>
          <a:prstGeom prst="rect">
            <a:avLst/>
          </a:prstGeom>
          <a:noFill/>
        </p:spPr>
        <p:txBody>
          <a:bodyPr wrap="square" rtlCol="0">
            <a:spAutoFit/>
          </a:bodyPr>
          <a:lstStyle/>
          <a:p>
            <a:r>
              <a:rPr lang="en-US" sz="2400" b="1" dirty="0">
                <a:solidFill>
                  <a:srgbClr val="FF0000"/>
                </a:solidFill>
                <a:latin typeface="Times New Roman" panose="02020603050405020304" pitchFamily="18" charset="0"/>
                <a:cs typeface="Times New Roman" panose="02020603050405020304" pitchFamily="18" charset="0"/>
              </a:rPr>
              <a:t>CÁC BẠN ĐÃ TỪNG GẶP NHỮNG TÌNH HUỐNG NHƯ THẾ NÀY CHƯA ? </a:t>
            </a:r>
          </a:p>
        </p:txBody>
      </p:sp>
      <p:sp>
        <p:nvSpPr>
          <p:cNvPr id="13" name="Vertical Scroll 12"/>
          <p:cNvSpPr/>
          <p:nvPr/>
        </p:nvSpPr>
        <p:spPr>
          <a:xfrm>
            <a:off x="603315" y="3429000"/>
            <a:ext cx="3186260" cy="3009507"/>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latin typeface="Times New Roman" panose="02020603050405020304" pitchFamily="18" charset="0"/>
                <a:cs typeface="Times New Roman" panose="02020603050405020304" pitchFamily="18" charset="0"/>
              </a:rPr>
              <a:t>TRONG NHỮNG TRƯỜNG HỢP TRÊN THÌ BẠN PHẢI LÀM GÌ ?</a:t>
            </a:r>
          </a:p>
        </p:txBody>
      </p:sp>
    </p:spTree>
    <p:extLst>
      <p:ext uri="{BB962C8B-B14F-4D97-AF65-F5344CB8AC3E}">
        <p14:creationId xmlns:p14="http://schemas.microsoft.com/office/powerpoint/2010/main" val="127128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circle(in)">
                                      <p:cBhvr>
                                        <p:cTn id="21" dur="2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down)">
                                      <p:cBhvr>
                                        <p:cTn id="26" dur="580">
                                          <p:stCondLst>
                                            <p:cond delay="0"/>
                                          </p:stCondLst>
                                        </p:cTn>
                                        <p:tgtEl>
                                          <p:spTgt spid="11"/>
                                        </p:tgtEl>
                                      </p:cBhvr>
                                    </p:animEffect>
                                    <p:anim calcmode="lin" valueType="num">
                                      <p:cBhvr>
                                        <p:cTn id="2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2" dur="26">
                                          <p:stCondLst>
                                            <p:cond delay="650"/>
                                          </p:stCondLst>
                                        </p:cTn>
                                        <p:tgtEl>
                                          <p:spTgt spid="11"/>
                                        </p:tgtEl>
                                      </p:cBhvr>
                                      <p:to x="100000" y="60000"/>
                                    </p:animScale>
                                    <p:animScale>
                                      <p:cBhvr>
                                        <p:cTn id="33" dur="166" decel="50000">
                                          <p:stCondLst>
                                            <p:cond delay="676"/>
                                          </p:stCondLst>
                                        </p:cTn>
                                        <p:tgtEl>
                                          <p:spTgt spid="11"/>
                                        </p:tgtEl>
                                      </p:cBhvr>
                                      <p:to x="100000" y="100000"/>
                                    </p:animScale>
                                    <p:animScale>
                                      <p:cBhvr>
                                        <p:cTn id="34" dur="26">
                                          <p:stCondLst>
                                            <p:cond delay="1312"/>
                                          </p:stCondLst>
                                        </p:cTn>
                                        <p:tgtEl>
                                          <p:spTgt spid="11"/>
                                        </p:tgtEl>
                                      </p:cBhvr>
                                      <p:to x="100000" y="80000"/>
                                    </p:animScale>
                                    <p:animScale>
                                      <p:cBhvr>
                                        <p:cTn id="35" dur="166" decel="50000">
                                          <p:stCondLst>
                                            <p:cond delay="1338"/>
                                          </p:stCondLst>
                                        </p:cTn>
                                        <p:tgtEl>
                                          <p:spTgt spid="11"/>
                                        </p:tgtEl>
                                      </p:cBhvr>
                                      <p:to x="100000" y="100000"/>
                                    </p:animScale>
                                    <p:animScale>
                                      <p:cBhvr>
                                        <p:cTn id="36" dur="26">
                                          <p:stCondLst>
                                            <p:cond delay="1642"/>
                                          </p:stCondLst>
                                        </p:cTn>
                                        <p:tgtEl>
                                          <p:spTgt spid="11"/>
                                        </p:tgtEl>
                                      </p:cBhvr>
                                      <p:to x="100000" y="90000"/>
                                    </p:animScale>
                                    <p:animScale>
                                      <p:cBhvr>
                                        <p:cTn id="37" dur="166" decel="50000">
                                          <p:stCondLst>
                                            <p:cond delay="1668"/>
                                          </p:stCondLst>
                                        </p:cTn>
                                        <p:tgtEl>
                                          <p:spTgt spid="11"/>
                                        </p:tgtEl>
                                      </p:cBhvr>
                                      <p:to x="100000" y="100000"/>
                                    </p:animScale>
                                    <p:animScale>
                                      <p:cBhvr>
                                        <p:cTn id="38" dur="26">
                                          <p:stCondLst>
                                            <p:cond delay="1808"/>
                                          </p:stCondLst>
                                        </p:cTn>
                                        <p:tgtEl>
                                          <p:spTgt spid="11"/>
                                        </p:tgtEl>
                                      </p:cBhvr>
                                      <p:to x="100000" y="95000"/>
                                    </p:animScale>
                                    <p:animScale>
                                      <p:cBhvr>
                                        <p:cTn id="39" dur="166" decel="50000">
                                          <p:stCondLst>
                                            <p:cond delay="1834"/>
                                          </p:stCondLst>
                                        </p:cTn>
                                        <p:tgtEl>
                                          <p:spTgt spid="11"/>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16"/>
        <p:cNvGrpSpPr/>
        <p:nvPr/>
      </p:nvGrpSpPr>
      <p:grpSpPr>
        <a:xfrm>
          <a:off x="0" y="0"/>
          <a:ext cx="0" cy="0"/>
          <a:chOff x="0" y="0"/>
          <a:chExt cx="0" cy="0"/>
        </a:xfrm>
      </p:grpSpPr>
      <p:sp>
        <p:nvSpPr>
          <p:cNvPr id="3417" name="Google Shape;3417;p52"/>
          <p:cNvSpPr txBox="1">
            <a:spLocks noGrp="1"/>
          </p:cNvSpPr>
          <p:nvPr>
            <p:ph type="title"/>
          </p:nvPr>
        </p:nvSpPr>
        <p:spPr>
          <a:xfrm>
            <a:off x="4244703" y="3226880"/>
            <a:ext cx="9048983" cy="1122400"/>
          </a:xfrm>
          <a:prstGeom prst="rect">
            <a:avLst/>
          </a:prstGeom>
        </p:spPr>
        <p:txBody>
          <a:bodyPr spcFirstLastPara="1" vert="horz" wrap="square" lIns="121900" tIns="121900" rIns="121900" bIns="121900" rtlCol="0" anchor="ctr" anchorCtr="0">
            <a:noAutofit/>
          </a:bodyPr>
          <a:lstStyle/>
          <a:p>
            <a:r>
              <a:rPr lang="en" dirty="0">
                <a:latin typeface="#9Slide07 SVNHogfish" panose="02000503000000020004" pitchFamily="2" charset="0"/>
              </a:rPr>
              <a:t>HÌNH THÀNH KIẾN THỨC MỚI</a:t>
            </a:r>
            <a:endParaRPr dirty="0">
              <a:latin typeface="#9Slide07 SVNHogfish" panose="02000503000000020004" pitchFamily="2" charset="0"/>
            </a:endParaRPr>
          </a:p>
        </p:txBody>
      </p:sp>
      <p:sp>
        <p:nvSpPr>
          <p:cNvPr id="3418" name="Google Shape;3418;p52"/>
          <p:cNvSpPr txBox="1">
            <a:spLocks noGrp="1"/>
          </p:cNvSpPr>
          <p:nvPr>
            <p:ph type="title" idx="2"/>
          </p:nvPr>
        </p:nvSpPr>
        <p:spPr>
          <a:xfrm>
            <a:off x="5831133" y="1783767"/>
            <a:ext cx="1655600" cy="1122400"/>
          </a:xfrm>
          <a:prstGeom prst="rect">
            <a:avLst/>
          </a:prstGeom>
        </p:spPr>
        <p:txBody>
          <a:bodyPr spcFirstLastPara="1" vert="horz" wrap="square" lIns="121900" tIns="121900" rIns="121900" bIns="121900" rtlCol="0" anchor="ctr" anchorCtr="0">
            <a:noAutofit/>
          </a:bodyPr>
          <a:lstStyle/>
          <a:p>
            <a:r>
              <a:rPr lang="en" dirty="0"/>
              <a:t>II.</a:t>
            </a:r>
            <a:endParaRPr dirty="0"/>
          </a:p>
        </p:txBody>
      </p:sp>
    </p:spTree>
    <p:extLst>
      <p:ext uri="{BB962C8B-B14F-4D97-AF65-F5344CB8AC3E}">
        <p14:creationId xmlns:p14="http://schemas.microsoft.com/office/powerpoint/2010/main" val="8099769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dafulbrightteachers.org/wp-content/uploads/2017/11/y-nghia-hinh-tuong-son-tinh-thuy-tinh-m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5750" y="163872"/>
            <a:ext cx="3604378" cy="24002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97963" y="141402"/>
            <a:ext cx="7541443" cy="954107"/>
          </a:xfrm>
          <a:prstGeom prst="rect">
            <a:avLst/>
          </a:prstGeom>
          <a:noFill/>
        </p:spPr>
        <p:txBody>
          <a:bodyPr wrap="square" rtlCol="0">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PHÂN TÍCH BÀI TÓM TẮT SƠN TINH, THỦY TINH</a:t>
            </a:r>
          </a:p>
        </p:txBody>
      </p:sp>
      <p:sp>
        <p:nvSpPr>
          <p:cNvPr id="4" name="TextBox 3"/>
          <p:cNvSpPr txBox="1"/>
          <p:nvPr/>
        </p:nvSpPr>
        <p:spPr>
          <a:xfrm>
            <a:off x="499620" y="2988297"/>
            <a:ext cx="10925667" cy="2308324"/>
          </a:xfrm>
          <a:prstGeom prst="rect">
            <a:avLst/>
          </a:prstGeom>
          <a:noFill/>
          <a:ln>
            <a:solidFill>
              <a:srgbClr val="0070C0"/>
            </a:solidFill>
          </a:ln>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Văn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1:</a:t>
            </a:r>
          </a:p>
          <a:p>
            <a:pPr algn="just"/>
            <a:r>
              <a:rPr lang="en-US" sz="2400" dirty="0">
                <a:latin typeface="Times New Roman" panose="02020603050405020304" pitchFamily="18" charset="0"/>
                <a:cs typeface="Times New Roman" panose="02020603050405020304" pitchFamily="18" charset="0"/>
              </a:rPr>
              <a:t>  Hùng Vương </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gái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cs typeface="Times New Roman" panose="02020603050405020304" pitchFamily="18" charset="0"/>
              </a:rPr>
              <a:t> non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chúa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3288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4268" y="122548"/>
            <a:ext cx="11943761" cy="4524315"/>
          </a:xfrm>
          <a:prstGeom prst="rect">
            <a:avLst/>
          </a:prstGeom>
          <a:noFill/>
          <a:ln w="28575">
            <a:solidFill>
              <a:srgbClr val="FF0000"/>
            </a:solidFill>
          </a:ln>
        </p:spPr>
        <p:txBody>
          <a:bodyPr wrap="square" rtlCol="0">
            <a:spAutoFit/>
          </a:bodyPr>
          <a:lstStyle/>
          <a:p>
            <a:pPr algn="just"/>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2 : </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Hùng Vương thứ 18 có một cô con gái xinh đẹp, nết na được ông hết mực yêu quý. Vua muốn chọn chàng rể vừa tài giỏi vừa hiền lành nên đã mở hội kén rể. Rất nhiều chàng trai tham gia ứng tuyển nhưng không ai vừa lòng. Một hôm có hai chàng trai vào ứng tuyển họ là Sơn Tinh và Thủy Tinh. Mỗi người đều có tài năng riêng, Sơn Tinh thì dời núi, lấp biển còn Thủy Tinh hô mưa, gọi gió là chúa tể biển cả. Cả hai ngang sức ngang tài, vua phân </a:t>
            </a:r>
            <a:r>
              <a:rPr lang="en-US" sz="2400" dirty="0" err="1">
                <a:latin typeface="Times New Roman" panose="02020603050405020304" pitchFamily="18" charset="0"/>
                <a:cs typeface="Times New Roman" panose="02020603050405020304" pitchFamily="18" charset="0"/>
              </a:rPr>
              <a:t>vân</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chưa biết chọn ai đành ra quy định sắm đủ sính lễ đến vào sáng mai để rước Mị Nương về làm vợ. Vì sính lễ chủ yếu trên rừng nên Sơn Tinh dễ dàng hơn, chàng rước Mị Nương về núi.</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Thủy Tinh đến sau tức giận, hô mưa, gọi gió khiến lũ lụt khắp nơi tấn công đòi vợ nhưng nước lên bao nhiêu thì núi lên bấy nhiêu. Mệt mỏi, thất thế, Thủy Tinh rút lui.</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Nhớ mối thù cướp vợ hàng năm Thủy Tinh dâng nước tấn công nhưng đều thảm bại.</a:t>
            </a:r>
          </a:p>
          <a:p>
            <a:endParaRPr lang="en-US"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254524" y="4977352"/>
            <a:ext cx="11783505" cy="188064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400" dirty="0">
                <a:solidFill>
                  <a:srgbClr val="FF0000"/>
                </a:solidFill>
                <a:latin typeface="Times New Roman" panose="02020603050405020304" pitchFamily="18" charset="0"/>
                <a:cs typeface="Times New Roman" panose="02020603050405020304" pitchFamily="18" charset="0"/>
              </a:rPr>
              <a:t>Câu 1: </a:t>
            </a:r>
            <a:r>
              <a:rPr lang="en-US" sz="2400" dirty="0">
                <a:solidFill>
                  <a:srgbClr val="FF0000"/>
                </a:solidFill>
                <a:latin typeface="Times New Roman" panose="02020603050405020304" pitchFamily="18" charset="0"/>
                <a:cs typeface="Times New Roman" panose="02020603050405020304" pitchFamily="18" charset="0"/>
              </a:rPr>
              <a:t>Qua </a:t>
            </a:r>
            <a:r>
              <a:rPr lang="en-US" sz="2400" dirty="0" err="1">
                <a:solidFill>
                  <a:srgbClr val="FF0000"/>
                </a:solidFill>
                <a:latin typeface="Times New Roman" panose="02020603050405020304" pitchFamily="18" charset="0"/>
                <a:cs typeface="Times New Roman" panose="02020603050405020304" pitchFamily="18" charset="0"/>
              </a:rPr>
              <a:t>hai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tóm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tắt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em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có</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hiểu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được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nội</a:t>
            </a:r>
            <a:r>
              <a:rPr lang="en-US" sz="2400" dirty="0">
                <a:solidFill>
                  <a:srgbClr val="FF0000"/>
                </a:solidFill>
                <a:latin typeface="Times New Roman" panose="02020603050405020304" pitchFamily="18" charset="0"/>
                <a:cs typeface="Times New Roman" panose="02020603050405020304" pitchFamily="18" charset="0"/>
              </a:rPr>
              <a:t> dung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truyện</a:t>
            </a:r>
            <a:r>
              <a:rPr lang="en-US" sz="2400" dirty="0">
                <a:solidFill>
                  <a:srgbClr val="FF0000"/>
                </a:solidFill>
                <a:latin typeface="Times New Roman" panose="02020603050405020304" pitchFamily="18" charset="0"/>
                <a:cs typeface="Times New Roman" panose="02020603050405020304" pitchFamily="18" charset="0"/>
              </a:rPr>
              <a:t>  Sơn Tinh, </a:t>
            </a:r>
            <a:r>
              <a:rPr lang="en-US" sz="2400" dirty="0" err="1">
                <a:solidFill>
                  <a:srgbClr val="FF0000"/>
                </a:solidFill>
                <a:latin typeface="Times New Roman" panose="02020603050405020304" pitchFamily="18" charset="0"/>
                <a:cs typeface="Times New Roman" panose="02020603050405020304" pitchFamily="18" charset="0"/>
              </a:rPr>
              <a:t>Thủy</a:t>
            </a:r>
            <a:r>
              <a:rPr lang="en-US" sz="2400" dirty="0">
                <a:solidFill>
                  <a:srgbClr val="FF0000"/>
                </a:solidFill>
                <a:latin typeface="Times New Roman" panose="02020603050405020304" pitchFamily="18" charset="0"/>
                <a:cs typeface="Times New Roman" panose="02020603050405020304" pitchFamily="18" charset="0"/>
              </a:rPr>
              <a:t> Tinh hay </a:t>
            </a:r>
            <a:r>
              <a:rPr lang="en-US" sz="2400" dirty="0" err="1">
                <a:solidFill>
                  <a:srgbClr val="FF0000"/>
                </a:solidFill>
                <a:latin typeface="Times New Roman" panose="02020603050405020304" pitchFamily="18" charset="0"/>
                <a:cs typeface="Times New Roman" panose="02020603050405020304" pitchFamily="18" charset="0"/>
              </a:rPr>
              <a:t>không</a:t>
            </a:r>
            <a:r>
              <a:rPr lang="en-US" sz="2400" dirty="0">
                <a:solidFill>
                  <a:srgbClr val="FF0000"/>
                </a:solidFill>
                <a:latin typeface="Times New Roman" panose="02020603050405020304" pitchFamily="18" charset="0"/>
                <a:cs typeface="Times New Roman" panose="02020603050405020304" pitchFamily="18" charset="0"/>
              </a:rPr>
              <a:t> ? </a:t>
            </a:r>
          </a:p>
          <a:p>
            <a:pPr algn="just"/>
            <a:r>
              <a:rPr lang="vi-VN" sz="2400" dirty="0">
                <a:solidFill>
                  <a:srgbClr val="FF0000"/>
                </a:solidFill>
                <a:latin typeface="Times New Roman" panose="02020603050405020304" pitchFamily="18" charset="0"/>
                <a:cs typeface="Times New Roman" panose="02020603050405020304" pitchFamily="18" charset="0"/>
              </a:rPr>
              <a:t>Câu 2: </a:t>
            </a:r>
            <a:r>
              <a:rPr lang="en-US" sz="2400" dirty="0" err="1">
                <a:solidFill>
                  <a:srgbClr val="FF0000"/>
                </a:solidFill>
                <a:latin typeface="Times New Roman" panose="02020603050405020304" pitchFamily="18" charset="0"/>
                <a:cs typeface="Times New Roman" panose="02020603050405020304" pitchFamily="18" charset="0"/>
              </a:rPr>
              <a:t>Cùng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một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nội</a:t>
            </a:r>
            <a:r>
              <a:rPr lang="en-US" sz="2400" dirty="0">
                <a:solidFill>
                  <a:srgbClr val="FF0000"/>
                </a:solidFill>
                <a:latin typeface="Times New Roman" panose="02020603050405020304" pitchFamily="18" charset="0"/>
                <a:cs typeface="Times New Roman" panose="02020603050405020304" pitchFamily="18" charset="0"/>
              </a:rPr>
              <a:t> dung </a:t>
            </a:r>
            <a:r>
              <a:rPr lang="en-US" sz="2400" dirty="0" err="1">
                <a:solidFill>
                  <a:srgbClr val="FF0000"/>
                </a:solidFill>
                <a:latin typeface="Times New Roman" panose="02020603050405020304" pitchFamily="18" charset="0"/>
                <a:cs typeface="Times New Roman" panose="02020603050405020304" pitchFamily="18" charset="0"/>
              </a:rPr>
              <a:t>câu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chuyện</a:t>
            </a:r>
            <a:r>
              <a:rPr lang="en-US" sz="2400" dirty="0">
                <a:solidFill>
                  <a:srgbClr val="FF0000"/>
                </a:solidFill>
                <a:latin typeface="Times New Roman" panose="02020603050405020304" pitchFamily="18" charset="0"/>
                <a:cs typeface="Times New Roman" panose="02020603050405020304" pitchFamily="18" charset="0"/>
              </a:rPr>
              <a:t> Sơn Tinh, </a:t>
            </a:r>
            <a:r>
              <a:rPr lang="en-US" sz="2400" dirty="0" err="1">
                <a:solidFill>
                  <a:srgbClr val="FF0000"/>
                </a:solidFill>
                <a:latin typeface="Times New Roman" panose="02020603050405020304" pitchFamily="18" charset="0"/>
                <a:cs typeface="Times New Roman" panose="02020603050405020304" pitchFamily="18" charset="0"/>
              </a:rPr>
              <a:t>Thủy</a:t>
            </a:r>
            <a:r>
              <a:rPr lang="en-US" sz="2400" dirty="0">
                <a:solidFill>
                  <a:srgbClr val="FF0000"/>
                </a:solidFill>
                <a:latin typeface="Times New Roman" panose="02020603050405020304" pitchFamily="18" charset="0"/>
                <a:cs typeface="Times New Roman" panose="02020603050405020304" pitchFamily="18" charset="0"/>
              </a:rPr>
              <a:t> Tinh </a:t>
            </a:r>
            <a:r>
              <a:rPr lang="en-US" sz="2400" dirty="0" err="1">
                <a:solidFill>
                  <a:srgbClr val="FF0000"/>
                </a:solidFill>
                <a:latin typeface="Times New Roman" panose="02020603050405020304" pitchFamily="18" charset="0"/>
                <a:cs typeface="Times New Roman" panose="02020603050405020304" pitchFamily="18" charset="0"/>
              </a:rPr>
              <a:t>được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tóm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tắt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lại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Em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hãy</a:t>
            </a:r>
            <a:r>
              <a:rPr lang="en-US" sz="2400" dirty="0">
                <a:solidFill>
                  <a:srgbClr val="FF0000"/>
                </a:solidFill>
                <a:latin typeface="Times New Roman" panose="02020603050405020304" pitchFamily="18" charset="0"/>
                <a:cs typeface="Times New Roman" panose="02020603050405020304" pitchFamily="18" charset="0"/>
              </a:rPr>
              <a:t> so </a:t>
            </a:r>
            <a:r>
              <a:rPr lang="en-US" sz="2400" dirty="0" err="1">
                <a:solidFill>
                  <a:srgbClr val="FF0000"/>
                </a:solidFill>
                <a:latin typeface="Times New Roman" panose="02020603050405020304" pitchFamily="18" charset="0"/>
                <a:cs typeface="Times New Roman" panose="02020603050405020304" pitchFamily="18" charset="0"/>
              </a:rPr>
              <a:t>sánh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độ</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nội</a:t>
            </a:r>
            <a:r>
              <a:rPr lang="en-US" sz="2400" dirty="0">
                <a:solidFill>
                  <a:srgbClr val="FF0000"/>
                </a:solidFill>
                <a:latin typeface="Times New Roman" panose="02020603050405020304" pitchFamily="18" charset="0"/>
                <a:cs typeface="Times New Roman" panose="02020603050405020304" pitchFamily="18" charset="0"/>
              </a:rPr>
              <a:t> dung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hai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tóm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tắt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với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văn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gốc</a:t>
            </a:r>
            <a:r>
              <a:rPr lang="en-US" sz="2400" dirty="0">
                <a:solidFill>
                  <a:srgbClr val="FF0000"/>
                </a:solidFill>
                <a:latin typeface="Times New Roman" panose="02020603050405020304" pitchFamily="18" charset="0"/>
                <a:cs typeface="Times New Roman" panose="02020603050405020304" pitchFamily="18" charset="0"/>
              </a:rPr>
              <a:t>? So </a:t>
            </a:r>
            <a:r>
              <a:rPr lang="en-US" sz="2400" dirty="0" err="1">
                <a:solidFill>
                  <a:srgbClr val="FF0000"/>
                </a:solidFill>
                <a:latin typeface="Times New Roman" panose="02020603050405020304" pitchFamily="18" charset="0"/>
                <a:cs typeface="Times New Roman" panose="02020603050405020304" pitchFamily="18" charset="0"/>
              </a:rPr>
              <a:t>sánh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độ</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hai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tóm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tắt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với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nhau</a:t>
            </a:r>
            <a:r>
              <a:rPr lang="en-US" sz="24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8416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830" y="122549"/>
            <a:ext cx="11802358" cy="461665"/>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VIẾT :  TÓM TẮT VĂN BẢN THEO NHỮNG YÊU CẦU KHÁC NHAU VỀ ĐỘ DÀI  </a:t>
            </a:r>
          </a:p>
        </p:txBody>
      </p:sp>
      <p:cxnSp>
        <p:nvCxnSpPr>
          <p:cNvPr id="3" name="Straight Connector 2"/>
          <p:cNvCxnSpPr/>
          <p:nvPr/>
        </p:nvCxnSpPr>
        <p:spPr>
          <a:xfrm>
            <a:off x="7051249" y="1005393"/>
            <a:ext cx="65988" cy="575362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67645" y="1272619"/>
            <a:ext cx="6749592"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1 . </a:t>
            </a:r>
            <a:r>
              <a:rPr lang="en-US" sz="2400" b="1" dirty="0" err="1">
                <a:solidFill>
                  <a:srgbClr val="0070C0"/>
                </a:solidFill>
                <a:latin typeface="Times New Roman" panose="02020603050405020304" pitchFamily="18" charset="0"/>
                <a:cs typeface="Times New Roman" panose="02020603050405020304" pitchFamily="18" charset="0"/>
              </a:rPr>
              <a:t>Trước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khi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tóm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tắt</a:t>
            </a:r>
            <a:r>
              <a:rPr lang="en-US" sz="2400" b="1" dirty="0">
                <a:solidFill>
                  <a:srgbClr val="0070C0"/>
                </a:solidFill>
                <a:latin typeface="Times New Roman" panose="02020603050405020304" pitchFamily="18" charset="0"/>
                <a:cs typeface="Times New Roman" panose="02020603050405020304" pitchFamily="18" charset="0"/>
              </a:rPr>
              <a:t> </a:t>
            </a:r>
          </a:p>
        </p:txBody>
      </p:sp>
      <p:sp>
        <p:nvSpPr>
          <p:cNvPr id="6" name="Cloud Callout 5"/>
          <p:cNvSpPr/>
          <p:nvPr/>
        </p:nvSpPr>
        <p:spPr>
          <a:xfrm>
            <a:off x="7767687" y="1168924"/>
            <a:ext cx="4034672" cy="2601798"/>
          </a:xfrm>
          <a:prstGeom prst="cloudCallou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FF0000"/>
                </a:solidFill>
                <a:latin typeface="Times New Roman" panose="02020603050405020304" pitchFamily="18" charset="0"/>
                <a:cs typeface="Times New Roman" panose="02020603050405020304" pitchFamily="18" charset="0"/>
              </a:rPr>
              <a:t>Trước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muốn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tóm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tắt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một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bản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thì</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em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phải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làm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những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gì</a:t>
            </a:r>
            <a:r>
              <a:rPr lang="en-US" sz="2800" dirty="0">
                <a:solidFill>
                  <a:srgbClr val="FF0000"/>
                </a:solidFill>
                <a:latin typeface="Times New Roman" panose="02020603050405020304" pitchFamily="18" charset="0"/>
                <a:cs typeface="Times New Roman" panose="02020603050405020304" pitchFamily="18" charset="0"/>
              </a:rPr>
              <a:t> ? </a:t>
            </a:r>
          </a:p>
        </p:txBody>
      </p:sp>
      <p:sp>
        <p:nvSpPr>
          <p:cNvPr id="9" name="TextBox 8"/>
          <p:cNvSpPr txBox="1"/>
          <p:nvPr/>
        </p:nvSpPr>
        <p:spPr>
          <a:xfrm>
            <a:off x="537328" y="1857080"/>
            <a:ext cx="6513921" cy="2677656"/>
          </a:xfrm>
          <a:prstGeom prst="rect">
            <a:avLst/>
          </a:prstGeom>
          <a:noFill/>
        </p:spPr>
        <p:txBody>
          <a:bodyPr wrap="square" rtlCol="0">
            <a:spAutoFit/>
          </a:bodyPr>
          <a:lstStyle/>
          <a:p>
            <a:pPr marL="342900" indent="-342900">
              <a:buAutoNum type="alphaLcPeriod"/>
            </a:pPr>
            <a:r>
              <a:rPr lang="en-US" sz="2400" b="1" i="1" dirty="0" err="1">
                <a:solidFill>
                  <a:srgbClr val="002060"/>
                </a:solidFill>
                <a:latin typeface="Times New Roman" panose="02020603050405020304" pitchFamily="18" charset="0"/>
                <a:cs typeface="Times New Roman" panose="02020603050405020304" pitchFamily="18" charset="0"/>
              </a:rPr>
              <a:t>Đọc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kĩ</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văn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bản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gốc</a:t>
            </a:r>
            <a:r>
              <a:rPr lang="en-US" sz="2400" b="1" i="1" dirty="0">
                <a:solidFill>
                  <a:srgbClr val="002060"/>
                </a:solidFill>
                <a:latin typeface="Times New Roman" panose="02020603050405020304" pitchFamily="18" charset="0"/>
                <a:cs typeface="Times New Roman" panose="02020603050405020304" pitchFamily="18" charset="0"/>
              </a:rPr>
              <a:t> </a:t>
            </a:r>
          </a:p>
          <a:p>
            <a:pPr marL="342900" indent="-342900">
              <a:buAutoNum type="alphaLcPeriod"/>
            </a:pPr>
            <a:r>
              <a:rPr lang="en-US" sz="2400" b="1" i="1" dirty="0" err="1">
                <a:solidFill>
                  <a:srgbClr val="002060"/>
                </a:solidFill>
                <a:latin typeface="Times New Roman" panose="02020603050405020304" pitchFamily="18" charset="0"/>
                <a:cs typeface="Times New Roman" panose="02020603050405020304" pitchFamily="18" charset="0"/>
              </a:rPr>
              <a:t>Xác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định</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nội</a:t>
            </a:r>
            <a:r>
              <a:rPr lang="en-US" sz="2400" b="1" i="1" dirty="0">
                <a:solidFill>
                  <a:srgbClr val="002060"/>
                </a:solidFill>
                <a:latin typeface="Times New Roman" panose="02020603050405020304" pitchFamily="18" charset="0"/>
                <a:cs typeface="Times New Roman" panose="02020603050405020304" pitchFamily="18" charset="0"/>
              </a:rPr>
              <a:t> dung </a:t>
            </a:r>
            <a:r>
              <a:rPr lang="en-US" sz="2400" b="1" i="1" dirty="0" err="1">
                <a:solidFill>
                  <a:srgbClr val="002060"/>
                </a:solidFill>
                <a:latin typeface="Times New Roman" panose="02020603050405020304" pitchFamily="18" charset="0"/>
                <a:cs typeface="Times New Roman" panose="02020603050405020304" pitchFamily="18" charset="0"/>
              </a:rPr>
              <a:t>chính</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cần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tóm</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tắt</a:t>
            </a:r>
            <a:r>
              <a:rPr lang="en-US" sz="2400" b="1" i="1" dirty="0">
                <a:solidFill>
                  <a:srgbClr val="002060"/>
                </a:solidFill>
                <a:latin typeface="Times New Roman" panose="02020603050405020304" pitchFamily="18" charset="0"/>
                <a:cs typeface="Times New Roman" panose="02020603050405020304" pitchFamily="18" charset="0"/>
              </a:rPr>
              <a:t> </a:t>
            </a:r>
          </a:p>
          <a:p>
            <a:pPr marL="285750" indent="-285750">
              <a:buFontTx/>
              <a:buChar char="-"/>
            </a:pPr>
            <a:r>
              <a:rPr lang="en-US" sz="2400" dirty="0" err="1">
                <a:solidFill>
                  <a:srgbClr val="002060"/>
                </a:solidFill>
                <a:latin typeface="Times New Roman" panose="02020603050405020304" pitchFamily="18" charset="0"/>
                <a:cs typeface="Times New Roman" panose="02020603050405020304" pitchFamily="18" charset="0"/>
              </a:rPr>
              <a:t>Xác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nội</a:t>
            </a:r>
            <a:r>
              <a:rPr lang="en-US" sz="2400" dirty="0">
                <a:solidFill>
                  <a:srgbClr val="002060"/>
                </a:solidFill>
                <a:latin typeface="Times New Roman" panose="02020603050405020304" pitchFamily="18" charset="0"/>
                <a:cs typeface="Times New Roman" panose="02020603050405020304" pitchFamily="18" charset="0"/>
              </a:rPr>
              <a:t> dung </a:t>
            </a:r>
            <a:r>
              <a:rPr lang="en-US" sz="2400" dirty="0" err="1">
                <a:solidFill>
                  <a:srgbClr val="002060"/>
                </a:solidFill>
                <a:latin typeface="Times New Roman" panose="02020603050405020304" pitchFamily="18" charset="0"/>
                <a:cs typeface="Times New Roman" panose="02020603050405020304" pitchFamily="18" charset="0"/>
              </a:rPr>
              <a:t>cốt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lõi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toàn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bản</a:t>
            </a:r>
            <a:r>
              <a:rPr lang="en-US" sz="2400" dirty="0">
                <a:solidFill>
                  <a:srgbClr val="002060"/>
                </a:solidFill>
                <a:latin typeface="Times New Roman" panose="02020603050405020304" pitchFamily="18" charset="0"/>
                <a:cs typeface="Times New Roman" panose="02020603050405020304" pitchFamily="18" charset="0"/>
              </a:rPr>
              <a:t> </a:t>
            </a:r>
          </a:p>
          <a:p>
            <a:pPr marL="285750" indent="-285750">
              <a:buFontTx/>
              <a:buChar char="-"/>
            </a:pPr>
            <a:r>
              <a:rPr lang="en-US" sz="2400" dirty="0" err="1">
                <a:solidFill>
                  <a:srgbClr val="002060"/>
                </a:solidFill>
                <a:latin typeface="Times New Roman" panose="02020603050405020304" pitchFamily="18" charset="0"/>
                <a:cs typeface="Times New Roman" panose="02020603050405020304" pitchFamily="18" charset="0"/>
              </a:rPr>
              <a:t>Tìm</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chính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hoặc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đoạn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quan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hệ</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giữa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hoặc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đoạn</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Tx/>
              <a:buChar char="-"/>
            </a:pPr>
            <a:r>
              <a:rPr lang="en-US" sz="2400" dirty="0" err="1">
                <a:solidFill>
                  <a:srgbClr val="002060"/>
                </a:solidFill>
                <a:latin typeface="Times New Roman" panose="02020603050405020304" pitchFamily="18" charset="0"/>
                <a:cs typeface="Times New Roman" panose="02020603050405020304" pitchFamily="18" charset="0"/>
              </a:rPr>
              <a:t>Tìm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những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ngữ</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quan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trọng</a:t>
            </a:r>
            <a:r>
              <a:rPr lang="en-US" sz="2400" dirty="0">
                <a:solidFill>
                  <a:srgbClr val="002060"/>
                </a:solidFill>
                <a:latin typeface="Times New Roman" panose="02020603050405020304" pitchFamily="18" charset="0"/>
                <a:cs typeface="Times New Roman" panose="02020603050405020304" pitchFamily="18" charset="0"/>
              </a:rPr>
              <a:t> </a:t>
            </a:r>
          </a:p>
          <a:p>
            <a:pPr marL="285750" indent="-285750">
              <a:buFontTx/>
              <a:buChar char="-"/>
            </a:pPr>
            <a:r>
              <a:rPr lang="en-US" sz="2400" dirty="0" err="1">
                <a:solidFill>
                  <a:srgbClr val="002060"/>
                </a:solidFill>
                <a:latin typeface="Times New Roman" panose="02020603050405020304" pitchFamily="18" charset="0"/>
                <a:cs typeface="Times New Roman" panose="02020603050405020304" pitchFamily="18" charset="0"/>
              </a:rPr>
              <a:t>Ghi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ra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giấy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những</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quan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trọng</a:t>
            </a:r>
            <a:r>
              <a:rPr lang="en-US" sz="2400" dirty="0">
                <a:solidFill>
                  <a:srgbClr val="002060"/>
                </a:solidFill>
                <a:latin typeface="Times New Roman" panose="02020603050405020304" pitchFamily="18" charset="0"/>
                <a:cs typeface="Times New Roman" panose="02020603050405020304" pitchFamily="18" charset="0"/>
              </a:rPr>
              <a:t> </a:t>
            </a:r>
          </a:p>
        </p:txBody>
      </p:sp>
      <p:sp>
        <p:nvSpPr>
          <p:cNvPr id="2" name="TextBox 1"/>
          <p:cNvSpPr txBox="1"/>
          <p:nvPr/>
        </p:nvSpPr>
        <p:spPr>
          <a:xfrm>
            <a:off x="247650" y="4619625"/>
            <a:ext cx="6803599" cy="830997"/>
          </a:xfrm>
          <a:prstGeom prst="rect">
            <a:avLst/>
          </a:prstGeom>
          <a:noFill/>
        </p:spPr>
        <p:txBody>
          <a:bodyPr wrap="square" rtlCol="0">
            <a:spAutoFit/>
          </a:bodyPr>
          <a:lstStyle/>
          <a:p>
            <a:r>
              <a:rPr lang="en-US" dirty="0"/>
              <a:t> </a:t>
            </a:r>
            <a:r>
              <a:rPr lang="en-US" sz="2400" b="1" i="1" dirty="0" err="1">
                <a:solidFill>
                  <a:srgbClr val="002060"/>
                </a:solidFill>
                <a:latin typeface="Times New Roman" panose="02020603050405020304" pitchFamily="18" charset="0"/>
                <a:cs typeface="Times New Roman" panose="02020603050405020304" pitchFamily="18" charset="0"/>
              </a:rPr>
              <a:t>c.Xác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định</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yêu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cầu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về</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độ</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dài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của</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văn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bản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cần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tóm</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tắt</a:t>
            </a:r>
            <a:r>
              <a:rPr lang="en-US" sz="2400" b="1" i="1"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2762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 calcmode="lin" valueType="num">
                                      <p:cBhvr additive="base">
                                        <p:cTn id="2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animEffect transition="in" filter="fade">
                                      <p:cBhvr>
                                        <p:cTn id="31" dur="1000"/>
                                        <p:tgtEl>
                                          <p:spTgt spid="9">
                                            <p:txEl>
                                              <p:pRg st="2" end="2"/>
                                            </p:txEl>
                                          </p:spTgt>
                                        </p:tgtEl>
                                      </p:cBhvr>
                                    </p:animEffect>
                                    <p:anim calcmode="lin" valueType="num">
                                      <p:cBhvr>
                                        <p:cTn id="3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Effect transition="in" filter="fade">
                                      <p:cBhvr>
                                        <p:cTn id="36" dur="1000"/>
                                        <p:tgtEl>
                                          <p:spTgt spid="9">
                                            <p:txEl>
                                              <p:pRg st="3" end="3"/>
                                            </p:txEl>
                                          </p:spTgt>
                                        </p:tgtEl>
                                      </p:cBhvr>
                                    </p:animEffect>
                                    <p:anim calcmode="lin" valueType="num">
                                      <p:cBhvr>
                                        <p:cTn id="37"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3" end="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Effect transition="in" filter="fade">
                                      <p:cBhvr>
                                        <p:cTn id="41" dur="1000"/>
                                        <p:tgtEl>
                                          <p:spTgt spid="9">
                                            <p:txEl>
                                              <p:pRg st="4" end="4"/>
                                            </p:txEl>
                                          </p:spTgt>
                                        </p:tgtEl>
                                      </p:cBhvr>
                                    </p:animEffect>
                                    <p:anim calcmode="lin" valueType="num">
                                      <p:cBhvr>
                                        <p:cTn id="4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4" end="4"/>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9">
                                            <p:txEl>
                                              <p:pRg st="5" end="5"/>
                                            </p:txEl>
                                          </p:spTgt>
                                        </p:tgtEl>
                                        <p:attrNameLst>
                                          <p:attrName>style.visibility</p:attrName>
                                        </p:attrNameLst>
                                      </p:cBhvr>
                                      <p:to>
                                        <p:strVal val="visible"/>
                                      </p:to>
                                    </p:set>
                                    <p:animEffect transition="in" filter="fade">
                                      <p:cBhvr>
                                        <p:cTn id="46" dur="1000"/>
                                        <p:tgtEl>
                                          <p:spTgt spid="9">
                                            <p:txEl>
                                              <p:pRg st="5" end="5"/>
                                            </p:txEl>
                                          </p:spTgt>
                                        </p:tgtEl>
                                      </p:cBhvr>
                                    </p:animEffect>
                                    <p:anim calcmode="lin" valueType="num">
                                      <p:cBhvr>
                                        <p:cTn id="47"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0" end="0"/>
                                            </p:txEl>
                                          </p:spTgt>
                                        </p:tgtEl>
                                        <p:attrNameLst>
                                          <p:attrName>style.visibility</p:attrName>
                                        </p:attrNameLst>
                                      </p:cBhvr>
                                      <p:to>
                                        <p:strVal val="visible"/>
                                      </p:to>
                                    </p:set>
                                    <p:anim calcmode="lin" valueType="num">
                                      <p:cBhvr additive="base">
                                        <p:cTn id="5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857625" y="762000"/>
            <a:ext cx="5267325" cy="1371600"/>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BỐI CẢNH </a:t>
            </a:r>
          </a:p>
          <a:p>
            <a:r>
              <a:rPr lang="en-US" sz="2400" b="1" dirty="0">
                <a:latin typeface="Times New Roman" panose="02020603050405020304" pitchFamily="18" charset="0"/>
                <a:cs typeface="Times New Roman" panose="02020603050405020304" pitchFamily="18" charset="0"/>
              </a:rPr>
              <a:t>Ở </a:t>
            </a:r>
            <a:r>
              <a:rPr lang="en-US" sz="2400" b="1" dirty="0" err="1">
                <a:latin typeface="Times New Roman" panose="02020603050405020304" pitchFamily="18" charset="0"/>
                <a:cs typeface="Times New Roman" panose="02020603050405020304" pitchFamily="18" charset="0"/>
              </a:rPr>
              <a:t>đâu</a:t>
            </a:r>
            <a:r>
              <a:rPr lang="en-US" sz="2400" b="1" dirty="0">
                <a:latin typeface="Times New Roman" panose="02020603050405020304" pitchFamily="18" charset="0"/>
                <a:cs typeface="Times New Roman" panose="02020603050405020304" pitchFamily="18" charset="0"/>
              </a:rPr>
              <a:t> ? ( ở </a:t>
            </a:r>
            <a:r>
              <a:rPr lang="en-US" sz="2400" b="1" dirty="0" err="1">
                <a:latin typeface="Times New Roman" panose="02020603050405020304" pitchFamily="18" charset="0"/>
                <a:cs typeface="Times New Roman" panose="02020603050405020304" pitchFamily="18" charset="0"/>
              </a:rPr>
              <a:t>nơi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nào</a:t>
            </a:r>
            <a:r>
              <a:rPr lang="en-US" sz="2400" b="1" dirty="0">
                <a:latin typeface="Times New Roman" panose="02020603050405020304" pitchFamily="18" charset="0"/>
                <a:cs typeface="Times New Roman" panose="02020603050405020304" pitchFamily="18" charset="0"/>
              </a:rPr>
              <a:t> ,…)</a:t>
            </a:r>
          </a:p>
          <a:p>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nào</a:t>
            </a:r>
            <a:r>
              <a:rPr lang="en-US" sz="2400" b="1" dirty="0">
                <a:latin typeface="Times New Roman" panose="02020603050405020304" pitchFamily="18" charset="0"/>
                <a:cs typeface="Times New Roman" panose="02020603050405020304" pitchFamily="18" charset="0"/>
              </a:rPr>
              <a:t> ? ( </a:t>
            </a:r>
            <a:r>
              <a:rPr lang="en-US" sz="2400" b="1" dirty="0" err="1">
                <a:latin typeface="Times New Roman" panose="02020603050405020304" pitchFamily="18" charset="0"/>
                <a:cs typeface="Times New Roman" panose="02020603050405020304" pitchFamily="18" charset="0"/>
              </a:rPr>
              <a:t>Thời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gian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xảy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sự</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p>
        </p:txBody>
      </p:sp>
      <p:sp>
        <p:nvSpPr>
          <p:cNvPr id="3" name="Rounded Rectangle 2"/>
          <p:cNvSpPr/>
          <p:nvPr/>
        </p:nvSpPr>
        <p:spPr>
          <a:xfrm>
            <a:off x="2719387" y="3084909"/>
            <a:ext cx="2871788" cy="885825"/>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NHÂN VẬT 1</a:t>
            </a:r>
          </a:p>
        </p:txBody>
      </p:sp>
      <p:sp>
        <p:nvSpPr>
          <p:cNvPr id="4" name="Rounded Rectangle 3"/>
          <p:cNvSpPr/>
          <p:nvPr/>
        </p:nvSpPr>
        <p:spPr>
          <a:xfrm>
            <a:off x="7024687" y="3152180"/>
            <a:ext cx="3081337" cy="885825"/>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NHÂN VẬT 2.., </a:t>
            </a:r>
          </a:p>
        </p:txBody>
      </p:sp>
      <p:sp>
        <p:nvSpPr>
          <p:cNvPr id="5" name="Rounded Rectangle 4"/>
          <p:cNvSpPr/>
          <p:nvPr/>
        </p:nvSpPr>
        <p:spPr>
          <a:xfrm>
            <a:off x="8867775" y="5133974"/>
            <a:ext cx="2657475" cy="885825"/>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SỰ VIỆC 3 </a:t>
            </a:r>
          </a:p>
        </p:txBody>
      </p:sp>
      <p:sp>
        <p:nvSpPr>
          <p:cNvPr id="6" name="Rounded Rectangle 5"/>
          <p:cNvSpPr/>
          <p:nvPr/>
        </p:nvSpPr>
        <p:spPr>
          <a:xfrm>
            <a:off x="4919662" y="5117902"/>
            <a:ext cx="2657475" cy="885825"/>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SỰ VIỆC 2</a:t>
            </a:r>
          </a:p>
        </p:txBody>
      </p:sp>
      <p:sp>
        <p:nvSpPr>
          <p:cNvPr id="7" name="Rounded Rectangle 6"/>
          <p:cNvSpPr/>
          <p:nvPr/>
        </p:nvSpPr>
        <p:spPr>
          <a:xfrm>
            <a:off x="1223962" y="5010149"/>
            <a:ext cx="2657475" cy="885825"/>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SỰ VIỆC 1 </a:t>
            </a:r>
          </a:p>
        </p:txBody>
      </p:sp>
      <p:sp>
        <p:nvSpPr>
          <p:cNvPr id="9" name="Down Arrow 8"/>
          <p:cNvSpPr/>
          <p:nvPr/>
        </p:nvSpPr>
        <p:spPr>
          <a:xfrm>
            <a:off x="9124950" y="4075510"/>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7829550" y="2342554"/>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7086599" y="4075510"/>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919662" y="4038005"/>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2719387" y="4076701"/>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4286250" y="2309216"/>
            <a:ext cx="5524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040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2" presetClass="entr" presetSubtype="4"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ppt_x"/>
                                          </p:val>
                                        </p:tav>
                                        <p:tav tm="100000">
                                          <p:val>
                                            <p:strVal val="#ppt_x"/>
                                          </p:val>
                                        </p:tav>
                                      </p:tavLst>
                                    </p:anim>
                                    <p:anim calcmode="lin" valueType="num">
                                      <p:cBhvr additive="base">
                                        <p:cTn id="35" dur="500" fill="hold"/>
                                        <p:tgtEl>
                                          <p:spTgt spid="13"/>
                                        </p:tgtEl>
                                        <p:attrNameLst>
                                          <p:attrName>ppt_y</p:attrName>
                                        </p:attrNameLst>
                                      </p:cBhvr>
                                      <p:tavLst>
                                        <p:tav tm="0">
                                          <p:val>
                                            <p:strVal val="1+#ppt_h/2"/>
                                          </p:val>
                                        </p:tav>
                                        <p:tav tm="100000">
                                          <p:val>
                                            <p:strVal val="#ppt_y"/>
                                          </p:val>
                                        </p:tav>
                                      </p:tavLst>
                                    </p:anim>
                                  </p:childTnLst>
                                </p:cTn>
                              </p:par>
                            </p:childTnLst>
                          </p:cTn>
                        </p:par>
                        <p:par>
                          <p:cTn id="36" fill="hold">
                            <p:stCondLst>
                              <p:cond delay="1000"/>
                            </p:stCondLst>
                            <p:childTnLst>
                              <p:par>
                                <p:cTn id="37" presetID="2" presetClass="entr" presetSubtype="4"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par>
                          <p:cTn id="41" fill="hold">
                            <p:stCondLst>
                              <p:cond delay="1500"/>
                            </p:stCondLst>
                            <p:childTnLst>
                              <p:par>
                                <p:cTn id="42" presetID="2" presetClass="entr" presetSubtype="4"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 presetClass="entr" presetSubtype="4"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ppt_x"/>
                                          </p:val>
                                        </p:tav>
                                        <p:tav tm="100000">
                                          <p:val>
                                            <p:strVal val="#ppt_x"/>
                                          </p:val>
                                        </p:tav>
                                      </p:tavLst>
                                    </p:anim>
                                    <p:anim calcmode="lin" valueType="num">
                                      <p:cBhvr additive="base">
                                        <p:cTn id="5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additive="base">
                                        <p:cTn id="61" dur="500" fill="hold"/>
                                        <p:tgtEl>
                                          <p:spTgt spid="6"/>
                                        </p:tgtEl>
                                        <p:attrNameLst>
                                          <p:attrName>ppt_x</p:attrName>
                                        </p:attrNameLst>
                                      </p:cBhvr>
                                      <p:tavLst>
                                        <p:tav tm="0">
                                          <p:val>
                                            <p:strVal val="#ppt_x"/>
                                          </p:val>
                                        </p:tav>
                                        <p:tav tm="100000">
                                          <p:val>
                                            <p:strVal val="#ppt_x"/>
                                          </p:val>
                                        </p:tav>
                                      </p:tavLst>
                                    </p:anim>
                                    <p:anim calcmode="lin" valueType="num">
                                      <p:cBhvr additive="base">
                                        <p:cTn id="6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500" fill="hold"/>
                                        <p:tgtEl>
                                          <p:spTgt spid="5"/>
                                        </p:tgtEl>
                                        <p:attrNameLst>
                                          <p:attrName>ppt_x</p:attrName>
                                        </p:attrNameLst>
                                      </p:cBhvr>
                                      <p:tavLst>
                                        <p:tav tm="0">
                                          <p:val>
                                            <p:strVal val="#ppt_x"/>
                                          </p:val>
                                        </p:tav>
                                        <p:tav tm="100000">
                                          <p:val>
                                            <p:strVal val="#ppt_x"/>
                                          </p:val>
                                        </p:tav>
                                      </p:tavLst>
                                    </p:anim>
                                    <p:anim calcmode="lin" valueType="num">
                                      <p:cBhvr additive="base">
                                        <p:cTn id="6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830" y="122549"/>
            <a:ext cx="11802358" cy="461665"/>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VIẾT :  TÓM TẮT VĂN BẢN THEO NHỮNG YÊU CẦU KHÁC NHAU VỀ ĐỘ DÀI  </a:t>
            </a:r>
          </a:p>
        </p:txBody>
      </p:sp>
      <p:cxnSp>
        <p:nvCxnSpPr>
          <p:cNvPr id="6" name="Straight Connector 5"/>
          <p:cNvCxnSpPr/>
          <p:nvPr/>
        </p:nvCxnSpPr>
        <p:spPr>
          <a:xfrm>
            <a:off x="6383023" y="1143000"/>
            <a:ext cx="1" cy="5715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28600" y="1143000"/>
            <a:ext cx="6400800" cy="461665"/>
          </a:xfrm>
          <a:prstGeom prst="rect">
            <a:avLst/>
          </a:prstGeom>
          <a:noFill/>
        </p:spPr>
        <p:txBody>
          <a:bodyPr wrap="square" rtlCol="0">
            <a:spAutoFit/>
          </a:bodyPr>
          <a:lstStyle/>
          <a:p>
            <a:r>
              <a:rPr lang="en-US" sz="2400" b="1" dirty="0">
                <a:solidFill>
                  <a:srgbClr val="002060"/>
                </a:solidFill>
                <a:latin typeface="Times New Roman" panose="02020603050405020304" pitchFamily="18" charset="0"/>
                <a:cs typeface="Times New Roman" panose="02020603050405020304" pitchFamily="18" charset="0"/>
              </a:rPr>
              <a:t>2. </a:t>
            </a:r>
            <a:r>
              <a:rPr lang="en-US" sz="2400" b="1" dirty="0" err="1">
                <a:solidFill>
                  <a:srgbClr val="002060"/>
                </a:solidFill>
                <a:latin typeface="Times New Roman" panose="02020603050405020304" pitchFamily="18" charset="0"/>
                <a:cs typeface="Times New Roman" panose="02020603050405020304" pitchFamily="18" charset="0"/>
              </a:rPr>
              <a:t>Viết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văn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bản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tóm</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tắt</a:t>
            </a:r>
            <a:r>
              <a:rPr lang="en-US" sz="2400" b="1" dirty="0">
                <a:solidFill>
                  <a:srgbClr val="002060"/>
                </a:solidFill>
                <a:latin typeface="Times New Roman" panose="02020603050405020304" pitchFamily="18" charset="0"/>
                <a:cs typeface="Times New Roman" panose="02020603050405020304" pitchFamily="18" charset="0"/>
              </a:rPr>
              <a:t> </a:t>
            </a:r>
          </a:p>
        </p:txBody>
      </p:sp>
      <p:sp>
        <p:nvSpPr>
          <p:cNvPr id="10" name="Cloud Callout 9"/>
          <p:cNvSpPr/>
          <p:nvPr/>
        </p:nvSpPr>
        <p:spPr>
          <a:xfrm>
            <a:off x="6475098" y="950258"/>
            <a:ext cx="5086347" cy="341854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bg1"/>
                </a:solidFill>
                <a:latin typeface="Times New Roman" panose="02020603050405020304" pitchFamily="18" charset="0"/>
                <a:cs typeface="Times New Roman" panose="02020603050405020304" pitchFamily="18" charset="0"/>
              </a:rPr>
              <a:t>Khi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một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tóm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tắt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cần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chú</a:t>
            </a:r>
            <a:r>
              <a:rPr lang="en-US" sz="2800" dirty="0">
                <a:solidFill>
                  <a:schemeClr val="bg1"/>
                </a:solidFill>
                <a:latin typeface="Times New Roman" panose="02020603050405020304" pitchFamily="18" charset="0"/>
                <a:cs typeface="Times New Roman" panose="02020603050405020304" pitchFamily="18" charset="0"/>
              </a:rPr>
              <a:t> ý </a:t>
            </a:r>
            <a:r>
              <a:rPr lang="en-US" sz="2800" dirty="0" err="1">
                <a:solidFill>
                  <a:schemeClr val="bg1"/>
                </a:solidFill>
                <a:latin typeface="Times New Roman" panose="02020603050405020304" pitchFamily="18" charset="0"/>
                <a:cs typeface="Times New Roman" panose="02020603050405020304" pitchFamily="18" charset="0"/>
              </a:rPr>
              <a:t>điều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gì</a:t>
            </a:r>
            <a:r>
              <a:rPr lang="en-US" sz="2800" dirty="0">
                <a:solidFill>
                  <a:schemeClr val="bg1"/>
                </a:solidFill>
                <a:latin typeface="Times New Roman" panose="02020603050405020304" pitchFamily="18" charset="0"/>
                <a:cs typeface="Times New Roman" panose="02020603050405020304" pitchFamily="18" charset="0"/>
              </a:rPr>
              <a:t> ? </a:t>
            </a:r>
            <a:r>
              <a:rPr lang="en-US" sz="2800" dirty="0" err="1">
                <a:solidFill>
                  <a:schemeClr val="bg1"/>
                </a:solidFill>
                <a:latin typeface="Times New Roman" panose="02020603050405020304" pitchFamily="18" charset="0"/>
                <a:cs typeface="Times New Roman" panose="02020603050405020304" pitchFamily="18" charset="0"/>
              </a:rPr>
              <a:t>Em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có</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cần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sắp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xếp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các</a:t>
            </a:r>
            <a:r>
              <a:rPr lang="en-US" sz="2800" dirty="0">
                <a:solidFill>
                  <a:schemeClr val="bg1"/>
                </a:solidFill>
                <a:latin typeface="Times New Roman" panose="02020603050405020304" pitchFamily="18" charset="0"/>
                <a:cs typeface="Times New Roman" panose="02020603050405020304" pitchFamily="18" charset="0"/>
              </a:rPr>
              <a:t> ý </a:t>
            </a:r>
            <a:r>
              <a:rPr lang="en-US" sz="2800" dirty="0" err="1">
                <a:solidFill>
                  <a:schemeClr val="bg1"/>
                </a:solidFill>
                <a:latin typeface="Times New Roman" panose="02020603050405020304" pitchFamily="18" charset="0"/>
                <a:cs typeface="Times New Roman" panose="02020603050405020304" pitchFamily="18" charset="0"/>
              </a:rPr>
              <a:t>đã</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xác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định</a:t>
            </a:r>
            <a:r>
              <a:rPr lang="en-US" sz="2800" dirty="0">
                <a:solidFill>
                  <a:schemeClr val="bg1"/>
                </a:solidFill>
                <a:latin typeface="Times New Roman" panose="02020603050405020304" pitchFamily="18" charset="0"/>
                <a:cs typeface="Times New Roman" panose="02020603050405020304" pitchFamily="18" charset="0"/>
              </a:rPr>
              <a:t> ở </a:t>
            </a:r>
            <a:r>
              <a:rPr lang="en-US" sz="2800" dirty="0" err="1">
                <a:solidFill>
                  <a:schemeClr val="bg1"/>
                </a:solidFill>
                <a:latin typeface="Times New Roman" panose="02020603050405020304" pitchFamily="18" charset="0"/>
                <a:cs typeface="Times New Roman" panose="02020603050405020304" pitchFamily="18" charset="0"/>
              </a:rPr>
              <a:t>phần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trên</a:t>
            </a:r>
            <a:r>
              <a:rPr lang="en-US" sz="2800" dirty="0">
                <a:solidFill>
                  <a:schemeClr val="bg1"/>
                </a:solidFill>
                <a:latin typeface="Times New Roman" panose="02020603050405020304" pitchFamily="18" charset="0"/>
                <a:cs typeface="Times New Roman" panose="02020603050405020304" pitchFamily="18" charset="0"/>
              </a:rPr>
              <a:t> hay </a:t>
            </a:r>
            <a:r>
              <a:rPr lang="en-US" sz="2800" dirty="0" err="1">
                <a:solidFill>
                  <a:schemeClr val="bg1"/>
                </a:solidFill>
                <a:latin typeface="Times New Roman" panose="02020603050405020304" pitchFamily="18" charset="0"/>
                <a:cs typeface="Times New Roman" panose="02020603050405020304" pitchFamily="18" charset="0"/>
              </a:rPr>
              <a:t>không</a:t>
            </a:r>
            <a:r>
              <a:rPr lang="en-US" sz="2800" dirty="0">
                <a:solidFill>
                  <a:schemeClr val="bg1"/>
                </a:solidFill>
                <a:latin typeface="Times New Roman" panose="02020603050405020304" pitchFamily="18" charset="0"/>
                <a:cs typeface="Times New Roman" panose="02020603050405020304" pitchFamily="18" charset="0"/>
              </a:rPr>
              <a:t> ? </a:t>
            </a:r>
          </a:p>
        </p:txBody>
      </p:sp>
      <p:sp>
        <p:nvSpPr>
          <p:cNvPr id="11" name="Cloud Callout 10"/>
          <p:cNvSpPr/>
          <p:nvPr/>
        </p:nvSpPr>
        <p:spPr>
          <a:xfrm>
            <a:off x="8280400" y="4000500"/>
            <a:ext cx="3759200" cy="2376799"/>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bg1"/>
                </a:solidFill>
                <a:latin typeface="Times New Roman" panose="02020603050405020304" pitchFamily="18" charset="0"/>
                <a:cs typeface="Times New Roman" panose="02020603050405020304" pitchFamily="18" charset="0"/>
              </a:rPr>
              <a:t>Khi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tóm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tắt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 </a:t>
            </a:r>
            <a:r>
              <a:rPr lang="en-US" sz="2800" dirty="0" err="1">
                <a:solidFill>
                  <a:schemeClr val="bg1"/>
                </a:solidFill>
                <a:latin typeface="Times New Roman" panose="02020603050405020304" pitchFamily="18" charset="0"/>
                <a:cs typeface="Times New Roman" panose="02020603050405020304" pitchFamily="18" charset="0"/>
              </a:rPr>
              <a:t>em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sẽ</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dùng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lời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ai</a:t>
            </a:r>
            <a:r>
              <a:rPr lang="en-US" sz="2800" dirty="0">
                <a:solidFill>
                  <a:schemeClr val="bg1"/>
                </a:solidFill>
                <a:latin typeface="Times New Roman" panose="02020603050405020304" pitchFamily="18" charset="0"/>
                <a:cs typeface="Times New Roman" panose="02020603050405020304" pitchFamily="18" charset="0"/>
              </a:rPr>
              <a:t> ? </a:t>
            </a:r>
          </a:p>
        </p:txBody>
      </p:sp>
      <p:sp>
        <p:nvSpPr>
          <p:cNvPr id="12" name="TextBox 11"/>
          <p:cNvSpPr txBox="1"/>
          <p:nvPr/>
        </p:nvSpPr>
        <p:spPr>
          <a:xfrm>
            <a:off x="342900" y="1885950"/>
            <a:ext cx="62865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p>
        </p:txBody>
      </p:sp>
      <p:sp>
        <p:nvSpPr>
          <p:cNvPr id="13" name="TextBox 12"/>
          <p:cNvSpPr txBox="1"/>
          <p:nvPr/>
        </p:nvSpPr>
        <p:spPr>
          <a:xfrm>
            <a:off x="295275" y="2571750"/>
            <a:ext cx="642937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p>
        </p:txBody>
      </p:sp>
      <p:sp>
        <p:nvSpPr>
          <p:cNvPr id="14" name="TextBox 13"/>
          <p:cNvSpPr txBox="1"/>
          <p:nvPr/>
        </p:nvSpPr>
        <p:spPr>
          <a:xfrm>
            <a:off x="295275" y="3448050"/>
            <a:ext cx="6429375"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Chỉnh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sửa</a:t>
            </a:r>
            <a:r>
              <a:rPr lang="en-US"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8271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p:bldP spid="13"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1225</Words>
  <Application>Microsoft Office PowerPoint</Application>
  <PresentationFormat>Widescreen</PresentationFormat>
  <Paragraphs>72</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#9Slide05 IcielHumble Hearts</vt:lpstr>
      <vt:lpstr>#9Slide07 SVNHogfish</vt:lpstr>
      <vt:lpstr>Arial</vt:lpstr>
      <vt:lpstr>Calibri</vt:lpstr>
      <vt:lpstr>Calibri Light</vt:lpstr>
      <vt:lpstr>Times New Roman</vt:lpstr>
      <vt:lpstr>Office Theme</vt:lpstr>
      <vt:lpstr>VIẾT   TÓM TẮT VĂN BẢN THEO NHỮNG YÊU CẦU KHÁC NHAU VỀ ĐỘ DÀI   </vt:lpstr>
      <vt:lpstr>KHỞI ĐỘNG</vt:lpstr>
      <vt:lpstr>PowerPoint Presentation</vt:lpstr>
      <vt:lpstr>HÌNH THÀNH KIẾN THỨC MỚI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QUYNH_TIEN</dc:creator>
  <cp:lastModifiedBy>Thu Thảo Vi Thị</cp:lastModifiedBy>
  <cp:revision>44</cp:revision>
  <dcterms:created xsi:type="dcterms:W3CDTF">2022-08-26T01:57:18Z</dcterms:created>
  <dcterms:modified xsi:type="dcterms:W3CDTF">2025-09-22T10:58:16Z</dcterms:modified>
</cp:coreProperties>
</file>