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16" r:id="rId3"/>
    <p:sldMasterId id="2147483729" r:id="rId4"/>
    <p:sldMasterId id="2147483742" r:id="rId5"/>
    <p:sldMasterId id="2147483754" r:id="rId6"/>
    <p:sldMasterId id="2147483766" r:id="rId7"/>
    <p:sldMasterId id="2147483778" r:id="rId8"/>
  </p:sldMasterIdLst>
  <p:notesMasterIdLst>
    <p:notesMasterId r:id="rId27"/>
  </p:notesMasterIdLst>
  <p:sldIdLst>
    <p:sldId id="338" r:id="rId9"/>
    <p:sldId id="344" r:id="rId10"/>
    <p:sldId id="345" r:id="rId11"/>
    <p:sldId id="310" r:id="rId12"/>
    <p:sldId id="314" r:id="rId13"/>
    <p:sldId id="346" r:id="rId14"/>
    <p:sldId id="339" r:id="rId15"/>
    <p:sldId id="347" r:id="rId16"/>
    <p:sldId id="335" r:id="rId17"/>
    <p:sldId id="336" r:id="rId18"/>
    <p:sldId id="320" r:id="rId19"/>
    <p:sldId id="325" r:id="rId20"/>
    <p:sldId id="334" r:id="rId21"/>
    <p:sldId id="337" r:id="rId22"/>
    <p:sldId id="321" r:id="rId23"/>
    <p:sldId id="285" r:id="rId24"/>
    <p:sldId id="341" r:id="rId25"/>
    <p:sldId id="342" r:id="rId26"/>
  </p:sldIdLst>
  <p:sldSz cx="12192000" cy="6858000"/>
  <p:notesSz cx="6858000" cy="9144000"/>
  <p:custDataLst>
    <p:tags r:id="rId28"/>
  </p:custData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1C9"/>
    <a:srgbClr val="6D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873"/>
  </p:normalViewPr>
  <p:slideViewPr>
    <p:cSldViewPr snapToGrid="0" snapToObjects="1">
      <p:cViewPr varScale="1">
        <p:scale>
          <a:sx n="63" d="100"/>
          <a:sy n="63" d="100"/>
        </p:scale>
        <p:origin x="4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76C18-7010-2548-B0CF-E01C4D6B9E89}" type="datetimeFigureOut">
              <a:rPr lang="x-none" smtClean="0"/>
              <a:pPr/>
              <a:t>10/5/2023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4A293-AD89-D641-93FD-9486F0CE0F16}" type="slidenum">
              <a:rPr lang="x-none" smtClean="0"/>
              <a:pPr/>
              <a:t>‹#›</a:t>
            </a:fld>
            <a:endParaRPr lang="x-none"/>
          </a:p>
        </p:txBody>
      </p:sp>
    </p:spTree>
    <p:extLst>
      <p:ext uri="{BB962C8B-B14F-4D97-AF65-F5344CB8AC3E}">
        <p14:creationId xmlns:p14="http://schemas.microsoft.com/office/powerpoint/2010/main" val="325489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B0372A-0EAB-497F-8C4F-DBA74D4F81A7}" type="slidenum">
              <a:rPr lang="zh-CN" altLang="en-US" smtClean="0"/>
              <a:pPr/>
              <a:t>15</a:t>
            </a:fld>
            <a:endParaRPr lang="zh-CN" altLang="en-US"/>
          </a:p>
        </p:txBody>
      </p:sp>
    </p:spTree>
    <p:extLst>
      <p:ext uri="{BB962C8B-B14F-4D97-AF65-F5344CB8AC3E}">
        <p14:creationId xmlns:p14="http://schemas.microsoft.com/office/powerpoint/2010/main" val="114954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A293-AD89-D641-93FD-9486F0CE0F16}" type="slidenum">
              <a:rPr lang="x-none" smtClean="0"/>
              <a:pPr/>
              <a:t>16</a:t>
            </a:fld>
            <a:endParaRPr lang="x-none"/>
          </a:p>
        </p:txBody>
      </p:sp>
    </p:spTree>
    <p:extLst>
      <p:ext uri="{BB962C8B-B14F-4D97-AF65-F5344CB8AC3E}">
        <p14:creationId xmlns:p14="http://schemas.microsoft.com/office/powerpoint/2010/main" val="74468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7741-CEA5-5D4F-97A3-EE8BB59C7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D7A25772-887D-5C4D-A26F-2914B5BD9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0D455CD8-B6C1-C04E-8BEA-DF0C9E19E8F1}"/>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5" name="Footer Placeholder 4">
            <a:extLst>
              <a:ext uri="{FF2B5EF4-FFF2-40B4-BE49-F238E27FC236}">
                <a16:creationId xmlns:a16="http://schemas.microsoft.com/office/drawing/2014/main" id="{0C672494-E911-3F41-9A74-8416818C609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02DAF24-A1DF-0D4B-94F0-E352ED98B7FD}"/>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380982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134E-A4E5-A647-B690-AC7842B80D2F}"/>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C37175EA-DEE5-8C49-9612-44BD99D61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7D93404-0CB7-0A4B-A1D6-3FC0BD2C9C00}"/>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5" name="Footer Placeholder 4">
            <a:extLst>
              <a:ext uri="{FF2B5EF4-FFF2-40B4-BE49-F238E27FC236}">
                <a16:creationId xmlns:a16="http://schemas.microsoft.com/office/drawing/2014/main" id="{6443DC86-D7F3-AC41-9D4C-E2A7DB82947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E096E9C0-6D89-8241-A4A5-3BDAD59FCDCF}"/>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9207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B72CA-C014-744B-9B93-BB12C4EE9EA2}"/>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3331F14-1A56-9549-8DC0-3007BA60DAA2}"/>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DE5B300-C3E9-DC4F-B46B-8BA56392371D}"/>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5" name="Footer Placeholder 4">
            <a:extLst>
              <a:ext uri="{FF2B5EF4-FFF2-40B4-BE49-F238E27FC236}">
                <a16:creationId xmlns:a16="http://schemas.microsoft.com/office/drawing/2014/main" id="{287A1274-0124-5041-A4B5-B91349643F6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4E612B0-3951-CA4F-985D-5CD4C738DBDF}"/>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236831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DDFA93-D3EB-4BD0-8186-78489CAB28B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58FD262-C62E-4C7F-B898-16F0B505DCA6}"/>
              </a:ext>
            </a:extLst>
          </p:cNvPr>
          <p:cNvSpPr>
            <a:spLocks noGrp="1"/>
          </p:cNvSpPr>
          <p:nvPr>
            <p:ph type="subTitle" idx="1"/>
          </p:nvPr>
        </p:nvSpPr>
        <p:spPr>
          <a:xfrm>
            <a:off x="1524000" y="3602079"/>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232CE27-3654-410D-B0E7-346D4BC2CD25}"/>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5" name="Chỗ dành sẵn cho Chân trang 4">
            <a:extLst>
              <a:ext uri="{FF2B5EF4-FFF2-40B4-BE49-F238E27FC236}">
                <a16:creationId xmlns:a16="http://schemas.microsoft.com/office/drawing/2014/main" id="{A63C6B30-2B36-4C32-B41B-3FA54E4871C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3DC2992-97C9-43FE-BAE5-51198026C4F2}"/>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992518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8979C2-4BBC-4ECE-A0C0-791506B660D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F2975D0-2B95-4B1F-92A3-F16AA7C3357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9C40A01-777E-4FAD-AC83-E51F015367AF}"/>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5" name="Chỗ dành sẵn cho Chân trang 4">
            <a:extLst>
              <a:ext uri="{FF2B5EF4-FFF2-40B4-BE49-F238E27FC236}">
                <a16:creationId xmlns:a16="http://schemas.microsoft.com/office/drawing/2014/main" id="{9208B853-9290-406E-BAFF-712D911784A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7F45CB9-5B35-41C6-85EF-561EC5DB5D01}"/>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355504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E2F915-4268-40F5-B026-E2C6CECB7F04}"/>
              </a:ext>
            </a:extLst>
          </p:cNvPr>
          <p:cNvSpPr>
            <a:spLocks noGrp="1"/>
          </p:cNvSpPr>
          <p:nvPr>
            <p:ph type="title"/>
          </p:nvPr>
        </p:nvSpPr>
        <p:spPr>
          <a:xfrm>
            <a:off x="831851" y="1709782"/>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34345CB-386C-4C41-B469-29E0A9CA47DC}"/>
              </a:ext>
            </a:extLst>
          </p:cNvPr>
          <p:cNvSpPr>
            <a:spLocks noGrp="1"/>
          </p:cNvSpPr>
          <p:nvPr>
            <p:ph type="body" idx="1"/>
          </p:nvPr>
        </p:nvSpPr>
        <p:spPr>
          <a:xfrm>
            <a:off x="831851" y="4589506"/>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9795805-ED83-4C91-97E0-FF248C10A2B0}"/>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5" name="Chỗ dành sẵn cho Chân trang 4">
            <a:extLst>
              <a:ext uri="{FF2B5EF4-FFF2-40B4-BE49-F238E27FC236}">
                <a16:creationId xmlns:a16="http://schemas.microsoft.com/office/drawing/2014/main" id="{1BBB172F-DC5E-4450-8332-3F8361A9245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26799C2-4B49-430A-9F06-9E28F0AECF2E}"/>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98638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B7BE0B-ACD5-4243-A36E-A58427B557F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5ED66A4-3FBF-4605-866B-CAAB1F5FDC09}"/>
              </a:ext>
            </a:extLst>
          </p:cNvPr>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3C7B6B1-E8EF-4089-9785-5B67F02692FD}"/>
              </a:ext>
            </a:extLst>
          </p:cNvPr>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4BBC1DC5-8763-4C29-B03F-3EDCF254C5A6}"/>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6" name="Chỗ dành sẵn cho Chân trang 5">
            <a:extLst>
              <a:ext uri="{FF2B5EF4-FFF2-40B4-BE49-F238E27FC236}">
                <a16:creationId xmlns:a16="http://schemas.microsoft.com/office/drawing/2014/main" id="{E9916693-39E3-4F3A-BC52-EBD9BB9A7D6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B222CB6-2356-41E4-8F28-65BDFD54F6E0}"/>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872074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A8B332-85A3-4AB7-B05A-022CE6C05812}"/>
              </a:ext>
            </a:extLst>
          </p:cNvPr>
          <p:cNvSpPr>
            <a:spLocks noGrp="1"/>
          </p:cNvSpPr>
          <p:nvPr>
            <p:ph type="title"/>
          </p:nvPr>
        </p:nvSpPr>
        <p:spPr>
          <a:xfrm>
            <a:off x="839788" y="365129"/>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E6E0393-79B7-4CBC-9FF8-A34476A95A6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B97987B-2E21-4687-BECC-49B7DC57B21A}"/>
              </a:ext>
            </a:extLst>
          </p:cNvPr>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485710A4-E3AE-4EBD-9238-BD1BD2424D2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0F76F10-8C02-4B17-991E-CBD1EA6E2543}"/>
              </a:ext>
            </a:extLst>
          </p:cNvPr>
          <p:cNvSpPr>
            <a:spLocks noGrp="1"/>
          </p:cNvSpPr>
          <p:nvPr>
            <p:ph sz="quarter" idx="4"/>
          </p:nvPr>
        </p:nvSpPr>
        <p:spPr>
          <a:xfrm>
            <a:off x="6172203"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E1F5A02A-2744-4948-8308-43D8DA5FB9AD}"/>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8" name="Chỗ dành sẵn cho Chân trang 7">
            <a:extLst>
              <a:ext uri="{FF2B5EF4-FFF2-40B4-BE49-F238E27FC236}">
                <a16:creationId xmlns:a16="http://schemas.microsoft.com/office/drawing/2014/main" id="{81DE1B11-E11F-4916-94C8-B167F87BC3E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101B512F-9F54-43F7-BD76-75E29ABF7E5B}"/>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13046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421AEA-E70F-4AD8-A338-5523FBC4E9D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D030A74-7CD0-4AF9-9579-0CF87AB46C82}"/>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4" name="Chỗ dành sẵn cho Chân trang 3">
            <a:extLst>
              <a:ext uri="{FF2B5EF4-FFF2-40B4-BE49-F238E27FC236}">
                <a16:creationId xmlns:a16="http://schemas.microsoft.com/office/drawing/2014/main" id="{7796C4D1-EF34-44E8-BA95-0905DB1F891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59A0F8D-6F1D-40FD-AD7D-CA37E0328411}"/>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203670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3C8F244-4505-4B5F-A8B0-60C2571E4632}"/>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3" name="Chỗ dành sẵn cho Chân trang 2">
            <a:extLst>
              <a:ext uri="{FF2B5EF4-FFF2-40B4-BE49-F238E27FC236}">
                <a16:creationId xmlns:a16="http://schemas.microsoft.com/office/drawing/2014/main" id="{B09CC082-15EB-4787-AB6E-111C2236193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259C1B47-C025-4FEF-A449-C50C15D5115D}"/>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666981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75C2EA-618A-4578-813C-04CC5E1899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92EF4A7-D790-42C1-B35D-98943301B0AD}"/>
              </a:ext>
            </a:extLst>
          </p:cNvPr>
          <p:cNvSpPr>
            <a:spLocks noGrp="1"/>
          </p:cNvSpPr>
          <p:nvPr>
            <p:ph idx="1"/>
          </p:nvPr>
        </p:nvSpPr>
        <p:spPr>
          <a:xfrm>
            <a:off x="5183188" y="9874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25C20E1-3E4F-4289-8DD9-5C41B40D55D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F2BBCAF-E588-456C-9A15-1952A8846526}"/>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6" name="Chỗ dành sẵn cho Chân trang 5">
            <a:extLst>
              <a:ext uri="{FF2B5EF4-FFF2-40B4-BE49-F238E27FC236}">
                <a16:creationId xmlns:a16="http://schemas.microsoft.com/office/drawing/2014/main" id="{B857B2D3-7FBA-4019-BCE0-96C39AA2AC3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F860FB2-FEC6-4707-B901-142D8669CCEA}"/>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047802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2044-E03B-7040-A655-9B1D865F03F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FAD1BA1-D4F3-754D-BABB-25613F8A3D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BC8D2A8-A43F-7C46-A46F-C0B2E5AABC7C}"/>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5" name="Footer Placeholder 4">
            <a:extLst>
              <a:ext uri="{FF2B5EF4-FFF2-40B4-BE49-F238E27FC236}">
                <a16:creationId xmlns:a16="http://schemas.microsoft.com/office/drawing/2014/main" id="{C734D186-5B92-9348-B2E5-62C75A19208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EDFEFBF-C61A-E94B-BC77-2C355F196A09}"/>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3015072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79058A-8F51-453D-8819-0BA4227CF42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4AEB96DB-6BCF-4CFA-AC3F-703EF9ED5B01}"/>
              </a:ext>
            </a:extLst>
          </p:cNvPr>
          <p:cNvSpPr>
            <a:spLocks noGrp="1"/>
          </p:cNvSpPr>
          <p:nvPr>
            <p:ph type="pic" idx="1"/>
          </p:nvPr>
        </p:nvSpPr>
        <p:spPr>
          <a:xfrm>
            <a:off x="5183188" y="987468"/>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Chỗ dành sẵn cho Văn bản 3">
            <a:extLst>
              <a:ext uri="{FF2B5EF4-FFF2-40B4-BE49-F238E27FC236}">
                <a16:creationId xmlns:a16="http://schemas.microsoft.com/office/drawing/2014/main" id="{E5A6AEA7-48A0-4E3F-B8BA-542513A0472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EBB921C-192A-4183-877E-6166CA05A755}"/>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6" name="Chỗ dành sẵn cho Chân trang 5">
            <a:extLst>
              <a:ext uri="{FF2B5EF4-FFF2-40B4-BE49-F238E27FC236}">
                <a16:creationId xmlns:a16="http://schemas.microsoft.com/office/drawing/2014/main" id="{A7469A87-BCED-4B33-B77B-AFDF04109F2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95DF60A-EFE7-4A61-B6A5-9E65C7087BD6}"/>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577729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E3152C-B1A2-42F6-BAC2-427F335A5F00}"/>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DB271EF-4920-4293-97C3-61DACFC2009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EF88980-1EF3-42A5-9435-4B0E52FE3B96}"/>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5" name="Chỗ dành sẵn cho Chân trang 4">
            <a:extLst>
              <a:ext uri="{FF2B5EF4-FFF2-40B4-BE49-F238E27FC236}">
                <a16:creationId xmlns:a16="http://schemas.microsoft.com/office/drawing/2014/main" id="{AA6053F1-44F4-4FA7-9D04-2C4AAA356FC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ADABEE1-8111-4592-A36B-1A5BC773F6C7}"/>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094720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EA56B7C-8917-4AF4-882C-474E36A039CF}"/>
              </a:ext>
            </a:extLst>
          </p:cNvPr>
          <p:cNvSpPr>
            <a:spLocks noGrp="1"/>
          </p:cNvSpPr>
          <p:nvPr>
            <p:ph type="title" orient="vert"/>
          </p:nvPr>
        </p:nvSpPr>
        <p:spPr>
          <a:xfrm>
            <a:off x="8724902" y="365168"/>
            <a:ext cx="2628900" cy="581183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D17E02F-315B-4812-8234-74B31B1576C8}"/>
              </a:ext>
            </a:extLst>
          </p:cNvPr>
          <p:cNvSpPr>
            <a:spLocks noGrp="1"/>
          </p:cNvSpPr>
          <p:nvPr>
            <p:ph type="body" orient="vert" idx="1"/>
          </p:nvPr>
        </p:nvSpPr>
        <p:spPr>
          <a:xfrm>
            <a:off x="838203" y="365168"/>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BE4213D-F60D-486E-8A83-9EE11B30E41B}"/>
              </a:ext>
            </a:extLst>
          </p:cNvPr>
          <p:cNvSpPr>
            <a:spLocks noGrp="1"/>
          </p:cNvSpPr>
          <p:nvPr>
            <p:ph type="dt" sz="half" idx="10"/>
          </p:nvPr>
        </p:nvSpPr>
        <p:spPr/>
        <p:txBody>
          <a:bodyPr/>
          <a:lstStyle/>
          <a:p>
            <a:fld id="{C7E57960-E6DA-4FF1-9788-E1CA53C095E5}" type="datetimeFigureOut">
              <a:rPr lang="en-US" smtClean="0"/>
              <a:pPr/>
              <a:t>10/5/2023</a:t>
            </a:fld>
            <a:endParaRPr lang="en-US"/>
          </a:p>
        </p:txBody>
      </p:sp>
      <p:sp>
        <p:nvSpPr>
          <p:cNvPr id="5" name="Chỗ dành sẵn cho Chân trang 4">
            <a:extLst>
              <a:ext uri="{FF2B5EF4-FFF2-40B4-BE49-F238E27FC236}">
                <a16:creationId xmlns:a16="http://schemas.microsoft.com/office/drawing/2014/main" id="{CE949D78-588C-45AB-88D0-AA8947C773E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07B2E01-A58D-4461-BA86-C3F00D7BB93A}"/>
              </a:ext>
            </a:extLst>
          </p:cNvPr>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115154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3" name="Google Shape;23;p5"/>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1229333" y="2514601"/>
            <a:ext cx="9154800" cy="3154800"/>
          </a:xfrm>
          <a:prstGeom prst="rect">
            <a:avLst/>
          </a:prstGeom>
        </p:spPr>
        <p:txBody>
          <a:bodyPr spcFirstLastPara="1" wrap="square" lIns="91425" tIns="91425" rIns="91425" bIns="91425" anchor="t" anchorCtr="0"/>
          <a:lstStyle>
            <a:lvl1pPr marL="609585" lvl="0" indent="-457189">
              <a:spcBef>
                <a:spcPts val="800"/>
              </a:spcBef>
              <a:spcAft>
                <a:spcPts val="0"/>
              </a:spcAft>
              <a:buClr>
                <a:srgbClr val="FFB600"/>
              </a:buClr>
              <a:buSzPts val="1800"/>
              <a:buChar char="●"/>
              <a:defRPr/>
            </a:lvl1pPr>
            <a:lvl2pPr marL="1219170" lvl="1" indent="-457189">
              <a:spcBef>
                <a:spcPts val="0"/>
              </a:spcBef>
              <a:spcAft>
                <a:spcPts val="0"/>
              </a:spcAft>
              <a:buClr>
                <a:srgbClr val="FFB600"/>
              </a:buClr>
              <a:buSzPts val="1800"/>
              <a:buChar char="○"/>
              <a:defRPr/>
            </a:lvl2pPr>
            <a:lvl3pPr marL="1828754" lvl="2" indent="-457189">
              <a:spcBef>
                <a:spcPts val="0"/>
              </a:spcBef>
              <a:spcAft>
                <a:spcPts val="0"/>
              </a:spcAft>
              <a:buClr>
                <a:srgbClr val="FFB600"/>
              </a:buClr>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530013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1229333" y="1189033"/>
            <a:ext cx="9154800" cy="11432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1229333" y="2516504"/>
            <a:ext cx="4724400" cy="40368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6238249" y="2516504"/>
            <a:ext cx="4724400" cy="40368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131607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5" name="Google Shape;45;p9"/>
          <p:cNvSpPr txBox="1">
            <a:spLocks noGrp="1"/>
          </p:cNvSpPr>
          <p:nvPr>
            <p:ph type="body" idx="1"/>
          </p:nvPr>
        </p:nvSpPr>
        <p:spPr>
          <a:xfrm>
            <a:off x="609600" y="5671879"/>
            <a:ext cx="10972800" cy="692800"/>
          </a:xfrm>
          <a:prstGeom prst="rect">
            <a:avLst/>
          </a:prstGeom>
        </p:spPr>
        <p:txBody>
          <a:bodyPr spcFirstLastPara="1" wrap="square" lIns="91425" tIns="91425" rIns="91425" bIns="91425" anchor="t" anchorCtr="0"/>
          <a:lstStyle>
            <a:lvl1pPr marL="609585" lvl="0" indent="-304792" algn="ctr">
              <a:spcBef>
                <a:spcPts val="480"/>
              </a:spcBef>
              <a:spcAft>
                <a:spcPts val="0"/>
              </a:spcAft>
              <a:buSzPts val="1400"/>
              <a:buNone/>
              <a:defRPr sz="1867"/>
            </a:lvl1pPr>
          </a:lstStyle>
          <a:p>
            <a:endParaRPr/>
          </a:p>
        </p:txBody>
      </p:sp>
      <p:sp>
        <p:nvSpPr>
          <p:cNvPr id="46" name="Google Shape;46;p9"/>
          <p:cNvSpPr txBox="1">
            <a:spLocks noGrp="1"/>
          </p:cNvSpPr>
          <p:nvPr>
            <p:ph type="sldNum" idx="12"/>
          </p:nvPr>
        </p:nvSpPr>
        <p:spPr>
          <a:xfrm>
            <a:off x="11472533" y="6120400"/>
            <a:ext cx="719600" cy="737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3831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5D9686-66A2-4492-8C6E-FB9457A59462}"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31B32A-3055-4734-B2FC-E633DE39D8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9304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1CE7D8-A331-4FC5-B602-BC2D2A6E7B7F}"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757261-B185-47D8-89F5-231FC0DFB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2279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051D39-88E5-4768-9608-9D1CFBC914A5}"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AADF59-D138-4B04-9640-8D919D1AEB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214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C6FE75-0D0C-4999-8089-953F73DBB0E0}" type="datetimeFigureOut">
              <a:rPr lang="en-US">
                <a:solidFill>
                  <a:prstClr val="black">
                    <a:tint val="75000"/>
                  </a:prstClr>
                </a:solidFill>
              </a:rPr>
              <a:pPr>
                <a:defRPr/>
              </a:pPr>
              <a:t>10/5/2023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AA81A6-407C-4090-BC76-559C78D728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172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A327-CF75-954B-8741-6152BBC1CB89}"/>
              </a:ext>
            </a:extLst>
          </p:cNvPr>
          <p:cNvSpPr>
            <a:spLocks noGrp="1"/>
          </p:cNvSpPr>
          <p:nvPr>
            <p:ph type="title"/>
          </p:nvPr>
        </p:nvSpPr>
        <p:spPr>
          <a:xfrm>
            <a:off x="831851" y="1709780"/>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224F3FBB-6B8E-E242-BCE4-25EE27DD0177}"/>
              </a:ext>
            </a:extLst>
          </p:cNvPr>
          <p:cNvSpPr>
            <a:spLocks noGrp="1"/>
          </p:cNvSpPr>
          <p:nvPr>
            <p:ph type="body" idx="1"/>
          </p:nvPr>
        </p:nvSpPr>
        <p:spPr>
          <a:xfrm>
            <a:off x="831851" y="458950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1C26FE-9258-2F4B-A3A2-0B7E5B7165EF}"/>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5" name="Footer Placeholder 4">
            <a:extLst>
              <a:ext uri="{FF2B5EF4-FFF2-40B4-BE49-F238E27FC236}">
                <a16:creationId xmlns:a16="http://schemas.microsoft.com/office/drawing/2014/main" id="{BC8F44BC-D798-544F-863F-40C0E62E001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32CAE65-E25D-2F43-9F4D-81826BD9DDD0}"/>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1679618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A8ED05-DA17-4EEA-9746-9A629C04F026}" type="datetimeFigureOut">
              <a:rPr lang="en-US">
                <a:solidFill>
                  <a:prstClr val="black">
                    <a:tint val="75000"/>
                  </a:prstClr>
                </a:solidFill>
              </a:rPr>
              <a:pPr>
                <a:defRPr/>
              </a:pPr>
              <a:t>10/5/2023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B40B5A-1E97-43E6-97D0-D5C0A8535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3111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1A4EBB-DDDE-4EC5-9F6C-1C4EFC219E75}" type="datetimeFigureOut">
              <a:rPr lang="en-US">
                <a:solidFill>
                  <a:prstClr val="black">
                    <a:tint val="75000"/>
                  </a:prstClr>
                </a:solidFill>
              </a:rPr>
              <a:pPr>
                <a:defRPr/>
              </a:pPr>
              <a:t>10/5/2023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7F46071-ECF7-43A5-B4AC-7D46C58EF6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052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46DC3E-7A48-4B8D-B214-A25FA6D02156}" type="datetimeFigureOut">
              <a:rPr lang="en-US">
                <a:solidFill>
                  <a:prstClr val="black">
                    <a:tint val="75000"/>
                  </a:prstClr>
                </a:solidFill>
              </a:rPr>
              <a:pPr>
                <a:defRPr/>
              </a:pPr>
              <a:t>10/5/2023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959B20B-7190-4484-9E2D-42E77235FA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1542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ABD697-E9AE-49F6-A34C-5C6ADF022D6F}" type="datetimeFigureOut">
              <a:rPr lang="en-US">
                <a:solidFill>
                  <a:prstClr val="black">
                    <a:tint val="75000"/>
                  </a:prstClr>
                </a:solidFill>
              </a:rPr>
              <a:pPr>
                <a:defRPr/>
              </a:pPr>
              <a:t>10/5/2023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FA214A-9B6E-46DA-9752-7A0BE7AC83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2780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76BBC3-37AB-463F-8E2D-E6F489517C88}" type="datetimeFigureOut">
              <a:rPr lang="en-US">
                <a:solidFill>
                  <a:prstClr val="black">
                    <a:tint val="75000"/>
                  </a:prstClr>
                </a:solidFill>
              </a:rPr>
              <a:pPr>
                <a:defRPr/>
              </a:pPr>
              <a:t>10/5/2023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5B6AD4-3972-4ACE-802E-7B8CD66C9B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2692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5241C6-7D40-4863-A71E-E9B5B102DE3F}"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C6B6AB-8351-49DA-B4C1-C233368239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5982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0C16F4-1AEC-47A2-A154-0D1C44A4EA6C}"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E914AE-D74A-4F26-AE4A-4CD08F78E4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5538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62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62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3ED0F1F1-20C2-4337-998F-D91A3910D8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1251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5D9686-66A2-4492-8C6E-FB9457A59462}"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31B32A-3055-4734-B2FC-E633DE39D8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4861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1CE7D8-A331-4FC5-B602-BC2D2A6E7B7F}"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757261-B185-47D8-89F5-231FC0DFB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883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6461-BD91-E24A-8878-BFE13FCFB66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D039F00-0C40-0145-B8E9-DCC7FFEAC8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666F677F-49E5-894A-816F-698421134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E57C2808-304D-1347-AEDB-9AD750793615}"/>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6" name="Footer Placeholder 5">
            <a:extLst>
              <a:ext uri="{FF2B5EF4-FFF2-40B4-BE49-F238E27FC236}">
                <a16:creationId xmlns:a16="http://schemas.microsoft.com/office/drawing/2014/main" id="{B02C1597-ACCE-5B4C-A44E-0A3360FBCEB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F61BFA98-4F10-8D46-A9CE-B0668668BB1A}"/>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1516000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051D39-88E5-4768-9608-9D1CFBC914A5}"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AADF59-D138-4B04-9640-8D919D1AEB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498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C6FE75-0D0C-4999-8089-953F73DBB0E0}" type="datetimeFigureOut">
              <a:rPr lang="en-US">
                <a:solidFill>
                  <a:prstClr val="black">
                    <a:tint val="75000"/>
                  </a:prstClr>
                </a:solidFill>
              </a:rPr>
              <a:pPr>
                <a:defRPr/>
              </a:pPr>
              <a:t>10/5/2023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AA81A6-407C-4090-BC76-559C78D728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9696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A8ED05-DA17-4EEA-9746-9A629C04F026}" type="datetimeFigureOut">
              <a:rPr lang="en-US">
                <a:solidFill>
                  <a:prstClr val="black">
                    <a:tint val="75000"/>
                  </a:prstClr>
                </a:solidFill>
              </a:rPr>
              <a:pPr>
                <a:defRPr/>
              </a:pPr>
              <a:t>10/5/2023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B40B5A-1E97-43E6-97D0-D5C0A8535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4131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1A4EBB-DDDE-4EC5-9F6C-1C4EFC219E75}" type="datetimeFigureOut">
              <a:rPr lang="en-US">
                <a:solidFill>
                  <a:prstClr val="black">
                    <a:tint val="75000"/>
                  </a:prstClr>
                </a:solidFill>
              </a:rPr>
              <a:pPr>
                <a:defRPr/>
              </a:pPr>
              <a:t>10/5/2023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7F46071-ECF7-43A5-B4AC-7D46C58EF6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1807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46DC3E-7A48-4B8D-B214-A25FA6D02156}" type="datetimeFigureOut">
              <a:rPr lang="en-US">
                <a:solidFill>
                  <a:prstClr val="black">
                    <a:tint val="75000"/>
                  </a:prstClr>
                </a:solidFill>
              </a:rPr>
              <a:pPr>
                <a:defRPr/>
              </a:pPr>
              <a:t>10/5/2023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959B20B-7190-4484-9E2D-42E77235FA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9475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ABD697-E9AE-49F6-A34C-5C6ADF022D6F}" type="datetimeFigureOut">
              <a:rPr lang="en-US">
                <a:solidFill>
                  <a:prstClr val="black">
                    <a:tint val="75000"/>
                  </a:prstClr>
                </a:solidFill>
              </a:rPr>
              <a:pPr>
                <a:defRPr/>
              </a:pPr>
              <a:t>10/5/2023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FA214A-9B6E-46DA-9752-7A0BE7AC83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117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76BBC3-37AB-463F-8E2D-E6F489517C88}" type="datetimeFigureOut">
              <a:rPr lang="en-US">
                <a:solidFill>
                  <a:prstClr val="black">
                    <a:tint val="75000"/>
                  </a:prstClr>
                </a:solidFill>
              </a:rPr>
              <a:pPr>
                <a:defRPr/>
              </a:pPr>
              <a:t>10/5/2023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5B6AD4-3972-4ACE-802E-7B8CD66C9B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86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5241C6-7D40-4863-A71E-E9B5B102DE3F}"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C6B6AB-8351-49DA-B4C1-C233368239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56232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0C16F4-1AEC-47A2-A154-0D1C44A4EA6C}"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E914AE-D74A-4F26-AE4A-4CD08F78E4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8324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617"/>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617"/>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3ED0F1F1-20C2-4337-998F-D91A3910D8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429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4A2B-7847-9440-B4BE-17CB38D218FF}"/>
              </a:ext>
            </a:extLst>
          </p:cNvPr>
          <p:cNvSpPr>
            <a:spLocks noGrp="1"/>
          </p:cNvSpPr>
          <p:nvPr>
            <p:ph type="title"/>
          </p:nvPr>
        </p:nvSpPr>
        <p:spPr>
          <a:xfrm>
            <a:off x="839788" y="365129"/>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E88FC52E-CE6D-3746-A3BB-C17FA4F2885E}"/>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7B283-B7A6-EF4F-8A88-E2AE7D186FD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EF58FA9F-0347-244C-8744-F3090DBED72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A12B6-1F96-4C45-A8A1-A35F4CCCC2F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7CC51CCD-6C6C-CF41-B865-62D93D858563}"/>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8" name="Footer Placeholder 7">
            <a:extLst>
              <a:ext uri="{FF2B5EF4-FFF2-40B4-BE49-F238E27FC236}">
                <a16:creationId xmlns:a16="http://schemas.microsoft.com/office/drawing/2014/main" id="{938B22CD-3671-3245-9F47-ECDBB0F753E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793D1FAD-DEA3-0744-8B58-18084D9EBECB}"/>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110898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493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706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8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5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05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65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704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959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4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4299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4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0249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59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2BD-39F9-164A-9C49-225F7E63295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A910B96-A220-5D43-9A10-593FD24685B3}"/>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4" name="Footer Placeholder 3">
            <a:extLst>
              <a:ext uri="{FF2B5EF4-FFF2-40B4-BE49-F238E27FC236}">
                <a16:creationId xmlns:a16="http://schemas.microsoft.com/office/drawing/2014/main" id="{180D8A0D-FD7B-2A4F-8AB9-452990C5122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18B4AA51-1630-5D42-A27A-F9FAEB01E2BB}"/>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2108162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999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1800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153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21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6086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379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482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89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1892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3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5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46EE3-356C-D247-9BDE-706E9D887661}"/>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3" name="Footer Placeholder 2">
            <a:extLst>
              <a:ext uri="{FF2B5EF4-FFF2-40B4-BE49-F238E27FC236}">
                <a16:creationId xmlns:a16="http://schemas.microsoft.com/office/drawing/2014/main" id="{C56D3A6E-B655-B94A-9AAB-3D2007FFBE5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C64A3CE8-49F9-174B-A076-E76E4D823ED9}"/>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31719857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908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893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3695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5760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353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53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2546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031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7891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0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CE78-20E5-4A41-8504-456387D79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160C4B8-973E-3143-A872-780A627258BB}"/>
              </a:ext>
            </a:extLst>
          </p:cNvPr>
          <p:cNvSpPr>
            <a:spLocks noGrp="1"/>
          </p:cNvSpPr>
          <p:nvPr>
            <p:ph idx="1"/>
          </p:nvPr>
        </p:nvSpPr>
        <p:spPr>
          <a:xfrm>
            <a:off x="5183188" y="98746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5C1BA0DB-1FB5-5D45-909D-91CC0E7EF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DBCE4-757C-994C-9B32-D37FDD7DAC5E}"/>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6" name="Footer Placeholder 5">
            <a:extLst>
              <a:ext uri="{FF2B5EF4-FFF2-40B4-BE49-F238E27FC236}">
                <a16:creationId xmlns:a16="http://schemas.microsoft.com/office/drawing/2014/main" id="{8F4C4A56-8FAA-C44D-A24F-B930AD3FB04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6A7E172-09F7-FE4E-AF24-F1EF87652285}"/>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8822978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531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629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210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914400" y="175260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A190BEC-4282-41F0-9842-C7D0E234098A}" type="datetimeFigureOut">
              <a:rPr lang="en-US" smtClean="0"/>
              <a:pPr/>
              <a:t>10/5/2023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E8A4248-22C6-440D-9FCA-38F68BBDDF9F}" type="slidenum">
              <a:rPr lang="en-US" smtClean="0"/>
              <a:pPr/>
              <a:t>‹#›</a:t>
            </a:fld>
            <a:endParaRPr lang="en-US"/>
          </a:p>
        </p:txBody>
      </p:sp>
    </p:spTree>
    <p:extLst>
      <p:ext uri="{BB962C8B-B14F-4D97-AF65-F5344CB8AC3E}">
        <p14:creationId xmlns:p14="http://schemas.microsoft.com/office/powerpoint/2010/main" val="21526261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190BEC-4282-41F0-9842-C7D0E234098A}" type="datetimeFigureOut">
              <a:rPr lang="en-US" smtClean="0">
                <a:solidFill>
                  <a:prstClr val="black"/>
                </a:solidFill>
              </a:rPr>
              <a:pPr/>
              <a:t>10/5/2023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E8A4248-22C6-440D-9FCA-38F68BBDDF9F}"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828004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190BEC-4282-41F0-9842-C7D0E234098A}" type="datetimeFigureOut">
              <a:rPr lang="en-US" smtClean="0">
                <a:solidFill>
                  <a:prstClr val="white"/>
                </a:solidFill>
              </a:rPr>
              <a:pPr/>
              <a:t>10/5/2023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E8A4248-22C6-440D-9FCA-38F68BBDDF9F}"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950459460"/>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190BEC-4282-41F0-9842-C7D0E234098A}" type="datetimeFigureOut">
              <a:rPr lang="en-US" smtClean="0">
                <a:solidFill>
                  <a:prstClr val="white"/>
                </a:solidFill>
              </a:rPr>
              <a:pPr/>
              <a:t>10/5/2023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E8A4248-22C6-440D-9FCA-38F68BBDDF9F}"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427733175"/>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9" y="14442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190BEC-4282-41F0-9842-C7D0E234098A}" type="datetimeFigureOut">
              <a:rPr lang="en-US" smtClean="0">
                <a:solidFill>
                  <a:prstClr val="black"/>
                </a:solidFill>
              </a:rPr>
              <a:pPr/>
              <a:t>10/5/2023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E8A4248-22C6-440D-9FCA-38F68BBDDF9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591597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190BEC-4282-41F0-9842-C7D0E234098A}" type="datetimeFigureOut">
              <a:rPr lang="en-US" smtClean="0">
                <a:solidFill>
                  <a:prstClr val="white"/>
                </a:solidFill>
              </a:rPr>
              <a:pPr/>
              <a:t>10/5/2023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E8A4248-22C6-440D-9FCA-38F68BBDDF9F}"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627202360"/>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90BEC-4282-41F0-9842-C7D0E234098A}" type="datetimeFigureOut">
              <a:rPr lang="en-US" smtClean="0">
                <a:solidFill>
                  <a:prstClr val="black"/>
                </a:solidFill>
              </a:rPr>
              <a:pPr/>
              <a:t>10/5/2023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E8A4248-22C6-440D-9FCA-38F68BBDDF9F}" type="slidenum">
              <a:rPr lang="en-US" smtClean="0">
                <a:solidFill>
                  <a:prstClr val="black"/>
                </a:solidFill>
              </a:rPr>
              <a:pPr/>
              <a:t>‹#›</a:t>
            </a:fld>
            <a:endParaRPr lang="en-US">
              <a:solidFill>
                <a:prstClr val="black"/>
              </a:solidFill>
            </a:endParaRPr>
          </a:p>
        </p:txBody>
      </p:sp>
      <p:pic>
        <p:nvPicPr>
          <p:cNvPr id="5" name="图片 2">
            <a:extLst>
              <a:ext uri="{FF2B5EF4-FFF2-40B4-BE49-F238E27FC236}">
                <a16:creationId xmlns:a16="http://schemas.microsoft.com/office/drawing/2014/main" id="{3A20C8F8-501E-42A4-B351-95DEE08FC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082" y="237739"/>
            <a:ext cx="11481839" cy="6382525"/>
          </a:xfrm>
          <a:prstGeom prst="rect">
            <a:avLst/>
          </a:prstGeom>
        </p:spPr>
      </p:pic>
    </p:spTree>
    <p:extLst>
      <p:ext uri="{BB962C8B-B14F-4D97-AF65-F5344CB8AC3E}">
        <p14:creationId xmlns:p14="http://schemas.microsoft.com/office/powerpoint/2010/main" val="221981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2067-36C1-944E-BF02-61FD07CE1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C0A204A7-2621-9248-BE47-7D0483BE7036}"/>
              </a:ext>
            </a:extLst>
          </p:cNvPr>
          <p:cNvSpPr>
            <a:spLocks noGrp="1"/>
          </p:cNvSpPr>
          <p:nvPr>
            <p:ph type="pic" idx="1"/>
          </p:nvPr>
        </p:nvSpPr>
        <p:spPr>
          <a:xfrm>
            <a:off x="5183188" y="98746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F78F6DD7-DC30-6946-B18C-2DDC2FEF6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52190-BAB1-C74E-9B0B-82F54B876127}"/>
              </a:ext>
            </a:extLst>
          </p:cNvPr>
          <p:cNvSpPr>
            <a:spLocks noGrp="1"/>
          </p:cNvSpPr>
          <p:nvPr>
            <p:ph type="dt" sz="half" idx="10"/>
          </p:nvPr>
        </p:nvSpPr>
        <p:spPr/>
        <p:txBody>
          <a:bodyPr/>
          <a:lstStyle/>
          <a:p>
            <a:fld id="{73F2FA45-DE34-D14A-8F2D-315EF2293170}" type="datetimeFigureOut">
              <a:rPr lang="x-none" smtClean="0"/>
              <a:pPr/>
              <a:t>10/5/2023</a:t>
            </a:fld>
            <a:endParaRPr lang="x-none"/>
          </a:p>
        </p:txBody>
      </p:sp>
      <p:sp>
        <p:nvSpPr>
          <p:cNvPr id="6" name="Footer Placeholder 5">
            <a:extLst>
              <a:ext uri="{FF2B5EF4-FFF2-40B4-BE49-F238E27FC236}">
                <a16:creationId xmlns:a16="http://schemas.microsoft.com/office/drawing/2014/main" id="{C1CF0EEE-26E6-ED4A-A7D8-87464D1AC3F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0AC7BDCA-710A-844D-909E-9173D5DDEF71}"/>
              </a:ext>
            </a:extLst>
          </p:cNvPr>
          <p:cNvSpPr>
            <a:spLocks noGrp="1"/>
          </p:cNvSpPr>
          <p:nvPr>
            <p:ph type="sldNum" sz="quarter" idx="12"/>
          </p:nvPr>
        </p:nvSpPr>
        <p:spPr/>
        <p:txBody>
          <a:bodyPr/>
          <a:lstStyle/>
          <a:p>
            <a:fld id="{B7DA6572-68AD-A546-A384-F4B5AFBBF044}" type="slidenum">
              <a:rPr lang="x-none" smtClean="0"/>
              <a:pPr/>
              <a:t>‹#›</a:t>
            </a:fld>
            <a:endParaRPr lang="x-none"/>
          </a:p>
        </p:txBody>
      </p:sp>
    </p:spTree>
    <p:extLst>
      <p:ext uri="{BB962C8B-B14F-4D97-AF65-F5344CB8AC3E}">
        <p14:creationId xmlns:p14="http://schemas.microsoft.com/office/powerpoint/2010/main" val="10684501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7A190BEC-4282-41F0-9842-C7D0E234098A}" type="datetimeFigureOut">
              <a:rPr lang="en-US" smtClean="0">
                <a:solidFill>
                  <a:prstClr val="black"/>
                </a:solidFill>
              </a:rPr>
              <a:pPr/>
              <a:t>10/5/2023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E8A4248-22C6-440D-9FCA-38F68BBDDF9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9012620"/>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A190BEC-4282-41F0-9842-C7D0E234098A}" type="datetimeFigureOut">
              <a:rPr lang="en-US" smtClean="0">
                <a:solidFill>
                  <a:prstClr val="white"/>
                </a:solidFill>
              </a:rPr>
              <a:pPr/>
              <a:t>10/5/2023</a:t>
            </a:fld>
            <a:endParaRPr lang="en-US">
              <a:solidFill>
                <a:prstClr val="white"/>
              </a:solidFill>
            </a:endParaRPr>
          </a:p>
        </p:txBody>
      </p:sp>
      <p:sp>
        <p:nvSpPr>
          <p:cNvPr id="6" name="Footer Placeholder 5"/>
          <p:cNvSpPr>
            <a:spLocks noGrp="1"/>
          </p:cNvSpPr>
          <p:nvPr>
            <p:ph type="ftr" sz="quarter" idx="11"/>
          </p:nvPr>
        </p:nvSpPr>
        <p:spPr>
          <a:xfrm>
            <a:off x="5840098" y="6407947"/>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E8A4248-22C6-440D-9FCA-38F68BBDDF9F}"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533594667"/>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2"/>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190BEC-4282-41F0-9842-C7D0E234098A}" type="datetimeFigureOut">
              <a:rPr lang="en-US" smtClean="0">
                <a:solidFill>
                  <a:prstClr val="black"/>
                </a:solidFill>
              </a:rPr>
              <a:pPr/>
              <a:t>10/5/2023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E8A4248-22C6-440D-9FCA-38F68BBDDF9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34976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3"/>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190BEC-4282-41F0-9842-C7D0E234098A}" type="datetimeFigureOut">
              <a:rPr lang="en-US" smtClean="0">
                <a:solidFill>
                  <a:prstClr val="black"/>
                </a:solidFill>
              </a:rPr>
              <a:pPr/>
              <a:t>10/5/2023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E8A4248-22C6-440D-9FCA-38F68BBDDF9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438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1220E-0A7E-C245-B582-B6DD927CFC8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F30A701-22CE-2744-95C4-9F1167EEE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C81FFF-EC15-0C42-83DE-8A065E32BE48}"/>
              </a:ext>
            </a:extLst>
          </p:cNvPr>
          <p:cNvSpPr>
            <a:spLocks noGrp="1"/>
          </p:cNvSpPr>
          <p:nvPr>
            <p:ph type="dt" sz="half" idx="2"/>
          </p:nvPr>
        </p:nvSpPr>
        <p:spPr>
          <a:xfrm>
            <a:off x="838200" y="635639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2FA45-DE34-D14A-8F2D-315EF2293170}" type="datetimeFigureOut">
              <a:rPr lang="x-none" smtClean="0"/>
              <a:pPr/>
              <a:t>10/5/2023</a:t>
            </a:fld>
            <a:endParaRPr lang="x-none"/>
          </a:p>
        </p:txBody>
      </p:sp>
      <p:sp>
        <p:nvSpPr>
          <p:cNvPr id="5" name="Footer Placeholder 4">
            <a:extLst>
              <a:ext uri="{FF2B5EF4-FFF2-40B4-BE49-F238E27FC236}">
                <a16:creationId xmlns:a16="http://schemas.microsoft.com/office/drawing/2014/main" id="{DC9C9085-E8B4-524F-A5A4-AD7614CBC3FA}"/>
              </a:ext>
            </a:extLst>
          </p:cNvPr>
          <p:cNvSpPr>
            <a:spLocks noGrp="1"/>
          </p:cNvSpPr>
          <p:nvPr>
            <p:ph type="ftr" sz="quarter" idx="3"/>
          </p:nvPr>
        </p:nvSpPr>
        <p:spPr>
          <a:xfrm>
            <a:off x="4038600" y="635639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922C79E5-F8E7-5144-8B5A-BDEDF296BADC}"/>
              </a:ext>
            </a:extLst>
          </p:cNvPr>
          <p:cNvSpPr>
            <a:spLocks noGrp="1"/>
          </p:cNvSpPr>
          <p:nvPr>
            <p:ph type="sldNum" sz="quarter" idx="4"/>
          </p:nvPr>
        </p:nvSpPr>
        <p:spPr>
          <a:xfrm>
            <a:off x="8610600" y="635639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A6572-68AD-A546-A384-F4B5AFBBF044}" type="slidenum">
              <a:rPr lang="x-none" smtClean="0"/>
              <a:pPr/>
              <a:t>‹#›</a:t>
            </a:fld>
            <a:endParaRPr lang="x-none"/>
          </a:p>
        </p:txBody>
      </p:sp>
    </p:spTree>
    <p:extLst>
      <p:ext uri="{BB962C8B-B14F-4D97-AF65-F5344CB8AC3E}">
        <p14:creationId xmlns:p14="http://schemas.microsoft.com/office/powerpoint/2010/main" val="387542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7F9F4AB-009B-4487-AE86-EB7E5B5B745A}"/>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7F6F526-BEEC-4D72-9659-8583CF8D28E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B1975ED-6A33-4BCD-AE4B-94A3303C5661}"/>
              </a:ext>
            </a:extLst>
          </p:cNvPr>
          <p:cNvSpPr>
            <a:spLocks noGrp="1"/>
          </p:cNvSpPr>
          <p:nvPr>
            <p:ph type="dt" sz="half" idx="2"/>
          </p:nvPr>
        </p:nvSpPr>
        <p:spPr>
          <a:xfrm>
            <a:off x="838200" y="63563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7960-E6DA-4FF1-9788-E1CA53C095E5}" type="datetimeFigureOut">
              <a:rPr lang="en-US" smtClean="0"/>
              <a:pPr/>
              <a:t>10/5/2023</a:t>
            </a:fld>
            <a:endParaRPr lang="en-US"/>
          </a:p>
        </p:txBody>
      </p:sp>
      <p:sp>
        <p:nvSpPr>
          <p:cNvPr id="5" name="Chỗ dành sẵn cho Chân trang 4">
            <a:extLst>
              <a:ext uri="{FF2B5EF4-FFF2-40B4-BE49-F238E27FC236}">
                <a16:creationId xmlns:a16="http://schemas.microsoft.com/office/drawing/2014/main" id="{AD6605BC-77B2-4BE9-B2BA-C9A013DD9BEB}"/>
              </a:ext>
            </a:extLst>
          </p:cNvPr>
          <p:cNvSpPr>
            <a:spLocks noGrp="1"/>
          </p:cNvSpPr>
          <p:nvPr>
            <p:ph type="ftr" sz="quarter" idx="3"/>
          </p:nvPr>
        </p:nvSpPr>
        <p:spPr>
          <a:xfrm>
            <a:off x="4038600" y="635639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26F3532-1186-479C-B930-F6BDBFF98651}"/>
              </a:ext>
            </a:extLst>
          </p:cNvPr>
          <p:cNvSpPr>
            <a:spLocks noGrp="1"/>
          </p:cNvSpPr>
          <p:nvPr>
            <p:ph type="sldNum" sz="quarter" idx="4"/>
          </p:nvPr>
        </p:nvSpPr>
        <p:spPr>
          <a:xfrm>
            <a:off x="8610600" y="63563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606215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
            <a:ext cx="12192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PHƯƠNG HƯỚNG TRÊN BẢN ĐỒ KINH ĐỘ, VĨ ĐỘ VÀ TỌA ĐỘ ĐỊA LÍ</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40A56B-0FFD-4309-ACC2-800B4501FF42}"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72BB56-7801-44E4-B677-C026ADFCFA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984932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rtl="0" eaLnBrk="0" fontAlgn="base" hangingPunct="0">
        <a:spcBef>
          <a:spcPct val="0"/>
        </a:spcBef>
        <a:spcAft>
          <a:spcPct val="0"/>
        </a:spcAft>
        <a:defRPr sz="2000" b="1" kern="1200">
          <a:solidFill>
            <a:srgbClr val="0000FF"/>
          </a:solidFill>
          <a:latin typeface="Times New Roman" pitchFamily="18" charset="0"/>
          <a:ea typeface="+mj-ea"/>
          <a:cs typeface="Times New Roman" pitchFamily="18" charset="0"/>
        </a:defRPr>
      </a:lvl1pPr>
      <a:lvl2pPr algn="ctr" rtl="0" eaLnBrk="0" fontAlgn="base" hangingPunct="0">
        <a:spcBef>
          <a:spcPct val="0"/>
        </a:spcBef>
        <a:spcAft>
          <a:spcPct val="0"/>
        </a:spcAft>
        <a:defRPr sz="2000" b="1">
          <a:solidFill>
            <a:srgbClr val="0000FF"/>
          </a:solidFill>
          <a:latin typeface="Times New Roman" pitchFamily="18" charset="0"/>
          <a:cs typeface="Times New Roman" pitchFamily="18" charset="0"/>
        </a:defRPr>
      </a:lvl2pPr>
      <a:lvl3pPr algn="ctr" rtl="0" eaLnBrk="0" fontAlgn="base" hangingPunct="0">
        <a:spcBef>
          <a:spcPct val="0"/>
        </a:spcBef>
        <a:spcAft>
          <a:spcPct val="0"/>
        </a:spcAft>
        <a:defRPr sz="2000" b="1">
          <a:solidFill>
            <a:srgbClr val="0000FF"/>
          </a:solidFill>
          <a:latin typeface="Times New Roman" pitchFamily="18" charset="0"/>
          <a:cs typeface="Times New Roman" pitchFamily="18" charset="0"/>
        </a:defRPr>
      </a:lvl3pPr>
      <a:lvl4pPr algn="ctr" rtl="0" eaLnBrk="0" fontAlgn="base" hangingPunct="0">
        <a:spcBef>
          <a:spcPct val="0"/>
        </a:spcBef>
        <a:spcAft>
          <a:spcPct val="0"/>
        </a:spcAft>
        <a:defRPr sz="2000" b="1">
          <a:solidFill>
            <a:srgbClr val="0000FF"/>
          </a:solidFill>
          <a:latin typeface="Times New Roman" pitchFamily="18" charset="0"/>
          <a:cs typeface="Times New Roman" pitchFamily="18" charset="0"/>
        </a:defRPr>
      </a:lvl4pPr>
      <a:lvl5pPr algn="ctr" rtl="0" eaLnBrk="0" fontAlgn="base" hangingPunct="0">
        <a:spcBef>
          <a:spcPct val="0"/>
        </a:spcBef>
        <a:spcAft>
          <a:spcPct val="0"/>
        </a:spcAft>
        <a:defRPr sz="2000" b="1">
          <a:solidFill>
            <a:srgbClr val="0000FF"/>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
            <a:ext cx="12192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PHƯƠNG HƯỚNG TRÊN BẢN ĐỒ KINH ĐỘ, VĨ ĐỘ VÀ TỌA ĐỘ ĐỊA LÍ</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79"/>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40A56B-0FFD-4309-ACC2-800B4501FF42}" type="datetimeFigureOut">
              <a:rPr lang="en-US">
                <a:solidFill>
                  <a:prstClr val="black">
                    <a:tint val="75000"/>
                  </a:prstClr>
                </a:solidFill>
              </a:rPr>
              <a:pPr>
                <a:def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9"/>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9"/>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72BB56-7801-44E4-B677-C026ADFCFA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980517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rtl="0" eaLnBrk="0" fontAlgn="base" hangingPunct="0">
        <a:spcBef>
          <a:spcPct val="0"/>
        </a:spcBef>
        <a:spcAft>
          <a:spcPct val="0"/>
        </a:spcAft>
        <a:defRPr sz="2000" b="1" kern="1200">
          <a:solidFill>
            <a:srgbClr val="0000FF"/>
          </a:solidFill>
          <a:latin typeface="Times New Roman" pitchFamily="18" charset="0"/>
          <a:ea typeface="+mj-ea"/>
          <a:cs typeface="Times New Roman" pitchFamily="18" charset="0"/>
        </a:defRPr>
      </a:lvl1pPr>
      <a:lvl2pPr algn="ctr" rtl="0" eaLnBrk="0" fontAlgn="base" hangingPunct="0">
        <a:spcBef>
          <a:spcPct val="0"/>
        </a:spcBef>
        <a:spcAft>
          <a:spcPct val="0"/>
        </a:spcAft>
        <a:defRPr sz="2000" b="1">
          <a:solidFill>
            <a:srgbClr val="0000FF"/>
          </a:solidFill>
          <a:latin typeface="Times New Roman" pitchFamily="18" charset="0"/>
          <a:cs typeface="Times New Roman" pitchFamily="18" charset="0"/>
        </a:defRPr>
      </a:lvl2pPr>
      <a:lvl3pPr algn="ctr" rtl="0" eaLnBrk="0" fontAlgn="base" hangingPunct="0">
        <a:spcBef>
          <a:spcPct val="0"/>
        </a:spcBef>
        <a:spcAft>
          <a:spcPct val="0"/>
        </a:spcAft>
        <a:defRPr sz="2000" b="1">
          <a:solidFill>
            <a:srgbClr val="0000FF"/>
          </a:solidFill>
          <a:latin typeface="Times New Roman" pitchFamily="18" charset="0"/>
          <a:cs typeface="Times New Roman" pitchFamily="18" charset="0"/>
        </a:defRPr>
      </a:lvl3pPr>
      <a:lvl4pPr algn="ctr" rtl="0" eaLnBrk="0" fontAlgn="base" hangingPunct="0">
        <a:spcBef>
          <a:spcPct val="0"/>
        </a:spcBef>
        <a:spcAft>
          <a:spcPct val="0"/>
        </a:spcAft>
        <a:defRPr sz="2000" b="1">
          <a:solidFill>
            <a:srgbClr val="0000FF"/>
          </a:solidFill>
          <a:latin typeface="Times New Roman" pitchFamily="18" charset="0"/>
          <a:cs typeface="Times New Roman" pitchFamily="18" charset="0"/>
        </a:defRPr>
      </a:lvl4pPr>
      <a:lvl5pPr algn="ctr" rtl="0" eaLnBrk="0" fontAlgn="base" hangingPunct="0">
        <a:spcBef>
          <a:spcPct val="0"/>
        </a:spcBef>
        <a:spcAft>
          <a:spcPct val="0"/>
        </a:spcAft>
        <a:defRPr sz="2000" b="1">
          <a:solidFill>
            <a:srgbClr val="0000FF"/>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864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1783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9710B-B1FA-4487-B1CC-5E886FDE16DF}"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3B2EB-FFB9-44CB-9298-2B167A88B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1878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1"/>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7A190BEC-4282-41F0-9842-C7D0E234098A}" type="datetimeFigureOut">
              <a:rPr lang="en-US" smtClean="0">
                <a:solidFill>
                  <a:prstClr val="black"/>
                </a:solidFill>
              </a:rPr>
              <a:pPr/>
              <a:t>10/5/2023</a:t>
            </a:fld>
            <a:endParaRPr lang="en-US">
              <a:solidFill>
                <a:prstClr val="black"/>
              </a:solidFill>
            </a:endParaRPr>
          </a:p>
        </p:txBody>
      </p:sp>
      <p:sp>
        <p:nvSpPr>
          <p:cNvPr id="22" name="Footer Placeholder 21"/>
          <p:cNvSpPr>
            <a:spLocks noGrp="1"/>
          </p:cNvSpPr>
          <p:nvPr>
            <p:ph type="ftr" sz="quarter" idx="3"/>
          </p:nvPr>
        </p:nvSpPr>
        <p:spPr>
          <a:xfrm>
            <a:off x="5840098" y="6407947"/>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7"/>
            <a:ext cx="487680" cy="365125"/>
          </a:xfrm>
          <a:prstGeom prst="rect">
            <a:avLst/>
          </a:prstGeom>
        </p:spPr>
        <p:txBody>
          <a:bodyPr vert="horz" anchor="b"/>
          <a:lstStyle>
            <a:lvl1pPr algn="r" eaLnBrk="1" latinLnBrk="0" hangingPunct="1">
              <a:defRPr kumimoji="0" sz="1000" b="0">
                <a:solidFill>
                  <a:schemeClr val="tx1"/>
                </a:solidFill>
              </a:defRPr>
            </a:lvl1pPr>
            <a:extLst/>
          </a:lstStyle>
          <a:p>
            <a:fld id="{5E8A4248-22C6-440D-9FCA-38F68BBDDF9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643173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Hình 1">
            <a:extLst>
              <a:ext uri="{FF2B5EF4-FFF2-40B4-BE49-F238E27FC236}">
                <a16:creationId xmlns:a16="http://schemas.microsoft.com/office/drawing/2014/main" id="{3E061557-2345-4611-A1DE-59EC4A86ABEA}"/>
              </a:ext>
            </a:extLst>
          </p:cNvPr>
          <p:cNvPicPr>
            <a:picLocks noChangeAspect="1"/>
          </p:cNvPicPr>
          <p:nvPr/>
        </p:nvPicPr>
        <p:blipFill>
          <a:blip r:embed="rId2"/>
          <a:stretch>
            <a:fillRect/>
          </a:stretch>
        </p:blipFill>
        <p:spPr>
          <a:xfrm>
            <a:off x="-1057" y="5766267"/>
            <a:ext cx="12193057" cy="1091279"/>
          </a:xfrm>
          <a:prstGeom prst="rect">
            <a:avLst/>
          </a:prstGeom>
        </p:spPr>
      </p:pic>
      <p:sp>
        <p:nvSpPr>
          <p:cNvPr id="3" name="TextBox 2"/>
          <p:cNvSpPr txBox="1"/>
          <p:nvPr/>
        </p:nvSpPr>
        <p:spPr>
          <a:xfrm>
            <a:off x="2819400" y="30480"/>
            <a:ext cx="5897880" cy="1015663"/>
          </a:xfrm>
          <a:prstGeom prst="rect">
            <a:avLst/>
          </a:prstGeom>
          <a:noFill/>
        </p:spPr>
        <p:txBody>
          <a:bodyPr wrap="square" rtlCol="0">
            <a:spAutoFit/>
          </a:bodyPr>
          <a:lstStyle/>
          <a:p>
            <a:pPr algn="ctr"/>
            <a:r>
              <a:rPr lang="en-US" sz="6000" b="1" dirty="0" err="1" smtClean="0">
                <a:solidFill>
                  <a:srgbClr val="7030A0"/>
                </a:solidFill>
                <a:latin typeface="Times New Roman" panose="02020603050405020304" pitchFamily="18" charset="0"/>
                <a:cs typeface="Times New Roman" panose="02020603050405020304" pitchFamily="18" charset="0"/>
              </a:rPr>
              <a:t>Khởi</a:t>
            </a:r>
            <a:r>
              <a:rPr lang="en-US" sz="6000" b="1" dirty="0" smtClean="0">
                <a:solidFill>
                  <a:srgbClr val="7030A0"/>
                </a:solidFill>
                <a:latin typeface="Times New Roman" panose="02020603050405020304" pitchFamily="18" charset="0"/>
                <a:cs typeface="Times New Roman" panose="02020603050405020304" pitchFamily="18" charset="0"/>
              </a:rPr>
              <a:t> </a:t>
            </a:r>
            <a:r>
              <a:rPr lang="en-US" sz="6000" b="1" dirty="0" err="1" smtClean="0">
                <a:solidFill>
                  <a:schemeClr val="accent3"/>
                </a:solidFill>
                <a:latin typeface="Times New Roman" panose="02020603050405020304" pitchFamily="18" charset="0"/>
                <a:cs typeface="Times New Roman" panose="02020603050405020304" pitchFamily="18" charset="0"/>
              </a:rPr>
              <a:t>Động</a:t>
            </a:r>
            <a:endParaRPr lang="en-US" sz="6000" b="1" dirty="0">
              <a:solidFill>
                <a:schemeClr val="accent3"/>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240" y="1046144"/>
            <a:ext cx="7818120" cy="5598496"/>
          </a:xfrm>
          <a:prstGeom prst="rect">
            <a:avLst/>
          </a:prstGeom>
        </p:spPr>
      </p:pic>
      <p:sp>
        <p:nvSpPr>
          <p:cNvPr id="2" name="Rounded Rectangle 1"/>
          <p:cNvSpPr/>
          <p:nvPr/>
        </p:nvSpPr>
        <p:spPr>
          <a:xfrm>
            <a:off x="3398520" y="1691640"/>
            <a:ext cx="2743200" cy="15392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Tìm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đường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5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941" y="3491422"/>
            <a:ext cx="11695953" cy="1323439"/>
          </a:xfrm>
          <a:prstGeom prst="rect">
            <a:avLst/>
          </a:prstGeom>
        </p:spPr>
        <p:txBody>
          <a:bodyPr wrap="square">
            <a:spAutoFit/>
          </a:bodyPr>
          <a:lstStyle/>
          <a:p>
            <a:r>
              <a:rPr lang="en-US" sz="4000" i="1" dirty="0">
                <a:solidFill>
                  <a:srgbClr val="7030A0"/>
                </a:solidFill>
                <a:latin typeface="Times New Roman" panose="02020603050405020304" pitchFamily="18" charset="0"/>
                <a:cs typeface="Times New Roman" panose="02020603050405020304" pitchFamily="18" charset="0"/>
              </a:rPr>
              <a:t>-</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Tỉ</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lệ</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thước</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được</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vẽ</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dưới</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dạng</a:t>
            </a:r>
            <a:r>
              <a:rPr lang="en-US" sz="4000" i="1" dirty="0" smtClean="0">
                <a:solidFill>
                  <a:srgbClr val="7030A0"/>
                </a:solidFill>
                <a:latin typeface="Times New Roman" panose="02020603050405020304" pitchFamily="18" charset="0"/>
                <a:cs typeface="Times New Roman" panose="02020603050405020304" pitchFamily="18" charset="0"/>
              </a:rPr>
              <a:t> 1 </a:t>
            </a:r>
            <a:r>
              <a:rPr lang="en-US" sz="4000" i="1" dirty="0" err="1" smtClean="0">
                <a:solidFill>
                  <a:srgbClr val="7030A0"/>
                </a:solidFill>
                <a:latin typeface="Times New Roman" panose="02020603050405020304" pitchFamily="18" charset="0"/>
                <a:cs typeface="Times New Roman" panose="02020603050405020304" pitchFamily="18" charset="0"/>
              </a:rPr>
              <a:t>thước</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đo</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đã</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tính</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sẵn</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mỗi</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đoạn</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đều</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ghi</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số</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đo</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độ</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dài</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tương</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ứng</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trên</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thực</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tế</a:t>
            </a:r>
            <a:r>
              <a:rPr lang="en-US" sz="4000" i="1" dirty="0" smtClean="0">
                <a:solidFill>
                  <a:srgbClr val="7030A0"/>
                </a:solidFill>
                <a:latin typeface="Times New Roman" panose="02020603050405020304" pitchFamily="18" charset="0"/>
                <a:cs typeface="Times New Roman" panose="02020603050405020304" pitchFamily="18" charset="0"/>
              </a:rPr>
              <a:t>.</a:t>
            </a:r>
            <a:endParaRPr lang="en-US" sz="4000" i="1" dirty="0">
              <a:solidFill>
                <a:srgbClr val="7030A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2875430" y="2155180"/>
            <a:ext cx="5419804" cy="538272"/>
            <a:chOff x="1996545" y="2155180"/>
            <a:chExt cx="4064853" cy="538272"/>
          </a:xfrm>
        </p:grpSpPr>
        <p:grpSp>
          <p:nvGrpSpPr>
            <p:cNvPr id="34836" name="Group 20"/>
            <p:cNvGrpSpPr>
              <a:grpSpLocks/>
            </p:cNvGrpSpPr>
            <p:nvPr/>
          </p:nvGrpSpPr>
          <p:grpSpPr bwMode="auto">
            <a:xfrm>
              <a:off x="1996545" y="2170871"/>
              <a:ext cx="4064853" cy="522581"/>
              <a:chOff x="2278" y="3939"/>
              <a:chExt cx="1453" cy="141"/>
            </a:xfrm>
          </p:grpSpPr>
          <p:grpSp>
            <p:nvGrpSpPr>
              <p:cNvPr id="34837" name="Group 21"/>
              <p:cNvGrpSpPr>
                <a:grpSpLocks/>
              </p:cNvGrpSpPr>
              <p:nvPr/>
            </p:nvGrpSpPr>
            <p:grpSpPr bwMode="auto">
              <a:xfrm>
                <a:off x="2409" y="4034"/>
                <a:ext cx="1287" cy="46"/>
                <a:chOff x="2544" y="3120"/>
                <a:chExt cx="1287" cy="46"/>
              </a:xfrm>
            </p:grpSpPr>
            <p:sp>
              <p:nvSpPr>
                <p:cNvPr id="34838" name="Rectangle 22"/>
                <p:cNvSpPr>
                  <a:spLocks noChangeArrowheads="1"/>
                </p:cNvSpPr>
                <p:nvPr/>
              </p:nvSpPr>
              <p:spPr bwMode="auto">
                <a:xfrm>
                  <a:off x="2544" y="3120"/>
                  <a:ext cx="259" cy="4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Times New Roman" panose="02020603050405020304" pitchFamily="18" charset="0"/>
                    <a:cs typeface="Times New Roman" panose="02020603050405020304" pitchFamily="18" charset="0"/>
                  </a:endParaRPr>
                </a:p>
              </p:txBody>
            </p:sp>
            <p:sp>
              <p:nvSpPr>
                <p:cNvPr id="34839" name="Rectangle 23"/>
                <p:cNvSpPr>
                  <a:spLocks noChangeArrowheads="1"/>
                </p:cNvSpPr>
                <p:nvPr/>
              </p:nvSpPr>
              <p:spPr bwMode="auto">
                <a:xfrm>
                  <a:off x="2798" y="3120"/>
                  <a:ext cx="25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Times New Roman" panose="02020603050405020304" pitchFamily="18" charset="0"/>
                    <a:cs typeface="Times New Roman" panose="02020603050405020304" pitchFamily="18" charset="0"/>
                  </a:endParaRPr>
                </a:p>
              </p:txBody>
            </p:sp>
            <p:sp>
              <p:nvSpPr>
                <p:cNvPr id="34840" name="Rectangle 24"/>
                <p:cNvSpPr>
                  <a:spLocks noChangeArrowheads="1"/>
                </p:cNvSpPr>
                <p:nvPr/>
              </p:nvSpPr>
              <p:spPr bwMode="auto">
                <a:xfrm>
                  <a:off x="3058" y="3120"/>
                  <a:ext cx="259" cy="4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Times New Roman" panose="02020603050405020304" pitchFamily="18" charset="0"/>
                    <a:cs typeface="Times New Roman" panose="02020603050405020304" pitchFamily="18" charset="0"/>
                  </a:endParaRPr>
                </a:p>
              </p:txBody>
            </p:sp>
            <p:sp>
              <p:nvSpPr>
                <p:cNvPr id="34841" name="Rectangle 25"/>
                <p:cNvSpPr>
                  <a:spLocks noChangeArrowheads="1"/>
                </p:cNvSpPr>
                <p:nvPr/>
              </p:nvSpPr>
              <p:spPr bwMode="auto">
                <a:xfrm>
                  <a:off x="3312" y="3120"/>
                  <a:ext cx="25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Times New Roman" panose="02020603050405020304" pitchFamily="18" charset="0"/>
                    <a:cs typeface="Times New Roman" panose="02020603050405020304" pitchFamily="18" charset="0"/>
                  </a:endParaRPr>
                </a:p>
              </p:txBody>
            </p:sp>
            <p:sp>
              <p:nvSpPr>
                <p:cNvPr id="34842" name="Rectangle 26"/>
                <p:cNvSpPr>
                  <a:spLocks noChangeArrowheads="1"/>
                </p:cNvSpPr>
                <p:nvPr/>
              </p:nvSpPr>
              <p:spPr bwMode="auto">
                <a:xfrm>
                  <a:off x="3572" y="3120"/>
                  <a:ext cx="259" cy="4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Times New Roman" panose="02020603050405020304" pitchFamily="18" charset="0"/>
                    <a:cs typeface="Times New Roman" panose="02020603050405020304" pitchFamily="18" charset="0"/>
                  </a:endParaRPr>
                </a:p>
              </p:txBody>
            </p:sp>
          </p:grpSp>
          <p:sp>
            <p:nvSpPr>
              <p:cNvPr id="34843" name="Text Box 27"/>
              <p:cNvSpPr txBox="1">
                <a:spLocks noChangeArrowheads="1"/>
              </p:cNvSpPr>
              <p:nvPr/>
            </p:nvSpPr>
            <p:spPr bwMode="auto">
              <a:xfrm>
                <a:off x="2610" y="3939"/>
                <a:ext cx="77"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prstClr val="black"/>
                    </a:solidFill>
                    <a:latin typeface="Times New Roman" panose="02020603050405020304" pitchFamily="18" charset="0"/>
                    <a:cs typeface="Times New Roman" panose="02020603050405020304" pitchFamily="18" charset="0"/>
                  </a:rPr>
                  <a:t>0</a:t>
                </a:r>
              </a:p>
            </p:txBody>
          </p:sp>
          <p:sp>
            <p:nvSpPr>
              <p:cNvPr id="34844" name="Text Box 28"/>
              <p:cNvSpPr txBox="1">
                <a:spLocks noChangeArrowheads="1"/>
              </p:cNvSpPr>
              <p:nvPr/>
            </p:nvSpPr>
            <p:spPr bwMode="auto">
              <a:xfrm>
                <a:off x="2278" y="3946"/>
                <a:ext cx="154"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1km</a:t>
                </a:r>
                <a:endParaRPr lang="en-US" sz="1600" b="1" dirty="0">
                  <a:solidFill>
                    <a:prstClr val="black"/>
                  </a:solidFill>
                  <a:latin typeface="Times New Roman" panose="02020603050405020304" pitchFamily="18" charset="0"/>
                  <a:cs typeface="Times New Roman" panose="02020603050405020304" pitchFamily="18" charset="0"/>
                </a:endParaRPr>
              </a:p>
            </p:txBody>
          </p:sp>
          <p:sp>
            <p:nvSpPr>
              <p:cNvPr id="34845" name="Text Box 29"/>
              <p:cNvSpPr txBox="1">
                <a:spLocks noChangeArrowheads="1"/>
              </p:cNvSpPr>
              <p:nvPr/>
            </p:nvSpPr>
            <p:spPr bwMode="auto">
              <a:xfrm>
                <a:off x="3577" y="3941"/>
                <a:ext cx="154"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4km</a:t>
                </a:r>
                <a:endParaRPr lang="en-US" sz="1600" b="1" dirty="0">
                  <a:solidFill>
                    <a:prstClr val="black"/>
                  </a:solidFill>
                  <a:latin typeface="Times New Roman" panose="02020603050405020304" pitchFamily="18" charset="0"/>
                  <a:cs typeface="Times New Roman" panose="02020603050405020304" pitchFamily="18" charset="0"/>
                </a:endParaRPr>
              </a:p>
            </p:txBody>
          </p:sp>
        </p:grpSp>
        <p:sp>
          <p:nvSpPr>
            <p:cNvPr id="23" name="Text Box 28"/>
            <p:cNvSpPr txBox="1">
              <a:spLocks noChangeArrowheads="1"/>
            </p:cNvSpPr>
            <p:nvPr/>
          </p:nvSpPr>
          <p:spPr bwMode="auto">
            <a:xfrm>
              <a:off x="3684922" y="2172728"/>
              <a:ext cx="2154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1</a:t>
              </a:r>
              <a:endParaRPr lang="en-US" sz="1600" b="1" dirty="0">
                <a:solidFill>
                  <a:prstClr val="black"/>
                </a:solidFill>
                <a:latin typeface="Times New Roman" panose="02020603050405020304" pitchFamily="18" charset="0"/>
                <a:cs typeface="Times New Roman" panose="02020603050405020304" pitchFamily="18" charset="0"/>
              </a:endParaRPr>
            </a:p>
          </p:txBody>
        </p:sp>
        <p:sp>
          <p:nvSpPr>
            <p:cNvPr id="24" name="Text Box 28"/>
            <p:cNvSpPr txBox="1">
              <a:spLocks noChangeArrowheads="1"/>
            </p:cNvSpPr>
            <p:nvPr/>
          </p:nvSpPr>
          <p:spPr bwMode="auto">
            <a:xfrm>
              <a:off x="4367923" y="2155180"/>
              <a:ext cx="2154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2</a:t>
              </a:r>
              <a:endParaRPr lang="en-US" sz="1600" b="1" dirty="0">
                <a:solidFill>
                  <a:prstClr val="black"/>
                </a:solidFill>
                <a:latin typeface="Times New Roman" panose="02020603050405020304" pitchFamily="18" charset="0"/>
                <a:cs typeface="Times New Roman" panose="02020603050405020304" pitchFamily="18" charset="0"/>
              </a:endParaRPr>
            </a:p>
          </p:txBody>
        </p:sp>
        <p:sp>
          <p:nvSpPr>
            <p:cNvPr id="25" name="Text Box 28"/>
            <p:cNvSpPr txBox="1">
              <a:spLocks noChangeArrowheads="1"/>
            </p:cNvSpPr>
            <p:nvPr/>
          </p:nvSpPr>
          <p:spPr bwMode="auto">
            <a:xfrm>
              <a:off x="5095288" y="2155180"/>
              <a:ext cx="2154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prstClr val="black"/>
                  </a:solidFill>
                  <a:latin typeface="Times New Roman" panose="02020603050405020304" pitchFamily="18" charset="0"/>
                  <a:cs typeface="Times New Roman" panose="02020603050405020304" pitchFamily="18" charset="0"/>
                </a:rPr>
                <a:t>3</a:t>
              </a:r>
            </a:p>
          </p:txBody>
        </p:sp>
      </p:grpSp>
    </p:spTree>
    <p:extLst>
      <p:ext uri="{BB962C8B-B14F-4D97-AF65-F5344CB8AC3E}">
        <p14:creationId xmlns:p14="http://schemas.microsoft.com/office/powerpoint/2010/main" val="208415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Map&#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81" y="242868"/>
            <a:ext cx="7680960" cy="620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204960" y="1371600"/>
            <a:ext cx="2240280" cy="3108543"/>
          </a:xfrm>
          <a:prstGeom prst="rect">
            <a:avLst/>
          </a:prstGeom>
          <a:noFill/>
        </p:spPr>
        <p:txBody>
          <a:bodyPr wrap="square" rtlCol="0">
            <a:spAutoFit/>
          </a:bodyPr>
          <a:lstStyle/>
          <a:p>
            <a:r>
              <a:rPr lang="en-US" sz="3200" i="1" dirty="0" err="1" smtClean="0">
                <a:solidFill>
                  <a:srgbClr val="7030A0"/>
                </a:solidFill>
                <a:latin typeface="Times New Roman" panose="02020603050405020304" pitchFamily="18" charset="0"/>
                <a:cs typeface="Times New Roman" panose="02020603050405020304" pitchFamily="18" charset="0"/>
              </a:rPr>
              <a:t>Mẫu</a:t>
            </a:r>
            <a:r>
              <a:rPr lang="en-US" sz="3200" i="1" dirty="0" smtClean="0">
                <a:solidFill>
                  <a:srgbClr val="7030A0"/>
                </a:solidFill>
                <a:latin typeface="Times New Roman" panose="02020603050405020304" pitchFamily="18" charset="0"/>
                <a:cs typeface="Times New Roman" panose="02020603050405020304" pitchFamily="18" charset="0"/>
              </a:rPr>
              <a:t> </a:t>
            </a:r>
            <a:r>
              <a:rPr lang="en-US" sz="3200" i="1" dirty="0" err="1" smtClean="0">
                <a:solidFill>
                  <a:srgbClr val="7030A0"/>
                </a:solidFill>
                <a:latin typeface="Times New Roman" panose="02020603050405020304" pitchFamily="18" charset="0"/>
                <a:cs typeface="Times New Roman" panose="02020603050405020304" pitchFamily="18" charset="0"/>
              </a:rPr>
              <a:t>số</a:t>
            </a:r>
            <a:r>
              <a:rPr lang="en-US" sz="3200" i="1" dirty="0" smtClean="0">
                <a:solidFill>
                  <a:srgbClr val="7030A0"/>
                </a:solidFill>
                <a:latin typeface="Times New Roman" panose="02020603050405020304" pitchFamily="18" charset="0"/>
                <a:cs typeface="Times New Roman" panose="02020603050405020304" pitchFamily="18" charset="0"/>
              </a:rPr>
              <a:t> </a:t>
            </a:r>
            <a:r>
              <a:rPr lang="en-US" sz="3200" i="1" dirty="0" err="1" smtClean="0">
                <a:solidFill>
                  <a:srgbClr val="7030A0"/>
                </a:solidFill>
                <a:latin typeface="Times New Roman" panose="02020603050405020304" pitchFamily="18" charset="0"/>
                <a:cs typeface="Times New Roman" panose="02020603050405020304" pitchFamily="18" charset="0"/>
              </a:rPr>
              <a:t>nhỏ</a:t>
            </a:r>
            <a:r>
              <a:rPr lang="en-US" sz="3200" i="1" dirty="0" smtClean="0">
                <a:solidFill>
                  <a:srgbClr val="7030A0"/>
                </a:solidFill>
                <a:latin typeface="Times New Roman" panose="02020603050405020304" pitchFamily="18" charset="0"/>
                <a:cs typeface="Times New Roman" panose="02020603050405020304" pitchFamily="18" charset="0"/>
              </a:rPr>
              <a:t> </a:t>
            </a:r>
            <a:r>
              <a:rPr lang="en-US" sz="3200" i="1" dirty="0" err="1" smtClean="0">
                <a:solidFill>
                  <a:srgbClr val="7030A0"/>
                </a:solidFill>
                <a:latin typeface="Times New Roman" panose="02020603050405020304" pitchFamily="18" charset="0"/>
                <a:cs typeface="Times New Roman" panose="02020603050405020304" pitchFamily="18" charset="0"/>
              </a:rPr>
              <a:t>tỉ</a:t>
            </a:r>
            <a:r>
              <a:rPr lang="en-US" sz="3200" i="1" dirty="0" smtClean="0">
                <a:solidFill>
                  <a:srgbClr val="7030A0"/>
                </a:solidFill>
                <a:latin typeface="Times New Roman" panose="02020603050405020304" pitchFamily="18" charset="0"/>
                <a:cs typeface="Times New Roman" panose="02020603050405020304" pitchFamily="18" charset="0"/>
              </a:rPr>
              <a:t> </a:t>
            </a:r>
            <a:r>
              <a:rPr lang="en-US" sz="3200" i="1" dirty="0" err="1" smtClean="0">
                <a:solidFill>
                  <a:srgbClr val="7030A0"/>
                </a:solidFill>
                <a:latin typeface="Times New Roman" panose="02020603050405020304" pitchFamily="18" charset="0"/>
                <a:cs typeface="Times New Roman" panose="02020603050405020304" pitchFamily="18" charset="0"/>
              </a:rPr>
              <a:t>lệ</a:t>
            </a:r>
            <a:r>
              <a:rPr lang="en-US" sz="3200" i="1" dirty="0" smtClean="0">
                <a:solidFill>
                  <a:srgbClr val="7030A0"/>
                </a:solidFill>
                <a:latin typeface="Times New Roman" panose="02020603050405020304" pitchFamily="18" charset="0"/>
                <a:cs typeface="Times New Roman" panose="02020603050405020304" pitchFamily="18" charset="0"/>
              </a:rPr>
              <a:t> </a:t>
            </a:r>
            <a:r>
              <a:rPr lang="en-US" sz="3200" i="1" dirty="0" err="1" smtClean="0">
                <a:solidFill>
                  <a:srgbClr val="7030A0"/>
                </a:solidFill>
                <a:latin typeface="Times New Roman" panose="02020603050405020304" pitchFamily="18" charset="0"/>
                <a:cs typeface="Times New Roman" panose="02020603050405020304" pitchFamily="18" charset="0"/>
              </a:rPr>
              <a:t>lớn</a:t>
            </a:r>
            <a:r>
              <a:rPr lang="en-US" sz="3200" i="1" dirty="0" smtClean="0">
                <a:solidFill>
                  <a:srgbClr val="7030A0"/>
                </a:solidFill>
                <a:latin typeface="Times New Roman" panose="02020603050405020304" pitchFamily="18" charset="0"/>
                <a:cs typeface="Times New Roman" panose="02020603050405020304" pitchFamily="18" charset="0"/>
              </a:rPr>
              <a:t>.</a:t>
            </a:r>
          </a:p>
          <a:p>
            <a:endParaRPr lang="en-US" sz="3200" dirty="0">
              <a:solidFill>
                <a:srgbClr val="7030A0"/>
              </a:solidFill>
              <a:latin typeface="Times New Roman" panose="02020603050405020304" pitchFamily="18" charset="0"/>
              <a:cs typeface="Times New Roman" panose="02020603050405020304" pitchFamily="18" charset="0"/>
            </a:endParaRPr>
          </a:p>
          <a:p>
            <a:r>
              <a:rPr lang="en-US" sz="3200" dirty="0" smtClean="0">
                <a:solidFill>
                  <a:srgbClr val="7030A0"/>
                </a:solidFill>
                <a:latin typeface="Times New Roman" panose="02020603050405020304" pitchFamily="18" charset="0"/>
                <a:cs typeface="Times New Roman" panose="02020603050405020304" pitchFamily="18" charset="0"/>
              </a:rPr>
              <a:t>      1</a:t>
            </a:r>
          </a:p>
          <a:p>
            <a:r>
              <a:rPr lang="en-US" sz="3200" dirty="0" smtClean="0">
                <a:solidFill>
                  <a:srgbClr val="7030A0"/>
                </a:solidFill>
                <a:latin typeface="Times New Roman" panose="02020603050405020304" pitchFamily="18" charset="0"/>
                <a:cs typeface="Times New Roman" panose="02020603050405020304" pitchFamily="18" charset="0"/>
              </a:rPr>
              <a:t> 10.000</a:t>
            </a:r>
            <a:endParaRPr lang="en-US" sz="3200" dirty="0">
              <a:solidFill>
                <a:srgbClr val="7030A0"/>
              </a:solidFill>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9311640" y="3383072"/>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953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91440"/>
            <a:ext cx="6507480" cy="670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p:nvSpPr>
        <p:spPr bwMode="auto">
          <a:xfrm>
            <a:off x="5135880" y="6073817"/>
            <a:ext cx="1661160" cy="32702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ct val="50000"/>
              </a:spcBef>
              <a:buFontTx/>
              <a:buNone/>
              <a:defRPr/>
            </a:pPr>
            <a:r>
              <a:rPr lang="en-US" altLang="en-US" sz="1400" b="1" kern="0" dirty="0" err="1">
                <a:solidFill>
                  <a:srgbClr val="000000"/>
                </a:solidFill>
                <a:latin typeface="Times New Roman" panose="02020603050405020304" pitchFamily="18" charset="0"/>
                <a:cs typeface="Times New Roman" panose="02020603050405020304" pitchFamily="18" charset="0"/>
              </a:rPr>
              <a:t>Tỉ</a:t>
            </a:r>
            <a:r>
              <a:rPr lang="en-US" altLang="en-US" sz="1400" b="1" kern="0" dirty="0">
                <a:solidFill>
                  <a:srgbClr val="000000"/>
                </a:solidFill>
                <a:latin typeface="Times New Roman" panose="02020603050405020304" pitchFamily="18" charset="0"/>
                <a:cs typeface="Times New Roman" panose="02020603050405020304" pitchFamily="18" charset="0"/>
              </a:rPr>
              <a:t> </a:t>
            </a:r>
            <a:r>
              <a:rPr lang="en-US" altLang="en-US" sz="1400" b="1" kern="0" dirty="0" err="1">
                <a:solidFill>
                  <a:srgbClr val="000000"/>
                </a:solidFill>
                <a:latin typeface="Times New Roman" panose="02020603050405020304" pitchFamily="18" charset="0"/>
                <a:cs typeface="Times New Roman" panose="02020603050405020304" pitchFamily="18" charset="0"/>
              </a:rPr>
              <a:t>lệ</a:t>
            </a:r>
            <a:r>
              <a:rPr lang="en-US" altLang="en-US" sz="1400" b="1" kern="0" dirty="0">
                <a:solidFill>
                  <a:srgbClr val="000000"/>
                </a:solidFill>
                <a:latin typeface="Times New Roman" panose="02020603050405020304" pitchFamily="18" charset="0"/>
                <a:cs typeface="Times New Roman" panose="02020603050405020304" pitchFamily="18" charset="0"/>
              </a:rPr>
              <a:t>: 1: 10 000 000</a:t>
            </a:r>
          </a:p>
          <a:p>
            <a:pPr algn="ctr" eaLnBrk="1" hangingPunct="1">
              <a:defRPr/>
            </a:pPr>
            <a:endParaRPr lang="en-US" altLang="en-US" sz="1400" b="1" kern="0" dirty="0">
              <a:solidFill>
                <a:srgbClr val="0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995160" y="1371600"/>
            <a:ext cx="5059680" cy="2739211"/>
          </a:xfrm>
          <a:prstGeom prst="rect">
            <a:avLst/>
          </a:prstGeom>
          <a:noFill/>
        </p:spPr>
        <p:txBody>
          <a:bodyPr wrap="square" rtlCol="0">
            <a:spAutoFit/>
          </a:bodyPr>
          <a:lstStyle/>
          <a:p>
            <a:pPr algn="ctr"/>
            <a:r>
              <a:rPr lang="en-US" sz="4000" i="1" dirty="0" err="1" smtClean="0">
                <a:solidFill>
                  <a:srgbClr val="7030A0"/>
                </a:solidFill>
                <a:latin typeface="Times New Roman" panose="02020603050405020304" pitchFamily="18" charset="0"/>
                <a:cs typeface="Times New Roman" panose="02020603050405020304" pitchFamily="18" charset="0"/>
              </a:rPr>
              <a:t>Mẫu</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số</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lớn</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tỉ</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lệ</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nhỏ</a:t>
            </a:r>
            <a:r>
              <a:rPr lang="en-US" sz="4000" i="1" dirty="0" smtClean="0">
                <a:solidFill>
                  <a:srgbClr val="7030A0"/>
                </a:solidFill>
                <a:latin typeface="Times New Roman" panose="02020603050405020304" pitchFamily="18" charset="0"/>
                <a:cs typeface="Times New Roman" panose="02020603050405020304" pitchFamily="18" charset="0"/>
              </a:rPr>
              <a:t>.</a:t>
            </a:r>
          </a:p>
          <a:p>
            <a:pPr algn="ctr"/>
            <a:endParaRPr lang="en-US" sz="3200" dirty="0">
              <a:solidFill>
                <a:srgbClr val="7030A0"/>
              </a:solidFill>
              <a:latin typeface="Times New Roman" panose="02020603050405020304" pitchFamily="18" charset="0"/>
              <a:cs typeface="Times New Roman" panose="02020603050405020304" pitchFamily="18" charset="0"/>
            </a:endParaRPr>
          </a:p>
          <a:p>
            <a:pPr algn="ctr"/>
            <a:r>
              <a:rPr lang="en-US" sz="3200" dirty="0" smtClean="0">
                <a:solidFill>
                  <a:srgbClr val="7030A0"/>
                </a:solidFill>
                <a:latin typeface="Times New Roman" panose="02020603050405020304" pitchFamily="18" charset="0"/>
                <a:cs typeface="Times New Roman" panose="02020603050405020304" pitchFamily="18" charset="0"/>
              </a:rPr>
              <a:t>  1</a:t>
            </a:r>
          </a:p>
          <a:p>
            <a:pPr algn="ctr"/>
            <a:r>
              <a:rPr lang="en-US" sz="3200" dirty="0" smtClean="0">
                <a:solidFill>
                  <a:srgbClr val="7030A0"/>
                </a:solidFill>
                <a:latin typeface="Times New Roman" panose="02020603050405020304" pitchFamily="18" charset="0"/>
                <a:cs typeface="Times New Roman" panose="02020603050405020304" pitchFamily="18" charset="0"/>
              </a:rPr>
              <a:t> 10.000.000</a:t>
            </a:r>
            <a:endParaRPr lang="en-US" sz="3200" dirty="0">
              <a:solidFill>
                <a:srgbClr val="7030A0"/>
              </a:solidFill>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8641080" y="3017312"/>
            <a:ext cx="1965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000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60" y="966311"/>
            <a:ext cx="11201400" cy="4524315"/>
          </a:xfrm>
          <a:prstGeom prst="rect">
            <a:avLst/>
          </a:prstGeom>
        </p:spPr>
        <p:txBody>
          <a:bodyPr wrap="square">
            <a:spAutoFit/>
          </a:bodyPr>
          <a:lstStyle/>
          <a:p>
            <a:pPr>
              <a:spcAft>
                <a:spcPts val="0"/>
              </a:spcAft>
            </a:pPr>
            <a:r>
              <a:rPr lang="nl-NL"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II/ Tỉ lệ bản </a:t>
            </a:r>
            <a:r>
              <a:rPr lang="nl-NL"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đồ.</a:t>
            </a:r>
          </a:p>
          <a:p>
            <a:pPr>
              <a:spcAft>
                <a:spcPts val="0"/>
              </a:spcAft>
            </a:pPr>
            <a:endParaRPr lang="en-US" sz="3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Khái </a:t>
            </a:r>
            <a:r>
              <a:rPr lang="nl-NL"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niệm: Tỉ lệ bản đồ cho biết mức độ thu nhỏ của khoảng cách so với thực địa. Để thể hiện tỉ lệ bản đồ người ta dùng tỉ lệ số và tỉ lệ </a:t>
            </a:r>
            <a:r>
              <a:rPr lang="nl-NL"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thước.</a:t>
            </a:r>
          </a:p>
          <a:p>
            <a:pPr>
              <a:spcAft>
                <a:spcPts val="0"/>
              </a:spcAft>
            </a:pPr>
            <a:endParaRPr lang="en-US" sz="3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t>
            </a:r>
            <a:r>
              <a:rPr lang="vi-VN"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guyên tắc: Để tính khoảng cách trên thực địa (theo đường chim bay) </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hay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bất</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dựa vào tỉ lệ bản đồ</a:t>
            </a:r>
            <a:r>
              <a:rPr lang="en-US"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3616585"/>
      </p:ext>
    </p:extLst>
  </p:cSld>
  <p:clrMapOvr>
    <a:masterClrMapping/>
  </p:clrMapOvr>
  <p:transition spd="med">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87756" y="230776"/>
            <a:ext cx="11353265" cy="1200329"/>
          </a:xfrm>
          <a:prstGeom prst="rect">
            <a:avLst/>
          </a:prstGeom>
          <a:solidFill>
            <a:schemeClr val="bg1"/>
          </a:solidFill>
          <a:ln>
            <a:noFill/>
          </a:ln>
          <a:effectLs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Tính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khoảng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cách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thực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tế</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dựa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vào</a:t>
            </a:r>
            <a:r>
              <a:rPr lang="en-US" sz="3600" dirty="0" smtClean="0">
                <a:solidFill>
                  <a:srgbClr val="FF0000"/>
                </a:solidFill>
                <a:latin typeface="Times New Roman" panose="02020603050405020304" pitchFamily="18" charset="0"/>
                <a:cs typeface="Times New Roman" panose="02020603050405020304" pitchFamily="18" charset="0"/>
              </a:rPr>
              <a:t>   </a:t>
            </a:r>
          </a:p>
          <a:p>
            <a:pPr algn="ctr" eaLnBrk="1" hangingPunct="1"/>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tỉ</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lệ</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bản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đồ</a:t>
            </a:r>
            <a:r>
              <a:rPr lang="en-US" sz="3600" dirty="0" smtClean="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66255" y="1936462"/>
            <a:ext cx="11674764" cy="1388630"/>
          </a:xfrm>
        </p:spPr>
        <p:txBody>
          <a:bodyPr>
            <a:normAutofit/>
          </a:bodyPr>
          <a:lstStyle/>
          <a:p>
            <a:pPr algn="just" fontAlgn="auto">
              <a:buFontTx/>
              <a:buChar char="-"/>
            </a:pPr>
            <a:r>
              <a:rPr lang="nl-NL" sz="3200" i="1" dirty="0" smtClean="0">
                <a:solidFill>
                  <a:srgbClr val="7030A0"/>
                </a:solidFill>
                <a:latin typeface="Times New Roman" pitchFamily="18" charset="0"/>
                <a:cs typeface="Times New Roman" pitchFamily="18" charset="0"/>
              </a:rPr>
              <a:t>M</a:t>
            </a:r>
            <a:r>
              <a:rPr lang="vi-VN" sz="3200" i="1" dirty="0">
                <a:solidFill>
                  <a:srgbClr val="7030A0"/>
                </a:solidFill>
                <a:latin typeface="Times New Roman" pitchFamily="18" charset="0"/>
                <a:cs typeface="Times New Roman" pitchFamily="18" charset="0"/>
              </a:rPr>
              <a:t>uốn </a:t>
            </a:r>
            <a:r>
              <a:rPr lang="en-US" sz="3200" i="1" dirty="0" err="1">
                <a:solidFill>
                  <a:srgbClr val="7030A0"/>
                </a:solidFill>
                <a:latin typeface="Times New Roman" pitchFamily="18" charset="0"/>
                <a:cs typeface="Times New Roman" pitchFamily="18" charset="0"/>
              </a:rPr>
              <a:t>biết</a:t>
            </a:r>
            <a:r>
              <a:rPr lang="vi-VN" sz="3200" i="1" dirty="0">
                <a:solidFill>
                  <a:srgbClr val="7030A0"/>
                </a:solidFill>
                <a:latin typeface="Times New Roman" pitchFamily="18" charset="0"/>
                <a:cs typeface="Times New Roman" pitchFamily="18" charset="0"/>
              </a:rPr>
              <a:t> khoảng cách thực tế của </a:t>
            </a:r>
            <a:r>
              <a:rPr lang="en-US" sz="3200" i="1" dirty="0">
                <a:solidFill>
                  <a:srgbClr val="7030A0"/>
                </a:solidFill>
                <a:latin typeface="Times New Roman" pitchFamily="18" charset="0"/>
                <a:cs typeface="Times New Roman" pitchFamily="18" charset="0"/>
              </a:rPr>
              <a:t>2 </a:t>
            </a:r>
            <a:r>
              <a:rPr lang="en-US" sz="3200" i="1" dirty="0" err="1">
                <a:solidFill>
                  <a:srgbClr val="7030A0"/>
                </a:solidFill>
                <a:latin typeface="Times New Roman" pitchFamily="18" charset="0"/>
                <a:cs typeface="Times New Roman" pitchFamily="18" charset="0"/>
              </a:rPr>
              <a:t>điểm</a:t>
            </a:r>
            <a:r>
              <a:rPr lang="en-US" sz="3200" i="1" dirty="0">
                <a:solidFill>
                  <a:srgbClr val="7030A0"/>
                </a:solidFill>
                <a:latin typeface="Times New Roman" pitchFamily="18" charset="0"/>
                <a:cs typeface="Times New Roman" pitchFamily="18" charset="0"/>
              </a:rPr>
              <a:t> A </a:t>
            </a:r>
            <a:r>
              <a:rPr lang="en-US" sz="3200" i="1" dirty="0" err="1">
                <a:solidFill>
                  <a:srgbClr val="7030A0"/>
                </a:solidFill>
                <a:latin typeface="Times New Roman" pitchFamily="18" charset="0"/>
                <a:cs typeface="Times New Roman" pitchFamily="18" charset="0"/>
              </a:rPr>
              <a:t>và</a:t>
            </a:r>
            <a:r>
              <a:rPr lang="en-US" sz="3200" i="1" dirty="0">
                <a:solidFill>
                  <a:srgbClr val="7030A0"/>
                </a:solidFill>
                <a:latin typeface="Times New Roman" pitchFamily="18" charset="0"/>
                <a:cs typeface="Times New Roman" pitchFamily="18" charset="0"/>
              </a:rPr>
              <a:t> B, ta </a:t>
            </a:r>
            <a:r>
              <a:rPr lang="en-US" sz="3200" i="1" dirty="0" err="1">
                <a:solidFill>
                  <a:srgbClr val="7030A0"/>
                </a:solidFill>
                <a:latin typeface="Times New Roman" pitchFamily="18" charset="0"/>
                <a:cs typeface="Times New Roman" pitchFamily="18" charset="0"/>
              </a:rPr>
              <a:t>dùng</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thước</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đo</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khoảng</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cách</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từ</a:t>
            </a:r>
            <a:r>
              <a:rPr lang="en-US" sz="3200" i="1" dirty="0">
                <a:solidFill>
                  <a:srgbClr val="7030A0"/>
                </a:solidFill>
                <a:latin typeface="Times New Roman" pitchFamily="18" charset="0"/>
                <a:cs typeface="Times New Roman" pitchFamily="18" charset="0"/>
              </a:rPr>
              <a:t> A </a:t>
            </a:r>
            <a:r>
              <a:rPr lang="en-US" sz="3200" i="1" dirty="0" err="1">
                <a:solidFill>
                  <a:srgbClr val="7030A0"/>
                </a:solidFill>
                <a:latin typeface="Times New Roman" pitchFamily="18" charset="0"/>
                <a:cs typeface="Times New Roman" pitchFamily="18" charset="0"/>
              </a:rPr>
              <a:t>đến</a:t>
            </a:r>
            <a:r>
              <a:rPr lang="en-US" sz="3200" i="1" dirty="0">
                <a:solidFill>
                  <a:srgbClr val="7030A0"/>
                </a:solidFill>
                <a:latin typeface="Times New Roman" pitchFamily="18" charset="0"/>
                <a:cs typeface="Times New Roman" pitchFamily="18" charset="0"/>
              </a:rPr>
              <a:t> B </a:t>
            </a:r>
            <a:r>
              <a:rPr lang="en-US" sz="3200" i="1" dirty="0" err="1">
                <a:solidFill>
                  <a:srgbClr val="7030A0"/>
                </a:solidFill>
                <a:latin typeface="Times New Roman" pitchFamily="18" charset="0"/>
                <a:cs typeface="Times New Roman" pitchFamily="18" charset="0"/>
              </a:rPr>
              <a:t>trên</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bản</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đồ</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rồi</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dựa</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vào</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tỉ</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lệ</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để</a:t>
            </a:r>
            <a:r>
              <a:rPr lang="en-US" sz="3200" i="1" dirty="0">
                <a:solidFill>
                  <a:srgbClr val="7030A0"/>
                </a:solidFill>
                <a:latin typeface="Times New Roman" pitchFamily="18" charset="0"/>
                <a:cs typeface="Times New Roman" pitchFamily="18" charset="0"/>
              </a:rPr>
              <a:t> </a:t>
            </a:r>
            <a:r>
              <a:rPr lang="en-US" sz="3200" i="1" dirty="0" err="1">
                <a:solidFill>
                  <a:srgbClr val="7030A0"/>
                </a:solidFill>
                <a:latin typeface="Times New Roman" pitchFamily="18" charset="0"/>
                <a:cs typeface="Times New Roman" pitchFamily="18" charset="0"/>
              </a:rPr>
              <a:t>tính</a:t>
            </a:r>
            <a:r>
              <a:rPr lang="en-US" sz="3200" i="1" dirty="0" smtClean="0">
                <a:solidFill>
                  <a:srgbClr val="7030A0"/>
                </a:solidFill>
                <a:latin typeface="Times New Roman" pitchFamily="18" charset="0"/>
                <a:cs typeface="Times New Roman" pitchFamily="18" charset="0"/>
              </a:rPr>
              <a:t>.</a:t>
            </a:r>
          </a:p>
        </p:txBody>
      </p:sp>
      <p:sp>
        <p:nvSpPr>
          <p:cNvPr id="6" name="TextBox 5"/>
          <p:cNvSpPr txBox="1"/>
          <p:nvPr/>
        </p:nvSpPr>
        <p:spPr>
          <a:xfrm>
            <a:off x="1132197" y="2711113"/>
            <a:ext cx="10470776" cy="1754326"/>
          </a:xfrm>
          <a:prstGeom prst="rect">
            <a:avLst/>
          </a:prstGeom>
          <a:noFill/>
        </p:spPr>
        <p:txBody>
          <a:bodyPr wrap="square" rtlCol="0">
            <a:spAutoFit/>
          </a:bodyP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Khoảng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cách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thực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địa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Khoảng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cách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trên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bản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đồ</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0070C0"/>
                </a:solidFill>
                <a:latin typeface="Times New Roman" panose="02020603050405020304" pitchFamily="18" charset="0"/>
                <a:cs typeface="Times New Roman" panose="02020603050405020304" pitchFamily="18" charset="0"/>
              </a:rPr>
              <a:t>X</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mẫu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số</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tỉ</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lệ</a:t>
            </a:r>
            <a:endParaRPr lang="en-US" sz="36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Sau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đó</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đổi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ra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đơn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vị</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thích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hợp</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3"/>
          <p:cNvSpPr txBox="1">
            <a:spLocks/>
          </p:cNvSpPr>
          <p:nvPr/>
        </p:nvSpPr>
        <p:spPr>
          <a:xfrm>
            <a:off x="386153" y="3671511"/>
            <a:ext cx="11353265" cy="768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200" i="1" dirty="0" smtClean="0">
                <a:solidFill>
                  <a:srgbClr val="7030A0"/>
                </a:solidFill>
                <a:latin typeface="Times New Roman" pitchFamily="18" charset="0"/>
                <a:cs typeface="Times New Roman" pitchFamily="18" charset="0"/>
              </a:rPr>
              <a:t>VD: </a:t>
            </a:r>
            <a:r>
              <a:rPr lang="en-US" sz="3200" i="1" dirty="0" err="1" smtClean="0">
                <a:solidFill>
                  <a:srgbClr val="7030A0"/>
                </a:solidFill>
                <a:latin typeface="Times New Roman" pitchFamily="18" charset="0"/>
                <a:cs typeface="Times New Roman" pitchFamily="18" charset="0"/>
              </a:rPr>
              <a:t>Bản</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đồ</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có</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tỉ</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lệ</a:t>
            </a:r>
            <a:r>
              <a:rPr lang="en-US" sz="3200" i="1" dirty="0" smtClean="0">
                <a:solidFill>
                  <a:srgbClr val="7030A0"/>
                </a:solidFill>
                <a:latin typeface="Times New Roman" pitchFamily="18" charset="0"/>
                <a:cs typeface="Times New Roman" pitchFamily="18" charset="0"/>
              </a:rPr>
              <a:t> 1:1 000 000. </a:t>
            </a:r>
            <a:r>
              <a:rPr lang="en-US" sz="3200" i="1" dirty="0" err="1" smtClean="0">
                <a:solidFill>
                  <a:srgbClr val="7030A0"/>
                </a:solidFill>
                <a:latin typeface="Times New Roman" pitchFamily="18" charset="0"/>
                <a:cs typeface="Times New Roman" pitchFamily="18" charset="0"/>
              </a:rPr>
              <a:t>Biết</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đoạn</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từ</a:t>
            </a:r>
            <a:r>
              <a:rPr lang="en-US" sz="3200" i="1" dirty="0" smtClean="0">
                <a:solidFill>
                  <a:srgbClr val="7030A0"/>
                </a:solidFill>
                <a:latin typeface="Times New Roman" pitchFamily="18" charset="0"/>
                <a:cs typeface="Times New Roman" pitchFamily="18" charset="0"/>
              </a:rPr>
              <a:t> TP A </a:t>
            </a:r>
            <a:r>
              <a:rPr lang="en-US" sz="3200" i="1" dirty="0" err="1" smtClean="0">
                <a:solidFill>
                  <a:srgbClr val="7030A0"/>
                </a:solidFill>
                <a:latin typeface="Times New Roman" pitchFamily="18" charset="0"/>
                <a:cs typeface="Times New Roman" pitchFamily="18" charset="0"/>
              </a:rPr>
              <a:t>đến</a:t>
            </a:r>
            <a:r>
              <a:rPr lang="en-US" sz="3200" i="1" dirty="0" smtClean="0">
                <a:solidFill>
                  <a:srgbClr val="7030A0"/>
                </a:solidFill>
                <a:latin typeface="Times New Roman" pitchFamily="18" charset="0"/>
                <a:cs typeface="Times New Roman" pitchFamily="18" charset="0"/>
              </a:rPr>
              <a:t> TP B </a:t>
            </a:r>
            <a:r>
              <a:rPr lang="en-US" sz="3200" i="1" dirty="0" err="1" smtClean="0">
                <a:solidFill>
                  <a:srgbClr val="7030A0"/>
                </a:solidFill>
                <a:latin typeface="Times New Roman" pitchFamily="18" charset="0"/>
                <a:cs typeface="Times New Roman" pitchFamily="18" charset="0"/>
              </a:rPr>
              <a:t>trên</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bản</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đồ</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là</a:t>
            </a:r>
            <a:r>
              <a:rPr lang="en-US" sz="3200" i="1" dirty="0" smtClean="0">
                <a:solidFill>
                  <a:srgbClr val="7030A0"/>
                </a:solidFill>
                <a:latin typeface="Times New Roman" pitchFamily="18" charset="0"/>
                <a:cs typeface="Times New Roman" pitchFamily="18" charset="0"/>
              </a:rPr>
              <a:t> 3cm. </a:t>
            </a:r>
            <a:r>
              <a:rPr lang="en-US" sz="3200" i="1" dirty="0" err="1" smtClean="0">
                <a:solidFill>
                  <a:srgbClr val="7030A0"/>
                </a:solidFill>
                <a:latin typeface="Times New Roman" pitchFamily="18" charset="0"/>
                <a:cs typeface="Times New Roman" pitchFamily="18" charset="0"/>
              </a:rPr>
              <a:t>Tính</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khoảng</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cách</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thực</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tế</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từ</a:t>
            </a:r>
            <a:r>
              <a:rPr lang="en-US" sz="3200" i="1" dirty="0" smtClean="0">
                <a:solidFill>
                  <a:srgbClr val="7030A0"/>
                </a:solidFill>
                <a:latin typeface="Times New Roman" pitchFamily="18" charset="0"/>
                <a:cs typeface="Times New Roman" pitchFamily="18" charset="0"/>
              </a:rPr>
              <a:t> </a:t>
            </a:r>
            <a:r>
              <a:rPr lang="en-US" sz="3200" i="1" dirty="0">
                <a:solidFill>
                  <a:srgbClr val="7030A0"/>
                </a:solidFill>
                <a:latin typeface="Times New Roman" pitchFamily="18" charset="0"/>
                <a:cs typeface="Times New Roman" pitchFamily="18" charset="0"/>
              </a:rPr>
              <a:t>TP A </a:t>
            </a:r>
            <a:r>
              <a:rPr lang="en-US" sz="3200" i="1" dirty="0" err="1">
                <a:solidFill>
                  <a:srgbClr val="7030A0"/>
                </a:solidFill>
                <a:latin typeface="Times New Roman" pitchFamily="18" charset="0"/>
                <a:cs typeface="Times New Roman" pitchFamily="18" charset="0"/>
              </a:rPr>
              <a:t>đến</a:t>
            </a:r>
            <a:r>
              <a:rPr lang="en-US" sz="3200" i="1" dirty="0">
                <a:solidFill>
                  <a:srgbClr val="7030A0"/>
                </a:solidFill>
                <a:latin typeface="Times New Roman" pitchFamily="18" charset="0"/>
                <a:cs typeface="Times New Roman" pitchFamily="18" charset="0"/>
              </a:rPr>
              <a:t> TP </a:t>
            </a:r>
            <a:r>
              <a:rPr lang="en-US" sz="3200" i="1" dirty="0" smtClean="0">
                <a:solidFill>
                  <a:srgbClr val="7030A0"/>
                </a:solidFill>
                <a:latin typeface="Times New Roman" pitchFamily="18" charset="0"/>
                <a:cs typeface="Times New Roman" pitchFamily="18" charset="0"/>
              </a:rPr>
              <a:t>B </a:t>
            </a:r>
            <a:r>
              <a:rPr lang="en-US" sz="3200" i="1" dirty="0" err="1" smtClean="0">
                <a:solidFill>
                  <a:srgbClr val="7030A0"/>
                </a:solidFill>
                <a:latin typeface="Times New Roman" pitchFamily="18" charset="0"/>
                <a:cs typeface="Times New Roman" pitchFamily="18" charset="0"/>
              </a:rPr>
              <a:t>là</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bao</a:t>
            </a:r>
            <a:r>
              <a:rPr lang="en-US" sz="3200" i="1" dirty="0" smtClean="0">
                <a:solidFill>
                  <a:srgbClr val="7030A0"/>
                </a:solidFill>
                <a:latin typeface="Times New Roman" pitchFamily="18" charset="0"/>
                <a:cs typeface="Times New Roman" pitchFamily="18" charset="0"/>
              </a:rPr>
              <a:t> </a:t>
            </a:r>
            <a:r>
              <a:rPr lang="en-US" sz="3200" i="1" dirty="0" err="1" smtClean="0">
                <a:solidFill>
                  <a:srgbClr val="7030A0"/>
                </a:solidFill>
                <a:latin typeface="Times New Roman" pitchFamily="18" charset="0"/>
                <a:cs typeface="Times New Roman" pitchFamily="18" charset="0"/>
              </a:rPr>
              <a:t>nhiêu</a:t>
            </a:r>
            <a:r>
              <a:rPr lang="en-US" sz="3200" i="1" dirty="0" smtClean="0">
                <a:solidFill>
                  <a:srgbClr val="7030A0"/>
                </a:solidFill>
                <a:latin typeface="Times New Roman" pitchFamily="18" charset="0"/>
                <a:cs typeface="Times New Roman" pitchFamily="18" charset="0"/>
              </a:rPr>
              <a:t> km?</a:t>
            </a:r>
            <a:endParaRPr lang="en-US" sz="3200" i="1" dirty="0">
              <a:solidFill>
                <a:srgbClr val="7030A0"/>
              </a:solidFill>
              <a:latin typeface="Times New Roman" pitchFamily="18" charset="0"/>
              <a:cs typeface="Times New Roman" pitchFamily="18" charset="0"/>
            </a:endParaRPr>
          </a:p>
        </p:txBody>
      </p:sp>
      <p:sp>
        <p:nvSpPr>
          <p:cNvPr id="8" name="Content Placeholder 3"/>
          <p:cNvSpPr txBox="1">
            <a:spLocks/>
          </p:cNvSpPr>
          <p:nvPr/>
        </p:nvSpPr>
        <p:spPr>
          <a:xfrm>
            <a:off x="487756" y="5820996"/>
            <a:ext cx="11115217" cy="590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solidFill>
                  <a:srgbClr val="FF0000"/>
                </a:solidFill>
                <a:latin typeface="Times New Roman" pitchFamily="18" charset="0"/>
                <a:cs typeface="Times New Roman" pitchFamily="18" charset="0"/>
              </a:rPr>
              <a:t>1 000 000 x 3 = 3 000 000 cm (</a:t>
            </a:r>
            <a:r>
              <a:rPr lang="en-US" sz="3600" dirty="0" err="1" smtClean="0">
                <a:solidFill>
                  <a:srgbClr val="FF0000"/>
                </a:solidFill>
                <a:latin typeface="Times New Roman" pitchFamily="18" charset="0"/>
                <a:cs typeface="Times New Roman" pitchFamily="18" charset="0"/>
              </a:rPr>
              <a:t>hoặc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đổi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ra</a:t>
            </a:r>
            <a:r>
              <a:rPr lang="en-US" sz="3600" dirty="0" smtClean="0">
                <a:solidFill>
                  <a:srgbClr val="FF0000"/>
                </a:solidFill>
                <a:latin typeface="Times New Roman" pitchFamily="18" charset="0"/>
                <a:cs typeface="Times New Roman" pitchFamily="18" charset="0"/>
              </a:rPr>
              <a:t> 30 km) </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9628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circle(in)">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circle(in)">
                                      <p:cBhvr>
                                        <p:cTn id="2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6" grpId="1"/>
      <p:bldP spid="7"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08290" y="44607"/>
            <a:ext cx="8099332" cy="707886"/>
          </a:xfrm>
          <a:prstGeom prst="rect">
            <a:avLst/>
          </a:prstGeom>
        </p:spPr>
        <p:txBody>
          <a:bodyPr wrap="none">
            <a:spAutoFit/>
          </a:bodyPr>
          <a:lstStyle/>
          <a:p>
            <a:pPr algn="ctr"/>
            <a:r>
              <a:rPr lang="nl-NL" sz="4000" dirty="0" smtClean="0">
                <a:solidFill>
                  <a:srgbClr val="FF0000"/>
                </a:solidFill>
                <a:latin typeface="Times New Roman" panose="02020603050405020304" pitchFamily="18" charset="0"/>
                <a:cs typeface="Times New Roman" panose="02020603050405020304" pitchFamily="18" charset="0"/>
              </a:rPr>
              <a:t>III. TÌM </a:t>
            </a:r>
            <a:r>
              <a:rPr lang="nl-NL" sz="4000" dirty="0">
                <a:solidFill>
                  <a:srgbClr val="FF0000"/>
                </a:solidFill>
                <a:latin typeface="Times New Roman" panose="02020603050405020304" pitchFamily="18" charset="0"/>
                <a:cs typeface="Times New Roman" panose="02020603050405020304" pitchFamily="18" charset="0"/>
              </a:rPr>
              <a:t>ĐƯỜNG ĐI TRÊN BẢN ĐỒ</a:t>
            </a:r>
            <a:endParaRPr lang="x-none" sz="40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rcRect/>
          <a:stretch>
            <a:fillRect/>
          </a:stretch>
        </p:blipFill>
        <p:spPr bwMode="auto">
          <a:xfrm>
            <a:off x="210275" y="714115"/>
            <a:ext cx="2025650" cy="1738312"/>
          </a:xfrm>
          <a:prstGeom prst="rect">
            <a:avLst/>
          </a:prstGeom>
          <a:noFill/>
          <a:ln w="9525">
            <a:noFill/>
            <a:miter lim="800000"/>
            <a:headEnd/>
            <a:tailEnd/>
          </a:ln>
        </p:spPr>
      </p:pic>
      <p:sp>
        <p:nvSpPr>
          <p:cNvPr id="6" name="Rectangle 5"/>
          <p:cNvSpPr/>
          <p:nvPr/>
        </p:nvSpPr>
        <p:spPr>
          <a:xfrm>
            <a:off x="63445" y="2687464"/>
            <a:ext cx="5194355" cy="1569660"/>
          </a:xfrm>
          <a:prstGeom prst="rect">
            <a:avLst/>
          </a:prstGeom>
        </p:spPr>
        <p:txBody>
          <a:bodyPr wrap="square">
            <a:spAutoFit/>
          </a:bodyPr>
          <a:lstStyle/>
          <a:p>
            <a:r>
              <a:rPr lang="en-US" sz="2400" i="1" dirty="0" smtClean="0">
                <a:solidFill>
                  <a:srgbClr val="FF0000"/>
                </a:solidFill>
                <a:latin typeface="Times New Roman" panose="02020603050405020304" pitchFamily="18" charset="0"/>
                <a:cs typeface="Times New Roman" panose="02020603050405020304" pitchFamily="18" charset="0"/>
              </a:rPr>
              <a:t>1. </a:t>
            </a:r>
            <a:r>
              <a:rPr lang="vi-VN" sz="2400" i="1" dirty="0" smtClean="0">
                <a:solidFill>
                  <a:srgbClr val="FF0000"/>
                </a:solidFill>
                <a:latin typeface="Times New Roman" panose="02020603050405020304" pitchFamily="18" charset="0"/>
                <a:cs typeface="Times New Roman" panose="02020603050405020304" pitchFamily="18" charset="0"/>
              </a:rPr>
              <a:t>Xác </a:t>
            </a:r>
            <a:r>
              <a:rPr lang="vi-VN" sz="2400" i="1" dirty="0">
                <a:solidFill>
                  <a:srgbClr val="FF0000"/>
                </a:solidFill>
                <a:latin typeface="Times New Roman" panose="02020603050405020304" pitchFamily="18" charset="0"/>
                <a:cs typeface="Times New Roman" panose="02020603050405020304" pitchFamily="18" charset="0"/>
              </a:rPr>
              <a:t>định hướng đi từ Hội trường Thống Nhất đến Nhà hát Thành phố. </a:t>
            </a:r>
            <a:r>
              <a:rPr lang="en-US" sz="2400" i="1" dirty="0" err="1" smtClean="0">
                <a:solidFill>
                  <a:srgbClr val="FF0000"/>
                </a:solidFill>
                <a:latin typeface="Times New Roman" panose="02020603050405020304" pitchFamily="18" charset="0"/>
                <a:cs typeface="Times New Roman" panose="02020603050405020304" pitchFamily="18" charset="0"/>
              </a:rPr>
              <a:t>Sau</a:t>
            </a:r>
            <a:r>
              <a:rPr lang="en-US" sz="2400" i="1" dirty="0">
                <a:solidFill>
                  <a:srgbClr val="FF0000"/>
                </a:solidFill>
                <a:latin typeface="Times New Roman" panose="02020603050405020304" pitchFamily="18" charset="0"/>
                <a:cs typeface="Times New Roman" panose="02020603050405020304" pitchFamily="18" charset="0"/>
              </a:rPr>
              <a:t> T</a:t>
            </a:r>
            <a:r>
              <a:rPr lang="vi-VN" sz="2400" i="1" dirty="0">
                <a:solidFill>
                  <a:srgbClr val="FF0000"/>
                </a:solidFill>
                <a:latin typeface="Times New Roman" panose="02020603050405020304" pitchFamily="18" charset="0"/>
                <a:cs typeface="Times New Roman" panose="02020603050405020304" pitchFamily="18" charset="0"/>
              </a:rPr>
              <a:t>ừ Nhà hát Thành phố đến chợ Bến Thành</a:t>
            </a:r>
            <a:r>
              <a:rPr lang="vi-VN" sz="2400" i="1" dirty="0" smtClean="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200" y="4904155"/>
            <a:ext cx="5044440" cy="1200329"/>
          </a:xfrm>
          <a:prstGeom prst="rect">
            <a:avLst/>
          </a:prstGeom>
        </p:spPr>
        <p:txBody>
          <a:bodyPr wrap="square">
            <a:spAutoFit/>
          </a:bodyPr>
          <a:lstStyle/>
          <a:p>
            <a:r>
              <a:rPr lang="en-US" sz="2400" i="1" dirty="0">
                <a:solidFill>
                  <a:srgbClr val="FF0000"/>
                </a:solidFill>
                <a:latin typeface="Times New Roman" panose="02020603050405020304" pitchFamily="18" charset="0"/>
                <a:cs typeface="Times New Roman" panose="02020603050405020304" pitchFamily="18" charset="0"/>
              </a:rPr>
              <a:t>2. </a:t>
            </a:r>
            <a:r>
              <a:rPr lang="vi-VN" sz="2400" i="1" dirty="0">
                <a:solidFill>
                  <a:srgbClr val="FF0000"/>
                </a:solidFill>
                <a:latin typeface="Times New Roman" panose="02020603050405020304" pitchFamily="18" charset="0"/>
                <a:cs typeface="Times New Roman" panose="02020603050405020304" pitchFamily="18" charset="0"/>
              </a:rPr>
              <a:t>Xác định tuyến đường ngắn nhất để đi từ Hội trường Thống Nhất đến chợ Bến Thành</a:t>
            </a:r>
            <a:r>
              <a:rPr lang="vi-VN" i="1" dirty="0">
                <a:solidFill>
                  <a:srgbClr val="FF0000"/>
                </a:solidFill>
                <a:latin typeface="Times New Roman" panose="02020603050405020304" pitchFamily="18" charset="0"/>
                <a:cs typeface="Times New Roman" panose="02020603050405020304" pitchFamily="18" charset="0"/>
              </a:rPr>
              <a:t>.</a:t>
            </a:r>
            <a:endParaRPr lang="en-US" dirty="0"/>
          </a:p>
        </p:txBody>
      </p:sp>
      <p:pic>
        <p:nvPicPr>
          <p:cNvPr id="8" name="Picture 2" descr="C:\Users\admin\Downloads\HÌNH SGK 6 CHÂN TRỜI SÁNG TẠO\Hinh 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960" y="752493"/>
            <a:ext cx="6553201" cy="597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3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733" y="176360"/>
            <a:ext cx="5277022" cy="6605440"/>
          </a:xfrm>
        </p:spPr>
        <p:txBody>
          <a:bodyPr>
            <a:noAutofit/>
          </a:bodyPr>
          <a:lstStyle/>
          <a:p>
            <a:pPr marL="0" indent="0">
              <a:buNone/>
            </a:pPr>
            <a:r>
              <a:rPr lang="vi-VN" sz="3200" i="1" dirty="0">
                <a:solidFill>
                  <a:schemeClr val="accent6">
                    <a:lumMod val="50000"/>
                  </a:schemeClr>
                </a:solidFill>
                <a:latin typeface="Times New Roman" panose="02020603050405020304" pitchFamily="18" charset="0"/>
                <a:cs typeface="Times New Roman" panose="02020603050405020304" pitchFamily="18" charset="0"/>
              </a:rPr>
              <a:t>1. Xác định hướng đi</a:t>
            </a:r>
          </a:p>
          <a:p>
            <a:pPr marL="0" indent="0">
              <a:buNone/>
            </a:pPr>
            <a:r>
              <a:rPr lang="vi-VN" sz="3200" i="1" dirty="0" smtClean="0">
                <a:solidFill>
                  <a:schemeClr val="accent6">
                    <a:lumMod val="50000"/>
                  </a:schemeClr>
                </a:solidFill>
                <a:latin typeface="Times New Roman" panose="02020603050405020304" pitchFamily="18" charset="0"/>
                <a:cs typeface="Times New Roman" panose="02020603050405020304" pitchFamily="18" charset="0"/>
              </a:rPr>
              <a:t>-</a:t>
            </a:r>
            <a:r>
              <a:rPr lang="en-US" sz="32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3200" i="1" dirty="0" smtClean="0">
                <a:solidFill>
                  <a:schemeClr val="accent6">
                    <a:lumMod val="50000"/>
                  </a:schemeClr>
                </a:solidFill>
                <a:latin typeface="Times New Roman" panose="02020603050405020304" pitchFamily="18" charset="0"/>
                <a:cs typeface="Times New Roman" panose="02020603050405020304" pitchFamily="18" charset="0"/>
              </a:rPr>
              <a:t>Từ </a:t>
            </a:r>
            <a:r>
              <a:rPr lang="vi-VN" sz="3200" i="1" dirty="0">
                <a:solidFill>
                  <a:schemeClr val="accent6">
                    <a:lumMod val="50000"/>
                  </a:schemeClr>
                </a:solidFill>
                <a:latin typeface="Times New Roman" panose="02020603050405020304" pitchFamily="18" charset="0"/>
                <a:cs typeface="Times New Roman" panose="02020603050405020304" pitchFamily="18" charset="0"/>
              </a:rPr>
              <a:t>Hội trường Thống Nhất đến Nhà hát </a:t>
            </a:r>
            <a:r>
              <a:rPr lang="en-US" sz="3200" i="1" dirty="0" smtClean="0">
                <a:solidFill>
                  <a:schemeClr val="accent6">
                    <a:lumMod val="50000"/>
                  </a:schemeClr>
                </a:solidFill>
                <a:latin typeface="Times New Roman" panose="02020603050405020304" pitchFamily="18" charset="0"/>
                <a:cs typeface="Times New Roman" panose="02020603050405020304" pitchFamily="18" charset="0"/>
              </a:rPr>
              <a:t>t</a:t>
            </a:r>
            <a:r>
              <a:rPr lang="vi-VN" sz="3200" i="1" dirty="0" smtClean="0">
                <a:solidFill>
                  <a:schemeClr val="accent6">
                    <a:lumMod val="50000"/>
                  </a:schemeClr>
                </a:solidFill>
                <a:latin typeface="Times New Roman" panose="02020603050405020304" pitchFamily="18" charset="0"/>
                <a:cs typeface="Times New Roman" panose="02020603050405020304" pitchFamily="18" charset="0"/>
              </a:rPr>
              <a:t>hành </a:t>
            </a:r>
            <a:r>
              <a:rPr lang="vi-VN" sz="3200" i="1" dirty="0">
                <a:solidFill>
                  <a:schemeClr val="accent6">
                    <a:lumMod val="50000"/>
                  </a:schemeClr>
                </a:solidFill>
                <a:latin typeface="Times New Roman" panose="02020603050405020304" pitchFamily="18" charset="0"/>
                <a:cs typeface="Times New Roman" panose="02020603050405020304" pitchFamily="18" charset="0"/>
              </a:rPr>
              <a:t>phố: </a:t>
            </a:r>
            <a:r>
              <a:rPr lang="vi-VN" sz="3200" i="1" dirty="0">
                <a:solidFill>
                  <a:srgbClr val="FF0000"/>
                </a:solidFill>
                <a:latin typeface="Times New Roman" panose="02020603050405020304" pitchFamily="18" charset="0"/>
                <a:cs typeface="Times New Roman" panose="02020603050405020304" pitchFamily="18" charset="0"/>
              </a:rPr>
              <a:t>đi về hướng </a:t>
            </a:r>
            <a:r>
              <a:rPr lang="en-US" sz="3200" i="1" dirty="0" smtClean="0">
                <a:solidFill>
                  <a:srgbClr val="FF0000"/>
                </a:solidFill>
                <a:latin typeface="Times New Roman" panose="02020603050405020304" pitchFamily="18" charset="0"/>
                <a:cs typeface="Times New Roman" panose="02020603050405020304" pitchFamily="18" charset="0"/>
              </a:rPr>
              <a:t>Đ</a:t>
            </a:r>
            <a:r>
              <a:rPr lang="vi-VN" sz="3200" i="1" dirty="0" smtClean="0">
                <a:solidFill>
                  <a:srgbClr val="FF0000"/>
                </a:solidFill>
                <a:latin typeface="Times New Roman" panose="02020603050405020304" pitchFamily="18" charset="0"/>
                <a:cs typeface="Times New Roman" panose="02020603050405020304" pitchFamily="18" charset="0"/>
              </a:rPr>
              <a:t>.</a:t>
            </a:r>
            <a:endParaRPr lang="vi-VN" sz="3200" i="1" dirty="0">
              <a:solidFill>
                <a:srgbClr val="FF0000"/>
              </a:solidFill>
              <a:latin typeface="Times New Roman" panose="02020603050405020304" pitchFamily="18" charset="0"/>
              <a:cs typeface="Times New Roman" panose="02020603050405020304" pitchFamily="18" charset="0"/>
            </a:endParaRPr>
          </a:p>
          <a:p>
            <a:pPr marL="0" indent="0">
              <a:buNone/>
            </a:pPr>
            <a:r>
              <a:rPr lang="vi-VN" sz="3200" i="1" dirty="0">
                <a:solidFill>
                  <a:schemeClr val="accent6">
                    <a:lumMod val="50000"/>
                  </a:schemeClr>
                </a:solidFill>
                <a:latin typeface="Times New Roman" panose="02020603050405020304" pitchFamily="18" charset="0"/>
                <a:cs typeface="Times New Roman" panose="02020603050405020304" pitchFamily="18" charset="0"/>
              </a:rPr>
              <a:t>- </a:t>
            </a:r>
            <a:r>
              <a:rPr lang="vi-VN" sz="3200" i="1" dirty="0" smtClean="0">
                <a:solidFill>
                  <a:schemeClr val="accent6">
                    <a:lumMod val="50000"/>
                  </a:schemeClr>
                </a:solidFill>
                <a:latin typeface="Times New Roman" panose="02020603050405020304" pitchFamily="18" charset="0"/>
                <a:cs typeface="Times New Roman" panose="02020603050405020304" pitchFamily="18" charset="0"/>
              </a:rPr>
              <a:t>Từ </a:t>
            </a:r>
            <a:r>
              <a:rPr lang="vi-VN" sz="3200" i="1" dirty="0">
                <a:solidFill>
                  <a:schemeClr val="accent6">
                    <a:lumMod val="50000"/>
                  </a:schemeClr>
                </a:solidFill>
                <a:latin typeface="Times New Roman" panose="02020603050405020304" pitchFamily="18" charset="0"/>
                <a:cs typeface="Times New Roman" panose="02020603050405020304" pitchFamily="18" charset="0"/>
              </a:rPr>
              <a:t>Nhà hát Thành phố đến chợ Bến Thành: </a:t>
            </a:r>
            <a:r>
              <a:rPr lang="vi-VN" sz="3200" i="1" dirty="0">
                <a:solidFill>
                  <a:srgbClr val="FF0000"/>
                </a:solidFill>
                <a:latin typeface="Times New Roman" panose="02020603050405020304" pitchFamily="18" charset="0"/>
                <a:cs typeface="Times New Roman" panose="02020603050405020304" pitchFamily="18" charset="0"/>
              </a:rPr>
              <a:t>đi về hướng </a:t>
            </a:r>
            <a:r>
              <a:rPr lang="en-US" sz="3200" i="1" dirty="0" smtClean="0">
                <a:solidFill>
                  <a:srgbClr val="FF0000"/>
                </a:solidFill>
                <a:latin typeface="Times New Roman" panose="02020603050405020304" pitchFamily="18" charset="0"/>
                <a:cs typeface="Times New Roman" panose="02020603050405020304" pitchFamily="18" charset="0"/>
              </a:rPr>
              <a:t>TN</a:t>
            </a:r>
            <a:r>
              <a:rPr lang="vi-VN" sz="3200" i="1" dirty="0" smtClean="0">
                <a:solidFill>
                  <a:srgbClr val="FF0000"/>
                </a:solidFill>
                <a:latin typeface="Times New Roman" panose="02020603050405020304" pitchFamily="18" charset="0"/>
                <a:cs typeface="Times New Roman" panose="02020603050405020304" pitchFamily="18" charset="0"/>
              </a:rPr>
              <a:t>.</a:t>
            </a:r>
            <a:endParaRPr lang="vi-VN" sz="3200" i="1" dirty="0">
              <a:solidFill>
                <a:srgbClr val="FF0000"/>
              </a:solidFill>
              <a:latin typeface="Times New Roman" panose="02020603050405020304" pitchFamily="18" charset="0"/>
              <a:cs typeface="Times New Roman" panose="02020603050405020304" pitchFamily="18" charset="0"/>
            </a:endParaRPr>
          </a:p>
          <a:p>
            <a:pPr marL="0" indent="0">
              <a:buNone/>
            </a:pPr>
            <a:r>
              <a:rPr lang="vi-VN" sz="3200" i="1" dirty="0">
                <a:solidFill>
                  <a:schemeClr val="accent6">
                    <a:lumMod val="50000"/>
                  </a:schemeClr>
                </a:solidFill>
                <a:latin typeface="Times New Roman" panose="02020603050405020304" pitchFamily="18" charset="0"/>
                <a:cs typeface="Times New Roman" panose="02020603050405020304" pitchFamily="18" charset="0"/>
              </a:rPr>
              <a:t>2. Tuyến đường ngắn nhất để đi từ Hội trường Thống Nhất đến chợ Bến Thành: </a:t>
            </a:r>
            <a:r>
              <a:rPr lang="vi-VN" sz="3200" i="1" dirty="0">
                <a:solidFill>
                  <a:srgbClr val="FF0000"/>
                </a:solidFill>
                <a:latin typeface="Times New Roman" panose="02020603050405020304" pitchFamily="18" charset="0"/>
                <a:cs typeface="Times New Roman" panose="02020603050405020304" pitchFamily="18" charset="0"/>
              </a:rPr>
              <a:t>đi đường Nguyễn Trung Trực, </a:t>
            </a:r>
            <a:r>
              <a:rPr lang="vi-VN" sz="3200" i="1" dirty="0" smtClean="0">
                <a:solidFill>
                  <a:srgbClr val="FF0000"/>
                </a:solidFill>
                <a:latin typeface="Times New Roman" panose="02020603050405020304" pitchFamily="18" charset="0"/>
                <a:cs typeface="Times New Roman" panose="02020603050405020304" pitchFamily="18" charset="0"/>
              </a:rPr>
              <a:t>sau </a:t>
            </a:r>
            <a:r>
              <a:rPr lang="en-US" sz="3200" i="1" dirty="0" err="1" smtClean="0">
                <a:solidFill>
                  <a:srgbClr val="FF0000"/>
                </a:solidFill>
                <a:latin typeface="Times New Roman" panose="02020603050405020304" pitchFamily="18" charset="0"/>
                <a:cs typeface="Times New Roman" panose="02020603050405020304" pitchFamily="18" charset="0"/>
              </a:rPr>
              <a:t>rẽ</a:t>
            </a:r>
            <a:r>
              <a:rPr lang="vi-VN" sz="3200" i="1" dirty="0" smtClean="0">
                <a:solidFill>
                  <a:srgbClr val="FF0000"/>
                </a:solidFill>
                <a:latin typeface="Times New Roman" panose="02020603050405020304" pitchFamily="18" charset="0"/>
                <a:cs typeface="Times New Roman" panose="02020603050405020304" pitchFamily="18" charset="0"/>
              </a:rPr>
              <a:t> phải</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đường</a:t>
            </a:r>
            <a:r>
              <a:rPr lang="vi-VN" sz="3200" i="1" dirty="0" smtClean="0">
                <a:solidFill>
                  <a:srgbClr val="FF0000"/>
                </a:solidFill>
                <a:latin typeface="Times New Roman" panose="02020603050405020304" pitchFamily="18" charset="0"/>
                <a:cs typeface="Times New Roman" panose="02020603050405020304" pitchFamily="18" charset="0"/>
              </a:rPr>
              <a:t> </a:t>
            </a:r>
            <a:r>
              <a:rPr lang="vi-VN" sz="3200" i="1" dirty="0">
                <a:solidFill>
                  <a:srgbClr val="FF0000"/>
                </a:solidFill>
                <a:latin typeface="Times New Roman" panose="02020603050405020304" pitchFamily="18" charset="0"/>
                <a:cs typeface="Times New Roman" panose="02020603050405020304" pitchFamily="18" charset="0"/>
              </a:rPr>
              <a:t>Lê Thánh </a:t>
            </a:r>
            <a:r>
              <a:rPr lang="vi-VN" sz="3200" i="1" dirty="0" smtClean="0">
                <a:solidFill>
                  <a:srgbClr val="FF0000"/>
                </a:solidFill>
                <a:latin typeface="Times New Roman" panose="02020603050405020304" pitchFamily="18" charset="0"/>
                <a:cs typeface="Times New Roman" panose="02020603050405020304" pitchFamily="18" charset="0"/>
              </a:rPr>
              <a:t>Tôn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rẻ</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trái</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vào</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smtClean="0">
                <a:solidFill>
                  <a:srgbClr val="FF0000"/>
                </a:solidFill>
                <a:latin typeface="Times New Roman" panose="02020603050405020304" pitchFamily="18" charset="0"/>
                <a:cs typeface="Times New Roman" panose="02020603050405020304" pitchFamily="18" charset="0"/>
              </a:rPr>
              <a:t>Phan </a:t>
            </a:r>
            <a:r>
              <a:rPr lang="en-US" sz="3200" i="1" dirty="0" err="1" smtClean="0">
                <a:solidFill>
                  <a:srgbClr val="FF0000"/>
                </a:solidFill>
                <a:latin typeface="Times New Roman" panose="02020603050405020304" pitchFamily="18" charset="0"/>
                <a:cs typeface="Times New Roman" panose="02020603050405020304" pitchFamily="18" charset="0"/>
              </a:rPr>
              <a:t>Bội</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Châu</a:t>
            </a:r>
            <a:r>
              <a:rPr lang="vi-VN" sz="3200" i="1" dirty="0" smtClean="0">
                <a:solidFill>
                  <a:srgbClr val="FF0000"/>
                </a:solidFill>
                <a:latin typeface="Times New Roman" panose="02020603050405020304" pitchFamily="18" charset="0"/>
                <a:cs typeface="Times New Roman" panose="02020603050405020304" pitchFamily="18" charset="0"/>
              </a:rPr>
              <a:t>.</a:t>
            </a:r>
            <a:r>
              <a:rPr lang="vi-VN" sz="3200" i="1" dirty="0">
                <a:solidFill>
                  <a:srgbClr val="FF0000"/>
                </a:solidFill>
                <a:latin typeface="Times New Roman" panose="02020603050405020304" pitchFamily="18" charset="0"/>
                <a:cs typeface="Times New Roman" panose="02020603050405020304" pitchFamily="18" charset="0"/>
              </a:rPr>
              <a:t/>
            </a:r>
            <a:br>
              <a:rPr lang="vi-VN" sz="3200" i="1" dirty="0">
                <a:solidFill>
                  <a:srgbClr val="FF0000"/>
                </a:solidFill>
                <a:latin typeface="Times New Roman" panose="02020603050405020304" pitchFamily="18" charset="0"/>
                <a:cs typeface="Times New Roman" panose="02020603050405020304" pitchFamily="18" charset="0"/>
              </a:rPr>
            </a:br>
            <a:endParaRPr lang="en-US" sz="3200" i="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Users\admin\Downloads\HÌNH SGK 6 CHÂN TRỜI SÁNG TẠO\Hinh 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075" y="84920"/>
            <a:ext cx="6233926" cy="676658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8671560" y="2636520"/>
            <a:ext cx="2834640" cy="228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0195560" y="3063240"/>
            <a:ext cx="1554480" cy="16611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311640" y="3307080"/>
            <a:ext cx="609600" cy="64008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631680" y="3916680"/>
            <a:ext cx="213360" cy="1524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570720" y="4053840"/>
            <a:ext cx="350520" cy="62484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445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rcRect/>
          <a:stretch>
            <a:fillRect/>
          </a:stretch>
        </p:blipFill>
        <p:spPr bwMode="auto">
          <a:xfrm>
            <a:off x="80963" y="87315"/>
            <a:ext cx="3388378" cy="1714592"/>
          </a:xfrm>
          <a:prstGeom prst="rect">
            <a:avLst/>
          </a:prstGeom>
          <a:noFill/>
          <a:ln w="9525">
            <a:noFill/>
            <a:miter lim="800000"/>
            <a:headEnd/>
            <a:tailEnd/>
          </a:ln>
        </p:spPr>
      </p:pic>
      <p:sp>
        <p:nvSpPr>
          <p:cNvPr id="2" name="TextBox 1"/>
          <p:cNvSpPr txBox="1"/>
          <p:nvPr/>
        </p:nvSpPr>
        <p:spPr>
          <a:xfrm>
            <a:off x="3870960" y="441960"/>
            <a:ext cx="7726680" cy="1569660"/>
          </a:xfrm>
          <a:prstGeom prst="rect">
            <a:avLst/>
          </a:prstGeom>
          <a:noFill/>
        </p:spPr>
        <p:txBody>
          <a:bodyPr wrap="square" rtlCol="0">
            <a:spAutoFit/>
          </a:bodyPr>
          <a:lstStyle/>
          <a:p>
            <a:r>
              <a:rPr lang="en-US" sz="3200" i="1" dirty="0" smtClean="0">
                <a:solidFill>
                  <a:srgbClr val="00B050"/>
                </a:solidFill>
                <a:latin typeface="Times New Roman" panose="02020603050405020304" pitchFamily="18" charset="0"/>
                <a:cs typeface="Times New Roman" panose="02020603050405020304" pitchFamily="18" charset="0"/>
              </a:rPr>
              <a:t>1. Cho </a:t>
            </a:r>
            <a:r>
              <a:rPr lang="en-US" sz="3200" i="1" dirty="0" err="1" smtClean="0">
                <a:solidFill>
                  <a:srgbClr val="00B050"/>
                </a:solidFill>
                <a:latin typeface="Times New Roman" panose="02020603050405020304" pitchFamily="18" charset="0"/>
                <a:cs typeface="Times New Roman" panose="02020603050405020304" pitchFamily="18" charset="0"/>
              </a:rPr>
              <a:t>biết</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với</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tỉ</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lệ</a:t>
            </a:r>
            <a:r>
              <a:rPr lang="en-US" sz="3200" i="1" dirty="0" smtClean="0">
                <a:solidFill>
                  <a:srgbClr val="00B050"/>
                </a:solidFill>
                <a:latin typeface="Times New Roman" panose="02020603050405020304" pitchFamily="18" charset="0"/>
                <a:cs typeface="Times New Roman" panose="02020603050405020304" pitchFamily="18" charset="0"/>
              </a:rPr>
              <a:t> 1: 10 000 </a:t>
            </a:r>
            <a:r>
              <a:rPr lang="en-US" sz="3200" i="1" dirty="0" err="1" smtClean="0">
                <a:solidFill>
                  <a:srgbClr val="00B050"/>
                </a:solidFill>
                <a:latin typeface="Times New Roman" panose="02020603050405020304" pitchFamily="18" charset="0"/>
                <a:cs typeface="Times New Roman" panose="02020603050405020304" pitchFamily="18" charset="0"/>
              </a:rPr>
              <a:t>thì</a:t>
            </a:r>
            <a:r>
              <a:rPr lang="en-US" sz="3200" i="1" dirty="0" smtClean="0">
                <a:solidFill>
                  <a:srgbClr val="00B050"/>
                </a:solidFill>
                <a:latin typeface="Times New Roman" panose="02020603050405020304" pitchFamily="18" charset="0"/>
                <a:cs typeface="Times New Roman" panose="02020603050405020304" pitchFamily="18" charset="0"/>
              </a:rPr>
              <a:t> 1cm </a:t>
            </a:r>
            <a:r>
              <a:rPr lang="en-US" sz="3200" i="1" dirty="0" err="1" smtClean="0">
                <a:solidFill>
                  <a:srgbClr val="00B050"/>
                </a:solidFill>
                <a:latin typeface="Times New Roman" panose="02020603050405020304" pitchFamily="18" charset="0"/>
                <a:cs typeface="Times New Roman" panose="02020603050405020304" pitchFamily="18" charset="0"/>
              </a:rPr>
              <a:t>trên</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bản</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đồ</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tương</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ứng</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với</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bao</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nhiêu</a:t>
            </a:r>
            <a:r>
              <a:rPr lang="en-US" sz="3200" i="1" dirty="0" smtClean="0">
                <a:solidFill>
                  <a:srgbClr val="00B050"/>
                </a:solidFill>
                <a:latin typeface="Times New Roman" panose="02020603050405020304" pitchFamily="18" charset="0"/>
                <a:cs typeface="Times New Roman" panose="02020603050405020304" pitchFamily="18" charset="0"/>
              </a:rPr>
              <a:t> m </a:t>
            </a:r>
            <a:r>
              <a:rPr lang="en-US" sz="3200" i="1" dirty="0" err="1" smtClean="0">
                <a:solidFill>
                  <a:srgbClr val="00B050"/>
                </a:solidFill>
                <a:latin typeface="Times New Roman" panose="02020603050405020304" pitchFamily="18" charset="0"/>
                <a:cs typeface="Times New Roman" panose="02020603050405020304" pitchFamily="18" charset="0"/>
              </a:rPr>
              <a:t>trên</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thực</a:t>
            </a:r>
            <a:r>
              <a:rPr lang="en-US" sz="3200" i="1" dirty="0" smtClean="0">
                <a:solidFill>
                  <a:srgbClr val="00B050"/>
                </a:solidFill>
                <a:latin typeface="Times New Roman" panose="02020603050405020304" pitchFamily="18" charset="0"/>
                <a:cs typeface="Times New Roman" panose="02020603050405020304" pitchFamily="18" charset="0"/>
              </a:rPr>
              <a:t> </a:t>
            </a:r>
            <a:r>
              <a:rPr lang="en-US" sz="3200" i="1" dirty="0" err="1" smtClean="0">
                <a:solidFill>
                  <a:srgbClr val="00B050"/>
                </a:solidFill>
                <a:latin typeface="Times New Roman" panose="02020603050405020304" pitchFamily="18" charset="0"/>
                <a:cs typeface="Times New Roman" panose="02020603050405020304" pitchFamily="18" charset="0"/>
              </a:rPr>
              <a:t>địa</a:t>
            </a:r>
            <a:r>
              <a:rPr lang="en-US" sz="3200" i="1" dirty="0" smtClean="0">
                <a:solidFill>
                  <a:srgbClr val="00B05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95400" y="2240280"/>
            <a:ext cx="10256520" cy="2308324"/>
          </a:xfrm>
          <a:prstGeom prst="rect">
            <a:avLst/>
          </a:prstGeom>
          <a:noFill/>
        </p:spPr>
        <p:txBody>
          <a:bodyPr wrap="square" rtlCol="0">
            <a:spAutoFit/>
          </a:bodyPr>
          <a:lstStyle/>
          <a:p>
            <a:r>
              <a:rPr lang="en-US" sz="3600" i="1" dirty="0" smtClean="0">
                <a:solidFill>
                  <a:srgbClr val="00B050"/>
                </a:solidFill>
                <a:latin typeface="Times New Roman" panose="02020603050405020304" pitchFamily="18" charset="0"/>
                <a:cs typeface="Times New Roman" panose="02020603050405020304" pitchFamily="18" charset="0"/>
              </a:rPr>
              <a:t>2. </a:t>
            </a:r>
            <a:r>
              <a:rPr lang="en-US" sz="3600" i="1" dirty="0" err="1" smtClean="0">
                <a:solidFill>
                  <a:srgbClr val="00B050"/>
                </a:solidFill>
                <a:latin typeface="Times New Roman" panose="02020603050405020304" pitchFamily="18" charset="0"/>
                <a:cs typeface="Times New Roman" panose="02020603050405020304" pitchFamily="18" charset="0"/>
              </a:rPr>
              <a:t>Đo</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tính</a:t>
            </a:r>
            <a:r>
              <a:rPr lang="en-US" sz="3600" i="1" dirty="0" smtClean="0">
                <a:solidFill>
                  <a:srgbClr val="00B050"/>
                </a:solidFill>
                <a:latin typeface="Times New Roman" panose="02020603050405020304" pitchFamily="18" charset="0"/>
                <a:cs typeface="Times New Roman" panose="02020603050405020304" pitchFamily="18" charset="0"/>
              </a:rPr>
              <a:t>:</a:t>
            </a:r>
          </a:p>
          <a:p>
            <a:r>
              <a:rPr lang="en-US" sz="3600" i="1" dirty="0" smtClean="0">
                <a:solidFill>
                  <a:srgbClr val="00B050"/>
                </a:solidFill>
                <a:latin typeface="Times New Roman" panose="02020603050405020304" pitchFamily="18" charset="0"/>
                <a:cs typeface="Times New Roman" panose="02020603050405020304" pitchFamily="18" charset="0"/>
              </a:rPr>
              <a:t>a. </a:t>
            </a:r>
            <a:r>
              <a:rPr lang="en-US" sz="3600" i="1" dirty="0" err="1" smtClean="0">
                <a:solidFill>
                  <a:srgbClr val="00B050"/>
                </a:solidFill>
                <a:latin typeface="Times New Roman" panose="02020603050405020304" pitchFamily="18" charset="0"/>
                <a:cs typeface="Times New Roman" panose="02020603050405020304" pitchFamily="18" charset="0"/>
              </a:rPr>
              <a:t>Từ</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Bảo</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tàng</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Chứng</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tích</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đến</a:t>
            </a:r>
            <a:r>
              <a:rPr lang="en-US" sz="3600" i="1" dirty="0" smtClean="0">
                <a:solidFill>
                  <a:srgbClr val="00B050"/>
                </a:solidFill>
                <a:latin typeface="Times New Roman" panose="02020603050405020304" pitchFamily="18" charset="0"/>
                <a:cs typeface="Times New Roman" panose="02020603050405020304" pitchFamily="18" charset="0"/>
              </a:rPr>
              <a:t> UBND </a:t>
            </a:r>
            <a:r>
              <a:rPr lang="en-US" sz="3600" i="1" dirty="0" err="1" smtClean="0">
                <a:solidFill>
                  <a:srgbClr val="00B050"/>
                </a:solidFill>
                <a:latin typeface="Times New Roman" panose="02020603050405020304" pitchFamily="18" charset="0"/>
                <a:cs typeface="Times New Roman" panose="02020603050405020304" pitchFamily="18" charset="0"/>
              </a:rPr>
              <a:t>thành</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phố</a:t>
            </a:r>
            <a:r>
              <a:rPr lang="en-US" sz="3600" i="1" dirty="0" smtClean="0">
                <a:solidFill>
                  <a:srgbClr val="00B050"/>
                </a:solidFill>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 </a:t>
            </a:r>
            <a:endParaRPr lang="en-US" sz="3600" dirty="0" smtClean="0">
              <a:solidFill>
                <a:srgbClr val="FF0000"/>
              </a:solidFill>
              <a:latin typeface="Times New Roman" panose="02020603050405020304" pitchFamily="18" charset="0"/>
              <a:cs typeface="Times New Roman" panose="02020603050405020304" pitchFamily="18" charset="0"/>
            </a:endParaRPr>
          </a:p>
          <a:p>
            <a:r>
              <a:rPr lang="en-US" sz="3600" i="1" dirty="0" smtClean="0">
                <a:solidFill>
                  <a:srgbClr val="00B050"/>
                </a:solidFill>
                <a:latin typeface="Times New Roman" panose="02020603050405020304" pitchFamily="18" charset="0"/>
                <a:cs typeface="Times New Roman" panose="02020603050405020304" pitchFamily="18" charset="0"/>
              </a:rPr>
              <a:t>b. </a:t>
            </a:r>
            <a:r>
              <a:rPr lang="en-US" sz="3600" i="1" dirty="0" err="1" smtClean="0">
                <a:solidFill>
                  <a:srgbClr val="00B050"/>
                </a:solidFill>
                <a:latin typeface="Times New Roman" panose="02020603050405020304" pitchFamily="18" charset="0"/>
                <a:cs typeface="Times New Roman" panose="02020603050405020304" pitchFamily="18" charset="0"/>
              </a:rPr>
              <a:t>Từ</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Nguyễn</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Đình</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Chiểu</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đến</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Lý</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Tự</a:t>
            </a:r>
            <a:r>
              <a:rPr lang="en-US" sz="3600" i="1" dirty="0" smtClean="0">
                <a:solidFill>
                  <a:srgbClr val="00B050"/>
                </a:solidFill>
                <a:latin typeface="Times New Roman" panose="02020603050405020304" pitchFamily="18" charset="0"/>
                <a:cs typeface="Times New Roman" panose="02020603050405020304" pitchFamily="18" charset="0"/>
              </a:rPr>
              <a:t> </a:t>
            </a:r>
            <a:r>
              <a:rPr lang="en-US" sz="3600" i="1" dirty="0" err="1" smtClean="0">
                <a:solidFill>
                  <a:srgbClr val="00B050"/>
                </a:solidFill>
                <a:latin typeface="Times New Roman" panose="02020603050405020304" pitchFamily="18" charset="0"/>
                <a:cs typeface="Times New Roman" panose="02020603050405020304" pitchFamily="18" charset="0"/>
              </a:rPr>
              <a:t>trọng</a:t>
            </a:r>
            <a:r>
              <a:rPr lang="en-US" sz="3600" i="1" dirty="0" smtClean="0">
                <a:solidFill>
                  <a:srgbClr val="00B050"/>
                </a:solidFill>
                <a:latin typeface="Times New Roman" panose="02020603050405020304" pitchFamily="18" charset="0"/>
                <a:cs typeface="Times New Roman" panose="02020603050405020304" pitchFamily="18" charset="0"/>
              </a:rPr>
              <a:t>?</a:t>
            </a:r>
            <a:endParaRPr lang="en-US" sz="3600" i="1" dirty="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80161" y="4698980"/>
            <a:ext cx="6690360" cy="1938992"/>
          </a:xfrm>
          <a:prstGeom prst="rect">
            <a:avLst/>
          </a:prstGeom>
          <a:noFill/>
        </p:spPr>
        <p:txBody>
          <a:bodyPr wrap="square" rtlCol="0">
            <a:spAutoFit/>
          </a:bodyPr>
          <a:lstStyle/>
          <a:p>
            <a:r>
              <a:rPr lang="en-US" sz="4000" i="1" dirty="0" smtClean="0">
                <a:solidFill>
                  <a:srgbClr val="FF0000"/>
                </a:solidFill>
                <a:latin typeface="Times New Roman" panose="02020603050405020304" pitchFamily="18" charset="0"/>
                <a:cs typeface="Times New Roman" panose="02020603050405020304" pitchFamily="18" charset="0"/>
              </a:rPr>
              <a:t>a. 10 </a:t>
            </a:r>
            <a:r>
              <a:rPr lang="en-US" sz="4000" i="1" dirty="0">
                <a:solidFill>
                  <a:srgbClr val="FF0000"/>
                </a:solidFill>
                <a:latin typeface="Times New Roman" panose="02020603050405020304" pitchFamily="18" charset="0"/>
                <a:cs typeface="Times New Roman" panose="02020603050405020304" pitchFamily="18" charset="0"/>
              </a:rPr>
              <a:t>000 x 8,5cm = </a:t>
            </a:r>
            <a:r>
              <a:rPr lang="en-US" sz="4000" i="1" dirty="0" smtClean="0">
                <a:solidFill>
                  <a:srgbClr val="FF0000"/>
                </a:solidFill>
                <a:latin typeface="Times New Roman" panose="02020603050405020304" pitchFamily="18" charset="0"/>
                <a:cs typeface="Times New Roman" panose="02020603050405020304" pitchFamily="18" charset="0"/>
              </a:rPr>
              <a:t>850m</a:t>
            </a:r>
          </a:p>
          <a:p>
            <a:endParaRPr lang="en-US" sz="4000" i="1" dirty="0">
              <a:solidFill>
                <a:srgbClr val="FF0000"/>
              </a:solidFill>
              <a:latin typeface="Times New Roman" panose="02020603050405020304" pitchFamily="18" charset="0"/>
              <a:cs typeface="Times New Roman" panose="02020603050405020304" pitchFamily="18" charset="0"/>
            </a:endParaRPr>
          </a:p>
          <a:p>
            <a:r>
              <a:rPr lang="en-US" sz="4000" i="1" dirty="0" smtClean="0">
                <a:solidFill>
                  <a:srgbClr val="FF0000"/>
                </a:solidFill>
                <a:latin typeface="Times New Roman" panose="02020603050405020304" pitchFamily="18" charset="0"/>
                <a:cs typeface="Times New Roman" panose="02020603050405020304" pitchFamily="18" charset="0"/>
              </a:rPr>
              <a:t>b. 10 </a:t>
            </a:r>
            <a:r>
              <a:rPr lang="en-US" sz="4000" i="1" dirty="0">
                <a:solidFill>
                  <a:srgbClr val="FF0000"/>
                </a:solidFill>
                <a:latin typeface="Times New Roman" panose="02020603050405020304" pitchFamily="18" charset="0"/>
                <a:cs typeface="Times New Roman" panose="02020603050405020304" pitchFamily="18" charset="0"/>
              </a:rPr>
              <a:t>000 x 7cm = </a:t>
            </a:r>
            <a:r>
              <a:rPr lang="en-US" sz="4000" i="1" dirty="0" smtClean="0">
                <a:solidFill>
                  <a:srgbClr val="FF0000"/>
                </a:solidFill>
                <a:latin typeface="Times New Roman" panose="02020603050405020304" pitchFamily="18" charset="0"/>
                <a:cs typeface="Times New Roman" panose="02020603050405020304" pitchFamily="18" charset="0"/>
              </a:rPr>
              <a:t>700m</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983481" y="1417320"/>
            <a:ext cx="2055371" cy="707886"/>
          </a:xfrm>
          <a:prstGeom prst="rect">
            <a:avLst/>
          </a:prstGeom>
          <a:noFill/>
        </p:spPr>
        <p:txBody>
          <a:bodyPr wrap="none" rtlCol="0">
            <a:spAutoFit/>
          </a:bodyPr>
          <a:lstStyle/>
          <a:p>
            <a:r>
              <a:rPr lang="en-US" sz="4000" i="1" dirty="0">
                <a:solidFill>
                  <a:srgbClr val="FF0000"/>
                </a:solidFill>
                <a:latin typeface="Times New Roman" panose="02020603050405020304" pitchFamily="18" charset="0"/>
                <a:cs typeface="Times New Roman" panose="02020603050405020304" pitchFamily="18" charset="0"/>
              </a:rPr>
              <a:t>= 1000m</a:t>
            </a:r>
            <a:endParaRPr lang="en-US" sz="40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9098" y="1959131"/>
            <a:ext cx="1270861" cy="369332"/>
          </a:xfrm>
          <a:prstGeom prst="rect">
            <a:avLst/>
          </a:prstGeom>
          <a:noFill/>
        </p:spPr>
        <p:txBody>
          <a:bodyPr wrap="square" rtlCol="0">
            <a:spAutoFit/>
          </a:bodyPr>
          <a:lstStyle/>
          <a:p>
            <a:endParaRPr lang="en-US" dirty="0"/>
          </a:p>
        </p:txBody>
      </p:sp>
      <p:sp>
        <p:nvSpPr>
          <p:cNvPr id="8" name="TextBox 7"/>
          <p:cNvSpPr txBox="1"/>
          <p:nvPr/>
        </p:nvSpPr>
        <p:spPr>
          <a:xfrm flipV="1">
            <a:off x="1844298" y="1513579"/>
            <a:ext cx="1270862" cy="369332"/>
          </a:xfrm>
          <a:prstGeom prst="rect">
            <a:avLst/>
          </a:prstGeom>
          <a:noFill/>
        </p:spPr>
        <p:txBody>
          <a:bodyPr wrap="square" rtlCol="0">
            <a:spAutoFit/>
          </a:bodyPr>
          <a:lstStyle/>
          <a:p>
            <a:endParaRPr lang="en-US" dirty="0"/>
          </a:p>
        </p:txBody>
      </p:sp>
      <p:sp>
        <p:nvSpPr>
          <p:cNvPr id="9" name="TextBox 8"/>
          <p:cNvSpPr txBox="1"/>
          <p:nvPr/>
        </p:nvSpPr>
        <p:spPr>
          <a:xfrm flipV="1">
            <a:off x="1844297" y="1937288"/>
            <a:ext cx="1270862" cy="369332"/>
          </a:xfrm>
          <a:prstGeom prst="rect">
            <a:avLst/>
          </a:prstGeom>
          <a:noFill/>
        </p:spPr>
        <p:txBody>
          <a:bodyPr wrap="square" rtlCol="0">
            <a:spAutoFit/>
          </a:bodyPr>
          <a:lstStyle/>
          <a:p>
            <a:endParaRPr lang="en-US" dirty="0"/>
          </a:p>
        </p:txBody>
      </p:sp>
      <p:sp>
        <p:nvSpPr>
          <p:cNvPr id="10" name="TextBox 9"/>
          <p:cNvSpPr txBox="1"/>
          <p:nvPr/>
        </p:nvSpPr>
        <p:spPr>
          <a:xfrm flipV="1">
            <a:off x="1996697" y="2089688"/>
            <a:ext cx="1270862" cy="369332"/>
          </a:xfrm>
          <a:prstGeom prst="rect">
            <a:avLst/>
          </a:prstGeom>
          <a:noFill/>
        </p:spPr>
        <p:txBody>
          <a:bodyPr wrap="square" rtlCol="0">
            <a:spAutoFit/>
          </a:bodyPr>
          <a:lstStyle/>
          <a:p>
            <a:endParaRPr lang="en-US" dirty="0"/>
          </a:p>
        </p:txBody>
      </p:sp>
      <p:sp>
        <p:nvSpPr>
          <p:cNvPr id="13" name="TextBox 12"/>
          <p:cNvSpPr txBox="1"/>
          <p:nvPr/>
        </p:nvSpPr>
        <p:spPr>
          <a:xfrm>
            <a:off x="1996697" y="2035311"/>
            <a:ext cx="1423262" cy="369332"/>
          </a:xfrm>
          <a:prstGeom prst="rect">
            <a:avLst/>
          </a:prstGeom>
          <a:noFill/>
        </p:spPr>
        <p:txBody>
          <a:bodyPr wrap="square" rtlCol="0">
            <a:spAutoFit/>
          </a:bodyPr>
          <a:lstStyle/>
          <a:p>
            <a:endParaRPr lang="en-US" dirty="0"/>
          </a:p>
        </p:txBody>
      </p:sp>
      <p:sp>
        <p:nvSpPr>
          <p:cNvPr id="14" name="TextBox 13"/>
          <p:cNvSpPr txBox="1"/>
          <p:nvPr/>
        </p:nvSpPr>
        <p:spPr>
          <a:xfrm flipV="1">
            <a:off x="1844298" y="2992485"/>
            <a:ext cx="1270862" cy="369332"/>
          </a:xfrm>
          <a:prstGeom prst="rect">
            <a:avLst/>
          </a:prstGeom>
          <a:noFill/>
        </p:spPr>
        <p:txBody>
          <a:bodyPr wrap="square" rtlCol="0">
            <a:spAutoFit/>
          </a:bodyPr>
          <a:lstStyle/>
          <a:p>
            <a:endParaRPr lang="en-US" dirty="0"/>
          </a:p>
        </p:txBody>
      </p:sp>
      <p:sp>
        <p:nvSpPr>
          <p:cNvPr id="15" name="TextBox 14"/>
          <p:cNvSpPr txBox="1"/>
          <p:nvPr/>
        </p:nvSpPr>
        <p:spPr>
          <a:xfrm>
            <a:off x="1844298" y="2938108"/>
            <a:ext cx="1423262" cy="369332"/>
          </a:xfrm>
          <a:prstGeom prst="rect">
            <a:avLst/>
          </a:prstGeom>
          <a:noFill/>
        </p:spPr>
        <p:txBody>
          <a:bodyPr wrap="square" rtlCol="0">
            <a:spAutoFit/>
          </a:bodyPr>
          <a:lstStyle/>
          <a:p>
            <a:endParaRPr lang="en-US" dirty="0"/>
          </a:p>
        </p:txBody>
      </p:sp>
      <p:pic>
        <p:nvPicPr>
          <p:cNvPr id="11" name="Picture 10"/>
          <p:cNvPicPr>
            <a:picLocks noChangeAspect="1"/>
          </p:cNvPicPr>
          <p:nvPr/>
        </p:nvPicPr>
        <p:blipFill>
          <a:blip r:embed="rId2"/>
          <a:srcRect/>
          <a:stretch>
            <a:fillRect/>
          </a:stretch>
        </p:blipFill>
        <p:spPr bwMode="auto">
          <a:xfrm>
            <a:off x="80963" y="87315"/>
            <a:ext cx="3388378" cy="1714592"/>
          </a:xfrm>
          <a:prstGeom prst="rect">
            <a:avLst/>
          </a:prstGeom>
          <a:noFill/>
          <a:ln w="9525">
            <a:noFill/>
            <a:miter lim="800000"/>
            <a:headEnd/>
            <a:tailEnd/>
          </a:ln>
        </p:spPr>
      </p:pic>
      <p:sp>
        <p:nvSpPr>
          <p:cNvPr id="2" name="TextBox 1"/>
          <p:cNvSpPr txBox="1"/>
          <p:nvPr/>
        </p:nvSpPr>
        <p:spPr>
          <a:xfrm>
            <a:off x="35243" y="1269739"/>
            <a:ext cx="1610934" cy="461665"/>
          </a:xfrm>
          <a:prstGeom prst="rect">
            <a:avLst/>
          </a:prstGeom>
          <a:solidFill>
            <a:schemeClr val="accent6">
              <a:lumMod val="20000"/>
              <a:lumOff val="80000"/>
            </a:schemeClr>
          </a:solid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60377" y="2092699"/>
            <a:ext cx="10073383" cy="3046988"/>
          </a:xfrm>
          <a:prstGeom prst="rect">
            <a:avLst/>
          </a:prstGeom>
          <a:noFill/>
        </p:spPr>
        <p:txBody>
          <a:bodyPr wrap="square" rtlCol="0">
            <a:spAutoFit/>
          </a:bodyPr>
          <a:lstStyle/>
          <a:p>
            <a:r>
              <a:rPr lang="en-US" sz="4800" i="1" dirty="0" err="1" smtClean="0">
                <a:solidFill>
                  <a:schemeClr val="accent6"/>
                </a:solidFill>
                <a:latin typeface="Times New Roman" panose="02020603050405020304" pitchFamily="18" charset="0"/>
                <a:cs typeface="Times New Roman" panose="02020603050405020304" pitchFamily="18" charset="0"/>
              </a:rPr>
              <a:t>Sử</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dụng</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bản</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đồ</a:t>
            </a:r>
            <a:r>
              <a:rPr lang="en-US" sz="4800" i="1" dirty="0" smtClean="0">
                <a:solidFill>
                  <a:schemeClr val="accent6"/>
                </a:solidFill>
                <a:latin typeface="Times New Roman" panose="02020603050405020304" pitchFamily="18" charset="0"/>
                <a:cs typeface="Times New Roman" panose="02020603050405020304" pitchFamily="18" charset="0"/>
              </a:rPr>
              <a:t> du </a:t>
            </a:r>
            <a:r>
              <a:rPr lang="en-US" sz="4800" i="1" dirty="0" err="1" smtClean="0">
                <a:solidFill>
                  <a:schemeClr val="accent6"/>
                </a:solidFill>
                <a:latin typeface="Times New Roman" panose="02020603050405020304" pitchFamily="18" charset="0"/>
                <a:cs typeface="Times New Roman" panose="02020603050405020304" pitchFamily="18" charset="0"/>
              </a:rPr>
              <a:t>lịch</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Việt</a:t>
            </a:r>
            <a:r>
              <a:rPr lang="en-US" sz="4800" i="1" dirty="0" smtClean="0">
                <a:solidFill>
                  <a:schemeClr val="accent6"/>
                </a:solidFill>
                <a:latin typeface="Times New Roman" panose="02020603050405020304" pitchFamily="18" charset="0"/>
                <a:cs typeface="Times New Roman" panose="02020603050405020304" pitchFamily="18" charset="0"/>
              </a:rPr>
              <a:t> Nam </a:t>
            </a:r>
            <a:r>
              <a:rPr lang="en-US" sz="4800" i="1" dirty="0" err="1" smtClean="0">
                <a:solidFill>
                  <a:schemeClr val="accent6"/>
                </a:solidFill>
                <a:latin typeface="Times New Roman" panose="02020603050405020304" pitchFamily="18" charset="0"/>
                <a:cs typeface="Times New Roman" panose="02020603050405020304" pitchFamily="18" charset="0"/>
              </a:rPr>
              <a:t>để</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lên</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kế</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hoạch</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cho</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một</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chuyến</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tham</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quan</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trong</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ba</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ngày</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Hãy</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chọn</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các</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điểm</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dừng</a:t>
            </a:r>
            <a:r>
              <a:rPr lang="en-US" sz="4800" i="1" dirty="0" smtClean="0">
                <a:solidFill>
                  <a:schemeClr val="accent6"/>
                </a:solidFill>
                <a:latin typeface="Times New Roman" panose="02020603050405020304" pitchFamily="18" charset="0"/>
                <a:cs typeface="Times New Roman" panose="02020603050405020304" pitchFamily="18" charset="0"/>
              </a:rPr>
              <a:t> </a:t>
            </a:r>
            <a:r>
              <a:rPr lang="en-US" sz="4800" i="1" dirty="0" err="1" smtClean="0">
                <a:solidFill>
                  <a:schemeClr val="accent6"/>
                </a:solidFill>
                <a:latin typeface="Times New Roman" panose="02020603050405020304" pitchFamily="18" charset="0"/>
                <a:cs typeface="Times New Roman" panose="02020603050405020304" pitchFamily="18" charset="0"/>
              </a:rPr>
              <a:t>chân</a:t>
            </a:r>
            <a:r>
              <a:rPr lang="en-US" sz="4800" i="1" dirty="0" smtClean="0">
                <a:solidFill>
                  <a:schemeClr val="accent6"/>
                </a:solidFill>
                <a:latin typeface="Times New Roman" panose="02020603050405020304" pitchFamily="18" charset="0"/>
                <a:cs typeface="Times New Roman" panose="02020603050405020304" pitchFamily="18" charset="0"/>
              </a:rPr>
              <a:t>….</a:t>
            </a:r>
            <a:endParaRPr lang="en-US" sz="4800" i="1"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520" y="1231582"/>
            <a:ext cx="3048000" cy="19230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872" y="1325880"/>
            <a:ext cx="3001328" cy="19202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520" y="4553902"/>
            <a:ext cx="3048000" cy="17430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112" y="4538662"/>
            <a:ext cx="3001328" cy="1743075"/>
          </a:xfrm>
          <a:prstGeom prst="rect">
            <a:avLst/>
          </a:prstGeom>
        </p:spPr>
      </p:pic>
      <p:sp>
        <p:nvSpPr>
          <p:cNvPr id="9" name="Oval 8"/>
          <p:cNvSpPr/>
          <p:nvPr/>
        </p:nvSpPr>
        <p:spPr>
          <a:xfrm>
            <a:off x="2377440" y="502920"/>
            <a:ext cx="8077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1</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5836920" y="426720"/>
            <a:ext cx="807720" cy="7315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latin typeface="Times New Roman" panose="02020603050405020304" pitchFamily="18" charset="0"/>
                <a:cs typeface="Times New Roman" panose="02020603050405020304" pitchFamily="18" charset="0"/>
              </a:rPr>
              <a:t>2</a:t>
            </a:r>
          </a:p>
        </p:txBody>
      </p:sp>
      <p:sp>
        <p:nvSpPr>
          <p:cNvPr id="11" name="Oval 10"/>
          <p:cNvSpPr/>
          <p:nvPr/>
        </p:nvSpPr>
        <p:spPr>
          <a:xfrm>
            <a:off x="2407920" y="3749040"/>
            <a:ext cx="807720" cy="73152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sp>
        <p:nvSpPr>
          <p:cNvPr id="12" name="Oval 11"/>
          <p:cNvSpPr/>
          <p:nvPr/>
        </p:nvSpPr>
        <p:spPr>
          <a:xfrm>
            <a:off x="5821680" y="3764280"/>
            <a:ext cx="807720" cy="7315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4</a:t>
            </a:r>
          </a:p>
        </p:txBody>
      </p:sp>
      <p:sp>
        <p:nvSpPr>
          <p:cNvPr id="13" name="TextBox 12"/>
          <p:cNvSpPr txBox="1"/>
          <p:nvPr/>
        </p:nvSpPr>
        <p:spPr>
          <a:xfrm>
            <a:off x="8229600" y="3063240"/>
            <a:ext cx="3794760" cy="2246769"/>
          </a:xfrm>
          <a:prstGeom prst="rect">
            <a:avLst/>
          </a:prstGeom>
          <a:noFill/>
        </p:spPr>
        <p:txBody>
          <a:bodyPr wrap="square" rtlCol="0">
            <a:spAutoFit/>
          </a:bodyPr>
          <a:lstStyle/>
          <a:p>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Số</a:t>
            </a:r>
            <a:r>
              <a:rPr lang="en-US" sz="2800" b="1" i="1" dirty="0" smtClean="0">
                <a:solidFill>
                  <a:srgbClr val="0070C0"/>
                </a:solidFill>
                <a:latin typeface="Times New Roman" panose="02020603050405020304" pitchFamily="18" charset="0"/>
                <a:cs typeface="Times New Roman" panose="02020603050405020304" pitchFamily="18" charset="0"/>
              </a:rPr>
              <a:t> 1, 4 </a:t>
            </a:r>
            <a:r>
              <a:rPr lang="en-US" sz="2800" b="1" i="1" dirty="0" err="1" smtClean="0">
                <a:solidFill>
                  <a:srgbClr val="0070C0"/>
                </a:solidFill>
                <a:latin typeface="Times New Roman" panose="02020603050405020304" pitchFamily="18" charset="0"/>
                <a:cs typeface="Times New Roman" panose="02020603050405020304" pitchFamily="18" charset="0"/>
              </a:rPr>
              <a:t>là</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kí</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hiệu</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tượng</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hình</a:t>
            </a:r>
            <a:r>
              <a:rPr lang="en-US" sz="2800" b="1" i="1" dirty="0" smtClean="0">
                <a:solidFill>
                  <a:srgbClr val="0070C0"/>
                </a:solidFill>
                <a:latin typeface="Times New Roman" panose="02020603050405020304" pitchFamily="18" charset="0"/>
                <a:cs typeface="Times New Roman" panose="02020603050405020304" pitchFamily="18" charset="0"/>
              </a:rPr>
              <a:t>.</a:t>
            </a:r>
          </a:p>
          <a:p>
            <a:endParaRPr lang="en-US" sz="2800" b="1" i="1" dirty="0" smtClean="0">
              <a:solidFill>
                <a:srgbClr val="0070C0"/>
              </a:solidFill>
              <a:latin typeface="Times New Roman" panose="02020603050405020304" pitchFamily="18" charset="0"/>
              <a:cs typeface="Times New Roman" panose="02020603050405020304" pitchFamily="18" charset="0"/>
            </a:endParaRPr>
          </a:p>
          <a:p>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Số</a:t>
            </a:r>
            <a:r>
              <a:rPr lang="en-US" sz="2800" b="1" i="1" dirty="0" smtClean="0">
                <a:solidFill>
                  <a:srgbClr val="0070C0"/>
                </a:solidFill>
                <a:latin typeface="Times New Roman" panose="02020603050405020304" pitchFamily="18" charset="0"/>
                <a:cs typeface="Times New Roman" panose="02020603050405020304" pitchFamily="18" charset="0"/>
              </a:rPr>
              <a:t> 2, 3 </a:t>
            </a:r>
            <a:r>
              <a:rPr lang="en-US" sz="2800" b="1" i="1" dirty="0" err="1" smtClean="0">
                <a:solidFill>
                  <a:srgbClr val="0070C0"/>
                </a:solidFill>
                <a:latin typeface="Times New Roman" panose="02020603050405020304" pitchFamily="18" charset="0"/>
                <a:cs typeface="Times New Roman" panose="02020603050405020304" pitchFamily="18" charset="0"/>
              </a:rPr>
              <a:t>là</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kí</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hiệu</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hình</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học</a:t>
            </a:r>
            <a:endParaRPr lang="en-US" sz="2800" b="1" i="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757160" y="1478280"/>
            <a:ext cx="4389120" cy="1077218"/>
          </a:xfrm>
          <a:prstGeom prst="rect">
            <a:avLst/>
          </a:prstGeom>
          <a:noFill/>
        </p:spPr>
        <p:txBody>
          <a:bodyPr wrap="square" rtlCol="0">
            <a:spAutoFit/>
          </a:bodyPr>
          <a:lstStyle/>
          <a:p>
            <a:pPr algn="ctr"/>
            <a:r>
              <a:rPr lang="en-US" sz="3200" i="1" dirty="0" smtClean="0">
                <a:solidFill>
                  <a:srgbClr val="FF0000"/>
                </a:solidFill>
                <a:latin typeface="Times New Roman" panose="02020603050405020304" pitchFamily="18" charset="0"/>
                <a:cs typeface="Times New Roman" panose="02020603050405020304" pitchFamily="18" charset="0"/>
              </a:rPr>
              <a:t>4 </a:t>
            </a:r>
            <a:r>
              <a:rPr lang="en-US" sz="3200" i="1" dirty="0" err="1" smtClean="0">
                <a:solidFill>
                  <a:srgbClr val="FF0000"/>
                </a:solidFill>
                <a:latin typeface="Times New Roman" panose="02020603050405020304" pitchFamily="18" charset="0"/>
                <a:cs typeface="Times New Roman" panose="02020603050405020304" pitchFamily="18" charset="0"/>
              </a:rPr>
              <a:t>ảnh</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thuộc</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loại</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kí</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hiệu</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trên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bản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đồ</a:t>
            </a:r>
            <a:r>
              <a:rPr lang="en-US" sz="3200" i="1" dirty="0" smtClean="0">
                <a:solidFill>
                  <a:srgbClr val="FF0000"/>
                </a:solidFill>
                <a:latin typeface="Times New Roman" panose="02020603050405020304" pitchFamily="18" charset="0"/>
                <a:cs typeface="Times New Roman" panose="02020603050405020304" pitchFamily="18" charset="0"/>
              </a:rPr>
              <a:t>?</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0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grpId="1" nodeType="clickEffect">
                                  <p:stCondLst>
                                    <p:cond delay="0"/>
                                  </p:stCondLst>
                                  <p:childTnLst>
                                    <p:animEffect transition="out" filter="barn(inVertical)">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fld id="{00000000-1234-1234-1234-123412341234}" type="slidenum">
              <a:rPr lang="en" smtClean="0"/>
              <a:pPr algn="ctr"/>
              <a:t>3</a:t>
            </a:fld>
            <a:endParaRPr lang="en"/>
          </a:p>
        </p:txBody>
      </p:sp>
      <p:sp>
        <p:nvSpPr>
          <p:cNvPr id="4" name="Rectangle 3">
            <a:extLst>
              <a:ext uri="{FF2B5EF4-FFF2-40B4-BE49-F238E27FC236}">
                <a16:creationId xmlns:a16="http://schemas.microsoft.com/office/drawing/2014/main" id="{004A214D-3257-8846-9C5D-E548C71018A1}"/>
              </a:ext>
            </a:extLst>
          </p:cNvPr>
          <p:cNvSpPr/>
          <p:nvPr/>
        </p:nvSpPr>
        <p:spPr>
          <a:xfrm>
            <a:off x="1723954" y="172054"/>
            <a:ext cx="9123651" cy="707886"/>
          </a:xfrm>
          <a:prstGeom prst="rect">
            <a:avLst/>
          </a:prstGeom>
        </p:spPr>
        <p:txBody>
          <a:bodyPr wrap="none">
            <a:spAutoFit/>
          </a:bodyPr>
          <a:lstStyle/>
          <a:p>
            <a:r>
              <a:rPr lang="vi-VN" sz="4000" b="1" dirty="0">
                <a:latin typeface="Times New Roman" panose="02020603050405020304" pitchFamily="18" charset="0"/>
                <a:ea typeface="Calibri" panose="020F0502020204030204" pitchFamily="34" charset="0"/>
              </a:rPr>
              <a:t>Bài 3.</a:t>
            </a:r>
            <a:r>
              <a:rPr lang="vi-VN" sz="4000" b="1" dirty="0">
                <a:solidFill>
                  <a:schemeClr val="accent6">
                    <a:lumMod val="50000"/>
                  </a:schemeClr>
                </a:solidFill>
                <a:latin typeface="Times New Roman" panose="02020603050405020304" pitchFamily="18" charset="0"/>
                <a:ea typeface="Calibri" panose="020F0502020204030204" pitchFamily="34" charset="0"/>
              </a:rPr>
              <a:t> </a:t>
            </a:r>
            <a:r>
              <a:rPr lang="vi-VN" sz="4000" b="1" dirty="0">
                <a:solidFill>
                  <a:srgbClr val="FF0000"/>
                </a:solidFill>
                <a:latin typeface="Times New Roman" panose="02020603050405020304" pitchFamily="18" charset="0"/>
                <a:ea typeface="Calibri" panose="020F0502020204030204" pitchFamily="34" charset="0"/>
              </a:rPr>
              <a:t>TÌM ĐƯỜNG ĐI TRÊN BẢN ĐỒ</a:t>
            </a:r>
            <a:r>
              <a:rPr lang="x-none" sz="4000" dirty="0">
                <a:solidFill>
                  <a:srgbClr val="FF0000"/>
                </a:solidFill>
                <a:effectLst/>
              </a:rPr>
              <a:t> </a:t>
            </a:r>
            <a:endParaRPr lang="x-none" sz="4000" dirty="0">
              <a:solidFill>
                <a:srgbClr val="FF0000"/>
              </a:solidFill>
            </a:endParaRPr>
          </a:p>
        </p:txBody>
      </p:sp>
      <p:sp>
        <p:nvSpPr>
          <p:cNvPr id="5" name="Hình chữ nhật: Góc Tròn 3">
            <a:extLst>
              <a:ext uri="{FF2B5EF4-FFF2-40B4-BE49-F238E27FC236}">
                <a16:creationId xmlns:a16="http://schemas.microsoft.com/office/drawing/2014/main" id="{2378028A-5A09-4963-99CE-0551AB6D484D}"/>
              </a:ext>
            </a:extLst>
          </p:cNvPr>
          <p:cNvSpPr/>
          <p:nvPr/>
        </p:nvSpPr>
        <p:spPr>
          <a:xfrm>
            <a:off x="4655028" y="1370941"/>
            <a:ext cx="4633505" cy="1296059"/>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l-NL" sz="4400" b="1" dirty="0" smtClean="0">
                <a:solidFill>
                  <a:srgbClr val="0070C0"/>
                </a:solidFill>
                <a:latin typeface="Times New Roman" panose="02020603050405020304" pitchFamily="18" charset="0"/>
                <a:ea typeface="Calibri" panose="020F0502020204030204" pitchFamily="34" charset="0"/>
              </a:rPr>
              <a:t>Phương </a:t>
            </a:r>
            <a:r>
              <a:rPr lang="nl-NL" sz="4400" b="1" dirty="0">
                <a:solidFill>
                  <a:srgbClr val="0070C0"/>
                </a:solidFill>
                <a:latin typeface="Times New Roman" panose="02020603050405020304" pitchFamily="18" charset="0"/>
                <a:ea typeface="Calibri" panose="020F0502020204030204" pitchFamily="34" charset="0"/>
              </a:rPr>
              <a:t>hướng trên bản đồ</a:t>
            </a:r>
            <a:endParaRPr lang="en-US" sz="4267" dirty="0">
              <a:solidFill>
                <a:srgbClr val="0070C0"/>
              </a:solidFill>
              <a:latin typeface="Times New Roman" panose="02020603050405020304" pitchFamily="18" charset="0"/>
              <a:cs typeface="Times New Roman" panose="02020603050405020304" pitchFamily="18" charset="0"/>
            </a:endParaRPr>
          </a:p>
        </p:txBody>
      </p:sp>
      <p:sp>
        <p:nvSpPr>
          <p:cNvPr id="6" name="Hình chữ nhật: Góc Tròn 5">
            <a:extLst>
              <a:ext uri="{FF2B5EF4-FFF2-40B4-BE49-F238E27FC236}">
                <a16:creationId xmlns:a16="http://schemas.microsoft.com/office/drawing/2014/main" id="{2EE237BA-1403-48F1-BAAA-1794855A767F}"/>
              </a:ext>
            </a:extLst>
          </p:cNvPr>
          <p:cNvSpPr/>
          <p:nvPr/>
        </p:nvSpPr>
        <p:spPr>
          <a:xfrm>
            <a:off x="3437330" y="2883224"/>
            <a:ext cx="3948913" cy="1007281"/>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nl-NL" sz="4400" b="1" dirty="0" smtClean="0">
                <a:solidFill>
                  <a:srgbClr val="0070C0"/>
                </a:solidFill>
                <a:latin typeface="Times New Roman" panose="02020603050405020304" pitchFamily="18" charset="0"/>
                <a:ea typeface="Calibri" panose="020F0502020204030204" pitchFamily="34" charset="0"/>
              </a:rPr>
              <a:t>Tỉ </a:t>
            </a:r>
            <a:r>
              <a:rPr lang="nl-NL" sz="4400" b="1" dirty="0">
                <a:solidFill>
                  <a:srgbClr val="0070C0"/>
                </a:solidFill>
                <a:latin typeface="Times New Roman" panose="02020603050405020304" pitchFamily="18" charset="0"/>
                <a:ea typeface="Calibri" panose="020F0502020204030204" pitchFamily="34" charset="0"/>
              </a:rPr>
              <a:t>lệ bản đồ</a:t>
            </a:r>
            <a:endParaRPr lang="en-US" sz="4267" dirty="0">
              <a:solidFill>
                <a:srgbClr val="0070C0"/>
              </a:solidFill>
              <a:latin typeface="Times New Roman" panose="02020603050405020304" pitchFamily="18" charset="0"/>
              <a:cs typeface="Times New Roman" panose="02020603050405020304" pitchFamily="18" charset="0"/>
            </a:endParaRPr>
          </a:p>
        </p:txBody>
      </p:sp>
      <p:sp>
        <p:nvSpPr>
          <p:cNvPr id="8" name="Hình chữ nhật: Góc Tròn 5">
            <a:extLst>
              <a:ext uri="{FF2B5EF4-FFF2-40B4-BE49-F238E27FC236}">
                <a16:creationId xmlns:a16="http://schemas.microsoft.com/office/drawing/2014/main" id="{2EE237BA-1403-48F1-BAAA-1794855A767F}"/>
              </a:ext>
            </a:extLst>
          </p:cNvPr>
          <p:cNvSpPr/>
          <p:nvPr/>
        </p:nvSpPr>
        <p:spPr>
          <a:xfrm>
            <a:off x="5342330" y="4976525"/>
            <a:ext cx="3948913" cy="1711719"/>
          </a:xfrm>
          <a:prstGeom prst="roundRect">
            <a:avLst/>
          </a:prstGeom>
          <a:solidFill>
            <a:schemeClr val="bg1"/>
          </a:solidFill>
          <a:ln>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l-NL" sz="4400" b="1" dirty="0" smtClean="0">
                <a:solidFill>
                  <a:srgbClr val="0070C0"/>
                </a:solidFill>
                <a:latin typeface="Times New Roman" panose="02020603050405020304" pitchFamily="18" charset="0"/>
                <a:ea typeface="Calibri" panose="020F0502020204030204" pitchFamily="34" charset="0"/>
              </a:rPr>
              <a:t>Tìm đường đi trên bản </a:t>
            </a:r>
            <a:r>
              <a:rPr lang="nl-NL" sz="4400" b="1" dirty="0">
                <a:solidFill>
                  <a:srgbClr val="0070C0"/>
                </a:solidFill>
                <a:latin typeface="Times New Roman" panose="02020603050405020304" pitchFamily="18" charset="0"/>
                <a:ea typeface="Calibri" panose="020F0502020204030204" pitchFamily="34" charset="0"/>
              </a:rPr>
              <a:t>đồ</a:t>
            </a:r>
            <a:endParaRPr lang="en-US" sz="4267" dirty="0">
              <a:solidFill>
                <a:srgbClr val="0070C0"/>
              </a:solidFill>
              <a:latin typeface="Times New Roman" panose="02020603050405020304" pitchFamily="18" charset="0"/>
              <a:cs typeface="Times New Roman" panose="02020603050405020304" pitchFamily="18" charset="0"/>
            </a:endParaRPr>
          </a:p>
        </p:txBody>
      </p:sp>
      <p:sp>
        <p:nvSpPr>
          <p:cNvPr id="9" name="Oval 8"/>
          <p:cNvSpPr/>
          <p:nvPr/>
        </p:nvSpPr>
        <p:spPr>
          <a:xfrm>
            <a:off x="3322320" y="1097280"/>
            <a:ext cx="1325880" cy="11125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latin typeface="Times New Roman" panose="02020603050405020304" pitchFamily="18" charset="0"/>
                <a:cs typeface="Times New Roman" panose="02020603050405020304" pitchFamily="18" charset="0"/>
              </a:rPr>
              <a:t>1</a:t>
            </a:r>
            <a:endParaRPr lang="en-US" sz="6600" b="1"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2103120" y="2837955"/>
            <a:ext cx="1325880" cy="11125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Times New Roman" panose="02020603050405020304" pitchFamily="18" charset="0"/>
                <a:cs typeface="Times New Roman" panose="02020603050405020304" pitchFamily="18" charset="0"/>
              </a:rPr>
              <a:t>2</a:t>
            </a:r>
          </a:p>
        </p:txBody>
      </p:sp>
      <p:sp>
        <p:nvSpPr>
          <p:cNvPr id="11" name="Oval 10"/>
          <p:cNvSpPr/>
          <p:nvPr/>
        </p:nvSpPr>
        <p:spPr>
          <a:xfrm>
            <a:off x="4297680" y="4114800"/>
            <a:ext cx="1325880" cy="11125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224571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1002" y="263507"/>
            <a:ext cx="6646191" cy="707886"/>
          </a:xfrm>
          <a:prstGeom prst="rect">
            <a:avLst/>
          </a:prstGeom>
          <a:solidFill>
            <a:schemeClr val="bg2"/>
          </a:solidFill>
        </p:spPr>
        <p:txBody>
          <a:bodyPr wrap="square">
            <a:spAutoFit/>
          </a:bodyPr>
          <a:lstStyle/>
          <a:p>
            <a:r>
              <a:rPr lang="nl-NL"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 Phương </a:t>
            </a:r>
            <a:r>
              <a:rPr lang="nl-NL"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hướng trên bản </a:t>
            </a:r>
            <a:r>
              <a:rPr lang="nl-NL"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đồ</a:t>
            </a:r>
            <a:endParaRPr lang="en-US" sz="4000" dirty="0">
              <a:solidFill>
                <a:srgbClr val="0070C0"/>
              </a:solidFill>
            </a:endParaRPr>
          </a:p>
        </p:txBody>
      </p:sp>
      <p:pic>
        <p:nvPicPr>
          <p:cNvPr id="8" name="Picture 7"/>
          <p:cNvPicPr>
            <a:picLocks noChangeAspect="1"/>
          </p:cNvPicPr>
          <p:nvPr/>
        </p:nvPicPr>
        <p:blipFill>
          <a:blip r:embed="rId2"/>
          <a:srcRect/>
          <a:stretch>
            <a:fillRect/>
          </a:stretch>
        </p:blipFill>
        <p:spPr bwMode="auto">
          <a:xfrm>
            <a:off x="42635" y="1186555"/>
            <a:ext cx="2025650" cy="1738312"/>
          </a:xfrm>
          <a:prstGeom prst="rect">
            <a:avLst/>
          </a:prstGeom>
          <a:noFill/>
          <a:ln w="9525">
            <a:noFill/>
            <a:miter lim="800000"/>
            <a:headEnd/>
            <a:tailEnd/>
          </a:ln>
        </p:spPr>
      </p:pic>
      <p:sp>
        <p:nvSpPr>
          <p:cNvPr id="2" name="TextBox 1"/>
          <p:cNvSpPr txBox="1"/>
          <p:nvPr/>
        </p:nvSpPr>
        <p:spPr>
          <a:xfrm>
            <a:off x="2225040" y="1630680"/>
            <a:ext cx="9601200" cy="4524315"/>
          </a:xfrm>
          <a:prstGeom prst="rect">
            <a:avLst/>
          </a:prstGeom>
          <a:noFill/>
        </p:spPr>
        <p:txBody>
          <a:bodyPr wrap="square" rtlCol="0">
            <a:spAutoFit/>
          </a:bodyPr>
          <a:lstStyle/>
          <a:p>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Dựa</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vào</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thông</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tin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trong</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bài</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quan</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sát</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hình</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3.4,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em</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hãy</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a:t>
            </a:r>
          </a:p>
          <a:p>
            <a:endParaRPr lang="en-US" sz="3200" i="1" dirty="0" smtClean="0">
              <a:solidFill>
                <a:schemeClr val="accent6">
                  <a:lumMod val="75000"/>
                </a:schemeClr>
              </a:solidFill>
              <a:latin typeface="Times New Roman" panose="02020603050405020304" pitchFamily="18" charset="0"/>
              <a:cs typeface="Times New Roman" panose="02020603050405020304" pitchFamily="18" charset="0"/>
            </a:endParaRPr>
          </a:p>
          <a:p>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Xác</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định</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vị</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trí</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hội</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trường</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Thống</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Nhất</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chợ</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Bến</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hát</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phố</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nhà</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thờ</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Đức</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Bà</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a:t>
            </a:r>
          </a:p>
          <a:p>
            <a:pPr marL="457200" indent="-457200">
              <a:buFontTx/>
              <a:buChar char="-"/>
            </a:pPr>
            <a:endParaRPr lang="en-US" sz="3200" i="1" dirty="0" smtClean="0">
              <a:solidFill>
                <a:schemeClr val="accent6">
                  <a:lumMod val="75000"/>
                </a:schemeClr>
              </a:solidFill>
              <a:latin typeface="Times New Roman" panose="02020603050405020304" pitchFamily="18" charset="0"/>
              <a:cs typeface="Times New Roman" panose="02020603050405020304" pitchFamily="18" charset="0"/>
            </a:endParaRPr>
          </a:p>
          <a:p>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Cho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biết</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bảo</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tàng</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phố</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Hồ</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Chí</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Minh ở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phía</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nào</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hội</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trường</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Thống</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Nhất</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Bảo</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tàng</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phố</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Hồ</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Chí</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Minh ở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phía</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nào</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chợ</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Bến</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i="1" dirty="0" err="1" smtClean="0">
                <a:solidFill>
                  <a:schemeClr val="accent6">
                    <a:lumMod val="75000"/>
                  </a:schemeClr>
                </a:solidFill>
                <a:latin typeface="Times New Roman" panose="02020603050405020304" pitchFamily="18" charset="0"/>
                <a:cs typeface="Times New Roman" panose="02020603050405020304" pitchFamily="18" charset="0"/>
              </a:rPr>
              <a:t>Thành</a:t>
            </a:r>
            <a:r>
              <a:rPr lang="en-US" sz="3200" i="1"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320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471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plus(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281FA08-DC51-4041-99B1-0767A0573AF9}"/>
              </a:ext>
            </a:extLst>
          </p:cNvPr>
          <p:cNvSpPr txBox="1"/>
          <p:nvPr/>
        </p:nvSpPr>
        <p:spPr>
          <a:xfrm>
            <a:off x="1488089" y="2251434"/>
            <a:ext cx="3623121" cy="400110"/>
          </a:xfrm>
          <a:prstGeom prst="rect">
            <a:avLst/>
          </a:prstGeom>
          <a:noFill/>
        </p:spPr>
        <p:txBody>
          <a:bodyPr wrap="square" rtlCol="0">
            <a:spAutoFit/>
          </a:bodyPr>
          <a:lstStyle/>
          <a:p>
            <a:pPr algn="ctr"/>
            <a:endParaRPr lang="zh-CN" altLang="en-US" sz="2000" b="1" dirty="0">
              <a:solidFill>
                <a:schemeClr val="bg1"/>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sp>
        <p:nvSpPr>
          <p:cNvPr id="9" name="文本框 8">
            <a:extLst>
              <a:ext uri="{FF2B5EF4-FFF2-40B4-BE49-F238E27FC236}">
                <a16:creationId xmlns:a16="http://schemas.microsoft.com/office/drawing/2014/main" id="{54A024C7-6F6D-4180-A5F5-2798BF541512}"/>
              </a:ext>
            </a:extLst>
          </p:cNvPr>
          <p:cNvSpPr txBox="1"/>
          <p:nvPr/>
        </p:nvSpPr>
        <p:spPr>
          <a:xfrm>
            <a:off x="1326712" y="4939787"/>
            <a:ext cx="3794714"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Các hướng </a:t>
            </a:r>
            <a:r>
              <a:rPr lang="en-US" sz="2800" b="1" dirty="0" err="1">
                <a:solidFill>
                  <a:srgbClr val="002060"/>
                </a:solidFill>
                <a:latin typeface="Times New Roman" panose="02020603050405020304" pitchFamily="18" charset="0"/>
                <a:cs typeface="Times New Roman" panose="02020603050405020304" pitchFamily="18" charset="0"/>
              </a:rPr>
              <a:t>trung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a:t>
            </a:r>
            <a:endParaRPr lang="zh-CN" altLang="en-US" sz="2000" b="1" dirty="0">
              <a:solidFill>
                <a:srgbClr val="002060"/>
              </a:solidFill>
              <a:effectLst>
                <a:outerShdw blurRad="38100" dist="38100" dir="2700000" algn="tl">
                  <a:srgbClr val="000000">
                    <a:alpha val="43137"/>
                  </a:srgbClr>
                </a:outerShdw>
              </a:effectLst>
              <a:latin typeface="字魂27号-布丁体" panose="00000500000000000000" pitchFamily="2" charset="-122"/>
              <a:ea typeface="字魂27号-布丁体" panose="00000500000000000000" pitchFamily="2" charset="-122"/>
            </a:endParaRPr>
          </a:p>
        </p:txBody>
      </p:sp>
      <p:sp>
        <p:nvSpPr>
          <p:cNvPr id="13" name="矩形 12">
            <a:extLst>
              <a:ext uri="{FF2B5EF4-FFF2-40B4-BE49-F238E27FC236}">
                <a16:creationId xmlns:a16="http://schemas.microsoft.com/office/drawing/2014/main" id="{52C8E5F9-62E4-4769-8F5C-BB475DB1DA32}"/>
              </a:ext>
            </a:extLst>
          </p:cNvPr>
          <p:cNvSpPr/>
          <p:nvPr/>
        </p:nvSpPr>
        <p:spPr>
          <a:xfrm>
            <a:off x="5043672" y="2266941"/>
            <a:ext cx="1545513" cy="1815882"/>
          </a:xfrm>
          <a:prstGeom prst="rect">
            <a:avLst/>
          </a:prstGeom>
        </p:spPr>
        <p:txBody>
          <a:bodyPr wrap="square">
            <a:spAutoFit/>
          </a:bodyPr>
          <a:lstStyle/>
          <a:p>
            <a:pPr marL="285750" indent="-285750">
              <a:buFontTx/>
              <a:buChar char="-"/>
            </a:pP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Bắc</a:t>
            </a:r>
          </a:p>
          <a:p>
            <a:pPr marL="285750" indent="-285750">
              <a:buFontTx/>
              <a:buChar char="-"/>
            </a:pP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Nam</a:t>
            </a:r>
          </a:p>
          <a:p>
            <a:pPr marL="285750" indent="-285750">
              <a:buFontTx/>
              <a:buChar char="-"/>
            </a:pPr>
            <a:r>
              <a:rPr lang="en-US" sz="2800" dirty="0" smtClean="0">
                <a:solidFill>
                  <a:schemeClr val="accent2">
                    <a:lumMod val="50000"/>
                  </a:schemeClr>
                </a:solidFill>
                <a:latin typeface="Times New Roman" panose="02020603050405020304" pitchFamily="18" charset="0"/>
                <a:cs typeface="Times New Roman" panose="02020603050405020304" pitchFamily="18" charset="0"/>
              </a:rPr>
              <a:t>Đông </a:t>
            </a:r>
          </a:p>
          <a:p>
            <a:pPr marL="285750" indent="-285750">
              <a:buFontTx/>
              <a:buChar char="-"/>
            </a:pPr>
            <a:r>
              <a:rPr lang="en-US" sz="2800" dirty="0" err="1" smtClean="0">
                <a:solidFill>
                  <a:schemeClr val="accent2">
                    <a:lumMod val="50000"/>
                  </a:schemeClr>
                </a:solidFill>
                <a:latin typeface="Times New Roman" panose="02020603050405020304" pitchFamily="18" charset="0"/>
                <a:cs typeface="Times New Roman" panose="02020603050405020304" pitchFamily="18" charset="0"/>
              </a:rPr>
              <a:t>Tây</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E06C41E5-F9C1-47EC-A159-EE213564D20C}"/>
              </a:ext>
            </a:extLst>
          </p:cNvPr>
          <p:cNvSpPr/>
          <p:nvPr/>
        </p:nvSpPr>
        <p:spPr>
          <a:xfrm>
            <a:off x="5000740" y="4412248"/>
            <a:ext cx="2218341" cy="1815882"/>
          </a:xfrm>
          <a:prstGeom prst="rect">
            <a:avLst/>
          </a:prstGeom>
        </p:spPr>
        <p:txBody>
          <a:bodyPr wrap="square">
            <a:spAutoFit/>
          </a:bodyPr>
          <a:lstStyle/>
          <a:p>
            <a:pPr marL="285750" indent="-285750">
              <a:buFontTx/>
              <a:buChar char="-"/>
            </a:pPr>
            <a:r>
              <a:rPr lang="en-US" sz="2800" dirty="0">
                <a:solidFill>
                  <a:schemeClr val="accent2">
                    <a:lumMod val="75000"/>
                  </a:schemeClr>
                </a:solidFill>
                <a:latin typeface="Times New Roman" panose="02020603050405020304" pitchFamily="18" charset="0"/>
                <a:cs typeface="Times New Roman" panose="02020603050405020304" pitchFamily="18" charset="0"/>
              </a:rPr>
              <a:t>Đông </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Bắc</a:t>
            </a:r>
          </a:p>
          <a:p>
            <a:pPr marL="285750" indent="-285750">
              <a:buFontTx/>
              <a:buChar char="-"/>
            </a:pPr>
            <a:r>
              <a:rPr lang="en-US" sz="2800" dirty="0" err="1" smtClean="0">
                <a:solidFill>
                  <a:schemeClr val="accent2">
                    <a:lumMod val="75000"/>
                  </a:schemeClr>
                </a:solidFill>
                <a:latin typeface="Times New Roman" panose="02020603050405020304" pitchFamily="18" charset="0"/>
                <a:cs typeface="Times New Roman" panose="02020603050405020304" pitchFamily="18" charset="0"/>
              </a:rPr>
              <a:t>Tây</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Bắc </a:t>
            </a:r>
          </a:p>
          <a:p>
            <a:pPr marL="285750" indent="-285750">
              <a:buFontTx/>
              <a:buChar char="-"/>
            </a:pP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Đông Nam </a:t>
            </a:r>
          </a:p>
          <a:p>
            <a:pPr marL="285750" indent="-285750">
              <a:buFontTx/>
              <a:buChar char="-"/>
            </a:pPr>
            <a:r>
              <a:rPr lang="en-US" sz="2800" dirty="0" err="1" smtClean="0">
                <a:solidFill>
                  <a:schemeClr val="accent2">
                    <a:lumMod val="75000"/>
                  </a:schemeClr>
                </a:solidFill>
                <a:latin typeface="Times New Roman" panose="02020603050405020304" pitchFamily="18" charset="0"/>
                <a:cs typeface="Times New Roman" panose="02020603050405020304" pitchFamily="18" charset="0"/>
              </a:rPr>
              <a:t>Tây</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chemeClr val="accent2">
                    <a:lumMod val="75000"/>
                  </a:schemeClr>
                </a:solidFill>
                <a:latin typeface="Times New Roman" panose="02020603050405020304" pitchFamily="18" charset="0"/>
                <a:cs typeface="Times New Roman" panose="02020603050405020304" pitchFamily="18" charset="0"/>
              </a:rPr>
              <a:t>Nam.</a:t>
            </a:r>
          </a:p>
        </p:txBody>
      </p:sp>
      <p:sp>
        <p:nvSpPr>
          <p:cNvPr id="2" name="Rectangle 1"/>
          <p:cNvSpPr/>
          <p:nvPr/>
        </p:nvSpPr>
        <p:spPr>
          <a:xfrm>
            <a:off x="1959285" y="2919744"/>
            <a:ext cx="3025187" cy="523220"/>
          </a:xfrm>
          <a:prstGeom prst="rect">
            <a:avLst/>
          </a:prstGeom>
        </p:spPr>
        <p:txBody>
          <a:bodyPr wrap="none">
            <a:spAutoFit/>
          </a:bodyPr>
          <a:lstStyle/>
          <a:p>
            <a:r>
              <a:rPr lang="en-US" sz="2800" b="1" dirty="0">
                <a:solidFill>
                  <a:srgbClr val="002060"/>
                </a:solidFill>
                <a:latin typeface="Times New Roman" panose="02020603050405020304" pitchFamily="18" charset="0"/>
                <a:cs typeface="Times New Roman" panose="02020603050405020304" pitchFamily="18" charset="0"/>
              </a:rPr>
              <a:t>Các hướng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endParaRPr>
          </a:p>
        </p:txBody>
      </p:sp>
      <p:grpSp>
        <p:nvGrpSpPr>
          <p:cNvPr id="19" name="Group 18"/>
          <p:cNvGrpSpPr/>
          <p:nvPr/>
        </p:nvGrpSpPr>
        <p:grpSpPr>
          <a:xfrm>
            <a:off x="6792363" y="987261"/>
            <a:ext cx="4817292" cy="4159216"/>
            <a:chOff x="6505854" y="1731703"/>
            <a:chExt cx="6056388" cy="5896139"/>
          </a:xfrm>
        </p:grpSpPr>
        <p:grpSp>
          <p:nvGrpSpPr>
            <p:cNvPr id="20" name="Group 19"/>
            <p:cNvGrpSpPr/>
            <p:nvPr/>
          </p:nvGrpSpPr>
          <p:grpSpPr>
            <a:xfrm>
              <a:off x="6505854" y="1731703"/>
              <a:ext cx="6056387" cy="5896139"/>
              <a:chOff x="255974" y="1442720"/>
              <a:chExt cx="6056387" cy="5896139"/>
            </a:xfrm>
          </p:grpSpPr>
          <p:cxnSp>
            <p:nvCxnSpPr>
              <p:cNvPr id="22" name="Straight Arrow Connector 21">
                <a:extLst>
                  <a:ext uri="{FF2B5EF4-FFF2-40B4-BE49-F238E27FC236}">
                    <a16:creationId xmlns:a16="http://schemas.microsoft.com/office/drawing/2014/main" id="{D3C50174-DE0D-4742-A9C9-5809A15E30E2}"/>
                  </a:ext>
                </a:extLst>
              </p:cNvPr>
              <p:cNvCxnSpPr>
                <a:cxnSpLocks/>
              </p:cNvCxnSpPr>
              <p:nvPr/>
            </p:nvCxnSpPr>
            <p:spPr>
              <a:xfrm>
                <a:off x="1178560" y="3586480"/>
                <a:ext cx="3434080" cy="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2622F5C-AC2F-48A0-89B2-A79A599D49F6}"/>
                  </a:ext>
                </a:extLst>
              </p:cNvPr>
              <p:cNvCxnSpPr>
                <a:cxnSpLocks/>
              </p:cNvCxnSpPr>
              <p:nvPr/>
            </p:nvCxnSpPr>
            <p:spPr>
              <a:xfrm>
                <a:off x="2886711" y="1849120"/>
                <a:ext cx="0" cy="337312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65DF0FD-2525-4DC9-82B2-EB5ED70C9E06}"/>
                  </a:ext>
                </a:extLst>
              </p:cNvPr>
              <p:cNvCxnSpPr>
                <a:cxnSpLocks/>
              </p:cNvCxnSpPr>
              <p:nvPr/>
            </p:nvCxnSpPr>
            <p:spPr>
              <a:xfrm flipV="1">
                <a:off x="1687831" y="2387600"/>
                <a:ext cx="2396489" cy="236220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92A8F56-883E-4131-9C95-241EF90177A3}"/>
                  </a:ext>
                </a:extLst>
              </p:cNvPr>
              <p:cNvSpPr txBox="1"/>
              <p:nvPr/>
            </p:nvSpPr>
            <p:spPr>
              <a:xfrm>
                <a:off x="2600960" y="1442720"/>
                <a:ext cx="924560" cy="5671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Bắc</a:t>
                </a:r>
              </a:p>
            </p:txBody>
          </p:sp>
          <p:cxnSp>
            <p:nvCxnSpPr>
              <p:cNvPr id="26" name="Straight Arrow Connector 25">
                <a:extLst>
                  <a:ext uri="{FF2B5EF4-FFF2-40B4-BE49-F238E27FC236}">
                    <a16:creationId xmlns:a16="http://schemas.microsoft.com/office/drawing/2014/main" id="{79F11D25-6EDA-4ACA-9BB0-02D251886C1C}"/>
                  </a:ext>
                </a:extLst>
              </p:cNvPr>
              <p:cNvCxnSpPr>
                <a:cxnSpLocks/>
              </p:cNvCxnSpPr>
              <p:nvPr/>
            </p:nvCxnSpPr>
            <p:spPr>
              <a:xfrm>
                <a:off x="1697355" y="2387600"/>
                <a:ext cx="2396489" cy="2428240"/>
              </a:xfrm>
              <a:prstGeom prst="straightConnector1">
                <a:avLst/>
              </a:prstGeom>
              <a:ln w="38100">
                <a:solidFill>
                  <a:srgbClr val="53B57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897A44-BC85-454A-AD40-9DEC7A004B2C}"/>
                  </a:ext>
                </a:extLst>
              </p:cNvPr>
              <p:cNvSpPr txBox="1"/>
              <p:nvPr/>
            </p:nvSpPr>
            <p:spPr>
              <a:xfrm>
                <a:off x="4242433" y="1964452"/>
                <a:ext cx="2069928" cy="567199"/>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Đông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Bắc</a:t>
                </a:r>
                <a:endParaRPr lang="en-US" sz="2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6A6F3C2-808F-4958-AB92-DE2E63664AEC}"/>
                  </a:ext>
                </a:extLst>
              </p:cNvPr>
              <p:cNvSpPr txBox="1"/>
              <p:nvPr/>
            </p:nvSpPr>
            <p:spPr>
              <a:xfrm>
                <a:off x="255974" y="1952975"/>
                <a:ext cx="1758885"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Bắc</a:t>
                </a:r>
              </a:p>
            </p:txBody>
          </p:sp>
          <p:sp>
            <p:nvSpPr>
              <p:cNvPr id="29" name="TextBox 28">
                <a:extLst>
                  <a:ext uri="{FF2B5EF4-FFF2-40B4-BE49-F238E27FC236}">
                    <a16:creationId xmlns:a16="http://schemas.microsoft.com/office/drawing/2014/main" id="{CEE4EBF6-EFC9-468B-99FB-36D6B9DFF0D9}"/>
                  </a:ext>
                </a:extLst>
              </p:cNvPr>
              <p:cNvSpPr txBox="1"/>
              <p:nvPr/>
            </p:nvSpPr>
            <p:spPr>
              <a:xfrm>
                <a:off x="361431" y="3420543"/>
                <a:ext cx="1458591"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endParaRPr lang="en-US"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DB8512-14E6-4C6B-A52B-79BA56E62E70}"/>
                  </a:ext>
                </a:extLst>
              </p:cNvPr>
              <p:cNvSpPr txBox="1"/>
              <p:nvPr/>
            </p:nvSpPr>
            <p:spPr>
              <a:xfrm>
                <a:off x="488631" y="4686905"/>
                <a:ext cx="1751226" cy="567199"/>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Tây</a:t>
                </a:r>
                <a:r>
                  <a:rPr lang="en-US" sz="2000" dirty="0">
                    <a:latin typeface="Arial" panose="020B0604020202020204" pitchFamily="34" charset="0"/>
                    <a:cs typeface="Arial" panose="020B0604020202020204" pitchFamily="34" charset="0"/>
                  </a:rPr>
                  <a:t> Nam</a:t>
                </a:r>
              </a:p>
            </p:txBody>
          </p:sp>
          <p:sp>
            <p:nvSpPr>
              <p:cNvPr id="31" name="TextBox 30">
                <a:extLst>
                  <a:ext uri="{FF2B5EF4-FFF2-40B4-BE49-F238E27FC236}">
                    <a16:creationId xmlns:a16="http://schemas.microsoft.com/office/drawing/2014/main" id="{96D4F736-106C-406E-BA84-6A8F4B086E49}"/>
                  </a:ext>
                </a:extLst>
              </p:cNvPr>
              <p:cNvSpPr txBox="1"/>
              <p:nvPr/>
            </p:nvSpPr>
            <p:spPr>
              <a:xfrm>
                <a:off x="2333945" y="5288280"/>
                <a:ext cx="1458591" cy="567199"/>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Nam</a:t>
                </a:r>
              </a:p>
            </p:txBody>
          </p:sp>
          <p:sp>
            <p:nvSpPr>
              <p:cNvPr id="32" name="TextBox 31">
                <a:extLst>
                  <a:ext uri="{FF2B5EF4-FFF2-40B4-BE49-F238E27FC236}">
                    <a16:creationId xmlns:a16="http://schemas.microsoft.com/office/drawing/2014/main" id="{0D37C6A8-A693-443E-B15A-519FA965D672}"/>
                  </a:ext>
                </a:extLst>
              </p:cNvPr>
              <p:cNvSpPr txBox="1"/>
              <p:nvPr/>
            </p:nvSpPr>
            <p:spPr>
              <a:xfrm>
                <a:off x="4184978" y="4749802"/>
                <a:ext cx="1946742" cy="5671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 Nam</a:t>
                </a:r>
              </a:p>
            </p:txBody>
          </p:sp>
          <p:sp>
            <p:nvSpPr>
              <p:cNvPr id="33" name="TextBox 32">
                <a:extLst>
                  <a:ext uri="{FF2B5EF4-FFF2-40B4-BE49-F238E27FC236}">
                    <a16:creationId xmlns:a16="http://schemas.microsoft.com/office/drawing/2014/main" id="{6F43FB58-BB51-4B5C-AAB0-BA164001B8FB}"/>
                  </a:ext>
                </a:extLst>
              </p:cNvPr>
              <p:cNvSpPr txBox="1"/>
              <p:nvPr/>
            </p:nvSpPr>
            <p:spPr>
              <a:xfrm>
                <a:off x="412525" y="6160831"/>
                <a:ext cx="5173186" cy="1178028"/>
              </a:xfrm>
              <a:prstGeom prst="rect">
                <a:avLst/>
              </a:prstGeom>
              <a:noFill/>
            </p:spPr>
            <p:txBody>
              <a:bodyPr wrap="square" rtlCol="0">
                <a:spAutoFit/>
              </a:bodyPr>
              <a:lstStyle/>
              <a:p>
                <a:pPr algn="ctr"/>
                <a:r>
                  <a:rPr lang="en-US" sz="2000" i="1" dirty="0">
                    <a:solidFill>
                      <a:srgbClr val="0070C0"/>
                    </a:solidFill>
                    <a:latin typeface="Arial" panose="020B0604020202020204" pitchFamily="34" charset="0"/>
                    <a:cs typeface="Arial" panose="020B0604020202020204" pitchFamily="34" charset="0"/>
                  </a:rPr>
                  <a:t> </a:t>
                </a:r>
                <a:r>
                  <a:rPr lang="en-US" sz="2400" i="1" dirty="0">
                    <a:latin typeface="Times New Roman" panose="02020603050405020304" pitchFamily="18" charset="0"/>
                    <a:cs typeface="Times New Roman" panose="02020603050405020304" pitchFamily="18" charset="0"/>
                  </a:rPr>
                  <a:t>Hình 3.1. Các </a:t>
                </a:r>
                <a:r>
                  <a:rPr lang="en-US" sz="2400" i="1" dirty="0" err="1">
                    <a:latin typeface="Times New Roman" panose="02020603050405020304" pitchFamily="18" charset="0"/>
                    <a:cs typeface="Times New Roman" panose="02020603050405020304" pitchFamily="18" charset="0"/>
                  </a:rPr>
                  <a:t>hướng</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chính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hướng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trung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gian</a:t>
                </a:r>
                <a:endParaRPr lang="en-US" sz="2400" i="1" dirty="0">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a16="http://schemas.microsoft.com/office/drawing/2014/main" id="{20B4B09D-7F25-4C8E-97E0-585BA39F455B}"/>
                </a:ext>
              </a:extLst>
            </p:cNvPr>
            <p:cNvSpPr txBox="1"/>
            <p:nvPr/>
          </p:nvSpPr>
          <p:spPr>
            <a:xfrm>
              <a:off x="11103651" y="3624607"/>
              <a:ext cx="1458591" cy="5671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Đông</a:t>
              </a:r>
            </a:p>
          </p:txBody>
        </p:sp>
      </p:grpSp>
      <p:pic>
        <p:nvPicPr>
          <p:cNvPr id="35" name="Picture 4" descr="Diagram&#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379" y="868679"/>
            <a:ext cx="1814316" cy="174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Diagram&#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812" y="928965"/>
            <a:ext cx="1721173" cy="15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416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5333"/>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iterate type="lt">
                                    <p:tmPct val="5333"/>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00000000-1234-1234-1234-123412341234}" type="slidenum">
              <a:rPr lang="en" smtClean="0"/>
              <a:pPr algn="ctr"/>
              <a:t>6</a:t>
            </a:fld>
            <a:endParaRPr lang="en"/>
          </a:p>
        </p:txBody>
      </p:sp>
      <p:pic>
        <p:nvPicPr>
          <p:cNvPr id="5" name="Picture 5" descr="Map&#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720" y="381001"/>
            <a:ext cx="8244840" cy="597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410200" y="2514600"/>
            <a:ext cx="243840" cy="2438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90360" y="5425440"/>
            <a:ext cx="243840" cy="2438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357360" y="2697480"/>
            <a:ext cx="243840" cy="2438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406640" y="1920240"/>
            <a:ext cx="243840" cy="2438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073140" y="548640"/>
            <a:ext cx="0" cy="528827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47900" y="3139441"/>
            <a:ext cx="7650480"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40280" y="548640"/>
            <a:ext cx="7650480" cy="516636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12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720" y="892016"/>
            <a:ext cx="10469880" cy="5201424"/>
          </a:xfrm>
          <a:prstGeom prst="rect">
            <a:avLst/>
          </a:prstGeom>
        </p:spPr>
        <p:txBody>
          <a:bodyPr wrap="square">
            <a:spAutoFit/>
          </a:bodyPr>
          <a:lstStyle/>
          <a:p>
            <a:pPr algn="just">
              <a:spcAft>
                <a:spcPts val="0"/>
              </a:spcAft>
            </a:pPr>
            <a:r>
              <a:rPr lang="nl-NL" sz="4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  Phương hướng trên bản </a:t>
            </a:r>
            <a:r>
              <a:rPr lang="nl-NL" sz="4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đồ.</a:t>
            </a:r>
          </a:p>
          <a:p>
            <a:pPr algn="just">
              <a:spcAft>
                <a:spcPts val="0"/>
              </a:spcAft>
            </a:pPr>
            <a:r>
              <a:rPr lang="en-US"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qui </a:t>
            </a:r>
            <a:r>
              <a:rPr lang="en-US" sz="36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như</a:t>
            </a:r>
            <a:r>
              <a:rPr lang="en-US"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nl-NL"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Đầu </a:t>
            </a:r>
            <a:r>
              <a:rPr lang="vi-VN"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trên của kinh tuyến chỉ hướng Bắc, </a:t>
            </a:r>
            <a:r>
              <a:rPr lang="vi-VN"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a:t>
            </a:r>
            <a:r>
              <a:rPr lang="en-US" sz="36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ầu</a:t>
            </a:r>
            <a:r>
              <a:rPr lang="vi-VN"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 chỉ hướng Nam</a:t>
            </a:r>
            <a:r>
              <a:rPr lang="vi-VN"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US" sz="3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vi-VN"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a:t>
            </a:r>
            <a:r>
              <a:rPr lang="en-US" sz="36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ầu</a:t>
            </a:r>
            <a:r>
              <a:rPr lang="vi-VN"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bên trái của các vĩ tuyến chỉ hướng Tây, đầu bên phải chỉ hướng </a:t>
            </a:r>
            <a:r>
              <a:rPr lang="vi-VN"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36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gian</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 y="1905000"/>
            <a:ext cx="11414760" cy="1938992"/>
          </a:xfrm>
          <a:prstGeom prst="rect">
            <a:avLst/>
          </a:prstGeom>
          <a:noFill/>
        </p:spPr>
        <p:txBody>
          <a:bodyPr wrap="square" rtlCol="0">
            <a:spAutoFit/>
          </a:bodyPr>
          <a:lstStyle/>
          <a:p>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Có</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mấy</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loại</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tỉ</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lệ</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bản</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đồ</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Nếu</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là</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tỉ</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lệ</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số</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thì</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luôn</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có</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tử</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số</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là</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6000" i="1" dirty="0" err="1" smtClean="0">
                <a:solidFill>
                  <a:schemeClr val="accent3">
                    <a:lumMod val="50000"/>
                  </a:schemeClr>
                </a:solidFill>
                <a:latin typeface="Times New Roman" panose="02020603050405020304" pitchFamily="18" charset="0"/>
                <a:cs typeface="Times New Roman" panose="02020603050405020304" pitchFamily="18" charset="0"/>
              </a:rPr>
              <a:t>mấy</a:t>
            </a:r>
            <a:r>
              <a:rPr lang="en-US" sz="6000" i="1" dirty="0" smtClean="0">
                <a:solidFill>
                  <a:schemeClr val="accent3">
                    <a:lumMod val="50000"/>
                  </a:schemeClr>
                </a:solidFill>
                <a:latin typeface="Times New Roman" panose="02020603050405020304" pitchFamily="18" charset="0"/>
                <a:cs typeface="Times New Roman" panose="02020603050405020304" pitchFamily="18" charset="0"/>
              </a:rPr>
              <a:t>?</a:t>
            </a:r>
            <a:endParaRPr lang="en-US" sz="6000" i="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rcRect/>
          <a:stretch>
            <a:fillRect/>
          </a:stretch>
        </p:blipFill>
        <p:spPr bwMode="auto">
          <a:xfrm>
            <a:off x="301715" y="211195"/>
            <a:ext cx="2025650" cy="1738312"/>
          </a:xfrm>
          <a:prstGeom prst="rect">
            <a:avLst/>
          </a:prstGeom>
          <a:noFill/>
          <a:ln w="9525">
            <a:noFill/>
            <a:miter lim="800000"/>
            <a:headEnd/>
            <a:tailEnd/>
          </a:ln>
        </p:spPr>
      </p:pic>
      <p:sp>
        <p:nvSpPr>
          <p:cNvPr id="2" name="TextBox 1"/>
          <p:cNvSpPr txBox="1"/>
          <p:nvPr/>
        </p:nvSpPr>
        <p:spPr>
          <a:xfrm>
            <a:off x="2560320" y="211195"/>
            <a:ext cx="6248400"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II. </a:t>
            </a:r>
            <a:r>
              <a:rPr lang="en-US" sz="4000" b="1" dirty="0" err="1" smtClean="0">
                <a:solidFill>
                  <a:srgbClr val="FF0000"/>
                </a:solidFill>
                <a:latin typeface="Times New Roman" panose="02020603050405020304" pitchFamily="18" charset="0"/>
                <a:cs typeface="Times New Roman" panose="02020603050405020304" pitchFamily="18" charset="0"/>
              </a:rPr>
              <a:t>Tỉ</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lệ</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bản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đồ</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11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ChangeArrowheads="1"/>
          </p:cNvSpPr>
          <p:nvPr/>
        </p:nvSpPr>
        <p:spPr bwMode="auto">
          <a:xfrm>
            <a:off x="625203" y="1693223"/>
            <a:ext cx="1140055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Tỉ</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lệ</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số</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Là</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phân</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số</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có</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tử</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luôn</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là</a:t>
            </a:r>
            <a:r>
              <a:rPr lang="en-US" sz="4000" i="1" dirty="0">
                <a:solidFill>
                  <a:srgbClr val="7030A0"/>
                </a:solidFill>
                <a:latin typeface="Times New Roman" panose="02020603050405020304" pitchFamily="18" charset="0"/>
                <a:cs typeface="Times New Roman" panose="02020603050405020304" pitchFamily="18" charset="0"/>
              </a:rPr>
              <a:t> 1. </a:t>
            </a:r>
            <a:r>
              <a:rPr lang="en-US" sz="4000" i="1" dirty="0" err="1">
                <a:solidFill>
                  <a:srgbClr val="7030A0"/>
                </a:solidFill>
                <a:latin typeface="Times New Roman" panose="02020603050405020304" pitchFamily="18" charset="0"/>
                <a:cs typeface="Times New Roman" panose="02020603050405020304" pitchFamily="18" charset="0"/>
              </a:rPr>
              <a:t>Mẫu</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số</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càng</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lớn</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thì</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tỉ</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lệ</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bản</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đồ</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càng</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nhỏ</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và</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a:solidFill>
                  <a:srgbClr val="7030A0"/>
                </a:solidFill>
                <a:latin typeface="Times New Roman" panose="02020603050405020304" pitchFamily="18" charset="0"/>
                <a:cs typeface="Times New Roman" panose="02020603050405020304" pitchFamily="18" charset="0"/>
              </a:rPr>
              <a:t>ngược</a:t>
            </a:r>
            <a:r>
              <a:rPr lang="en-US" sz="4000" i="1" dirty="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lại</a:t>
            </a:r>
            <a:r>
              <a:rPr lang="en-US" sz="4000" i="1" dirty="0" smtClean="0">
                <a:solidFill>
                  <a:srgbClr val="7030A0"/>
                </a:solidFill>
                <a:latin typeface="Times New Roman" panose="02020603050405020304" pitchFamily="18" charset="0"/>
                <a:cs typeface="Times New Roman" panose="02020603050405020304" pitchFamily="18" charset="0"/>
              </a:rPr>
              <a:t>.</a:t>
            </a:r>
            <a:endParaRPr lang="en-US" sz="4000" i="1" dirty="0">
              <a:solidFill>
                <a:srgbClr val="7030A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359976" y="3852140"/>
            <a:ext cx="7664645" cy="851059"/>
            <a:chOff x="1019969" y="1909165"/>
            <a:chExt cx="5748484" cy="851059"/>
          </a:xfrm>
        </p:grpSpPr>
        <mc:AlternateContent xmlns:mc="http://schemas.openxmlformats.org/markup-compatibility/2006" xmlns:a14="http://schemas.microsoft.com/office/drawing/2010/main">
          <mc:Choice Requires="a14">
            <p:sp>
              <p:nvSpPr>
                <p:cNvPr id="3" name="TextBox 2"/>
                <p:cNvSpPr txBox="1"/>
                <p:nvPr/>
              </p:nvSpPr>
              <p:spPr>
                <a:xfrm>
                  <a:off x="1019969" y="1929261"/>
                  <a:ext cx="865622"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prstClr val="black"/>
                                </a:solidFill>
                                <a:latin typeface="Cambria Math" panose="02040503050406030204" pitchFamily="18" charset="0"/>
                              </a:rPr>
                            </m:ctrlPr>
                          </m:fPr>
                          <m:num>
                            <m:r>
                              <a:rPr lang="en-US" sz="2800" smtClean="0">
                                <a:solidFill>
                                  <a:prstClr val="black"/>
                                </a:solidFill>
                                <a:latin typeface="Cambria Math" panose="02040503050406030204" pitchFamily="18" charset="0"/>
                              </a:rPr>
                              <m:t>1</m:t>
                            </m:r>
                          </m:num>
                          <m:den>
                            <m:r>
                              <a:rPr lang="en-US" sz="2800" smtClean="0">
                                <a:solidFill>
                                  <a:prstClr val="black"/>
                                </a:solidFill>
                                <a:latin typeface="Cambria Math" panose="02040503050406030204" pitchFamily="18" charset="0"/>
                              </a:rPr>
                              <m:t>1</m:t>
                            </m:r>
                            <m:r>
                              <a:rPr lang="en-US" sz="2800" smtClean="0">
                                <a:solidFill>
                                  <a:prstClr val="black"/>
                                </a:solidFill>
                                <a:latin typeface="Cambria Math"/>
                              </a:rPr>
                              <m:t>0 </m:t>
                            </m:r>
                            <m:r>
                              <a:rPr lang="en-US" sz="2800" smtClean="0">
                                <a:solidFill>
                                  <a:prstClr val="black"/>
                                </a:solidFill>
                                <a:latin typeface="Cambria Math" panose="02040503050406030204" pitchFamily="18" charset="0"/>
                              </a:rPr>
                              <m:t>000</m:t>
                            </m:r>
                          </m:den>
                        </m:f>
                      </m:oMath>
                    </m:oMathPara>
                  </a14:m>
                  <a:endParaRPr lang="en-US" sz="2800"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019969" y="1929261"/>
                  <a:ext cx="1154162" cy="80945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208326" y="1909165"/>
                  <a:ext cx="1014701"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prstClr val="black"/>
                                </a:solidFill>
                                <a:latin typeface="Cambria Math" panose="02040503050406030204" pitchFamily="18" charset="0"/>
                              </a:rPr>
                            </m:ctrlPr>
                          </m:fPr>
                          <m:num>
                            <m:r>
                              <a:rPr lang="en-US" sz="2800" smtClean="0">
                                <a:solidFill>
                                  <a:prstClr val="black"/>
                                </a:solidFill>
                                <a:latin typeface="Cambria Math" panose="02040503050406030204" pitchFamily="18" charset="0"/>
                              </a:rPr>
                              <m:t>1</m:t>
                            </m:r>
                          </m:num>
                          <m:den>
                            <m:r>
                              <a:rPr lang="en-US" sz="2800" smtClean="0">
                                <a:solidFill>
                                  <a:prstClr val="black"/>
                                </a:solidFill>
                                <a:latin typeface="Cambria Math"/>
                              </a:rPr>
                              <m:t>500 </m:t>
                            </m:r>
                            <m:r>
                              <a:rPr lang="en-US" sz="2800" smtClean="0">
                                <a:solidFill>
                                  <a:prstClr val="black"/>
                                </a:solidFill>
                                <a:latin typeface="Cambria Math" panose="02040503050406030204" pitchFamily="18" charset="0"/>
                              </a:rPr>
                              <m:t>000</m:t>
                            </m:r>
                          </m:den>
                        </m:f>
                      </m:oMath>
                    </m:oMathPara>
                  </a14:m>
                  <a:endParaRPr lang="en-US" sz="2800" dirty="0">
                    <a:solidFill>
                      <a:prstClr val="black"/>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208326" y="1909165"/>
                  <a:ext cx="1352934" cy="80945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396683" y="1920938"/>
                  <a:ext cx="1371770"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prstClr val="black"/>
                                </a:solidFill>
                                <a:latin typeface="Cambria Math" panose="02040503050406030204" pitchFamily="18" charset="0"/>
                              </a:rPr>
                            </m:ctrlPr>
                          </m:fPr>
                          <m:num>
                            <m:r>
                              <a:rPr lang="en-US" sz="2800" smtClean="0">
                                <a:solidFill>
                                  <a:prstClr val="black"/>
                                </a:solidFill>
                                <a:latin typeface="Cambria Math" panose="02040503050406030204" pitchFamily="18" charset="0"/>
                              </a:rPr>
                              <m:t>1</m:t>
                            </m:r>
                          </m:num>
                          <m:den>
                            <m:r>
                              <a:rPr lang="en-US" sz="2800" smtClean="0">
                                <a:solidFill>
                                  <a:prstClr val="black"/>
                                </a:solidFill>
                                <a:latin typeface="Cambria Math"/>
                              </a:rPr>
                              <m:t>60 </m:t>
                            </m:r>
                            <m:r>
                              <a:rPr lang="en-US" sz="2800" smtClean="0">
                                <a:solidFill>
                                  <a:prstClr val="black"/>
                                </a:solidFill>
                                <a:latin typeface="Cambria Math" panose="02040503050406030204" pitchFamily="18" charset="0"/>
                              </a:rPr>
                              <m:t>000</m:t>
                            </m:r>
                            <m:r>
                              <a:rPr lang="en-US" sz="2800" smtClean="0">
                                <a:solidFill>
                                  <a:prstClr val="black"/>
                                </a:solidFill>
                                <a:latin typeface="Cambria Math"/>
                              </a:rPr>
                              <m:t> </m:t>
                            </m:r>
                            <m:r>
                              <a:rPr lang="en-US" sz="2800" smtClean="0">
                                <a:solidFill>
                                  <a:prstClr val="black"/>
                                </a:solidFill>
                                <a:latin typeface="Cambria Math" panose="02040503050406030204" pitchFamily="18" charset="0"/>
                              </a:rPr>
                              <m:t>000</m:t>
                            </m:r>
                          </m:den>
                        </m:f>
                      </m:oMath>
                    </m:oMathPara>
                  </a14:m>
                  <a:endParaRPr lang="en-US" sz="2800" dirty="0">
                    <a:solidFill>
                      <a:prstClr val="black"/>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396683" y="1920938"/>
                  <a:ext cx="1829027" cy="809452"/>
                </a:xfrm>
                <a:prstGeom prst="rect">
                  <a:avLst/>
                </a:prstGeom>
                <a:blipFill rotWithShape="1">
                  <a:blip r:embed="rId4"/>
                  <a:stretch>
                    <a:fillRect/>
                  </a:stretch>
                </a:blipFill>
              </p:spPr>
              <p:txBody>
                <a:bodyPr/>
                <a:lstStyle/>
                <a:p>
                  <a:r>
                    <a:rPr lang="en-US">
                      <a:noFill/>
                    </a:rPr>
                    <a:t> </a:t>
                  </a:r>
                </a:p>
              </p:txBody>
            </p:sp>
          </mc:Fallback>
        </mc:AlternateContent>
        <p:cxnSp>
          <p:nvCxnSpPr>
            <p:cNvPr id="6" name="Straight Connector 5"/>
            <p:cNvCxnSpPr/>
            <p:nvPr/>
          </p:nvCxnSpPr>
          <p:spPr>
            <a:xfrm>
              <a:off x="2456348" y="2101648"/>
              <a:ext cx="442353" cy="3684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456348" y="2470133"/>
              <a:ext cx="421323" cy="290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81614" y="2021838"/>
              <a:ext cx="442353" cy="3684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823179" y="2390323"/>
              <a:ext cx="421323" cy="290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2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blinds(horizontal)">
                                      <p:cBhvr>
                                        <p:cTn id="7" dur="500"/>
                                        <p:tgtEl>
                                          <p:spTgt spid="34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object type=&quot;2&quot; unique_id=&quot;10061&quot;&gt;&lt;object type=&quot;3&quot; unique_id=&quot;10070&quot;&gt;&lt;property id=&quot;20148&quot; value=&quot;5&quot;/&gt;&lt;property id=&quot;20300&quot; value=&quot;Slide 20&quot;/&gt;&lt;property id=&quot;20307&quot; value=&quot;269&quot;/&gt;&lt;/object&gt;&lt;object type=&quot;3&quot; unique_id=&quot;10072&quot;&gt;&lt;property id=&quot;20148&quot; value=&quot;5&quot;/&gt;&lt;property id=&quot;20300&quot; value=&quot;Slide 22&quot;/&gt;&lt;property id=&quot;20307&quot; value=&quot;268&quot;/&gt;&lt;/object&gt;&lt;object type=&quot;3&quot; unique_id=&quot;10074&quot;&gt;&lt;property id=&quot;20148&quot; value=&quot;5&quot;/&gt;&lt;property id=&quot;20300&quot; value=&quot;Slide 26&quot;/&gt;&lt;property id=&quot;20307&quot; value=&quot;271&quot;/&gt;&lt;/object&gt;&lt;object type=&quot;3&quot; unique_id=&quot;10075&quot;&gt;&lt;property id=&quot;20148&quot; value=&quot;5&quot;/&gt;&lt;property id=&quot;20300&quot; value=&quot;Slide 27&quot;/&gt;&lt;property id=&quot;20307&quot; value=&quot;272&quot;/&gt;&lt;/object&gt;&lt;object type=&quot;3&quot; unique_id=&quot;15602&quot;&gt;&lt;property id=&quot;20148&quot; value=&quot;5&quot;/&gt;&lt;property id=&quot;20300&quot; value=&quot;Slide 3&quot;/&gt;&lt;property id=&quot;20307&quot; value=&quot;277&quot;/&gt;&lt;/object&gt;&lt;object type=&quot;3&quot; unique_id=&quot;15763&quot;&gt;&lt;property id=&quot;20148&quot; value=&quot;5&quot;/&gt;&lt;property id=&quot;20300&quot; value=&quot;Slide 23&quot;/&gt;&lt;property id=&quot;20307&quot; value=&quot;285&quot;/&gt;&lt;/object&gt;&lt;object type=&quot;3&quot; unique_id=&quot;18136&quot;&gt;&lt;property id=&quot;20148&quot; value=&quot;5&quot;/&gt;&lt;property id=&quot;20300&quot; value=&quot;Slide 25&quot;/&gt;&lt;property id=&quot;20307&quot; value=&quot;296&quot;/&gt;&lt;/object&gt;&lt;object type=&quot;3&quot; unique_id=&quot;18323&quot;&gt;&lt;property id=&quot;20148&quot; value=&quot;5&quot;/&gt;&lt;property id=&quot;20300&quot; value=&quot;Slide 16&quot;/&gt;&lt;property id=&quot;20307&quot; value=&quot;297&quot;/&gt;&lt;/object&gt;&lt;object type=&quot;3&quot; unique_id=&quot;18324&quot;&gt;&lt;property id=&quot;20148&quot; value=&quot;5&quot;/&gt;&lt;property id=&quot;20300&quot; value=&quot;Slide 17&quot;/&gt;&lt;property id=&quot;20307&quot; value=&quot;299&quot;/&gt;&lt;/object&gt;&lt;object type=&quot;3&quot; unique_id=&quot;19125&quot;&gt;&lt;property id=&quot;20148&quot; value=&quot;5&quot;/&gt;&lt;property id=&quot;20300&quot; value=&quot;Slide 18&quot;/&gt;&lt;property id=&quot;20307&quot; value=&quot;304&quot;/&gt;&lt;/object&gt;&lt;object type=&quot;3&quot; unique_id=&quot;19126&quot;&gt;&lt;property id=&quot;20148&quot; value=&quot;5&quot;/&gt;&lt;property id=&quot;20300&quot; value=&quot;Slide 19&quot;/&gt;&lt;property id=&quot;20307&quot; value=&quot;305&quot;/&gt;&lt;/object&gt;&lt;object type=&quot;3&quot; unique_id=&quot;19553&quot;&gt;&lt;property id=&quot;20148&quot; value=&quot;5&quot;/&gt;&lt;property id=&quot;20300&quot; value=&quot;Slide 2&quot;/&gt;&lt;property id=&quot;20307&quot; value=&quot;309&quot;/&gt;&lt;/object&gt;&lt;object type=&quot;3&quot; unique_id=&quot;19554&quot;&gt;&lt;property id=&quot;20148&quot; value=&quot;5&quot;/&gt;&lt;property id=&quot;20300&quot; value=&quot;Slide 4&quot;/&gt;&lt;property id=&quot;20307&quot; value=&quot;307&quot;/&gt;&lt;/object&gt;&lt;object type=&quot;3&quot; unique_id=&quot;19555&quot;&gt;&lt;property id=&quot;20148&quot; value=&quot;5&quot;/&gt;&lt;property id=&quot;20300&quot; value=&quot;Slide 5&quot;/&gt;&lt;property id=&quot;20307&quot; value=&quot;310&quot;/&gt;&lt;/object&gt;&lt;object type=&quot;3&quot; unique_id=&quot;19556&quot;&gt;&lt;property id=&quot;20148&quot; value=&quot;5&quot;/&gt;&lt;property id=&quot;20300&quot; value=&quot;Slide 29&quot;/&gt;&lt;property id=&quot;20307&quot; value=&quot;306&quot;/&gt;&lt;/object&gt;&lt;object type=&quot;3&quot; unique_id=&quot;19708&quot;&gt;&lt;property id=&quot;20148&quot; value=&quot;5&quot;/&gt;&lt;property id=&quot;20300&quot; value=&quot;Slide 15&quot;/&gt;&lt;property id=&quot;20307&quot; value=&quot;311&quot;/&gt;&lt;/object&gt;&lt;object type=&quot;3&quot; unique_id=&quot;19894&quot;&gt;&lt;property id=&quot;20148&quot; value=&quot;5&quot;/&gt;&lt;property id=&quot;20300&quot; value=&quot;Slide 6&quot;/&gt;&lt;property id=&quot;20307&quot; value=&quot;313&quot;/&gt;&lt;/object&gt;&lt;object type=&quot;3&quot; unique_id=&quot;19895&quot;&gt;&lt;property id=&quot;20148&quot; value=&quot;5&quot;/&gt;&lt;property id=&quot;20300&quot; value=&quot;Slide 7&quot;/&gt;&lt;property id=&quot;20307&quot; value=&quot;314&quot;/&gt;&lt;/object&gt;&lt;object type=&quot;3&quot; unique_id=&quot;19896&quot;&gt;&lt;property id=&quot;20148&quot; value=&quot;5&quot;/&gt;&lt;property id=&quot;20300&quot; value=&quot;Slide 8&quot;/&gt;&lt;property id=&quot;20307&quot; value=&quot;315&quot;/&gt;&lt;/object&gt;&lt;object type=&quot;3&quot; unique_id=&quot;19897&quot;&gt;&lt;property id=&quot;20148&quot; value=&quot;5&quot;/&gt;&lt;property id=&quot;20300&quot; value=&quot;Slide 9&quot;/&gt;&lt;property id=&quot;20307&quot; value=&quot;316&quot;/&gt;&lt;/object&gt;&lt;object type=&quot;3&quot; unique_id=&quot;19995&quot;&gt;&lt;property id=&quot;20148&quot; value=&quot;5&quot;/&gt;&lt;property id=&quot;20300&quot; value=&quot;Slide 10&quot;/&gt;&lt;property id=&quot;20307&quot; value=&quot;317&quot;/&gt;&lt;/object&gt;&lt;object type=&quot;3&quot; unique_id=&quot;20059&quot;&gt;&lt;property id=&quot;20148&quot; value=&quot;5&quot;/&gt;&lt;property id=&quot;20300&quot; value=&quot;Slide 11&quot;/&gt;&lt;property id=&quot;20307&quot; value=&quot;318&quot;/&gt;&lt;/object&gt;&lt;object type=&quot;3&quot; unique_id=&quot;20248&quot;&gt;&lt;property id=&quot;20148&quot; value=&quot;5&quot;/&gt;&lt;property id=&quot;20300&quot; value=&quot;Slide 12&quot;/&gt;&lt;property id=&quot;20307&quot; value=&quot;319&quot;/&gt;&lt;/object&gt;&lt;object type=&quot;3&quot; unique_id=&quot;20249&quot;&gt;&lt;property id=&quot;20148&quot; value=&quot;5&quot;/&gt;&lt;property id=&quot;20300&quot; value=&quot;Slide 13&quot;/&gt;&lt;property id=&quot;20307&quot; value=&quot;320&quot;/&gt;&lt;/object&gt;&lt;object type=&quot;3&quot; unique_id=&quot;20523&quot;&gt;&lt;property id=&quot;20148&quot; value=&quot;5&quot;/&gt;&lt;property id=&quot;20300&quot; value=&quot;Slide 21&quot;/&gt;&lt;property id=&quot;20307&quot; value=&quot;321&quot;/&gt;&lt;/object&gt;&lt;object type=&quot;3&quot; unique_id=&quot;20524&quot;&gt;&lt;property id=&quot;20148&quot; value=&quot;5&quot;/&gt;&lt;property id=&quot;20300&quot; value=&quot;Slide 24&quot;/&gt;&lt;property id=&quot;20307&quot; value=&quot;322&quot;/&gt;&lt;/object&gt;&lt;object type=&quot;3&quot; unique_id=&quot;20525&quot;&gt;&lt;property id=&quot;20148&quot; value=&quot;5&quot;/&gt;&lt;property id=&quot;20300&quot; value=&quot;Slide 28&quot;/&gt;&lt;property id=&quot;20307&quot; value=&quot;323&quot;/&gt;&lt;/object&gt;&lt;object type=&quot;3&quot; unique_id=&quot;20704&quot;&gt;&lt;property id=&quot;20148&quot; value=&quot;5&quot;/&gt;&lt;property id=&quot;20300&quot; value=&quot;Slide 1&quot;/&gt;&lt;property id=&quot;20307&quot; value=&quot;324&quot;/&gt;&lt;/object&gt;&lt;object type=&quot;3&quot; unique_id=&quot;21078&quot;&gt;&lt;property id=&quot;20148&quot; value=&quot;5&quot;/&gt;&lt;property id=&quot;20300&quot; value=&quot;Slide 14&quot;/&gt;&lt;property id=&quot;20307&quot; value=&quot;325&quot;/&gt;&lt;/object&gt;&lt;/object&gt;&lt;object type=&quot;8&quot; unique_id=&quot;10093&quot;&gt;&lt;/object&gt;&lt;/object&gt;&lt;/database&gt;"/>
  <p:tag name="SECTOMILLISECCONVERTED" val="1"/>
</p:tagLst>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839</Words>
  <Application>Microsoft Office PowerPoint</Application>
  <PresentationFormat>Widescreen</PresentationFormat>
  <Paragraphs>104</Paragraphs>
  <Slides>18</Slides>
  <Notes>2</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18</vt:i4>
      </vt:variant>
    </vt:vector>
  </HeadingPairs>
  <TitlesOfParts>
    <vt:vector size="37" baseType="lpstr">
      <vt:lpstr>Arial</vt:lpstr>
      <vt:lpstr>Calibri</vt:lpstr>
      <vt:lpstr>Calibri Light</vt:lpstr>
      <vt:lpstr>Cambria Math</vt:lpstr>
      <vt:lpstr>等线</vt:lpstr>
      <vt:lpstr>Lucida Sans Unicode</vt:lpstr>
      <vt:lpstr>Times New Roman</vt:lpstr>
      <vt:lpstr>Verdana</vt:lpstr>
      <vt:lpstr>Wingdings 2</vt:lpstr>
      <vt:lpstr>Wingdings 3</vt:lpstr>
      <vt:lpstr>字魂27号-布丁体</vt:lpstr>
      <vt:lpstr>Office Theme</vt:lpstr>
      <vt:lpstr>Chủ đề Office</vt:lpstr>
      <vt:lpstr>1_Office Theme</vt:lpstr>
      <vt:lpstr>2_Office Theme</vt:lpstr>
      <vt:lpstr>3_Office Theme</vt:lpstr>
      <vt:lpstr>4_Office Theme</vt:lpstr>
      <vt:lpstr>5_Office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boy</cp:lastModifiedBy>
  <cp:revision>212</cp:revision>
  <dcterms:created xsi:type="dcterms:W3CDTF">2021-07-30T12:20:44Z</dcterms:created>
  <dcterms:modified xsi:type="dcterms:W3CDTF">2023-10-05T13:03:30Z</dcterms:modified>
</cp:coreProperties>
</file>