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64" d="100"/>
          <a:sy n="64" d="100"/>
        </p:scale>
        <p:origin x="55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10/09/2025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4216372"/>
              </p:ext>
            </p:extLst>
          </p:nvPr>
        </p:nvGraphicFramePr>
        <p:xfrm>
          <a:off x="2278063" y="3148013"/>
          <a:ext cx="498475" cy="817562"/>
        </p:xfrm>
        <a:graphic>
          <a:graphicData uri="http://schemas.openxmlformats.org/presentationml/2006/ole">
            <mc:AlternateContent xmlns:mc="http://schemas.openxmlformats.org/markup-compatibility/2006">
              <mc:Choice xmlns:v="urn:schemas-microsoft-com:vml" Requires="v">
                <p:oleObj name="Equation" r:id="rId3" imgW="279360" imgH="457200" progId="Equation.DSMT4">
                  <p:embed/>
                </p:oleObj>
              </mc:Choice>
              <mc:Fallback>
                <p:oleObj name="Equation" r:id="rId3" imgW="279360" imgH="45720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8063" y="3148013"/>
                        <a:ext cx="498475" cy="817562"/>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862984551"/>
              </p:ext>
            </p:extLst>
          </p:nvPr>
        </p:nvGraphicFramePr>
        <p:xfrm>
          <a:off x="6657975" y="4211638"/>
          <a:ext cx="4294188" cy="931862"/>
        </p:xfrm>
        <a:graphic>
          <a:graphicData uri="http://schemas.openxmlformats.org/presentationml/2006/ole">
            <mc:AlternateContent xmlns:mc="http://schemas.openxmlformats.org/markup-compatibility/2006">
              <mc:Choice xmlns:v="urn:schemas-microsoft-com:vml" Requires="v">
                <p:oleObj name="Equation" r:id="rId5" imgW="2336760" imgH="507960" progId="Equation.DSMT4">
                  <p:embed/>
                </p:oleObj>
              </mc:Choice>
              <mc:Fallback>
                <p:oleObj name="Equation" r:id="rId5" imgW="233676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657975" y="4211638"/>
                        <a:ext cx="4294188" cy="931862"/>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TotalTime>
  <Words>1838</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MathType 7.0 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DELL</cp:lastModifiedBy>
  <cp:revision>70</cp:revision>
  <dcterms:created xsi:type="dcterms:W3CDTF">2022-02-25T15:36:39Z</dcterms:created>
  <dcterms:modified xsi:type="dcterms:W3CDTF">2025-09-10T01:02:34Z</dcterms:modified>
</cp:coreProperties>
</file>