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4.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5.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6.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7.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8.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9.xml" ContentType="application/vnd.openxmlformats-officedocument.theme+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5" r:id="rId2"/>
    <p:sldMasterId id="2147483695" r:id="rId3"/>
    <p:sldMasterId id="2147483720" r:id="rId4"/>
    <p:sldMasterId id="2147483745" r:id="rId5"/>
    <p:sldMasterId id="2147483770" r:id="rId6"/>
    <p:sldMasterId id="2147483808" r:id="rId7"/>
    <p:sldMasterId id="2147483820" r:id="rId8"/>
    <p:sldMasterId id="2147483842" r:id="rId9"/>
    <p:sldMasterId id="2147483866" r:id="rId10"/>
  </p:sldMasterIdLst>
  <p:notesMasterIdLst>
    <p:notesMasterId r:id="rId47"/>
  </p:notesMasterIdLst>
  <p:sldIdLst>
    <p:sldId id="385" r:id="rId11"/>
    <p:sldId id="260" r:id="rId12"/>
    <p:sldId id="328" r:id="rId13"/>
    <p:sldId id="401" r:id="rId14"/>
    <p:sldId id="329" r:id="rId15"/>
    <p:sldId id="313" r:id="rId16"/>
    <p:sldId id="330" r:id="rId17"/>
    <p:sldId id="331" r:id="rId18"/>
    <p:sldId id="360" r:id="rId19"/>
    <p:sldId id="386" r:id="rId20"/>
    <p:sldId id="355" r:id="rId21"/>
    <p:sldId id="388" r:id="rId22"/>
    <p:sldId id="389" r:id="rId23"/>
    <p:sldId id="390" r:id="rId24"/>
    <p:sldId id="392" r:id="rId25"/>
    <p:sldId id="393" r:id="rId26"/>
    <p:sldId id="394" r:id="rId27"/>
    <p:sldId id="395" r:id="rId28"/>
    <p:sldId id="396" r:id="rId29"/>
    <p:sldId id="357" r:id="rId30"/>
    <p:sldId id="361" r:id="rId31"/>
    <p:sldId id="397" r:id="rId32"/>
    <p:sldId id="398" r:id="rId33"/>
    <p:sldId id="399" r:id="rId34"/>
    <p:sldId id="372" r:id="rId35"/>
    <p:sldId id="376" r:id="rId36"/>
    <p:sldId id="375" r:id="rId37"/>
    <p:sldId id="384" r:id="rId38"/>
    <p:sldId id="400" r:id="rId39"/>
    <p:sldId id="377" r:id="rId40"/>
    <p:sldId id="378" r:id="rId41"/>
    <p:sldId id="379" r:id="rId42"/>
    <p:sldId id="380" r:id="rId43"/>
    <p:sldId id="381" r:id="rId44"/>
    <p:sldId id="382" r:id="rId45"/>
    <p:sldId id="383" r:id="rId46"/>
  </p:sldIdLst>
  <p:sldSz cx="9144000" cy="5143500" type="screen16x9"/>
  <p:notesSz cx="6858000" cy="9144000"/>
  <p:defaultTextStyle>
    <a:defPPr>
      <a:defRPr lang="en-US"/>
    </a:defPPr>
    <a:lvl1pPr marL="0" algn="l" defTabSz="914040" rtl="0" eaLnBrk="1" latinLnBrk="0" hangingPunct="1">
      <a:defRPr sz="1800" kern="1200">
        <a:solidFill>
          <a:schemeClr val="tx1"/>
        </a:solidFill>
        <a:latin typeface="+mn-lt"/>
        <a:ea typeface="+mn-ea"/>
        <a:cs typeface="+mn-cs"/>
      </a:defRPr>
    </a:lvl1pPr>
    <a:lvl2pPr marL="457010" algn="l" defTabSz="914040" rtl="0" eaLnBrk="1" latinLnBrk="0" hangingPunct="1">
      <a:defRPr sz="1800" kern="1200">
        <a:solidFill>
          <a:schemeClr val="tx1"/>
        </a:solidFill>
        <a:latin typeface="+mn-lt"/>
        <a:ea typeface="+mn-ea"/>
        <a:cs typeface="+mn-cs"/>
      </a:defRPr>
    </a:lvl2pPr>
    <a:lvl3pPr marL="914040" algn="l" defTabSz="914040" rtl="0" eaLnBrk="1" latinLnBrk="0" hangingPunct="1">
      <a:defRPr sz="1800" kern="1200">
        <a:solidFill>
          <a:schemeClr val="tx1"/>
        </a:solidFill>
        <a:latin typeface="+mn-lt"/>
        <a:ea typeface="+mn-ea"/>
        <a:cs typeface="+mn-cs"/>
      </a:defRPr>
    </a:lvl3pPr>
    <a:lvl4pPr marL="1371056" algn="l" defTabSz="914040" rtl="0" eaLnBrk="1" latinLnBrk="0" hangingPunct="1">
      <a:defRPr sz="1800" kern="1200">
        <a:solidFill>
          <a:schemeClr val="tx1"/>
        </a:solidFill>
        <a:latin typeface="+mn-lt"/>
        <a:ea typeface="+mn-ea"/>
        <a:cs typeface="+mn-cs"/>
      </a:defRPr>
    </a:lvl4pPr>
    <a:lvl5pPr marL="1828079" algn="l" defTabSz="914040" rtl="0" eaLnBrk="1" latinLnBrk="0" hangingPunct="1">
      <a:defRPr sz="1800" kern="1200">
        <a:solidFill>
          <a:schemeClr val="tx1"/>
        </a:solidFill>
        <a:latin typeface="+mn-lt"/>
        <a:ea typeface="+mn-ea"/>
        <a:cs typeface="+mn-cs"/>
      </a:defRPr>
    </a:lvl5pPr>
    <a:lvl6pPr marL="2285088" algn="l" defTabSz="914040" rtl="0" eaLnBrk="1" latinLnBrk="0" hangingPunct="1">
      <a:defRPr sz="1800" kern="1200">
        <a:solidFill>
          <a:schemeClr val="tx1"/>
        </a:solidFill>
        <a:latin typeface="+mn-lt"/>
        <a:ea typeface="+mn-ea"/>
        <a:cs typeface="+mn-cs"/>
      </a:defRPr>
    </a:lvl6pPr>
    <a:lvl7pPr marL="2742098" algn="l" defTabSz="914040" rtl="0" eaLnBrk="1" latinLnBrk="0" hangingPunct="1">
      <a:defRPr sz="1800" kern="1200">
        <a:solidFill>
          <a:schemeClr val="tx1"/>
        </a:solidFill>
        <a:latin typeface="+mn-lt"/>
        <a:ea typeface="+mn-ea"/>
        <a:cs typeface="+mn-cs"/>
      </a:defRPr>
    </a:lvl7pPr>
    <a:lvl8pPr marL="3199120" algn="l" defTabSz="914040" rtl="0" eaLnBrk="1" latinLnBrk="0" hangingPunct="1">
      <a:defRPr sz="1800" kern="1200">
        <a:solidFill>
          <a:schemeClr val="tx1"/>
        </a:solidFill>
        <a:latin typeface="+mn-lt"/>
        <a:ea typeface="+mn-ea"/>
        <a:cs typeface="+mn-cs"/>
      </a:defRPr>
    </a:lvl8pPr>
    <a:lvl9pPr marL="3656137" algn="l" defTabSz="91404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EBFB"/>
    <a:srgbClr val="F3D9F7"/>
    <a:srgbClr val="FFFFFF"/>
    <a:srgbClr val="338BA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2" d="100"/>
          <a:sy n="82" d="100"/>
        </p:scale>
        <p:origin x="40" y="64"/>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3" Type="http://schemas.openxmlformats.org/officeDocument/2006/relationships/slideMaster" Target="slideMasters/slideMaster3.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41" Type="http://schemas.openxmlformats.org/officeDocument/2006/relationships/slide" Target="slides/slide3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viewProps" Target="viewProps.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slide" Target="slides/slide34.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3BA30FF-9DF8-47BC-B4AA-5FD9F738520C}" type="datetimeFigureOut">
              <a:rPr lang="en-US" smtClean="0"/>
              <a:t>19/9/2025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CF51B98-1BAE-494E-9B32-32C1577869EA}" type="slidenum">
              <a:rPr lang="en-US" smtClean="0"/>
              <a:t>‹#›</a:t>
            </a:fld>
            <a:endParaRPr lang="en-US"/>
          </a:p>
        </p:txBody>
      </p:sp>
    </p:spTree>
    <p:extLst>
      <p:ext uri="{BB962C8B-B14F-4D97-AF65-F5344CB8AC3E}">
        <p14:creationId xmlns:p14="http://schemas.microsoft.com/office/powerpoint/2010/main" val="1768774021"/>
      </p:ext>
    </p:extLst>
  </p:cSld>
  <p:clrMap bg1="lt1" tx1="dk1" bg2="lt2" tx2="dk2" accent1="accent1" accent2="accent2" accent3="accent3" accent4="accent4" accent5="accent5" accent6="accent6" hlink="hlink" folHlink="folHlink"/>
  <p:notesStyle>
    <a:lvl1pPr marL="0" algn="l" defTabSz="914040" rtl="0" eaLnBrk="1" latinLnBrk="0" hangingPunct="1">
      <a:defRPr sz="1200" kern="1200">
        <a:solidFill>
          <a:schemeClr val="tx1"/>
        </a:solidFill>
        <a:latin typeface="+mn-lt"/>
        <a:ea typeface="+mn-ea"/>
        <a:cs typeface="+mn-cs"/>
      </a:defRPr>
    </a:lvl1pPr>
    <a:lvl2pPr marL="457010" algn="l" defTabSz="914040" rtl="0" eaLnBrk="1" latinLnBrk="0" hangingPunct="1">
      <a:defRPr sz="1200" kern="1200">
        <a:solidFill>
          <a:schemeClr val="tx1"/>
        </a:solidFill>
        <a:latin typeface="+mn-lt"/>
        <a:ea typeface="+mn-ea"/>
        <a:cs typeface="+mn-cs"/>
      </a:defRPr>
    </a:lvl2pPr>
    <a:lvl3pPr marL="914040" algn="l" defTabSz="914040" rtl="0" eaLnBrk="1" latinLnBrk="0" hangingPunct="1">
      <a:defRPr sz="1200" kern="1200">
        <a:solidFill>
          <a:schemeClr val="tx1"/>
        </a:solidFill>
        <a:latin typeface="+mn-lt"/>
        <a:ea typeface="+mn-ea"/>
        <a:cs typeface="+mn-cs"/>
      </a:defRPr>
    </a:lvl3pPr>
    <a:lvl4pPr marL="1371056" algn="l" defTabSz="914040" rtl="0" eaLnBrk="1" latinLnBrk="0" hangingPunct="1">
      <a:defRPr sz="1200" kern="1200">
        <a:solidFill>
          <a:schemeClr val="tx1"/>
        </a:solidFill>
        <a:latin typeface="+mn-lt"/>
        <a:ea typeface="+mn-ea"/>
        <a:cs typeface="+mn-cs"/>
      </a:defRPr>
    </a:lvl4pPr>
    <a:lvl5pPr marL="1828079" algn="l" defTabSz="914040" rtl="0" eaLnBrk="1" latinLnBrk="0" hangingPunct="1">
      <a:defRPr sz="1200" kern="1200">
        <a:solidFill>
          <a:schemeClr val="tx1"/>
        </a:solidFill>
        <a:latin typeface="+mn-lt"/>
        <a:ea typeface="+mn-ea"/>
        <a:cs typeface="+mn-cs"/>
      </a:defRPr>
    </a:lvl5pPr>
    <a:lvl6pPr marL="2285088" algn="l" defTabSz="914040" rtl="0" eaLnBrk="1" latinLnBrk="0" hangingPunct="1">
      <a:defRPr sz="1200" kern="1200">
        <a:solidFill>
          <a:schemeClr val="tx1"/>
        </a:solidFill>
        <a:latin typeface="+mn-lt"/>
        <a:ea typeface="+mn-ea"/>
        <a:cs typeface="+mn-cs"/>
      </a:defRPr>
    </a:lvl6pPr>
    <a:lvl7pPr marL="2742098" algn="l" defTabSz="914040" rtl="0" eaLnBrk="1" latinLnBrk="0" hangingPunct="1">
      <a:defRPr sz="1200" kern="1200">
        <a:solidFill>
          <a:schemeClr val="tx1"/>
        </a:solidFill>
        <a:latin typeface="+mn-lt"/>
        <a:ea typeface="+mn-ea"/>
        <a:cs typeface="+mn-cs"/>
      </a:defRPr>
    </a:lvl7pPr>
    <a:lvl8pPr marL="3199120" algn="l" defTabSz="914040" rtl="0" eaLnBrk="1" latinLnBrk="0" hangingPunct="1">
      <a:defRPr sz="1200" kern="1200">
        <a:solidFill>
          <a:schemeClr val="tx1"/>
        </a:solidFill>
        <a:latin typeface="+mn-lt"/>
        <a:ea typeface="+mn-ea"/>
        <a:cs typeface="+mn-cs"/>
      </a:defRPr>
    </a:lvl8pPr>
    <a:lvl9pPr marL="3656137" algn="l" defTabSz="91404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t>2</a:t>
            </a:fld>
            <a:endParaRPr lang="en-US"/>
          </a:p>
        </p:txBody>
      </p:sp>
    </p:spTree>
    <p:extLst>
      <p:ext uri="{BB962C8B-B14F-4D97-AF65-F5344CB8AC3E}">
        <p14:creationId xmlns:p14="http://schemas.microsoft.com/office/powerpoint/2010/main" val="5939187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11</a:t>
            </a:fld>
            <a:endParaRPr lang="en-US">
              <a:solidFill>
                <a:prstClr val="black"/>
              </a:solidFill>
            </a:endParaRPr>
          </a:p>
        </p:txBody>
      </p:sp>
    </p:spTree>
    <p:extLst>
      <p:ext uri="{BB962C8B-B14F-4D97-AF65-F5344CB8AC3E}">
        <p14:creationId xmlns:p14="http://schemas.microsoft.com/office/powerpoint/2010/main" val="12142665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12</a:t>
            </a:fld>
            <a:endParaRPr lang="en-US">
              <a:solidFill>
                <a:prstClr val="black"/>
              </a:solidFill>
            </a:endParaRPr>
          </a:p>
        </p:txBody>
      </p:sp>
    </p:spTree>
    <p:extLst>
      <p:ext uri="{BB962C8B-B14F-4D97-AF65-F5344CB8AC3E}">
        <p14:creationId xmlns:p14="http://schemas.microsoft.com/office/powerpoint/2010/main" val="28027870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13</a:t>
            </a:fld>
            <a:endParaRPr lang="en-US">
              <a:solidFill>
                <a:prstClr val="black"/>
              </a:solidFill>
            </a:endParaRPr>
          </a:p>
        </p:txBody>
      </p:sp>
    </p:spTree>
    <p:extLst>
      <p:ext uri="{BB962C8B-B14F-4D97-AF65-F5344CB8AC3E}">
        <p14:creationId xmlns:p14="http://schemas.microsoft.com/office/powerpoint/2010/main" val="19825824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14</a:t>
            </a:fld>
            <a:endParaRPr lang="en-US">
              <a:solidFill>
                <a:prstClr val="black"/>
              </a:solidFill>
            </a:endParaRPr>
          </a:p>
        </p:txBody>
      </p:sp>
    </p:spTree>
    <p:extLst>
      <p:ext uri="{BB962C8B-B14F-4D97-AF65-F5344CB8AC3E}">
        <p14:creationId xmlns:p14="http://schemas.microsoft.com/office/powerpoint/2010/main" val="29605302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15752646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16</a:t>
            </a:fld>
            <a:endParaRPr lang="en-US">
              <a:solidFill>
                <a:prstClr val="black"/>
              </a:solidFill>
            </a:endParaRPr>
          </a:p>
        </p:txBody>
      </p:sp>
    </p:spTree>
    <p:extLst>
      <p:ext uri="{BB962C8B-B14F-4D97-AF65-F5344CB8AC3E}">
        <p14:creationId xmlns:p14="http://schemas.microsoft.com/office/powerpoint/2010/main" val="27929523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17</a:t>
            </a:fld>
            <a:endParaRPr lang="en-US">
              <a:solidFill>
                <a:prstClr val="black"/>
              </a:solidFill>
            </a:endParaRPr>
          </a:p>
        </p:txBody>
      </p:sp>
    </p:spTree>
    <p:extLst>
      <p:ext uri="{BB962C8B-B14F-4D97-AF65-F5344CB8AC3E}">
        <p14:creationId xmlns:p14="http://schemas.microsoft.com/office/powerpoint/2010/main" val="42500758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18</a:t>
            </a:fld>
            <a:endParaRPr lang="en-US">
              <a:solidFill>
                <a:prstClr val="black"/>
              </a:solidFill>
            </a:endParaRPr>
          </a:p>
        </p:txBody>
      </p:sp>
    </p:spTree>
    <p:extLst>
      <p:ext uri="{BB962C8B-B14F-4D97-AF65-F5344CB8AC3E}">
        <p14:creationId xmlns:p14="http://schemas.microsoft.com/office/powerpoint/2010/main" val="5444769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19</a:t>
            </a:fld>
            <a:endParaRPr lang="en-US">
              <a:solidFill>
                <a:prstClr val="black"/>
              </a:solidFill>
            </a:endParaRPr>
          </a:p>
        </p:txBody>
      </p:sp>
    </p:spTree>
    <p:extLst>
      <p:ext uri="{BB962C8B-B14F-4D97-AF65-F5344CB8AC3E}">
        <p14:creationId xmlns:p14="http://schemas.microsoft.com/office/powerpoint/2010/main" val="5627578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20</a:t>
            </a:fld>
            <a:endParaRPr lang="en-US">
              <a:solidFill>
                <a:prstClr val="black"/>
              </a:solidFill>
            </a:endParaRPr>
          </a:p>
        </p:txBody>
      </p:sp>
    </p:spTree>
    <p:extLst>
      <p:ext uri="{BB962C8B-B14F-4D97-AF65-F5344CB8AC3E}">
        <p14:creationId xmlns:p14="http://schemas.microsoft.com/office/powerpoint/2010/main" val="23370523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t>3</a:t>
            </a:fld>
            <a:endParaRPr lang="en-US"/>
          </a:p>
        </p:txBody>
      </p:sp>
    </p:spTree>
    <p:extLst>
      <p:ext uri="{BB962C8B-B14F-4D97-AF65-F5344CB8AC3E}">
        <p14:creationId xmlns:p14="http://schemas.microsoft.com/office/powerpoint/2010/main" val="25797863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11805411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22</a:t>
            </a:fld>
            <a:endParaRPr lang="en-US">
              <a:solidFill>
                <a:prstClr val="black"/>
              </a:solidFill>
            </a:endParaRPr>
          </a:p>
        </p:txBody>
      </p:sp>
    </p:spTree>
    <p:extLst>
      <p:ext uri="{BB962C8B-B14F-4D97-AF65-F5344CB8AC3E}">
        <p14:creationId xmlns:p14="http://schemas.microsoft.com/office/powerpoint/2010/main" val="15754284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12242559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24</a:t>
            </a:fld>
            <a:endParaRPr lang="en-US">
              <a:solidFill>
                <a:prstClr val="black"/>
              </a:solidFill>
            </a:endParaRPr>
          </a:p>
        </p:txBody>
      </p:sp>
    </p:spTree>
    <p:extLst>
      <p:ext uri="{BB962C8B-B14F-4D97-AF65-F5344CB8AC3E}">
        <p14:creationId xmlns:p14="http://schemas.microsoft.com/office/powerpoint/2010/main" val="30344332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V</a:t>
            </a:r>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25</a:t>
            </a:fld>
            <a:endParaRPr lang="en-US">
              <a:solidFill>
                <a:prstClr val="black"/>
              </a:solidFill>
            </a:endParaRPr>
          </a:p>
        </p:txBody>
      </p:sp>
    </p:spTree>
    <p:extLst>
      <p:ext uri="{BB962C8B-B14F-4D97-AF65-F5344CB8AC3E}">
        <p14:creationId xmlns:p14="http://schemas.microsoft.com/office/powerpoint/2010/main" val="15057303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a:t> 0979818956</a:t>
            </a:r>
            <a:endParaRPr lang="en-US"/>
          </a:p>
          <a:p>
            <a:endParaRPr lang="en-US"/>
          </a:p>
        </p:txBody>
      </p:sp>
      <p:sp>
        <p:nvSpPr>
          <p:cNvPr id="4" name="Slide Number Placeholder 3"/>
          <p:cNvSpPr>
            <a:spLocks noGrp="1"/>
          </p:cNvSpPr>
          <p:nvPr>
            <p:ph type="sldNum" sz="quarter" idx="10"/>
          </p:nvPr>
        </p:nvSpPr>
        <p:spPr/>
        <p:txBody>
          <a:bodyPr/>
          <a:lstStyle/>
          <a:p>
            <a:fld id="{4CF51B98-1BAE-494E-9B32-32C1577869EA}" type="slidenum">
              <a:rPr lang="en-US" smtClean="0"/>
              <a:t>26</a:t>
            </a:fld>
            <a:endParaRPr lang="en-US"/>
          </a:p>
        </p:txBody>
      </p:sp>
    </p:spTree>
    <p:extLst>
      <p:ext uri="{BB962C8B-B14F-4D97-AF65-F5344CB8AC3E}">
        <p14:creationId xmlns:p14="http://schemas.microsoft.com/office/powerpoint/2010/main" val="31980800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28</a:t>
            </a:fld>
            <a:endParaRPr lang="en-US">
              <a:solidFill>
                <a:prstClr val="black"/>
              </a:solidFill>
            </a:endParaRPr>
          </a:p>
        </p:txBody>
      </p:sp>
    </p:spTree>
    <p:extLst>
      <p:ext uri="{BB962C8B-B14F-4D97-AF65-F5344CB8AC3E}">
        <p14:creationId xmlns:p14="http://schemas.microsoft.com/office/powerpoint/2010/main" val="14753044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29</a:t>
            </a:fld>
            <a:endParaRPr lang="en-US">
              <a:solidFill>
                <a:prstClr val="black"/>
              </a:solidFill>
            </a:endParaRPr>
          </a:p>
        </p:txBody>
      </p:sp>
    </p:spTree>
    <p:extLst>
      <p:ext uri="{BB962C8B-B14F-4D97-AF65-F5344CB8AC3E}">
        <p14:creationId xmlns:p14="http://schemas.microsoft.com/office/powerpoint/2010/main" val="28129113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4</a:t>
            </a:fld>
            <a:endParaRPr lang="en-US">
              <a:solidFill>
                <a:prstClr val="black"/>
              </a:solidFill>
            </a:endParaRPr>
          </a:p>
        </p:txBody>
      </p:sp>
    </p:spTree>
    <p:extLst>
      <p:ext uri="{BB962C8B-B14F-4D97-AF65-F5344CB8AC3E}">
        <p14:creationId xmlns:p14="http://schemas.microsoft.com/office/powerpoint/2010/main" val="30584609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5</a:t>
            </a:fld>
            <a:endParaRPr lang="en-US">
              <a:solidFill>
                <a:prstClr val="black"/>
              </a:solidFill>
            </a:endParaRPr>
          </a:p>
        </p:txBody>
      </p:sp>
    </p:spTree>
    <p:extLst>
      <p:ext uri="{BB962C8B-B14F-4D97-AF65-F5344CB8AC3E}">
        <p14:creationId xmlns:p14="http://schemas.microsoft.com/office/powerpoint/2010/main" val="16791108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0C3C7EBB-6FE5-4B48-A66B-6BD811A61C99}"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39778133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7</a:t>
            </a:fld>
            <a:endParaRPr lang="en-US">
              <a:solidFill>
                <a:prstClr val="black"/>
              </a:solidFill>
            </a:endParaRPr>
          </a:p>
        </p:txBody>
      </p:sp>
    </p:spTree>
    <p:extLst>
      <p:ext uri="{BB962C8B-B14F-4D97-AF65-F5344CB8AC3E}">
        <p14:creationId xmlns:p14="http://schemas.microsoft.com/office/powerpoint/2010/main" val="28533680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t>8</a:t>
            </a:fld>
            <a:endParaRPr lang="en-US"/>
          </a:p>
        </p:txBody>
      </p:sp>
    </p:spTree>
    <p:extLst>
      <p:ext uri="{BB962C8B-B14F-4D97-AF65-F5344CB8AC3E}">
        <p14:creationId xmlns:p14="http://schemas.microsoft.com/office/powerpoint/2010/main" val="23922733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39954053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41117898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9.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9.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9.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58732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6" name="Picture Placeholder 2"/>
          <p:cNvSpPr>
            <a:spLocks noGrp="1"/>
          </p:cNvSpPr>
          <p:nvPr>
            <p:ph type="pic" idx="12" hasCustomPrompt="1"/>
          </p:nvPr>
        </p:nvSpPr>
        <p:spPr>
          <a:xfrm>
            <a:off x="1157295" y="1545589"/>
            <a:ext cx="2864314" cy="2148038"/>
          </a:xfrm>
          <a:prstGeom prst="rect">
            <a:avLst/>
          </a:prstGeom>
          <a:solidFill>
            <a:schemeClr val="bg1">
              <a:lumMod val="95000"/>
            </a:schemeClr>
          </a:solidFill>
          <a:ln w="12700">
            <a:noFill/>
          </a:ln>
        </p:spPr>
        <p:txBody>
          <a:bodyPr lIns="68556" tIns="34289" rIns="68556" bIns="34289" anchor="ctr"/>
          <a:lstStyle>
            <a:lvl1pPr marL="0" indent="0" algn="ctr">
              <a:buNone/>
              <a:defRPr sz="1200">
                <a:latin typeface="Arial" panose="020B0604020202020204" pitchFamily="34" charset="0"/>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t>
            </a:r>
            <a:endParaRPr lang="ko-KR" altLang="en-US" dirty="0"/>
          </a:p>
        </p:txBody>
      </p:sp>
      <p:sp>
        <p:nvSpPr>
          <p:cNvPr id="13" name="제목 1"/>
          <p:cNvSpPr>
            <a:spLocks noGrp="1"/>
          </p:cNvSpPr>
          <p:nvPr>
            <p:ph type="title" hasCustomPrompt="1"/>
          </p:nvPr>
        </p:nvSpPr>
        <p:spPr>
          <a:xfrm>
            <a:off x="0" y="101196"/>
            <a:ext cx="9144000" cy="533158"/>
          </a:xfrm>
          <a:prstGeom prst="rect">
            <a:avLst/>
          </a:prstGeom>
        </p:spPr>
        <p:txBody>
          <a:bodyPr lIns="68556" tIns="34289" rIns="68556" bIns="34289" anchor="ctr">
            <a:noAutofit/>
          </a:bodyPr>
          <a:lstStyle>
            <a:lvl1pPr algn="ctr">
              <a:defRPr sz="3600" b="0" baseline="0">
                <a:solidFill>
                  <a:schemeClr val="bg1"/>
                </a:solidFill>
                <a:latin typeface="Arial" panose="020B0604020202020204" pitchFamily="34" charset="0"/>
                <a:cs typeface="Arial" panose="020B0604020202020204" pitchFamily="34" charset="0"/>
              </a:defRPr>
            </a:lvl1pPr>
          </a:lstStyle>
          <a:p>
            <a:r>
              <a:rPr lang="en-US" altLang="ko-KR" dirty="0"/>
              <a:t>IMAGES AND CONTENTS</a:t>
            </a:r>
            <a:endParaRPr lang="ko-KR" altLang="en-US" dirty="0"/>
          </a:p>
        </p:txBody>
      </p:sp>
    </p:spTree>
    <p:extLst>
      <p:ext uri="{BB962C8B-B14F-4D97-AF65-F5344CB8AC3E}">
        <p14:creationId xmlns:p14="http://schemas.microsoft.com/office/powerpoint/2010/main" val="313052003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3_Style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852472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790864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905918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5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546187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7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706972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36"/>
            <a:ext cx="9144000" cy="543185"/>
          </a:xfrm>
          <a:prstGeom prst="rect">
            <a:avLst/>
          </a:prstGeom>
        </p:spPr>
        <p:txBody>
          <a:bodyPr lIns="68574" tIns="34289" rIns="68574"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6754" y="369589"/>
            <a:ext cx="1799641" cy="480938"/>
            <a:chOff x="837065" y="3215210"/>
            <a:chExt cx="5524500" cy="1476375"/>
          </a:xfrm>
          <a:solidFill>
            <a:schemeClr val="accent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0" name="Freeform: Shape 79"/>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256"/>
              <a:endParaRPr lang="en-US" sz="1400">
                <a:solidFill>
                  <a:prstClr val="black"/>
                </a:solidFill>
              </a:endParaRPr>
            </a:p>
          </p:txBody>
        </p:sp>
      </p:grpSp>
      <p:grpSp>
        <p:nvGrpSpPr>
          <p:cNvPr id="81" name="Graphic 41"/>
          <p:cNvGrpSpPr/>
          <p:nvPr userDrawn="1"/>
        </p:nvGrpSpPr>
        <p:grpSpPr>
          <a:xfrm>
            <a:off x="7195506" y="370057"/>
            <a:ext cx="1799641" cy="480938"/>
            <a:chOff x="837065" y="3215210"/>
            <a:chExt cx="5524500" cy="1476375"/>
          </a:xfrm>
          <a:solidFill>
            <a:schemeClr val="accent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256"/>
              <a:endParaRPr lang="en-US" sz="1400">
                <a:solidFill>
                  <a:prstClr val="black"/>
                </a:solidFill>
              </a:endParaRPr>
            </a:p>
          </p:txBody>
        </p:sp>
      </p:grpSp>
    </p:spTree>
    <p:extLst>
      <p:ext uri="{BB962C8B-B14F-4D97-AF65-F5344CB8AC3E}">
        <p14:creationId xmlns:p14="http://schemas.microsoft.com/office/powerpoint/2010/main" val="125811898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36"/>
            <a:ext cx="9144000" cy="543185"/>
          </a:xfrm>
          <a:prstGeom prst="rect">
            <a:avLst/>
          </a:prstGeom>
        </p:spPr>
        <p:txBody>
          <a:bodyPr lIns="68574" tIns="34289" rIns="68574"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7216" y="367266"/>
            <a:ext cx="1801550" cy="483731"/>
            <a:chOff x="829775" y="3208066"/>
            <a:chExt cx="5530361" cy="1484949"/>
          </a:xfrm>
          <a:solidFill>
            <a:schemeClr val="bg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256"/>
              <a:endParaRPr lang="en-US" sz="1400" dirty="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0" name="Freeform: Shape 79"/>
            <p:cNvSpPr/>
            <p:nvPr/>
          </p:nvSpPr>
          <p:spPr>
            <a:xfrm>
              <a:off x="1178536" y="3854815"/>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256"/>
              <a:endParaRPr lang="en-US" sz="1400" dirty="0">
                <a:solidFill>
                  <a:prstClr val="black"/>
                </a:solidFill>
              </a:endParaRPr>
            </a:p>
          </p:txBody>
        </p:sp>
      </p:grpSp>
      <p:grpSp>
        <p:nvGrpSpPr>
          <p:cNvPr id="81" name="Graphic 41"/>
          <p:cNvGrpSpPr/>
          <p:nvPr userDrawn="1"/>
        </p:nvGrpSpPr>
        <p:grpSpPr>
          <a:xfrm>
            <a:off x="7195506" y="370057"/>
            <a:ext cx="1799641" cy="480938"/>
            <a:chOff x="837065" y="3215210"/>
            <a:chExt cx="5524500" cy="1476375"/>
          </a:xfrm>
          <a:solidFill>
            <a:schemeClr val="bg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256"/>
              <a:endParaRPr lang="en-US" sz="1400">
                <a:solidFill>
                  <a:prstClr val="black"/>
                </a:solidFill>
              </a:endParaRPr>
            </a:p>
          </p:txBody>
        </p:sp>
      </p:grpSp>
    </p:spTree>
    <p:extLst>
      <p:ext uri="{BB962C8B-B14F-4D97-AF65-F5344CB8AC3E}">
        <p14:creationId xmlns:p14="http://schemas.microsoft.com/office/powerpoint/2010/main" val="9123982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254636"/>
            <a:ext cx="8679898" cy="543185"/>
          </a:xfrm>
          <a:prstGeom prst="rect">
            <a:avLst/>
          </a:prstGeom>
        </p:spPr>
        <p:txBody>
          <a:bodyPr lIns="68574" tIns="34289" rIns="68574"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178831314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6" name="Picture Placeholder 2"/>
          <p:cNvSpPr>
            <a:spLocks noGrp="1"/>
          </p:cNvSpPr>
          <p:nvPr>
            <p:ph type="pic" idx="12" hasCustomPrompt="1"/>
          </p:nvPr>
        </p:nvSpPr>
        <p:spPr>
          <a:xfrm>
            <a:off x="1157295" y="1545589"/>
            <a:ext cx="2864314" cy="2148038"/>
          </a:xfrm>
          <a:prstGeom prst="rect">
            <a:avLst/>
          </a:prstGeom>
          <a:solidFill>
            <a:schemeClr val="bg1">
              <a:lumMod val="95000"/>
            </a:schemeClr>
          </a:solidFill>
          <a:ln w="12700">
            <a:noFill/>
          </a:ln>
        </p:spPr>
        <p:txBody>
          <a:bodyPr lIns="68574" tIns="34289" rIns="68574" bIns="34289" anchor="ctr"/>
          <a:lstStyle>
            <a:lvl1pPr marL="0" indent="0" algn="ctr">
              <a:buNone/>
              <a:defRPr sz="1200">
                <a:latin typeface="Arial" panose="020B0604020202020204" pitchFamily="34" charset="0"/>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t>
            </a:r>
            <a:endParaRPr lang="ko-KR" altLang="en-US" dirty="0"/>
          </a:p>
        </p:txBody>
      </p:sp>
      <p:sp>
        <p:nvSpPr>
          <p:cNvPr id="13" name="제목 1"/>
          <p:cNvSpPr>
            <a:spLocks noGrp="1"/>
          </p:cNvSpPr>
          <p:nvPr>
            <p:ph type="title" hasCustomPrompt="1"/>
          </p:nvPr>
        </p:nvSpPr>
        <p:spPr>
          <a:xfrm>
            <a:off x="0" y="101196"/>
            <a:ext cx="9144000" cy="533158"/>
          </a:xfrm>
          <a:prstGeom prst="rect">
            <a:avLst/>
          </a:prstGeom>
        </p:spPr>
        <p:txBody>
          <a:bodyPr lIns="68574" tIns="34289" rIns="68574" bIns="34289" anchor="ctr">
            <a:noAutofit/>
          </a:bodyPr>
          <a:lstStyle>
            <a:lvl1pPr algn="ctr">
              <a:defRPr sz="3600" b="0" baseline="0">
                <a:solidFill>
                  <a:schemeClr val="bg1"/>
                </a:solidFill>
                <a:latin typeface="Arial" panose="020B0604020202020204" pitchFamily="34" charset="0"/>
                <a:cs typeface="Arial" panose="020B0604020202020204" pitchFamily="34" charset="0"/>
              </a:defRPr>
            </a:lvl1pPr>
          </a:lstStyle>
          <a:p>
            <a:r>
              <a:rPr lang="en-US" altLang="ko-KR" dirty="0"/>
              <a:t>IMAGES AND CONTENTS</a:t>
            </a:r>
            <a:endParaRPr lang="ko-KR" altLang="en-US" dirty="0"/>
          </a:p>
        </p:txBody>
      </p:sp>
    </p:spTree>
    <p:extLst>
      <p:ext uri="{BB962C8B-B14F-4D97-AF65-F5344CB8AC3E}">
        <p14:creationId xmlns:p14="http://schemas.microsoft.com/office/powerpoint/2010/main" val="223464228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6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679268" y="1368836"/>
            <a:ext cx="1702230" cy="2052228"/>
          </a:xfrm>
          <a:prstGeom prst="rect">
            <a:avLst/>
          </a:prstGeom>
          <a:solidFill>
            <a:schemeClr val="bg1">
              <a:lumMod val="95000"/>
            </a:schemeClr>
          </a:solidFill>
        </p:spPr>
        <p:txBody>
          <a:bodyPr lIns="68574" tIns="34289" rIns="68574" bIns="34289" anchor="ct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
        <p:nvSpPr>
          <p:cNvPr id="3" name="Picture Placeholder 2"/>
          <p:cNvSpPr>
            <a:spLocks noGrp="1"/>
          </p:cNvSpPr>
          <p:nvPr>
            <p:ph type="pic" idx="11" hasCustomPrompt="1"/>
          </p:nvPr>
        </p:nvSpPr>
        <p:spPr>
          <a:xfrm>
            <a:off x="2711367" y="1368836"/>
            <a:ext cx="1702230" cy="2052228"/>
          </a:xfrm>
          <a:prstGeom prst="rect">
            <a:avLst/>
          </a:prstGeom>
          <a:solidFill>
            <a:schemeClr val="bg1">
              <a:lumMod val="95000"/>
            </a:schemeClr>
          </a:solidFill>
        </p:spPr>
        <p:txBody>
          <a:bodyPr lIns="68574" tIns="34289" rIns="68574" bIns="34289" anchor="ct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
        <p:nvSpPr>
          <p:cNvPr id="4" name="Picture Placeholder 2"/>
          <p:cNvSpPr>
            <a:spLocks noGrp="1"/>
          </p:cNvSpPr>
          <p:nvPr>
            <p:ph type="pic" idx="12" hasCustomPrompt="1"/>
          </p:nvPr>
        </p:nvSpPr>
        <p:spPr>
          <a:xfrm>
            <a:off x="4743466" y="1368836"/>
            <a:ext cx="1702230" cy="2052228"/>
          </a:xfrm>
          <a:prstGeom prst="rect">
            <a:avLst/>
          </a:prstGeom>
          <a:solidFill>
            <a:schemeClr val="bg1">
              <a:lumMod val="95000"/>
            </a:schemeClr>
          </a:solidFill>
        </p:spPr>
        <p:txBody>
          <a:bodyPr lIns="68574" tIns="34289" rIns="68574" bIns="34289" anchor="ct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
        <p:nvSpPr>
          <p:cNvPr id="5" name="Picture Placeholder 2"/>
          <p:cNvSpPr>
            <a:spLocks noGrp="1"/>
          </p:cNvSpPr>
          <p:nvPr>
            <p:ph type="pic" idx="13" hasCustomPrompt="1"/>
          </p:nvPr>
        </p:nvSpPr>
        <p:spPr>
          <a:xfrm>
            <a:off x="6775769" y="1368836"/>
            <a:ext cx="1702230" cy="2052228"/>
          </a:xfrm>
          <a:prstGeom prst="rect">
            <a:avLst/>
          </a:prstGeom>
          <a:solidFill>
            <a:schemeClr val="bg1">
              <a:lumMod val="95000"/>
            </a:schemeClr>
          </a:solidFill>
        </p:spPr>
        <p:txBody>
          <a:bodyPr lIns="68574" tIns="34289" rIns="68574" bIns="34289" anchor="ct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
        <p:nvSpPr>
          <p:cNvPr id="14" name="Text Placeholder 9"/>
          <p:cNvSpPr>
            <a:spLocks noGrp="1"/>
          </p:cNvSpPr>
          <p:nvPr>
            <p:ph type="body" sz="quarter" idx="14" hasCustomPrompt="1"/>
          </p:nvPr>
        </p:nvSpPr>
        <p:spPr>
          <a:xfrm>
            <a:off x="1" y="254636"/>
            <a:ext cx="9144000" cy="543185"/>
          </a:xfrm>
          <a:prstGeom prst="rect">
            <a:avLst/>
          </a:prstGeom>
        </p:spPr>
        <p:txBody>
          <a:bodyPr lIns="68574" tIns="34289" rIns="68574"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42112245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679268"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3" name="Picture Placeholder 2"/>
          <p:cNvSpPr>
            <a:spLocks noGrp="1"/>
          </p:cNvSpPr>
          <p:nvPr>
            <p:ph type="pic" idx="11" hasCustomPrompt="1"/>
          </p:nvPr>
        </p:nvSpPr>
        <p:spPr>
          <a:xfrm>
            <a:off x="2711367"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4" name="Picture Placeholder 2"/>
          <p:cNvSpPr>
            <a:spLocks noGrp="1"/>
          </p:cNvSpPr>
          <p:nvPr>
            <p:ph type="pic" idx="12" hasCustomPrompt="1"/>
          </p:nvPr>
        </p:nvSpPr>
        <p:spPr>
          <a:xfrm>
            <a:off x="4743466"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5" name="Picture Placeholder 2"/>
          <p:cNvSpPr>
            <a:spLocks noGrp="1"/>
          </p:cNvSpPr>
          <p:nvPr>
            <p:ph type="pic" idx="13" hasCustomPrompt="1"/>
          </p:nvPr>
        </p:nvSpPr>
        <p:spPr>
          <a:xfrm>
            <a:off x="6775769"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14" name="Text Placeholder 9"/>
          <p:cNvSpPr>
            <a:spLocks noGrp="1"/>
          </p:cNvSpPr>
          <p:nvPr>
            <p:ph type="body" sz="quarter" idx="14" hasCustomPrompt="1"/>
          </p:nvPr>
        </p:nvSpPr>
        <p:spPr>
          <a:xfrm>
            <a:off x="1" y="254648"/>
            <a:ext cx="9144000" cy="543185"/>
          </a:xfrm>
          <a:prstGeom prst="rect">
            <a:avLst/>
          </a:prstGeom>
        </p:spPr>
        <p:txBody>
          <a:bodyPr lIns="68556" tIns="34289" rIns="68556"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314158604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9" name="Picture Placeholder 8"/>
          <p:cNvSpPr>
            <a:spLocks noGrp="1"/>
          </p:cNvSpPr>
          <p:nvPr>
            <p:ph type="pic" idx="13" hasCustomPrompt="1"/>
          </p:nvPr>
        </p:nvSpPr>
        <p:spPr>
          <a:xfrm>
            <a:off x="0" y="0"/>
            <a:ext cx="5220072" cy="51435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lIns="68574" tIns="34289" rIns="68574" bIns="34289" anchor="ctr">
            <a:noAutofit/>
          </a:bodyPr>
          <a:lstStyle>
            <a:lvl1pPr marL="0" indent="0" algn="ctr">
              <a:buNone/>
              <a:defRPr sz="900">
                <a:solidFill>
                  <a:schemeClr val="tx1">
                    <a:lumMod val="75000"/>
                    <a:lumOff val="25000"/>
                  </a:schemeClr>
                </a:solidFill>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29869139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0" name="Freeform: Shape 9"/>
          <p:cNvSpPr/>
          <p:nvPr userDrawn="1"/>
        </p:nvSpPr>
        <p:spPr>
          <a:xfrm>
            <a:off x="0" y="4361255"/>
            <a:ext cx="9144000" cy="808854"/>
          </a:xfrm>
          <a:custGeom>
            <a:avLst/>
            <a:gdLst>
              <a:gd name="connsiteX0" fmla="*/ 7970293 w 12192000"/>
              <a:gd name="connsiteY0" fmla="*/ 376 h 1563045"/>
              <a:gd name="connsiteX1" fmla="*/ 11368585 w 12192000"/>
              <a:gd name="connsiteY1" fmla="*/ 628173 h 1563045"/>
              <a:gd name="connsiteX2" fmla="*/ 12082747 w 12192000"/>
              <a:gd name="connsiteY2" fmla="*/ 590855 h 1563045"/>
              <a:gd name="connsiteX3" fmla="*/ 12192000 w 12192000"/>
              <a:gd name="connsiteY3" fmla="*/ 573029 h 1563045"/>
              <a:gd name="connsiteX4" fmla="*/ 12192000 w 12192000"/>
              <a:gd name="connsiteY4" fmla="*/ 1563045 h 1563045"/>
              <a:gd name="connsiteX5" fmla="*/ 0 w 12192000"/>
              <a:gd name="connsiteY5" fmla="*/ 1563045 h 1563045"/>
              <a:gd name="connsiteX6" fmla="*/ 0 w 12192000"/>
              <a:gd name="connsiteY6" fmla="*/ 362829 h 1563045"/>
              <a:gd name="connsiteX7" fmla="*/ 141276 w 12192000"/>
              <a:gd name="connsiteY7" fmla="*/ 376224 h 1563045"/>
              <a:gd name="connsiteX8" fmla="*/ 3002507 w 12192000"/>
              <a:gd name="connsiteY8" fmla="*/ 532639 h 1563045"/>
              <a:gd name="connsiteX9" fmla="*/ 7970293 w 12192000"/>
              <a:gd name="connsiteY9" fmla="*/ 376 h 1563045"/>
              <a:gd name="connsiteX0-1" fmla="*/ 7970293 w 12192000"/>
              <a:gd name="connsiteY0-2" fmla="*/ 41019 h 1603688"/>
              <a:gd name="connsiteX1-3" fmla="*/ 11368585 w 12192000"/>
              <a:gd name="connsiteY1-4" fmla="*/ 668816 h 1603688"/>
              <a:gd name="connsiteX2-5" fmla="*/ 12082747 w 12192000"/>
              <a:gd name="connsiteY2-6" fmla="*/ 631498 h 1603688"/>
              <a:gd name="connsiteX3-7" fmla="*/ 12192000 w 12192000"/>
              <a:gd name="connsiteY3-8" fmla="*/ 613672 h 1603688"/>
              <a:gd name="connsiteX4-9" fmla="*/ 12192000 w 12192000"/>
              <a:gd name="connsiteY4-10" fmla="*/ 1603688 h 1603688"/>
              <a:gd name="connsiteX5-11" fmla="*/ 0 w 12192000"/>
              <a:gd name="connsiteY5-12" fmla="*/ 1603688 h 1603688"/>
              <a:gd name="connsiteX6-13" fmla="*/ 0 w 12192000"/>
              <a:gd name="connsiteY6-14" fmla="*/ 403472 h 1603688"/>
              <a:gd name="connsiteX7-15" fmla="*/ 141276 w 12192000"/>
              <a:gd name="connsiteY7-16" fmla="*/ 416867 h 1603688"/>
              <a:gd name="connsiteX8-17" fmla="*/ 3002507 w 12192000"/>
              <a:gd name="connsiteY8-18" fmla="*/ 573282 h 1603688"/>
              <a:gd name="connsiteX9-19" fmla="*/ 7970293 w 12192000"/>
              <a:gd name="connsiteY9-20" fmla="*/ 41019 h 16036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2192000" h="1603688">
                <a:moveTo>
                  <a:pt x="7970293" y="41019"/>
                </a:moveTo>
                <a:cubicBezTo>
                  <a:pt x="10450489" y="255233"/>
                  <a:pt x="10410967" y="627873"/>
                  <a:pt x="11368585" y="668816"/>
                </a:cubicBezTo>
                <a:cubicBezTo>
                  <a:pt x="11607989" y="679052"/>
                  <a:pt x="11849242" y="662561"/>
                  <a:pt x="12082747" y="631498"/>
                </a:cubicBezTo>
                <a:lnTo>
                  <a:pt x="12192000" y="613672"/>
                </a:lnTo>
                <a:lnTo>
                  <a:pt x="12192000" y="1603688"/>
                </a:lnTo>
                <a:lnTo>
                  <a:pt x="0" y="1603688"/>
                </a:lnTo>
                <a:lnTo>
                  <a:pt x="0" y="403472"/>
                </a:lnTo>
                <a:lnTo>
                  <a:pt x="141276" y="416867"/>
                </a:lnTo>
                <a:cubicBezTo>
                  <a:pt x="866633" y="490117"/>
                  <a:pt x="1949924" y="614225"/>
                  <a:pt x="3002507" y="573282"/>
                </a:cubicBezTo>
                <a:cubicBezTo>
                  <a:pt x="4405953" y="518691"/>
                  <a:pt x="5490097" y="-173195"/>
                  <a:pt x="7970293" y="41019"/>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ctr"/>
          <a:lstStyle/>
          <a:p>
            <a:pPr algn="ctr" defTabSz="685256"/>
            <a:endParaRPr lang="en-US" sz="1400">
              <a:solidFill>
                <a:prstClr val="white"/>
              </a:solidFill>
            </a:endParaRPr>
          </a:p>
        </p:txBody>
      </p:sp>
      <p:sp>
        <p:nvSpPr>
          <p:cNvPr id="8" name="Picture Placeholder 7"/>
          <p:cNvSpPr>
            <a:spLocks noGrp="1"/>
          </p:cNvSpPr>
          <p:nvPr>
            <p:ph type="pic" idx="10" hasCustomPrompt="1"/>
          </p:nvPr>
        </p:nvSpPr>
        <p:spPr>
          <a:xfrm>
            <a:off x="353674" y="163729"/>
            <a:ext cx="5136230" cy="4647143"/>
          </a:xfrm>
          <a:custGeom>
            <a:avLst/>
            <a:gdLst>
              <a:gd name="connsiteX0" fmla="*/ 2198767 w 6848306"/>
              <a:gd name="connsiteY0" fmla="*/ 5435336 h 6196191"/>
              <a:gd name="connsiteX1" fmla="*/ 2196172 w 6848306"/>
              <a:gd name="connsiteY1" fmla="*/ 5436697 h 6196191"/>
              <a:gd name="connsiteX2" fmla="*/ 2196242 w 6848306"/>
              <a:gd name="connsiteY2" fmla="*/ 5440840 h 6196191"/>
              <a:gd name="connsiteX3" fmla="*/ 5160685 w 6848306"/>
              <a:gd name="connsiteY3" fmla="*/ 5373340 h 6196191"/>
              <a:gd name="connsiteX4" fmla="*/ 5128834 w 6848306"/>
              <a:gd name="connsiteY4" fmla="*/ 5374401 h 6196191"/>
              <a:gd name="connsiteX5" fmla="*/ 5147984 w 6848306"/>
              <a:gd name="connsiteY5" fmla="*/ 5390084 h 6196191"/>
              <a:gd name="connsiteX6" fmla="*/ 5158824 w 6848306"/>
              <a:gd name="connsiteY6" fmla="*/ 5400739 h 6196191"/>
              <a:gd name="connsiteX7" fmla="*/ 5204784 w 6848306"/>
              <a:gd name="connsiteY7" fmla="*/ 5018070 h 6196191"/>
              <a:gd name="connsiteX8" fmla="*/ 5175977 w 6848306"/>
              <a:gd name="connsiteY8" fmla="*/ 5018099 h 6196191"/>
              <a:gd name="connsiteX9" fmla="*/ 5027858 w 6848306"/>
              <a:gd name="connsiteY9" fmla="*/ 5087140 h 6196191"/>
              <a:gd name="connsiteX10" fmla="*/ 4980850 w 6848306"/>
              <a:gd name="connsiteY10" fmla="*/ 5139370 h 6196191"/>
              <a:gd name="connsiteX11" fmla="*/ 4907729 w 6848306"/>
              <a:gd name="connsiteY11" fmla="*/ 5202045 h 6196191"/>
              <a:gd name="connsiteX12" fmla="*/ 5099237 w 6848306"/>
              <a:gd name="connsiteY12" fmla="*/ 5311726 h 6196191"/>
              <a:gd name="connsiteX13" fmla="*/ 5155636 w 6848306"/>
              <a:gd name="connsiteY13" fmla="*/ 5307635 h 6196191"/>
              <a:gd name="connsiteX14" fmla="*/ 5166955 w 6848306"/>
              <a:gd name="connsiteY14" fmla="*/ 5308698 h 6196191"/>
              <a:gd name="connsiteX15" fmla="*/ 5169856 w 6848306"/>
              <a:gd name="connsiteY15" fmla="*/ 5283585 h 6196191"/>
              <a:gd name="connsiteX16" fmla="*/ 5204536 w 6848306"/>
              <a:gd name="connsiteY16" fmla="*/ 5023577 h 6196191"/>
              <a:gd name="connsiteX17" fmla="*/ 5204472 w 6848306"/>
              <a:gd name="connsiteY17" fmla="*/ 4958385 h 6196191"/>
              <a:gd name="connsiteX18" fmla="*/ 5189537 w 6848306"/>
              <a:gd name="connsiteY18" fmla="*/ 4962592 h 6196191"/>
              <a:gd name="connsiteX19" fmla="*/ 5205261 w 6848306"/>
              <a:gd name="connsiteY19" fmla="*/ 5006715 h 6196191"/>
              <a:gd name="connsiteX20" fmla="*/ 5205293 w 6848306"/>
              <a:gd name="connsiteY20" fmla="*/ 5006730 h 6196191"/>
              <a:gd name="connsiteX21" fmla="*/ 5206628 w 6848306"/>
              <a:gd name="connsiteY21" fmla="*/ 4977037 h 6196191"/>
              <a:gd name="connsiteX22" fmla="*/ 5159327 w 6848306"/>
              <a:gd name="connsiteY22" fmla="*/ 4889608 h 6196191"/>
              <a:gd name="connsiteX23" fmla="*/ 5134864 w 6848306"/>
              <a:gd name="connsiteY23" fmla="*/ 4901590 h 6196191"/>
              <a:gd name="connsiteX24" fmla="*/ 5123863 w 6848306"/>
              <a:gd name="connsiteY24" fmla="*/ 4912823 h 6196191"/>
              <a:gd name="connsiteX25" fmla="*/ 5132922 w 6848306"/>
              <a:gd name="connsiteY25" fmla="*/ 4916963 h 6196191"/>
              <a:gd name="connsiteX26" fmla="*/ 5171216 w 6848306"/>
              <a:gd name="connsiteY26" fmla="*/ 4928248 h 6196191"/>
              <a:gd name="connsiteX27" fmla="*/ 5198142 w 6848306"/>
              <a:gd name="connsiteY27" fmla="*/ 4932557 h 6196191"/>
              <a:gd name="connsiteX28" fmla="*/ 5192887 w 6848306"/>
              <a:gd name="connsiteY28" fmla="*/ 4918562 h 6196191"/>
              <a:gd name="connsiteX29" fmla="*/ 5159327 w 6848306"/>
              <a:gd name="connsiteY29" fmla="*/ 4889608 h 6196191"/>
              <a:gd name="connsiteX30" fmla="*/ 4277979 w 6848306"/>
              <a:gd name="connsiteY30" fmla="*/ 4627713 h 6196191"/>
              <a:gd name="connsiteX31" fmla="*/ 4276358 w 6848306"/>
              <a:gd name="connsiteY31" fmla="*/ 4628848 h 6196191"/>
              <a:gd name="connsiteX32" fmla="*/ 4281166 w 6848306"/>
              <a:gd name="connsiteY32" fmla="*/ 4639430 h 6196191"/>
              <a:gd name="connsiteX33" fmla="*/ 4294233 w 6848306"/>
              <a:gd name="connsiteY33" fmla="*/ 4653344 h 6196191"/>
              <a:gd name="connsiteX34" fmla="*/ 4330861 w 6848306"/>
              <a:gd name="connsiteY34" fmla="*/ 4679132 h 6196191"/>
              <a:gd name="connsiteX35" fmla="*/ 4359276 w 6848306"/>
              <a:gd name="connsiteY35" fmla="*/ 4662926 h 6196191"/>
              <a:gd name="connsiteX36" fmla="*/ 4367099 w 6848306"/>
              <a:gd name="connsiteY36" fmla="*/ 4655261 h 6196191"/>
              <a:gd name="connsiteX37" fmla="*/ 4351273 w 6848306"/>
              <a:gd name="connsiteY37" fmla="*/ 4648480 h 6196191"/>
              <a:gd name="connsiteX38" fmla="*/ 4343757 w 6848306"/>
              <a:gd name="connsiteY38" fmla="*/ 4650072 h 6196191"/>
              <a:gd name="connsiteX39" fmla="*/ 4317375 w 6848306"/>
              <a:gd name="connsiteY39" fmla="*/ 4658199 h 6196191"/>
              <a:gd name="connsiteX40" fmla="*/ 4323063 w 6848306"/>
              <a:gd name="connsiteY40" fmla="*/ 4637254 h 6196191"/>
              <a:gd name="connsiteX41" fmla="*/ 4301299 w 6848306"/>
              <a:gd name="connsiteY41" fmla="*/ 4629722 h 6196191"/>
              <a:gd name="connsiteX42" fmla="*/ 442381 w 6848306"/>
              <a:gd name="connsiteY42" fmla="*/ 4518334 h 6196191"/>
              <a:gd name="connsiteX43" fmla="*/ 694419 w 6848306"/>
              <a:gd name="connsiteY43" fmla="*/ 4561295 h 6196191"/>
              <a:gd name="connsiteX44" fmla="*/ 442381 w 6848306"/>
              <a:gd name="connsiteY44" fmla="*/ 4518334 h 6196191"/>
              <a:gd name="connsiteX45" fmla="*/ 2313591 w 6848306"/>
              <a:gd name="connsiteY45" fmla="*/ 4409273 h 6196191"/>
              <a:gd name="connsiteX46" fmla="*/ 2303823 w 6848306"/>
              <a:gd name="connsiteY46" fmla="*/ 4409786 h 6196191"/>
              <a:gd name="connsiteX47" fmla="*/ 2318347 w 6848306"/>
              <a:gd name="connsiteY47" fmla="*/ 4413794 h 6196191"/>
              <a:gd name="connsiteX48" fmla="*/ 2383713 w 6848306"/>
              <a:gd name="connsiteY48" fmla="*/ 4433674 h 6196191"/>
              <a:gd name="connsiteX49" fmla="*/ 2389402 w 6848306"/>
              <a:gd name="connsiteY49" fmla="*/ 4431838 h 6196191"/>
              <a:gd name="connsiteX50" fmla="*/ 2395499 w 6848306"/>
              <a:gd name="connsiteY50" fmla="*/ 4422086 h 6196191"/>
              <a:gd name="connsiteX51" fmla="*/ 2313591 w 6848306"/>
              <a:gd name="connsiteY51" fmla="*/ 4409273 h 6196191"/>
              <a:gd name="connsiteX52" fmla="*/ 4244569 w 6848306"/>
              <a:gd name="connsiteY52" fmla="*/ 4172298 h 6196191"/>
              <a:gd name="connsiteX53" fmla="*/ 4249284 w 6848306"/>
              <a:gd name="connsiteY53" fmla="*/ 4187863 h 6196191"/>
              <a:gd name="connsiteX54" fmla="*/ 4311734 w 6848306"/>
              <a:gd name="connsiteY54" fmla="*/ 4226749 h 6196191"/>
              <a:gd name="connsiteX55" fmla="*/ 4342971 w 6848306"/>
              <a:gd name="connsiteY55" fmla="*/ 4235370 h 6196191"/>
              <a:gd name="connsiteX56" fmla="*/ 4381626 w 6848306"/>
              <a:gd name="connsiteY56" fmla="*/ 4232063 h 6196191"/>
              <a:gd name="connsiteX57" fmla="*/ 4480697 w 6848306"/>
              <a:gd name="connsiteY57" fmla="*/ 4204840 h 6196191"/>
              <a:gd name="connsiteX58" fmla="*/ 4257810 w 6848306"/>
              <a:gd name="connsiteY58" fmla="*/ 4183300 h 6196191"/>
              <a:gd name="connsiteX59" fmla="*/ 2721321 w 6848306"/>
              <a:gd name="connsiteY59" fmla="*/ 3592708 h 6196191"/>
              <a:gd name="connsiteX60" fmla="*/ 2721191 w 6848306"/>
              <a:gd name="connsiteY60" fmla="*/ 3593630 h 6196191"/>
              <a:gd name="connsiteX61" fmla="*/ 2706458 w 6848306"/>
              <a:gd name="connsiteY61" fmla="*/ 3627258 h 6196191"/>
              <a:gd name="connsiteX62" fmla="*/ 2723537 w 6848306"/>
              <a:gd name="connsiteY62" fmla="*/ 3616066 h 6196191"/>
              <a:gd name="connsiteX63" fmla="*/ 2726669 w 6848306"/>
              <a:gd name="connsiteY63" fmla="*/ 3598133 h 6196191"/>
              <a:gd name="connsiteX64" fmla="*/ 2382788 w 6848306"/>
              <a:gd name="connsiteY64" fmla="*/ 3513045 h 6196191"/>
              <a:gd name="connsiteX65" fmla="*/ 2542281 w 6848306"/>
              <a:gd name="connsiteY65" fmla="*/ 3572653 h 6196191"/>
              <a:gd name="connsiteX66" fmla="*/ 2609974 w 6848306"/>
              <a:gd name="connsiteY66" fmla="*/ 3555556 h 6196191"/>
              <a:gd name="connsiteX67" fmla="*/ 2594748 w 6848306"/>
              <a:gd name="connsiteY67" fmla="*/ 3554146 h 6196191"/>
              <a:gd name="connsiteX68" fmla="*/ 2550445 w 6848306"/>
              <a:gd name="connsiteY68" fmla="*/ 3556819 h 6196191"/>
              <a:gd name="connsiteX69" fmla="*/ 2405965 w 6848306"/>
              <a:gd name="connsiteY69" fmla="*/ 3523639 h 6196191"/>
              <a:gd name="connsiteX70" fmla="*/ 2405632 w 6848306"/>
              <a:gd name="connsiteY70" fmla="*/ 3520505 h 6196191"/>
              <a:gd name="connsiteX71" fmla="*/ 4579384 w 6848306"/>
              <a:gd name="connsiteY71" fmla="*/ 3474158 h 6196191"/>
              <a:gd name="connsiteX72" fmla="*/ 4537718 w 6848306"/>
              <a:gd name="connsiteY72" fmla="*/ 3482562 h 6196191"/>
              <a:gd name="connsiteX73" fmla="*/ 4532018 w 6848306"/>
              <a:gd name="connsiteY73" fmla="*/ 3484234 h 6196191"/>
              <a:gd name="connsiteX74" fmla="*/ 4591915 w 6848306"/>
              <a:gd name="connsiteY74" fmla="*/ 3495942 h 6196191"/>
              <a:gd name="connsiteX75" fmla="*/ 4602070 w 6848306"/>
              <a:gd name="connsiteY75" fmla="*/ 3496250 h 6196191"/>
              <a:gd name="connsiteX76" fmla="*/ 4595779 w 6848306"/>
              <a:gd name="connsiteY76" fmla="*/ 3482116 h 6196191"/>
              <a:gd name="connsiteX77" fmla="*/ 4579384 w 6848306"/>
              <a:gd name="connsiteY77" fmla="*/ 3474158 h 6196191"/>
              <a:gd name="connsiteX78" fmla="*/ 4486328 w 6848306"/>
              <a:gd name="connsiteY78" fmla="*/ 3451586 h 6196191"/>
              <a:gd name="connsiteX79" fmla="*/ 4481050 w 6848306"/>
              <a:gd name="connsiteY79" fmla="*/ 3452116 h 6196191"/>
              <a:gd name="connsiteX80" fmla="*/ 4482472 w 6848306"/>
              <a:gd name="connsiteY80" fmla="*/ 3454547 h 6196191"/>
              <a:gd name="connsiteX81" fmla="*/ 4486947 w 6848306"/>
              <a:gd name="connsiteY81" fmla="*/ 3457411 h 6196191"/>
              <a:gd name="connsiteX82" fmla="*/ 4830241 w 6848306"/>
              <a:gd name="connsiteY82" fmla="*/ 3049816 h 6196191"/>
              <a:gd name="connsiteX83" fmla="*/ 4714416 w 6848306"/>
              <a:gd name="connsiteY83" fmla="*/ 3081297 h 6196191"/>
              <a:gd name="connsiteX84" fmla="*/ 4601781 w 6848306"/>
              <a:gd name="connsiteY84" fmla="*/ 3113679 h 6196191"/>
              <a:gd name="connsiteX85" fmla="*/ 4559380 w 6848306"/>
              <a:gd name="connsiteY85" fmla="*/ 3107005 h 6196191"/>
              <a:gd name="connsiteX86" fmla="*/ 4560269 w 6848306"/>
              <a:gd name="connsiteY86" fmla="*/ 3107940 h 6196191"/>
              <a:gd name="connsiteX87" fmla="*/ 4448111 w 6848306"/>
              <a:gd name="connsiteY87" fmla="*/ 3147690 h 6196191"/>
              <a:gd name="connsiteX88" fmla="*/ 4642014 w 6848306"/>
              <a:gd name="connsiteY88" fmla="*/ 3220157 h 6196191"/>
              <a:gd name="connsiteX89" fmla="*/ 4667364 w 6848306"/>
              <a:gd name="connsiteY89" fmla="*/ 3213754 h 6196191"/>
              <a:gd name="connsiteX90" fmla="*/ 4645173 w 6848306"/>
              <a:gd name="connsiteY90" fmla="*/ 3204515 h 6196191"/>
              <a:gd name="connsiteX91" fmla="*/ 4873513 w 6848306"/>
              <a:gd name="connsiteY91" fmla="*/ 3075665 h 6196191"/>
              <a:gd name="connsiteX92" fmla="*/ 4830241 w 6848306"/>
              <a:gd name="connsiteY92" fmla="*/ 3049816 h 6196191"/>
              <a:gd name="connsiteX93" fmla="*/ 2827723 w 6848306"/>
              <a:gd name="connsiteY93" fmla="*/ 2993858 h 6196191"/>
              <a:gd name="connsiteX94" fmla="*/ 2684501 w 6848306"/>
              <a:gd name="connsiteY94" fmla="*/ 3032785 h 6196191"/>
              <a:gd name="connsiteX95" fmla="*/ 2545223 w 6848306"/>
              <a:gd name="connsiteY95" fmla="*/ 3072827 h 6196191"/>
              <a:gd name="connsiteX96" fmla="*/ 2413534 w 6848306"/>
              <a:gd name="connsiteY96" fmla="*/ 3052098 h 6196191"/>
              <a:gd name="connsiteX97" fmla="*/ 2344202 w 6848306"/>
              <a:gd name="connsiteY97" fmla="*/ 3035948 h 6196191"/>
              <a:gd name="connsiteX98" fmla="*/ 2343855 w 6848306"/>
              <a:gd name="connsiteY98" fmla="*/ 3041055 h 6196191"/>
              <a:gd name="connsiteX99" fmla="*/ 2304027 w 6848306"/>
              <a:gd name="connsiteY99" fmla="*/ 3071978 h 6196191"/>
              <a:gd name="connsiteX100" fmla="*/ 2541744 w 6848306"/>
              <a:gd name="connsiteY100" fmla="*/ 3107778 h 6196191"/>
              <a:gd name="connsiteX101" fmla="*/ 2456717 w 6848306"/>
              <a:gd name="connsiteY101" fmla="*/ 3220014 h 6196191"/>
              <a:gd name="connsiteX102" fmla="*/ 2422935 w 6848306"/>
              <a:gd name="connsiteY102" fmla="*/ 3235412 h 6196191"/>
              <a:gd name="connsiteX103" fmla="*/ 2468619 w 6848306"/>
              <a:gd name="connsiteY103" fmla="*/ 3233541 h 6196191"/>
              <a:gd name="connsiteX104" fmla="*/ 2642718 w 6848306"/>
              <a:gd name="connsiteY104" fmla="*/ 3203401 h 6196191"/>
              <a:gd name="connsiteX105" fmla="*/ 2881231 w 6848306"/>
              <a:gd name="connsiteY105" fmla="*/ 3025821 h 6196191"/>
              <a:gd name="connsiteX106" fmla="*/ 2827723 w 6848306"/>
              <a:gd name="connsiteY106" fmla="*/ 2993858 h 6196191"/>
              <a:gd name="connsiteX107" fmla="*/ 2137988 w 6848306"/>
              <a:gd name="connsiteY107" fmla="*/ 2951011 h 6196191"/>
              <a:gd name="connsiteX108" fmla="*/ 2137015 w 6848306"/>
              <a:gd name="connsiteY108" fmla="*/ 2951150 h 6196191"/>
              <a:gd name="connsiteX109" fmla="*/ 1917377 w 6848306"/>
              <a:gd name="connsiteY109" fmla="*/ 2958847 h 6196191"/>
              <a:gd name="connsiteX110" fmla="*/ 2235862 w 6848306"/>
              <a:gd name="connsiteY110" fmla="*/ 3040001 h 6196191"/>
              <a:gd name="connsiteX111" fmla="*/ 2262397 w 6848306"/>
              <a:gd name="connsiteY111" fmla="*/ 3013399 h 6196191"/>
              <a:gd name="connsiteX112" fmla="*/ 2230129 w 6848306"/>
              <a:gd name="connsiteY112" fmla="*/ 3001726 h 6196191"/>
              <a:gd name="connsiteX113" fmla="*/ 2172354 w 6848306"/>
              <a:gd name="connsiteY113" fmla="*/ 2973429 h 6196191"/>
              <a:gd name="connsiteX114" fmla="*/ 4166073 w 6848306"/>
              <a:gd name="connsiteY114" fmla="*/ 2935291 h 6196191"/>
              <a:gd name="connsiteX115" fmla="*/ 4223240 w 6848306"/>
              <a:gd name="connsiteY115" fmla="*/ 3005769 h 6196191"/>
              <a:gd name="connsiteX116" fmla="*/ 4267411 w 6848306"/>
              <a:gd name="connsiteY116" fmla="*/ 3011882 h 6196191"/>
              <a:gd name="connsiteX117" fmla="*/ 4254734 w 6848306"/>
              <a:gd name="connsiteY117" fmla="*/ 3003612 h 6196191"/>
              <a:gd name="connsiteX118" fmla="*/ 4210371 w 6848306"/>
              <a:gd name="connsiteY118" fmla="*/ 2965845 h 6196191"/>
              <a:gd name="connsiteX119" fmla="*/ 4241129 w 6848306"/>
              <a:gd name="connsiteY119" fmla="*/ 2945633 h 6196191"/>
              <a:gd name="connsiteX120" fmla="*/ 4206925 w 6848306"/>
              <a:gd name="connsiteY120" fmla="*/ 2944158 h 6196191"/>
              <a:gd name="connsiteX121" fmla="*/ 4166073 w 6848306"/>
              <a:gd name="connsiteY121" fmla="*/ 2935291 h 6196191"/>
              <a:gd name="connsiteX122" fmla="*/ 4729903 w 6848306"/>
              <a:gd name="connsiteY122" fmla="*/ 2706782 h 6196191"/>
              <a:gd name="connsiteX123" fmla="*/ 4626419 w 6848306"/>
              <a:gd name="connsiteY123" fmla="*/ 2755973 h 6196191"/>
              <a:gd name="connsiteX124" fmla="*/ 4590456 w 6848306"/>
              <a:gd name="connsiteY124" fmla="*/ 2756551 h 6196191"/>
              <a:gd name="connsiteX125" fmla="*/ 4587162 w 6848306"/>
              <a:gd name="connsiteY125" fmla="*/ 2759686 h 6196191"/>
              <a:gd name="connsiteX126" fmla="*/ 4315797 w 6848306"/>
              <a:gd name="connsiteY126" fmla="*/ 2832572 h 6196191"/>
              <a:gd name="connsiteX127" fmla="*/ 4377112 w 6848306"/>
              <a:gd name="connsiteY127" fmla="*/ 2892201 h 6196191"/>
              <a:gd name="connsiteX128" fmla="*/ 4373582 w 6848306"/>
              <a:gd name="connsiteY128" fmla="*/ 2900674 h 6196191"/>
              <a:gd name="connsiteX129" fmla="*/ 4432650 w 6848306"/>
              <a:gd name="connsiteY129" fmla="*/ 2887528 h 6196191"/>
              <a:gd name="connsiteX130" fmla="*/ 4700336 w 6848306"/>
              <a:gd name="connsiteY130" fmla="*/ 2816602 h 6196191"/>
              <a:gd name="connsiteX131" fmla="*/ 4729903 w 6848306"/>
              <a:gd name="connsiteY131" fmla="*/ 2706782 h 6196191"/>
              <a:gd name="connsiteX132" fmla="*/ 2195169 w 6848306"/>
              <a:gd name="connsiteY132" fmla="*/ 2454189 h 6196191"/>
              <a:gd name="connsiteX133" fmla="*/ 2103542 w 6848306"/>
              <a:gd name="connsiteY133" fmla="*/ 2559310 h 6196191"/>
              <a:gd name="connsiteX134" fmla="*/ 1958906 w 6848306"/>
              <a:gd name="connsiteY134" fmla="*/ 2580789 h 6196191"/>
              <a:gd name="connsiteX135" fmla="*/ 1683955 w 6848306"/>
              <a:gd name="connsiteY135" fmla="*/ 2559310 h 6196191"/>
              <a:gd name="connsiteX136" fmla="*/ 2155095 w 6848306"/>
              <a:gd name="connsiteY136" fmla="*/ 2643799 h 6196191"/>
              <a:gd name="connsiteX137" fmla="*/ 2385652 w 6848306"/>
              <a:gd name="connsiteY137" fmla="*/ 2731154 h 6196191"/>
              <a:gd name="connsiteX138" fmla="*/ 2470433 w 6848306"/>
              <a:gd name="connsiteY138" fmla="*/ 2754088 h 6196191"/>
              <a:gd name="connsiteX139" fmla="*/ 2465193 w 6848306"/>
              <a:gd name="connsiteY139" fmla="*/ 2765400 h 6196191"/>
              <a:gd name="connsiteX140" fmla="*/ 2512933 w 6848306"/>
              <a:gd name="connsiteY140" fmla="*/ 2755126 h 6196191"/>
              <a:gd name="connsiteX141" fmla="*/ 2667091 w 6848306"/>
              <a:gd name="connsiteY141" fmla="*/ 2705481 h 6196191"/>
              <a:gd name="connsiteX142" fmla="*/ 2703651 w 6848306"/>
              <a:gd name="connsiteY142" fmla="*/ 2569685 h 6196191"/>
              <a:gd name="connsiteX143" fmla="*/ 2207473 w 6848306"/>
              <a:gd name="connsiteY143" fmla="*/ 2482636 h 6196191"/>
              <a:gd name="connsiteX144" fmla="*/ 2207279 w 6848306"/>
              <a:gd name="connsiteY144" fmla="*/ 2464766 h 6196191"/>
              <a:gd name="connsiteX145" fmla="*/ 2215586 w 6848306"/>
              <a:gd name="connsiteY145" fmla="*/ 2456433 h 6196191"/>
              <a:gd name="connsiteX146" fmla="*/ 4381366 w 6848306"/>
              <a:gd name="connsiteY146" fmla="*/ 2420442 h 6196191"/>
              <a:gd name="connsiteX147" fmla="*/ 4274259 w 6848306"/>
              <a:gd name="connsiteY147" fmla="*/ 2446755 h 6196191"/>
              <a:gd name="connsiteX148" fmla="*/ 3882295 w 6848306"/>
              <a:gd name="connsiteY148" fmla="*/ 2473930 h 6196191"/>
              <a:gd name="connsiteX149" fmla="*/ 4317540 w 6848306"/>
              <a:gd name="connsiteY149" fmla="*/ 2524420 h 6196191"/>
              <a:gd name="connsiteX150" fmla="*/ 4385709 w 6848306"/>
              <a:gd name="connsiteY150" fmla="*/ 2588162 h 6196191"/>
              <a:gd name="connsiteX151" fmla="*/ 4363880 w 6848306"/>
              <a:gd name="connsiteY151" fmla="*/ 2603417 h 6196191"/>
              <a:gd name="connsiteX152" fmla="*/ 4384319 w 6848306"/>
              <a:gd name="connsiteY152" fmla="*/ 2600064 h 6196191"/>
              <a:gd name="connsiteX153" fmla="*/ 4572212 w 6848306"/>
              <a:gd name="connsiteY153" fmla="*/ 2554724 h 6196191"/>
              <a:gd name="connsiteX154" fmla="*/ 4390654 w 6848306"/>
              <a:gd name="connsiteY154" fmla="*/ 2442462 h 6196191"/>
              <a:gd name="connsiteX155" fmla="*/ 1013762 w 6848306"/>
              <a:gd name="connsiteY155" fmla="*/ 2272902 h 6196191"/>
              <a:gd name="connsiteX156" fmla="*/ 1158399 w 6848306"/>
              <a:gd name="connsiteY156" fmla="*/ 2335912 h 6196191"/>
              <a:gd name="connsiteX157" fmla="*/ 1013762 w 6848306"/>
              <a:gd name="connsiteY157" fmla="*/ 2272902 h 6196191"/>
              <a:gd name="connsiteX158" fmla="*/ 1542184 w 6848306"/>
              <a:gd name="connsiteY158" fmla="*/ 2056664 h 6196191"/>
              <a:gd name="connsiteX159" fmla="*/ 1535023 w 6848306"/>
              <a:gd name="connsiteY159" fmla="*/ 2086738 h 6196191"/>
              <a:gd name="connsiteX160" fmla="*/ 1542184 w 6848306"/>
              <a:gd name="connsiteY160" fmla="*/ 2056664 h 6196191"/>
              <a:gd name="connsiteX161" fmla="*/ 4794668 w 6848306"/>
              <a:gd name="connsiteY161" fmla="*/ 1954938 h 6196191"/>
              <a:gd name="connsiteX162" fmla="*/ 4936872 w 6848306"/>
              <a:gd name="connsiteY162" fmla="*/ 2016888 h 6196191"/>
              <a:gd name="connsiteX163" fmla="*/ 4794668 w 6848306"/>
              <a:gd name="connsiteY163" fmla="*/ 1954938 h 6196191"/>
              <a:gd name="connsiteX164" fmla="*/ 1506382 w 6848306"/>
              <a:gd name="connsiteY164" fmla="*/ 1791738 h 6196191"/>
              <a:gd name="connsiteX165" fmla="*/ 1536456 w 6848306"/>
              <a:gd name="connsiteY165" fmla="*/ 1814651 h 6196191"/>
              <a:gd name="connsiteX166" fmla="*/ 1506382 w 6848306"/>
              <a:gd name="connsiteY166" fmla="*/ 1791738 h 6196191"/>
              <a:gd name="connsiteX167" fmla="*/ 5314202 w 6848306"/>
              <a:gd name="connsiteY167" fmla="*/ 1742337 h 6196191"/>
              <a:gd name="connsiteX168" fmla="*/ 5307161 w 6848306"/>
              <a:gd name="connsiteY168" fmla="*/ 1771905 h 6196191"/>
              <a:gd name="connsiteX169" fmla="*/ 5314202 w 6848306"/>
              <a:gd name="connsiteY169" fmla="*/ 1742337 h 6196191"/>
              <a:gd name="connsiteX170" fmla="*/ 2783736 w 6848306"/>
              <a:gd name="connsiteY170" fmla="*/ 1640002 h 6196191"/>
              <a:gd name="connsiteX171" fmla="*/ 2959576 w 6848306"/>
              <a:gd name="connsiteY171" fmla="*/ 1716605 h 6196191"/>
              <a:gd name="connsiteX172" fmla="*/ 2783736 w 6848306"/>
              <a:gd name="connsiteY172" fmla="*/ 1640002 h 6196191"/>
              <a:gd name="connsiteX173" fmla="*/ 1668203 w 6848306"/>
              <a:gd name="connsiteY173" fmla="*/ 1619894 h 6196191"/>
              <a:gd name="connsiteX174" fmla="*/ 1592305 w 6848306"/>
              <a:gd name="connsiteY174" fmla="*/ 1681471 h 6196191"/>
              <a:gd name="connsiteX175" fmla="*/ 1668203 w 6848306"/>
              <a:gd name="connsiteY175" fmla="*/ 1619894 h 6196191"/>
              <a:gd name="connsiteX176" fmla="*/ 1287282 w 6848306"/>
              <a:gd name="connsiteY176" fmla="*/ 1521083 h 6196191"/>
              <a:gd name="connsiteX177" fmla="*/ 1307330 w 6848306"/>
              <a:gd name="connsiteY177" fmla="*/ 1568341 h 6196191"/>
              <a:gd name="connsiteX178" fmla="*/ 1287282 w 6848306"/>
              <a:gd name="connsiteY178" fmla="*/ 1521083 h 6196191"/>
              <a:gd name="connsiteX179" fmla="*/ 5279002 w 6848306"/>
              <a:gd name="connsiteY179" fmla="*/ 1481867 h 6196191"/>
              <a:gd name="connsiteX180" fmla="*/ 5308571 w 6848306"/>
              <a:gd name="connsiteY180" fmla="*/ 1504394 h 6196191"/>
              <a:gd name="connsiteX181" fmla="*/ 5279002 w 6848306"/>
              <a:gd name="connsiteY181" fmla="*/ 1481867 h 6196191"/>
              <a:gd name="connsiteX182" fmla="*/ 3426158 w 6848306"/>
              <a:gd name="connsiteY182" fmla="*/ 1377113 h 6196191"/>
              <a:gd name="connsiteX183" fmla="*/ 3417452 w 6848306"/>
              <a:gd name="connsiteY183" fmla="*/ 1413675 h 6196191"/>
              <a:gd name="connsiteX184" fmla="*/ 3426158 w 6848306"/>
              <a:gd name="connsiteY184" fmla="*/ 1377113 h 6196191"/>
              <a:gd name="connsiteX185" fmla="*/ 1321651 w 6848306"/>
              <a:gd name="connsiteY185" fmla="*/ 1344944 h 6196191"/>
              <a:gd name="connsiteX186" fmla="*/ 1354587 w 6848306"/>
              <a:gd name="connsiteY186" fmla="*/ 1405089 h 6196191"/>
              <a:gd name="connsiteX187" fmla="*/ 1321651 w 6848306"/>
              <a:gd name="connsiteY187" fmla="*/ 1344944 h 6196191"/>
              <a:gd name="connsiteX188" fmla="*/ 5438101 w 6848306"/>
              <a:gd name="connsiteY188" fmla="*/ 1312913 h 6196191"/>
              <a:gd name="connsiteX189" fmla="*/ 5363479 w 6848306"/>
              <a:gd name="connsiteY189" fmla="*/ 1373454 h 6196191"/>
              <a:gd name="connsiteX190" fmla="*/ 5438101 w 6848306"/>
              <a:gd name="connsiteY190" fmla="*/ 1312913 h 6196191"/>
              <a:gd name="connsiteX191" fmla="*/ 5063587 w 6848306"/>
              <a:gd name="connsiteY191" fmla="*/ 1215764 h 6196191"/>
              <a:gd name="connsiteX192" fmla="*/ 5083298 w 6848306"/>
              <a:gd name="connsiteY192" fmla="*/ 1262227 h 6196191"/>
              <a:gd name="connsiteX193" fmla="*/ 5063587 w 6848306"/>
              <a:gd name="connsiteY193" fmla="*/ 1215764 h 6196191"/>
              <a:gd name="connsiteX194" fmla="*/ 3382633 w 6848306"/>
              <a:gd name="connsiteY194" fmla="*/ 1055033 h 6196191"/>
              <a:gd name="connsiteX195" fmla="*/ 3419194 w 6848306"/>
              <a:gd name="connsiteY195" fmla="*/ 1082889 h 6196191"/>
              <a:gd name="connsiteX196" fmla="*/ 3382633 w 6848306"/>
              <a:gd name="connsiteY196" fmla="*/ 1055033 h 6196191"/>
              <a:gd name="connsiteX197" fmla="*/ 5097378 w 6848306"/>
              <a:gd name="connsiteY197" fmla="*/ 1042587 h 6196191"/>
              <a:gd name="connsiteX198" fmla="*/ 5129760 w 6848306"/>
              <a:gd name="connsiteY198" fmla="*/ 1101721 h 6196191"/>
              <a:gd name="connsiteX199" fmla="*/ 5097378 w 6848306"/>
              <a:gd name="connsiteY199" fmla="*/ 1042587 h 6196191"/>
              <a:gd name="connsiteX200" fmla="*/ 3579364 w 6848306"/>
              <a:gd name="connsiteY200" fmla="*/ 846116 h 6196191"/>
              <a:gd name="connsiteX201" fmla="*/ 3487091 w 6848306"/>
              <a:gd name="connsiteY201" fmla="*/ 920977 h 6196191"/>
              <a:gd name="connsiteX202" fmla="*/ 3579364 w 6848306"/>
              <a:gd name="connsiteY202" fmla="*/ 846116 h 6196191"/>
              <a:gd name="connsiteX203" fmla="*/ 3116264 w 6848306"/>
              <a:gd name="connsiteY203" fmla="*/ 725987 h 6196191"/>
              <a:gd name="connsiteX204" fmla="*/ 3140638 w 6848306"/>
              <a:gd name="connsiteY204" fmla="*/ 783441 h 6196191"/>
              <a:gd name="connsiteX205" fmla="*/ 3116264 w 6848306"/>
              <a:gd name="connsiteY205" fmla="*/ 725987 h 6196191"/>
              <a:gd name="connsiteX206" fmla="*/ 3158047 w 6848306"/>
              <a:gd name="connsiteY206" fmla="*/ 511848 h 6196191"/>
              <a:gd name="connsiteX207" fmla="*/ 3198089 w 6848306"/>
              <a:gd name="connsiteY207" fmla="*/ 584969 h 6196191"/>
              <a:gd name="connsiteX208" fmla="*/ 3158047 w 6848306"/>
              <a:gd name="connsiteY208" fmla="*/ 511848 h 6196191"/>
              <a:gd name="connsiteX209" fmla="*/ 3272952 w 6848306"/>
              <a:gd name="connsiteY209" fmla="*/ 0 h 6196191"/>
              <a:gd name="connsiteX210" fmla="*/ 3360001 w 6848306"/>
              <a:gd name="connsiteY210" fmla="*/ 191508 h 6196191"/>
              <a:gd name="connsiteX211" fmla="*/ 3351295 w 6848306"/>
              <a:gd name="connsiteY211" fmla="*/ 337750 h 6196191"/>
              <a:gd name="connsiteX212" fmla="*/ 3483609 w 6848306"/>
              <a:gd name="connsiteY212" fmla="*/ 325562 h 6196191"/>
              <a:gd name="connsiteX213" fmla="*/ 3572400 w 6848306"/>
              <a:gd name="connsiteY213" fmla="*/ 374310 h 6196191"/>
              <a:gd name="connsiteX214" fmla="*/ 3462717 w 6848306"/>
              <a:gd name="connsiteY214" fmla="*/ 447431 h 6196191"/>
              <a:gd name="connsiteX215" fmla="*/ 3473163 w 6848306"/>
              <a:gd name="connsiteY215" fmla="*/ 576263 h 6196191"/>
              <a:gd name="connsiteX216" fmla="*/ 3431380 w 6848306"/>
              <a:gd name="connsiteY216" fmla="*/ 811296 h 6196191"/>
              <a:gd name="connsiteX217" fmla="*/ 3826584 w 6848306"/>
              <a:gd name="connsiteY217" fmla="*/ 532740 h 6196191"/>
              <a:gd name="connsiteX218" fmla="*/ 3783057 w 6848306"/>
              <a:gd name="connsiteY218" fmla="*/ 746879 h 6196191"/>
              <a:gd name="connsiteX219" fmla="*/ 3696008 w 6848306"/>
              <a:gd name="connsiteY219" fmla="*/ 926201 h 6196191"/>
              <a:gd name="connsiteX220" fmla="*/ 3685563 w 6848306"/>
              <a:gd name="connsiteY220" fmla="*/ 1065479 h 6196191"/>
              <a:gd name="connsiteX221" fmla="*/ 4077284 w 6848306"/>
              <a:gd name="connsiteY221" fmla="*/ 1206498 h 6196191"/>
              <a:gd name="connsiteX222" fmla="*/ 3812655 w 6848306"/>
              <a:gd name="connsiteY222" fmla="*/ 1316180 h 6196191"/>
              <a:gd name="connsiteX223" fmla="*/ 3527135 w 6848306"/>
              <a:gd name="connsiteY223" fmla="*/ 1218685 h 6196191"/>
              <a:gd name="connsiteX224" fmla="*/ 3401784 w 6848306"/>
              <a:gd name="connsiteY224" fmla="*/ 1185606 h 6196191"/>
              <a:gd name="connsiteX225" fmla="*/ 3605478 w 6848306"/>
              <a:gd name="connsiteY225" fmla="*/ 1368409 h 6196191"/>
              <a:gd name="connsiteX226" fmla="*/ 4030276 w 6848306"/>
              <a:gd name="connsiteY226" fmla="*/ 1446753 h 6196191"/>
              <a:gd name="connsiteX227" fmla="*/ 4244417 w 6848306"/>
              <a:gd name="connsiteY227" fmla="*/ 1507688 h 6196191"/>
              <a:gd name="connsiteX228" fmla="*/ 4009385 w 6848306"/>
              <a:gd name="connsiteY228" fmla="*/ 1573845 h 6196191"/>
              <a:gd name="connsiteX229" fmla="*/ 3922336 w 6848306"/>
              <a:gd name="connsiteY229" fmla="*/ 1603441 h 6196191"/>
              <a:gd name="connsiteX230" fmla="*/ 3649003 w 6848306"/>
              <a:gd name="connsiteY230" fmla="*/ 1638260 h 6196191"/>
              <a:gd name="connsiteX231" fmla="*/ 4136477 w 6848306"/>
              <a:gd name="connsiteY231" fmla="*/ 1702678 h 6196191"/>
              <a:gd name="connsiteX232" fmla="*/ 4338431 w 6848306"/>
              <a:gd name="connsiteY232" fmla="*/ 1758389 h 6196191"/>
              <a:gd name="connsiteX233" fmla="*/ 4294905 w 6848306"/>
              <a:gd name="connsiteY233" fmla="*/ 1888961 h 6196191"/>
              <a:gd name="connsiteX234" fmla="*/ 4108622 w 6848306"/>
              <a:gd name="connsiteY234" fmla="*/ 1988198 h 6196191"/>
              <a:gd name="connsiteX235" fmla="*/ 3932783 w 6848306"/>
              <a:gd name="connsiteY235" fmla="*/ 2014312 h 6196191"/>
              <a:gd name="connsiteX236" fmla="*/ 3598514 w 6848306"/>
              <a:gd name="connsiteY236" fmla="*/ 1988198 h 6196191"/>
              <a:gd name="connsiteX237" fmla="*/ 4171296 w 6848306"/>
              <a:gd name="connsiteY237" fmla="*/ 2090915 h 6196191"/>
              <a:gd name="connsiteX238" fmla="*/ 4451593 w 6848306"/>
              <a:gd name="connsiteY238" fmla="*/ 2197115 h 6196191"/>
              <a:gd name="connsiteX239" fmla="*/ 4399855 w 6848306"/>
              <a:gd name="connsiteY239" fmla="*/ 2390813 h 6196191"/>
              <a:gd name="connsiteX240" fmla="*/ 4400881 w 6848306"/>
              <a:gd name="connsiteY240" fmla="*/ 2396002 h 6196191"/>
              <a:gd name="connsiteX241" fmla="*/ 4450786 w 6848306"/>
              <a:gd name="connsiteY241" fmla="*/ 2382305 h 6196191"/>
              <a:gd name="connsiteX242" fmla="*/ 4866474 w 6848306"/>
              <a:gd name="connsiteY242" fmla="*/ 2326637 h 6196191"/>
              <a:gd name="connsiteX243" fmla="*/ 4596148 w 6848306"/>
              <a:gd name="connsiteY243" fmla="*/ 2195696 h 6196191"/>
              <a:gd name="connsiteX244" fmla="*/ 4393404 w 6848306"/>
              <a:gd name="connsiteY244" fmla="*/ 2056311 h 6196191"/>
              <a:gd name="connsiteX245" fmla="*/ 4529974 w 6848306"/>
              <a:gd name="connsiteY245" fmla="*/ 2035190 h 6196191"/>
              <a:gd name="connsiteX246" fmla="*/ 4628531 w 6848306"/>
              <a:gd name="connsiteY246" fmla="*/ 1967609 h 6196191"/>
              <a:gd name="connsiteX247" fmla="*/ 4572212 w 6848306"/>
              <a:gd name="connsiteY247" fmla="*/ 1869052 h 6196191"/>
              <a:gd name="connsiteX248" fmla="*/ 4567990 w 6848306"/>
              <a:gd name="connsiteY248" fmla="*/ 1783168 h 6196191"/>
              <a:gd name="connsiteX249" fmla="*/ 4784813 w 6848306"/>
              <a:gd name="connsiteY249" fmla="*/ 1739521 h 6196191"/>
              <a:gd name="connsiteX250" fmla="*/ 5187487 w 6848306"/>
              <a:gd name="connsiteY250" fmla="*/ 1636742 h 6196191"/>
              <a:gd name="connsiteX251" fmla="*/ 4843947 w 6848306"/>
              <a:gd name="connsiteY251" fmla="*/ 1694467 h 6196191"/>
              <a:gd name="connsiteX252" fmla="*/ 4717232 w 6848306"/>
              <a:gd name="connsiteY252" fmla="*/ 1635333 h 6196191"/>
              <a:gd name="connsiteX253" fmla="*/ 4670769 w 6848306"/>
              <a:gd name="connsiteY253" fmla="*/ 1577608 h 6196191"/>
              <a:gd name="connsiteX254" fmla="*/ 4572212 w 6848306"/>
              <a:gd name="connsiteY254" fmla="*/ 1507210 h 6196191"/>
              <a:gd name="connsiteX255" fmla="*/ 4869290 w 6848306"/>
              <a:gd name="connsiteY255" fmla="*/ 1532553 h 6196191"/>
              <a:gd name="connsiteX256" fmla="*/ 5187487 w 6848306"/>
              <a:gd name="connsiteY256" fmla="*/ 1472011 h 6196191"/>
              <a:gd name="connsiteX257" fmla="*/ 5011492 w 6848306"/>
              <a:gd name="connsiteY257" fmla="*/ 1466379 h 6196191"/>
              <a:gd name="connsiteX258" fmla="*/ 4843947 w 6848306"/>
              <a:gd name="connsiteY258" fmla="*/ 1415693 h 6196191"/>
              <a:gd name="connsiteX259" fmla="*/ 4827052 w 6848306"/>
              <a:gd name="connsiteY259" fmla="*/ 1284754 h 6196191"/>
              <a:gd name="connsiteX260" fmla="*/ 4798893 w 6848306"/>
              <a:gd name="connsiteY260" fmla="*/ 1181973 h 6196191"/>
              <a:gd name="connsiteX261" fmla="*/ 4984742 w 6848306"/>
              <a:gd name="connsiteY261" fmla="*/ 1103128 h 6196191"/>
              <a:gd name="connsiteX262" fmla="*/ 4996006 w 6848306"/>
              <a:gd name="connsiteY262" fmla="*/ 1063706 h 6196191"/>
              <a:gd name="connsiteX263" fmla="*/ 5019940 w 6848306"/>
              <a:gd name="connsiteY263" fmla="*/ 904608 h 6196191"/>
              <a:gd name="connsiteX264" fmla="*/ 5131169 w 6848306"/>
              <a:gd name="connsiteY264" fmla="*/ 970781 h 6196191"/>
              <a:gd name="connsiteX265" fmla="*/ 5093153 w 6848306"/>
              <a:gd name="connsiteY265" fmla="*/ 773668 h 6196191"/>
              <a:gd name="connsiteX266" fmla="*/ 5190302 w 6848306"/>
              <a:gd name="connsiteY266" fmla="*/ 628650 h 6196191"/>
              <a:gd name="connsiteX267" fmla="*/ 5260700 w 6848306"/>
              <a:gd name="connsiteY267" fmla="*/ 783525 h 6196191"/>
              <a:gd name="connsiteX268" fmla="*/ 5253659 w 6848306"/>
              <a:gd name="connsiteY268" fmla="*/ 901792 h 6196191"/>
              <a:gd name="connsiteX269" fmla="*/ 5360663 w 6848306"/>
              <a:gd name="connsiteY269" fmla="*/ 891936 h 6196191"/>
              <a:gd name="connsiteX270" fmla="*/ 5432470 w 6848306"/>
              <a:gd name="connsiteY270" fmla="*/ 931358 h 6196191"/>
              <a:gd name="connsiteX271" fmla="*/ 5343768 w 6848306"/>
              <a:gd name="connsiteY271" fmla="*/ 990492 h 6196191"/>
              <a:gd name="connsiteX272" fmla="*/ 5352216 w 6848306"/>
              <a:gd name="connsiteY272" fmla="*/ 1094681 h 6196191"/>
              <a:gd name="connsiteX273" fmla="*/ 5318425 w 6848306"/>
              <a:gd name="connsiteY273" fmla="*/ 1284754 h 6196191"/>
              <a:gd name="connsiteX274" fmla="*/ 5638030 w 6848306"/>
              <a:gd name="connsiteY274" fmla="*/ 1059482 h 6196191"/>
              <a:gd name="connsiteX275" fmla="*/ 5602831 w 6848306"/>
              <a:gd name="connsiteY275" fmla="*/ 1232660 h 6196191"/>
              <a:gd name="connsiteX276" fmla="*/ 5532433 w 6848306"/>
              <a:gd name="connsiteY276" fmla="*/ 1377679 h 6196191"/>
              <a:gd name="connsiteX277" fmla="*/ 5523985 w 6848306"/>
              <a:gd name="connsiteY277" fmla="*/ 1490315 h 6196191"/>
              <a:gd name="connsiteX278" fmla="*/ 5840774 w 6848306"/>
              <a:gd name="connsiteY278" fmla="*/ 1604358 h 6196191"/>
              <a:gd name="connsiteX279" fmla="*/ 5626766 w 6848306"/>
              <a:gd name="connsiteY279" fmla="*/ 1693059 h 6196191"/>
              <a:gd name="connsiteX280" fmla="*/ 5395864 w 6848306"/>
              <a:gd name="connsiteY280" fmla="*/ 1614214 h 6196191"/>
              <a:gd name="connsiteX281" fmla="*/ 5294491 w 6848306"/>
              <a:gd name="connsiteY281" fmla="*/ 1587463 h 6196191"/>
              <a:gd name="connsiteX282" fmla="*/ 5459220 w 6848306"/>
              <a:gd name="connsiteY282" fmla="*/ 1735298 h 6196191"/>
              <a:gd name="connsiteX283" fmla="*/ 5802759 w 6848306"/>
              <a:gd name="connsiteY283" fmla="*/ 1798655 h 6196191"/>
              <a:gd name="connsiteX284" fmla="*/ 5975937 w 6848306"/>
              <a:gd name="connsiteY284" fmla="*/ 1847934 h 6196191"/>
              <a:gd name="connsiteX285" fmla="*/ 5785864 w 6848306"/>
              <a:gd name="connsiteY285" fmla="*/ 1901436 h 6196191"/>
              <a:gd name="connsiteX286" fmla="*/ 5715466 w 6848306"/>
              <a:gd name="connsiteY286" fmla="*/ 1925370 h 6196191"/>
              <a:gd name="connsiteX287" fmla="*/ 5494419 w 6848306"/>
              <a:gd name="connsiteY287" fmla="*/ 1953529 h 6196191"/>
              <a:gd name="connsiteX288" fmla="*/ 5888645 w 6848306"/>
              <a:gd name="connsiteY288" fmla="*/ 2005624 h 6196191"/>
              <a:gd name="connsiteX289" fmla="*/ 6051967 w 6848306"/>
              <a:gd name="connsiteY289" fmla="*/ 2050678 h 6196191"/>
              <a:gd name="connsiteX290" fmla="*/ 6016767 w 6848306"/>
              <a:gd name="connsiteY290" fmla="*/ 2156274 h 6196191"/>
              <a:gd name="connsiteX291" fmla="*/ 5866118 w 6848306"/>
              <a:gd name="connsiteY291" fmla="*/ 2236528 h 6196191"/>
              <a:gd name="connsiteX292" fmla="*/ 5723914 w 6848306"/>
              <a:gd name="connsiteY292" fmla="*/ 2257646 h 6196191"/>
              <a:gd name="connsiteX293" fmla="*/ 5453588 w 6848306"/>
              <a:gd name="connsiteY293" fmla="*/ 2236528 h 6196191"/>
              <a:gd name="connsiteX294" fmla="*/ 5916804 w 6848306"/>
              <a:gd name="connsiteY294" fmla="*/ 2319596 h 6196191"/>
              <a:gd name="connsiteX295" fmla="*/ 6143483 w 6848306"/>
              <a:gd name="connsiteY295" fmla="*/ 2405481 h 6196191"/>
              <a:gd name="connsiteX296" fmla="*/ 6105469 w 6848306"/>
              <a:gd name="connsiteY296" fmla="*/ 2581474 h 6196191"/>
              <a:gd name="connsiteX297" fmla="*/ 5683084 w 6848306"/>
              <a:gd name="connsiteY297" fmla="*/ 2629345 h 6196191"/>
              <a:gd name="connsiteX298" fmla="*/ 6035071 w 6848306"/>
              <a:gd name="connsiteY298" fmla="*/ 2670176 h 6196191"/>
              <a:gd name="connsiteX299" fmla="*/ 6063230 w 6848306"/>
              <a:gd name="connsiteY299" fmla="*/ 2740573 h 6196191"/>
              <a:gd name="connsiteX300" fmla="*/ 6296950 w 6848306"/>
              <a:gd name="connsiteY300" fmla="*/ 2775771 h 6196191"/>
              <a:gd name="connsiteX301" fmla="*/ 6033663 w 6848306"/>
              <a:gd name="connsiteY301" fmla="*/ 2919382 h 6196191"/>
              <a:gd name="connsiteX302" fmla="*/ 5912579 w 6848306"/>
              <a:gd name="connsiteY302" fmla="*/ 3002452 h 6196191"/>
              <a:gd name="connsiteX303" fmla="*/ 6223736 w 6848306"/>
              <a:gd name="connsiteY303" fmla="*/ 3060177 h 6196191"/>
              <a:gd name="connsiteX304" fmla="*/ 6211064 w 6848306"/>
              <a:gd name="connsiteY304" fmla="*/ 3120719 h 6196191"/>
              <a:gd name="connsiteX305" fmla="*/ 6140667 w 6848306"/>
              <a:gd name="connsiteY305" fmla="*/ 3174221 h 6196191"/>
              <a:gd name="connsiteX306" fmla="*/ 6482799 w 6848306"/>
              <a:gd name="connsiteY306" fmla="*/ 3186892 h 6196191"/>
              <a:gd name="connsiteX307" fmla="*/ 6153339 w 6848306"/>
              <a:gd name="connsiteY307" fmla="*/ 3381189 h 6196191"/>
              <a:gd name="connsiteX308" fmla="*/ 6560235 w 6848306"/>
              <a:gd name="connsiteY308" fmla="*/ 3478338 h 6196191"/>
              <a:gd name="connsiteX309" fmla="*/ 6502510 w 6848306"/>
              <a:gd name="connsiteY309" fmla="*/ 3575486 h 6196191"/>
              <a:gd name="connsiteX310" fmla="*/ 6460272 w 6848306"/>
              <a:gd name="connsiteY310" fmla="*/ 3614909 h 6196191"/>
              <a:gd name="connsiteX311" fmla="*/ 6299766 w 6848306"/>
              <a:gd name="connsiteY311" fmla="*/ 3665595 h 6196191"/>
              <a:gd name="connsiteX312" fmla="*/ 6764388 w 6848306"/>
              <a:gd name="connsiteY312" fmla="*/ 3758519 h 6196191"/>
              <a:gd name="connsiteX313" fmla="*/ 6736229 w 6848306"/>
              <a:gd name="connsiteY313" fmla="*/ 3809205 h 6196191"/>
              <a:gd name="connsiteX314" fmla="*/ 6482799 w 6848306"/>
              <a:gd name="connsiteY314" fmla="*/ 4004911 h 6196191"/>
              <a:gd name="connsiteX315" fmla="*/ 6085757 w 6848306"/>
              <a:gd name="connsiteY315" fmla="*/ 3992239 h 6196191"/>
              <a:gd name="connsiteX316" fmla="*/ 6077310 w 6848306"/>
              <a:gd name="connsiteY316" fmla="*/ 4059820 h 6196191"/>
              <a:gd name="connsiteX317" fmla="*/ 6733414 w 6848306"/>
              <a:gd name="connsiteY317" fmla="*/ 4147113 h 6196191"/>
              <a:gd name="connsiteX318" fmla="*/ 6744677 w 6848306"/>
              <a:gd name="connsiteY318" fmla="*/ 4190760 h 6196191"/>
              <a:gd name="connsiteX319" fmla="*/ 6653160 w 6848306"/>
              <a:gd name="connsiteY319" fmla="*/ 4238631 h 6196191"/>
              <a:gd name="connsiteX320" fmla="*/ 6484206 w 6848306"/>
              <a:gd name="connsiteY320" fmla="*/ 4411807 h 6196191"/>
              <a:gd name="connsiteX321" fmla="*/ 6140667 w 6848306"/>
              <a:gd name="connsiteY321" fmla="*/ 4365346 h 6196191"/>
              <a:gd name="connsiteX322" fmla="*/ 6001281 w 6848306"/>
              <a:gd name="connsiteY322" fmla="*/ 4370978 h 6196191"/>
              <a:gd name="connsiteX323" fmla="*/ 6437744 w 6848306"/>
              <a:gd name="connsiteY323" fmla="*/ 4537116 h 6196191"/>
              <a:gd name="connsiteX324" fmla="*/ 6660200 w 6848306"/>
              <a:gd name="connsiteY324" fmla="*/ 4528668 h 6196191"/>
              <a:gd name="connsiteX325" fmla="*/ 6755941 w 6848306"/>
              <a:gd name="connsiteY325" fmla="*/ 4565275 h 6196191"/>
              <a:gd name="connsiteX326" fmla="*/ 6798179 w 6848306"/>
              <a:gd name="connsiteY326" fmla="*/ 4625816 h 6196191"/>
              <a:gd name="connsiteX327" fmla="*/ 6791139 w 6848306"/>
              <a:gd name="connsiteY327" fmla="*/ 4694806 h 6196191"/>
              <a:gd name="connsiteX328" fmla="*/ 6609514 w 6848306"/>
              <a:gd name="connsiteY328" fmla="*/ 4742676 h 6196191"/>
              <a:gd name="connsiteX329" fmla="*/ 6571499 w 6848306"/>
              <a:gd name="connsiteY329" fmla="*/ 4784915 h 6196191"/>
              <a:gd name="connsiteX330" fmla="*/ 6512365 w 6848306"/>
              <a:gd name="connsiteY330" fmla="*/ 4835601 h 6196191"/>
              <a:gd name="connsiteX331" fmla="*/ 6667239 w 6848306"/>
              <a:gd name="connsiteY331" fmla="*/ 4924301 h 6196191"/>
              <a:gd name="connsiteX332" fmla="*/ 6691175 w 6848306"/>
              <a:gd name="connsiteY332" fmla="*/ 4974987 h 6196191"/>
              <a:gd name="connsiteX333" fmla="*/ 6578539 w 6848306"/>
              <a:gd name="connsiteY333" fmla="*/ 4970764 h 6196191"/>
              <a:gd name="connsiteX334" fmla="*/ 6586987 w 6848306"/>
              <a:gd name="connsiteY334" fmla="*/ 5066504 h 6196191"/>
              <a:gd name="connsiteX335" fmla="*/ 6371570 w 6848306"/>
              <a:gd name="connsiteY335" fmla="*/ 5046793 h 6196191"/>
              <a:gd name="connsiteX336" fmla="*/ 6270198 w 6848306"/>
              <a:gd name="connsiteY336" fmla="*/ 5097479 h 6196191"/>
              <a:gd name="connsiteX337" fmla="*/ 6095612 w 6848306"/>
              <a:gd name="connsiteY337" fmla="*/ 5056648 h 6196191"/>
              <a:gd name="connsiteX338" fmla="*/ 5957633 w 6848306"/>
              <a:gd name="connsiteY338" fmla="*/ 5091848 h 6196191"/>
              <a:gd name="connsiteX339" fmla="*/ 5549329 w 6848306"/>
              <a:gd name="connsiteY339" fmla="*/ 5048200 h 6196191"/>
              <a:gd name="connsiteX340" fmla="*/ 5419216 w 6848306"/>
              <a:gd name="connsiteY340" fmla="*/ 5037184 h 6196191"/>
              <a:gd name="connsiteX341" fmla="*/ 5443538 w 6848306"/>
              <a:gd name="connsiteY341" fmla="*/ 5420527 h 6196191"/>
              <a:gd name="connsiteX342" fmla="*/ 5316855 w 6848306"/>
              <a:gd name="connsiteY342" fmla="*/ 5635849 h 6196191"/>
              <a:gd name="connsiteX343" fmla="*/ 5155938 w 6848306"/>
              <a:gd name="connsiteY343" fmla="*/ 5481815 h 6196191"/>
              <a:gd name="connsiteX344" fmla="*/ 5158239 w 6848306"/>
              <a:gd name="connsiteY344" fmla="*/ 5413630 h 6196191"/>
              <a:gd name="connsiteX345" fmla="*/ 5147349 w 6848306"/>
              <a:gd name="connsiteY345" fmla="*/ 5413910 h 6196191"/>
              <a:gd name="connsiteX346" fmla="*/ 4989556 w 6848306"/>
              <a:gd name="connsiteY346" fmla="*/ 5369179 h 6196191"/>
              <a:gd name="connsiteX347" fmla="*/ 5000002 w 6848306"/>
              <a:gd name="connsiteY347" fmla="*/ 5487565 h 6196191"/>
              <a:gd name="connsiteX348" fmla="*/ 4733631 w 6848306"/>
              <a:gd name="connsiteY348" fmla="*/ 5463192 h 6196191"/>
              <a:gd name="connsiteX349" fmla="*/ 4608281 w 6848306"/>
              <a:gd name="connsiteY349" fmla="*/ 5525867 h 6196191"/>
              <a:gd name="connsiteX350" fmla="*/ 4392400 w 6848306"/>
              <a:gd name="connsiteY350" fmla="*/ 5475378 h 6196191"/>
              <a:gd name="connsiteX351" fmla="*/ 4221784 w 6848306"/>
              <a:gd name="connsiteY351" fmla="*/ 5518903 h 6196191"/>
              <a:gd name="connsiteX352" fmla="*/ 3716900 w 6848306"/>
              <a:gd name="connsiteY352" fmla="*/ 5464932 h 6196191"/>
              <a:gd name="connsiteX353" fmla="*/ 3556012 w 6848306"/>
              <a:gd name="connsiteY353" fmla="*/ 5451309 h 6196191"/>
              <a:gd name="connsiteX354" fmla="*/ 3586087 w 6848306"/>
              <a:gd name="connsiteY354" fmla="*/ 5925327 h 6196191"/>
              <a:gd name="connsiteX355" fmla="*/ 3429439 w 6848306"/>
              <a:gd name="connsiteY355" fmla="*/ 6191581 h 6196191"/>
              <a:gd name="connsiteX356" fmla="*/ 3233660 w 6848306"/>
              <a:gd name="connsiteY356" fmla="*/ 5906278 h 6196191"/>
              <a:gd name="connsiteX357" fmla="*/ 3288620 w 6848306"/>
              <a:gd name="connsiteY357" fmla="*/ 5337841 h 6196191"/>
              <a:gd name="connsiteX358" fmla="*/ 3046625 w 6848306"/>
              <a:gd name="connsiteY358" fmla="*/ 5386589 h 6196191"/>
              <a:gd name="connsiteX359" fmla="*/ 2640976 w 6848306"/>
              <a:gd name="connsiteY359" fmla="*/ 5576354 h 6196191"/>
              <a:gd name="connsiteX360" fmla="*/ 2473842 w 6848306"/>
              <a:gd name="connsiteY360" fmla="*/ 5524125 h 6196191"/>
              <a:gd name="connsiteX361" fmla="*/ 2183935 w 6848306"/>
              <a:gd name="connsiteY361" fmla="*/ 5467663 h 6196191"/>
              <a:gd name="connsiteX362" fmla="*/ 2184849 w 6848306"/>
              <a:gd name="connsiteY362" fmla="*/ 5465670 h 6196191"/>
              <a:gd name="connsiteX363" fmla="*/ 2150410 w 6848306"/>
              <a:gd name="connsiteY363" fmla="*/ 5472083 h 6196191"/>
              <a:gd name="connsiteX364" fmla="*/ 1781333 w 6848306"/>
              <a:gd name="connsiteY364" fmla="*/ 5419083 h 6196191"/>
              <a:gd name="connsiteX365" fmla="*/ 1648995 w 6848306"/>
              <a:gd name="connsiteY365" fmla="*/ 5407878 h 6196191"/>
              <a:gd name="connsiteX366" fmla="*/ 1673733 w 6848306"/>
              <a:gd name="connsiteY366" fmla="*/ 5797780 h 6196191"/>
              <a:gd name="connsiteX367" fmla="*/ 1544883 w 6848306"/>
              <a:gd name="connsiteY367" fmla="*/ 6016786 h 6196191"/>
              <a:gd name="connsiteX368" fmla="*/ 1383845 w 6848306"/>
              <a:gd name="connsiteY368" fmla="*/ 5782111 h 6196191"/>
              <a:gd name="connsiteX369" fmla="*/ 1429052 w 6848306"/>
              <a:gd name="connsiteY369" fmla="*/ 5314546 h 6196191"/>
              <a:gd name="connsiteX370" fmla="*/ 1230000 w 6848306"/>
              <a:gd name="connsiteY370" fmla="*/ 5354642 h 6196191"/>
              <a:gd name="connsiteX371" fmla="*/ 896336 w 6848306"/>
              <a:gd name="connsiteY371" fmla="*/ 5510734 h 6196191"/>
              <a:gd name="connsiteX372" fmla="*/ 758860 w 6848306"/>
              <a:gd name="connsiteY372" fmla="*/ 5467773 h 6196191"/>
              <a:gd name="connsiteX373" fmla="*/ 532599 w 6848306"/>
              <a:gd name="connsiteY373" fmla="*/ 5394739 h 6196191"/>
              <a:gd name="connsiteX374" fmla="*/ 442381 w 6848306"/>
              <a:gd name="connsiteY374" fmla="*/ 5357507 h 6196191"/>
              <a:gd name="connsiteX375" fmla="*/ 505391 w 6848306"/>
              <a:gd name="connsiteY375" fmla="*/ 5294497 h 6196191"/>
              <a:gd name="connsiteX376" fmla="*/ 223279 w 6848306"/>
              <a:gd name="connsiteY376" fmla="*/ 5277313 h 6196191"/>
              <a:gd name="connsiteX377" fmla="*/ 123037 w 6848306"/>
              <a:gd name="connsiteY377" fmla="*/ 5265856 h 6196191"/>
              <a:gd name="connsiteX378" fmla="*/ 58596 w 6848306"/>
              <a:gd name="connsiteY378" fmla="*/ 5221462 h 6196191"/>
              <a:gd name="connsiteX379" fmla="*/ 57163 w 6848306"/>
              <a:gd name="connsiteY379" fmla="*/ 5132676 h 6196191"/>
              <a:gd name="connsiteX380" fmla="*/ 372211 w 6848306"/>
              <a:gd name="connsiteY380" fmla="*/ 5061074 h 6196191"/>
              <a:gd name="connsiteX381" fmla="*/ 528303 w 6848306"/>
              <a:gd name="connsiteY381" fmla="*/ 5022410 h 6196191"/>
              <a:gd name="connsiteX382" fmla="*/ 383667 w 6848306"/>
              <a:gd name="connsiteY382" fmla="*/ 5056779 h 6196191"/>
              <a:gd name="connsiteX383" fmla="*/ 312065 w 6848306"/>
              <a:gd name="connsiteY383" fmla="*/ 5013818 h 6196191"/>
              <a:gd name="connsiteX384" fmla="*/ 155974 w 6848306"/>
              <a:gd name="connsiteY384" fmla="*/ 4962265 h 6196191"/>
              <a:gd name="connsiteX385" fmla="*/ 77212 w 6848306"/>
              <a:gd name="connsiteY385" fmla="*/ 4912143 h 6196191"/>
              <a:gd name="connsiteX386" fmla="*/ 104421 w 6848306"/>
              <a:gd name="connsiteY386" fmla="*/ 4806172 h 6196191"/>
              <a:gd name="connsiteX387" fmla="*/ 442381 w 6848306"/>
              <a:gd name="connsiteY387" fmla="*/ 4760347 h 6196191"/>
              <a:gd name="connsiteX388" fmla="*/ 292017 w 6848306"/>
              <a:gd name="connsiteY388" fmla="*/ 4701634 h 6196191"/>
              <a:gd name="connsiteX389" fmla="*/ 249056 w 6848306"/>
              <a:gd name="connsiteY389" fmla="*/ 4640056 h 6196191"/>
              <a:gd name="connsiteX390" fmla="*/ 294881 w 6848306"/>
              <a:gd name="connsiteY390" fmla="*/ 4588503 h 6196191"/>
              <a:gd name="connsiteX391" fmla="*/ 115877 w 6848306"/>
              <a:gd name="connsiteY391" fmla="*/ 4451027 h 6196191"/>
              <a:gd name="connsiteX392" fmla="*/ 57163 w 6848306"/>
              <a:gd name="connsiteY392" fmla="*/ 4356513 h 6196191"/>
              <a:gd name="connsiteX393" fmla="*/ 148813 w 6848306"/>
              <a:gd name="connsiteY393" fmla="*/ 4296368 h 6196191"/>
              <a:gd name="connsiteX394" fmla="*/ 395123 w 6848306"/>
              <a:gd name="connsiteY394" fmla="*/ 4263431 h 6196191"/>
              <a:gd name="connsiteX395" fmla="*/ 711604 w 6848306"/>
              <a:gd name="connsiteY395" fmla="*/ 4181805 h 6196191"/>
              <a:gd name="connsiteX396" fmla="*/ 621385 w 6848306"/>
              <a:gd name="connsiteY396" fmla="*/ 4147436 h 6196191"/>
              <a:gd name="connsiteX397" fmla="*/ 383667 w 6848306"/>
              <a:gd name="connsiteY397" fmla="*/ 4058650 h 6196191"/>
              <a:gd name="connsiteX398" fmla="*/ 345003 w 6848306"/>
              <a:gd name="connsiteY398" fmla="*/ 3994209 h 6196191"/>
              <a:gd name="connsiteX399" fmla="*/ 403716 w 6848306"/>
              <a:gd name="connsiteY399" fmla="*/ 3956976 h 6196191"/>
              <a:gd name="connsiteX400" fmla="*/ 894904 w 6848306"/>
              <a:gd name="connsiteY400" fmla="*/ 3926902 h 6196191"/>
              <a:gd name="connsiteX401" fmla="*/ 821870 w 6848306"/>
              <a:gd name="connsiteY401" fmla="*/ 3849573 h 6196191"/>
              <a:gd name="connsiteX402" fmla="*/ 700147 w 6848306"/>
              <a:gd name="connsiteY402" fmla="*/ 3795155 h 6196191"/>
              <a:gd name="connsiteX403" fmla="*/ 493935 w 6848306"/>
              <a:gd name="connsiteY403" fmla="*/ 3790860 h 6196191"/>
              <a:gd name="connsiteX404" fmla="*/ 312065 w 6848306"/>
              <a:gd name="connsiteY404" fmla="*/ 3713530 h 6196191"/>
              <a:gd name="connsiteX405" fmla="*/ 316362 w 6848306"/>
              <a:gd name="connsiteY405" fmla="*/ 3611855 h 6196191"/>
              <a:gd name="connsiteX406" fmla="*/ 897768 w 6848306"/>
              <a:gd name="connsiteY406" fmla="*/ 3558870 h 6196191"/>
              <a:gd name="connsiteX407" fmla="*/ 1093956 w 6848306"/>
              <a:gd name="connsiteY407" fmla="*/ 3412802 h 6196191"/>
              <a:gd name="connsiteX408" fmla="*/ 932137 w 6848306"/>
              <a:gd name="connsiteY408" fmla="*/ 3418531 h 6196191"/>
              <a:gd name="connsiteX409" fmla="*/ 817574 w 6848306"/>
              <a:gd name="connsiteY409" fmla="*/ 3451467 h 6196191"/>
              <a:gd name="connsiteX410" fmla="*/ 419469 w 6848306"/>
              <a:gd name="connsiteY410" fmla="*/ 3301104 h 6196191"/>
              <a:gd name="connsiteX411" fmla="*/ 917817 w 6848306"/>
              <a:gd name="connsiteY411" fmla="*/ 3149308 h 6196191"/>
              <a:gd name="connsiteX412" fmla="*/ 947889 w 6848306"/>
              <a:gd name="connsiteY412" fmla="*/ 3037609 h 6196191"/>
              <a:gd name="connsiteX413" fmla="*/ 539760 w 6848306"/>
              <a:gd name="connsiteY413" fmla="*/ 2966008 h 6196191"/>
              <a:gd name="connsiteX414" fmla="*/ 787501 w 6848306"/>
              <a:gd name="connsiteY414" fmla="*/ 2882949 h 6196191"/>
              <a:gd name="connsiteX415" fmla="*/ 604200 w 6848306"/>
              <a:gd name="connsiteY415" fmla="*/ 2723993 h 6196191"/>
              <a:gd name="connsiteX416" fmla="*/ 1086797 w 6848306"/>
              <a:gd name="connsiteY416" fmla="*/ 2650960 h 6196191"/>
              <a:gd name="connsiteX417" fmla="*/ 811846 w 6848306"/>
              <a:gd name="connsiteY417" fmla="*/ 2517780 h 6196191"/>
              <a:gd name="connsiteX418" fmla="*/ 605633 w 6848306"/>
              <a:gd name="connsiteY418" fmla="*/ 2376009 h 6196191"/>
              <a:gd name="connsiteX419" fmla="*/ 744540 w 6848306"/>
              <a:gd name="connsiteY419" fmla="*/ 2354528 h 6196191"/>
              <a:gd name="connsiteX420" fmla="*/ 844782 w 6848306"/>
              <a:gd name="connsiteY420" fmla="*/ 2285790 h 6196191"/>
              <a:gd name="connsiteX421" fmla="*/ 787501 w 6848306"/>
              <a:gd name="connsiteY421" fmla="*/ 2185548 h 6196191"/>
              <a:gd name="connsiteX422" fmla="*/ 783206 w 6848306"/>
              <a:gd name="connsiteY422" fmla="*/ 2098194 h 6196191"/>
              <a:gd name="connsiteX423" fmla="*/ 1003739 w 6848306"/>
              <a:gd name="connsiteY423" fmla="*/ 2053800 h 6196191"/>
              <a:gd name="connsiteX424" fmla="*/ 1413301 w 6848306"/>
              <a:gd name="connsiteY424" fmla="*/ 1949263 h 6196191"/>
              <a:gd name="connsiteX425" fmla="*/ 1063884 w 6848306"/>
              <a:gd name="connsiteY425" fmla="*/ 2007975 h 6196191"/>
              <a:gd name="connsiteX426" fmla="*/ 935001 w 6848306"/>
              <a:gd name="connsiteY426" fmla="*/ 1947830 h 6196191"/>
              <a:gd name="connsiteX427" fmla="*/ 887743 w 6848306"/>
              <a:gd name="connsiteY427" fmla="*/ 1889117 h 6196191"/>
              <a:gd name="connsiteX428" fmla="*/ 787501 w 6848306"/>
              <a:gd name="connsiteY428" fmla="*/ 1817515 h 6196191"/>
              <a:gd name="connsiteX429" fmla="*/ 1089661 w 6848306"/>
              <a:gd name="connsiteY429" fmla="*/ 1843292 h 6196191"/>
              <a:gd name="connsiteX430" fmla="*/ 1413301 w 6848306"/>
              <a:gd name="connsiteY430" fmla="*/ 1781714 h 6196191"/>
              <a:gd name="connsiteX431" fmla="*/ 1234296 w 6848306"/>
              <a:gd name="connsiteY431" fmla="*/ 1775985 h 6196191"/>
              <a:gd name="connsiteX432" fmla="*/ 1063884 w 6848306"/>
              <a:gd name="connsiteY432" fmla="*/ 1724432 h 6196191"/>
              <a:gd name="connsiteX433" fmla="*/ 1046700 w 6848306"/>
              <a:gd name="connsiteY433" fmla="*/ 1591254 h 6196191"/>
              <a:gd name="connsiteX434" fmla="*/ 1018059 w 6848306"/>
              <a:gd name="connsiteY434" fmla="*/ 1486714 h 6196191"/>
              <a:gd name="connsiteX435" fmla="*/ 1207088 w 6848306"/>
              <a:gd name="connsiteY435" fmla="*/ 1406520 h 6196191"/>
              <a:gd name="connsiteX436" fmla="*/ 1218544 w 6848306"/>
              <a:gd name="connsiteY436" fmla="*/ 1366423 h 6196191"/>
              <a:gd name="connsiteX437" fmla="*/ 1242888 w 6848306"/>
              <a:gd name="connsiteY437" fmla="*/ 1204604 h 6196191"/>
              <a:gd name="connsiteX438" fmla="*/ 1356019 w 6848306"/>
              <a:gd name="connsiteY438" fmla="*/ 1271909 h 6196191"/>
              <a:gd name="connsiteX439" fmla="*/ 1317354 w 6848306"/>
              <a:gd name="connsiteY439" fmla="*/ 1071424 h 6196191"/>
              <a:gd name="connsiteX440" fmla="*/ 1416165 w 6848306"/>
              <a:gd name="connsiteY440" fmla="*/ 923925 h 6196191"/>
              <a:gd name="connsiteX441" fmla="*/ 1487767 w 6848306"/>
              <a:gd name="connsiteY441" fmla="*/ 1081449 h 6196191"/>
              <a:gd name="connsiteX442" fmla="*/ 1480606 w 6848306"/>
              <a:gd name="connsiteY442" fmla="*/ 1201740 h 6196191"/>
              <a:gd name="connsiteX443" fmla="*/ 1589441 w 6848306"/>
              <a:gd name="connsiteY443" fmla="*/ 1191715 h 6196191"/>
              <a:gd name="connsiteX444" fmla="*/ 1662475 w 6848306"/>
              <a:gd name="connsiteY444" fmla="*/ 1231812 h 6196191"/>
              <a:gd name="connsiteX445" fmla="*/ 1572256 w 6848306"/>
              <a:gd name="connsiteY445" fmla="*/ 1291957 h 6196191"/>
              <a:gd name="connsiteX446" fmla="*/ 1580848 w 6848306"/>
              <a:gd name="connsiteY446" fmla="*/ 1397928 h 6196191"/>
              <a:gd name="connsiteX447" fmla="*/ 1546479 w 6848306"/>
              <a:gd name="connsiteY447" fmla="*/ 1591254 h 6196191"/>
              <a:gd name="connsiteX448" fmla="*/ 1871552 w 6848306"/>
              <a:gd name="connsiteY448" fmla="*/ 1362128 h 6196191"/>
              <a:gd name="connsiteX449" fmla="*/ 1835750 w 6848306"/>
              <a:gd name="connsiteY449" fmla="*/ 1538268 h 6196191"/>
              <a:gd name="connsiteX450" fmla="*/ 1764149 w 6848306"/>
              <a:gd name="connsiteY450" fmla="*/ 1685768 h 6196191"/>
              <a:gd name="connsiteX451" fmla="*/ 1755557 w 6848306"/>
              <a:gd name="connsiteY451" fmla="*/ 1800331 h 6196191"/>
              <a:gd name="connsiteX452" fmla="*/ 2077765 w 6848306"/>
              <a:gd name="connsiteY452" fmla="*/ 1916325 h 6196191"/>
              <a:gd name="connsiteX453" fmla="*/ 1860096 w 6848306"/>
              <a:gd name="connsiteY453" fmla="*/ 2006544 h 6196191"/>
              <a:gd name="connsiteX454" fmla="*/ 1625242 w 6848306"/>
              <a:gd name="connsiteY454" fmla="*/ 1926350 h 6196191"/>
              <a:gd name="connsiteX455" fmla="*/ 1522135 w 6848306"/>
              <a:gd name="connsiteY455" fmla="*/ 1899140 h 6196191"/>
              <a:gd name="connsiteX456" fmla="*/ 1689683 w 6848306"/>
              <a:gd name="connsiteY456" fmla="*/ 2049505 h 6196191"/>
              <a:gd name="connsiteX457" fmla="*/ 2039100 w 6848306"/>
              <a:gd name="connsiteY457" fmla="*/ 2113946 h 6196191"/>
              <a:gd name="connsiteX458" fmla="*/ 2215240 w 6848306"/>
              <a:gd name="connsiteY458" fmla="*/ 2164068 h 6196191"/>
              <a:gd name="connsiteX459" fmla="*/ 2021915 w 6848306"/>
              <a:gd name="connsiteY459" fmla="*/ 2218485 h 6196191"/>
              <a:gd name="connsiteX460" fmla="*/ 1950313 w 6848306"/>
              <a:gd name="connsiteY460" fmla="*/ 2242829 h 6196191"/>
              <a:gd name="connsiteX461" fmla="*/ 1725485 w 6848306"/>
              <a:gd name="connsiteY461" fmla="*/ 2271470 h 6196191"/>
              <a:gd name="connsiteX462" fmla="*/ 2126454 w 6848306"/>
              <a:gd name="connsiteY462" fmla="*/ 2324456 h 6196191"/>
              <a:gd name="connsiteX463" fmla="*/ 2292571 w 6848306"/>
              <a:gd name="connsiteY463" fmla="*/ 2370281 h 6196191"/>
              <a:gd name="connsiteX464" fmla="*/ 2300021 w 6848306"/>
              <a:gd name="connsiteY464" fmla="*/ 2431500 h 6196191"/>
              <a:gd name="connsiteX465" fmla="*/ 2293389 w 6848306"/>
              <a:gd name="connsiteY465" fmla="*/ 2437073 h 6196191"/>
              <a:gd name="connsiteX466" fmla="*/ 2357703 w 6848306"/>
              <a:gd name="connsiteY466" fmla="*/ 2434619 h 6196191"/>
              <a:gd name="connsiteX467" fmla="*/ 2508662 w 6848306"/>
              <a:gd name="connsiteY467" fmla="*/ 2381659 h 6196191"/>
              <a:gd name="connsiteX468" fmla="*/ 2285816 w 6848306"/>
              <a:gd name="connsiteY468" fmla="*/ 2188410 h 6196191"/>
              <a:gd name="connsiteX469" fmla="*/ 2872527 w 6848306"/>
              <a:gd name="connsiteY469" fmla="*/ 2099621 h 6196191"/>
              <a:gd name="connsiteX470" fmla="*/ 2538259 w 6848306"/>
              <a:gd name="connsiteY470" fmla="*/ 1937709 h 6196191"/>
              <a:gd name="connsiteX471" fmla="*/ 2287558 w 6848306"/>
              <a:gd name="connsiteY471" fmla="*/ 1765353 h 6196191"/>
              <a:gd name="connsiteX472" fmla="*/ 2456432 w 6848306"/>
              <a:gd name="connsiteY472" fmla="*/ 1739237 h 6196191"/>
              <a:gd name="connsiteX473" fmla="*/ 2578301 w 6848306"/>
              <a:gd name="connsiteY473" fmla="*/ 1655670 h 6196191"/>
              <a:gd name="connsiteX474" fmla="*/ 2508662 w 6848306"/>
              <a:gd name="connsiteY474" fmla="*/ 1533802 h 6196191"/>
              <a:gd name="connsiteX475" fmla="*/ 2503439 w 6848306"/>
              <a:gd name="connsiteY475" fmla="*/ 1427603 h 6196191"/>
              <a:gd name="connsiteX476" fmla="*/ 2771550 w 6848306"/>
              <a:gd name="connsiteY476" fmla="*/ 1373632 h 6196191"/>
              <a:gd name="connsiteX477" fmla="*/ 3269470 w 6848306"/>
              <a:gd name="connsiteY477" fmla="*/ 1246541 h 6196191"/>
              <a:gd name="connsiteX478" fmla="*/ 2844671 w 6848306"/>
              <a:gd name="connsiteY478" fmla="*/ 1317920 h 6196191"/>
              <a:gd name="connsiteX479" fmla="*/ 2687983 w 6848306"/>
              <a:gd name="connsiteY479" fmla="*/ 1244799 h 6196191"/>
              <a:gd name="connsiteX480" fmla="*/ 2630530 w 6848306"/>
              <a:gd name="connsiteY480" fmla="*/ 1173420 h 6196191"/>
              <a:gd name="connsiteX481" fmla="*/ 2508662 w 6848306"/>
              <a:gd name="connsiteY481" fmla="*/ 1086371 h 6196191"/>
              <a:gd name="connsiteX482" fmla="*/ 2876009 w 6848306"/>
              <a:gd name="connsiteY482" fmla="*/ 1117709 h 6196191"/>
              <a:gd name="connsiteX483" fmla="*/ 3269470 w 6848306"/>
              <a:gd name="connsiteY483" fmla="*/ 1042846 h 6196191"/>
              <a:gd name="connsiteX484" fmla="*/ 3051847 w 6848306"/>
              <a:gd name="connsiteY484" fmla="*/ 1035882 h 6196191"/>
              <a:gd name="connsiteX485" fmla="*/ 2844671 w 6848306"/>
              <a:gd name="connsiteY485" fmla="*/ 973206 h 6196191"/>
              <a:gd name="connsiteX486" fmla="*/ 2823779 w 6848306"/>
              <a:gd name="connsiteY486" fmla="*/ 811296 h 6196191"/>
              <a:gd name="connsiteX487" fmla="*/ 2788960 w 6848306"/>
              <a:gd name="connsiteY487" fmla="*/ 684204 h 6196191"/>
              <a:gd name="connsiteX488" fmla="*/ 3018769 w 6848306"/>
              <a:gd name="connsiteY488" fmla="*/ 586709 h 6196191"/>
              <a:gd name="connsiteX489" fmla="*/ 3032697 w 6848306"/>
              <a:gd name="connsiteY489" fmla="*/ 537962 h 6196191"/>
              <a:gd name="connsiteX490" fmla="*/ 3062293 w 6848306"/>
              <a:gd name="connsiteY490" fmla="*/ 341232 h 6196191"/>
              <a:gd name="connsiteX491" fmla="*/ 3199831 w 6848306"/>
              <a:gd name="connsiteY491" fmla="*/ 423057 h 6196191"/>
              <a:gd name="connsiteX492" fmla="*/ 3152823 w 6848306"/>
              <a:gd name="connsiteY492" fmla="*/ 179320 h 6196191"/>
              <a:gd name="connsiteX493" fmla="*/ 3272952 w 6848306"/>
              <a:gd name="connsiteY493" fmla="*/ 0 h 6196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Lst>
            <a:rect l="l" t="t" r="r" b="b"/>
            <a:pathLst>
              <a:path w="6848306" h="6196191">
                <a:moveTo>
                  <a:pt x="2198767" y="5435336"/>
                </a:moveTo>
                <a:lnTo>
                  <a:pt x="2196172" y="5436697"/>
                </a:lnTo>
                <a:lnTo>
                  <a:pt x="2196242" y="5440840"/>
                </a:lnTo>
                <a:close/>
                <a:moveTo>
                  <a:pt x="5160685" y="5373340"/>
                </a:moveTo>
                <a:lnTo>
                  <a:pt x="5128834" y="5374401"/>
                </a:lnTo>
                <a:cubicBezTo>
                  <a:pt x="5136560" y="5380385"/>
                  <a:pt x="5142898" y="5385588"/>
                  <a:pt x="5147984" y="5390084"/>
                </a:cubicBezTo>
                <a:lnTo>
                  <a:pt x="5158824" y="5400739"/>
                </a:lnTo>
                <a:close/>
                <a:moveTo>
                  <a:pt x="5204784" y="5018070"/>
                </a:moveTo>
                <a:lnTo>
                  <a:pt x="5175977" y="5018099"/>
                </a:lnTo>
                <a:cubicBezTo>
                  <a:pt x="5117300" y="5026423"/>
                  <a:pt x="5100979" y="5079306"/>
                  <a:pt x="5027858" y="5087140"/>
                </a:cubicBezTo>
                <a:cubicBezTo>
                  <a:pt x="5184546" y="5087140"/>
                  <a:pt x="5064417" y="5177671"/>
                  <a:pt x="4980850" y="5139370"/>
                </a:cubicBezTo>
                <a:cubicBezTo>
                  <a:pt x="5104461" y="5202045"/>
                  <a:pt x="4937327" y="5172447"/>
                  <a:pt x="4907729" y="5202045"/>
                </a:cubicBezTo>
                <a:cubicBezTo>
                  <a:pt x="4768451" y="5238604"/>
                  <a:pt x="4980850" y="5301280"/>
                  <a:pt x="5099237" y="5311726"/>
                </a:cubicBezTo>
                <a:cubicBezTo>
                  <a:pt x="5119477" y="5308679"/>
                  <a:pt x="5138409" y="5307455"/>
                  <a:pt x="5155636" y="5307635"/>
                </a:cubicBezTo>
                <a:lnTo>
                  <a:pt x="5166955" y="5308698"/>
                </a:lnTo>
                <a:lnTo>
                  <a:pt x="5169856" y="5283585"/>
                </a:lnTo>
                <a:cubicBezTo>
                  <a:pt x="5181513" y="5193978"/>
                  <a:pt x="5198610" y="5093905"/>
                  <a:pt x="5204536" y="5023577"/>
                </a:cubicBezTo>
                <a:close/>
                <a:moveTo>
                  <a:pt x="5204472" y="4958385"/>
                </a:moveTo>
                <a:lnTo>
                  <a:pt x="5189537" y="4962592"/>
                </a:lnTo>
                <a:cubicBezTo>
                  <a:pt x="5164238" y="4971133"/>
                  <a:pt x="5157002" y="4982069"/>
                  <a:pt x="5205261" y="5006715"/>
                </a:cubicBezTo>
                <a:lnTo>
                  <a:pt x="5205293" y="5006730"/>
                </a:lnTo>
                <a:lnTo>
                  <a:pt x="5206628" y="4977037"/>
                </a:lnTo>
                <a:close/>
                <a:moveTo>
                  <a:pt x="5159327" y="4889608"/>
                </a:moveTo>
                <a:cubicBezTo>
                  <a:pt x="5151408" y="4890213"/>
                  <a:pt x="5143225" y="4894729"/>
                  <a:pt x="5134864" y="4901590"/>
                </a:cubicBezTo>
                <a:lnTo>
                  <a:pt x="5123863" y="4912823"/>
                </a:lnTo>
                <a:lnTo>
                  <a:pt x="5132922" y="4916963"/>
                </a:lnTo>
                <a:cubicBezTo>
                  <a:pt x="5144109" y="4920979"/>
                  <a:pt x="5157153" y="4924807"/>
                  <a:pt x="5171216" y="4928248"/>
                </a:cubicBezTo>
                <a:lnTo>
                  <a:pt x="5198142" y="4932557"/>
                </a:lnTo>
                <a:lnTo>
                  <a:pt x="5192887" y="4918562"/>
                </a:lnTo>
                <a:cubicBezTo>
                  <a:pt x="5182492" y="4896592"/>
                  <a:pt x="5171207" y="4888701"/>
                  <a:pt x="5159327" y="4889608"/>
                </a:cubicBezTo>
                <a:close/>
                <a:moveTo>
                  <a:pt x="4277979" y="4627713"/>
                </a:moveTo>
                <a:lnTo>
                  <a:pt x="4276358" y="4628848"/>
                </a:lnTo>
                <a:lnTo>
                  <a:pt x="4281166" y="4639430"/>
                </a:lnTo>
                <a:cubicBezTo>
                  <a:pt x="4284292" y="4643757"/>
                  <a:pt x="4288694" y="4648417"/>
                  <a:pt x="4294233" y="4653344"/>
                </a:cubicBezTo>
                <a:lnTo>
                  <a:pt x="4330861" y="4679132"/>
                </a:lnTo>
                <a:lnTo>
                  <a:pt x="4359276" y="4662926"/>
                </a:lnTo>
                <a:lnTo>
                  <a:pt x="4367099" y="4655261"/>
                </a:lnTo>
                <a:lnTo>
                  <a:pt x="4351273" y="4648480"/>
                </a:lnTo>
                <a:lnTo>
                  <a:pt x="4343757" y="4650072"/>
                </a:lnTo>
                <a:cubicBezTo>
                  <a:pt x="4336503" y="4652006"/>
                  <a:pt x="4327758" y="4654679"/>
                  <a:pt x="4317375" y="4658199"/>
                </a:cubicBezTo>
                <a:lnTo>
                  <a:pt x="4323063" y="4637254"/>
                </a:lnTo>
                <a:lnTo>
                  <a:pt x="4301299" y="4629722"/>
                </a:lnTo>
                <a:close/>
                <a:moveTo>
                  <a:pt x="442381" y="4518334"/>
                </a:moveTo>
                <a:cubicBezTo>
                  <a:pt x="293450" y="4648648"/>
                  <a:pt x="735948" y="4577046"/>
                  <a:pt x="694419" y="4561295"/>
                </a:cubicBezTo>
                <a:cubicBezTo>
                  <a:pt x="607065" y="4528357"/>
                  <a:pt x="505391" y="4589936"/>
                  <a:pt x="442381" y="4518334"/>
                </a:cubicBezTo>
                <a:close/>
                <a:moveTo>
                  <a:pt x="2313591" y="4409273"/>
                </a:moveTo>
                <a:lnTo>
                  <a:pt x="2303823" y="4409786"/>
                </a:lnTo>
                <a:lnTo>
                  <a:pt x="2318347" y="4413794"/>
                </a:lnTo>
                <a:lnTo>
                  <a:pt x="2383713" y="4433674"/>
                </a:lnTo>
                <a:lnTo>
                  <a:pt x="2389402" y="4431838"/>
                </a:lnTo>
                <a:cubicBezTo>
                  <a:pt x="2398926" y="4427935"/>
                  <a:pt x="2401810" y="4424480"/>
                  <a:pt x="2395499" y="4422086"/>
                </a:cubicBezTo>
                <a:cubicBezTo>
                  <a:pt x="2368949" y="4412075"/>
                  <a:pt x="2341311" y="4409246"/>
                  <a:pt x="2313591" y="4409273"/>
                </a:cubicBezTo>
                <a:close/>
                <a:moveTo>
                  <a:pt x="4244569" y="4172298"/>
                </a:moveTo>
                <a:lnTo>
                  <a:pt x="4249284" y="4187863"/>
                </a:lnTo>
                <a:cubicBezTo>
                  <a:pt x="4258553" y="4200798"/>
                  <a:pt x="4279125" y="4214794"/>
                  <a:pt x="4311734" y="4226749"/>
                </a:cubicBezTo>
                <a:lnTo>
                  <a:pt x="4342971" y="4235370"/>
                </a:lnTo>
                <a:lnTo>
                  <a:pt x="4381626" y="4232063"/>
                </a:lnTo>
                <a:cubicBezTo>
                  <a:pt x="4444398" y="4224177"/>
                  <a:pt x="4496008" y="4210647"/>
                  <a:pt x="4480697" y="4204840"/>
                </a:cubicBezTo>
                <a:cubicBezTo>
                  <a:pt x="4405547" y="4176504"/>
                  <a:pt x="4319618" y="4219315"/>
                  <a:pt x="4257810" y="4183300"/>
                </a:cubicBezTo>
                <a:close/>
                <a:moveTo>
                  <a:pt x="2721321" y="3592708"/>
                </a:moveTo>
                <a:lnTo>
                  <a:pt x="2721191" y="3593630"/>
                </a:lnTo>
                <a:lnTo>
                  <a:pt x="2706458" y="3627258"/>
                </a:lnTo>
                <a:lnTo>
                  <a:pt x="2723537" y="3616066"/>
                </a:lnTo>
                <a:cubicBezTo>
                  <a:pt x="2728366" y="3610000"/>
                  <a:pt x="2729134" y="3603948"/>
                  <a:pt x="2726669" y="3598133"/>
                </a:cubicBezTo>
                <a:close/>
                <a:moveTo>
                  <a:pt x="2382788" y="3513045"/>
                </a:moveTo>
                <a:cubicBezTo>
                  <a:pt x="2417873" y="3576770"/>
                  <a:pt x="2477661" y="3583572"/>
                  <a:pt x="2542281" y="3572653"/>
                </a:cubicBezTo>
                <a:lnTo>
                  <a:pt x="2609974" y="3555556"/>
                </a:lnTo>
                <a:lnTo>
                  <a:pt x="2594748" y="3554146"/>
                </a:lnTo>
                <a:cubicBezTo>
                  <a:pt x="2579634" y="3553827"/>
                  <a:pt x="2564591" y="3554643"/>
                  <a:pt x="2550445" y="3556819"/>
                </a:cubicBezTo>
                <a:cubicBezTo>
                  <a:pt x="2532165" y="3463895"/>
                  <a:pt x="2427244" y="3574910"/>
                  <a:pt x="2405965" y="3523639"/>
                </a:cubicBezTo>
                <a:lnTo>
                  <a:pt x="2405632" y="3520505"/>
                </a:lnTo>
                <a:close/>
                <a:moveTo>
                  <a:pt x="4579384" y="3474158"/>
                </a:moveTo>
                <a:cubicBezTo>
                  <a:pt x="4566933" y="3472706"/>
                  <a:pt x="4551973" y="3477810"/>
                  <a:pt x="4537718" y="3482562"/>
                </a:cubicBezTo>
                <a:lnTo>
                  <a:pt x="4532018" y="3484234"/>
                </a:lnTo>
                <a:lnTo>
                  <a:pt x="4591915" y="3495942"/>
                </a:lnTo>
                <a:lnTo>
                  <a:pt x="4602070" y="3496250"/>
                </a:lnTo>
                <a:lnTo>
                  <a:pt x="4595779" y="3482116"/>
                </a:lnTo>
                <a:cubicBezTo>
                  <a:pt x="4591209" y="3477249"/>
                  <a:pt x="4585610" y="3474884"/>
                  <a:pt x="4579384" y="3474158"/>
                </a:cubicBezTo>
                <a:close/>
                <a:moveTo>
                  <a:pt x="4486328" y="3451586"/>
                </a:moveTo>
                <a:lnTo>
                  <a:pt x="4481050" y="3452116"/>
                </a:lnTo>
                <a:lnTo>
                  <a:pt x="4482472" y="3454547"/>
                </a:lnTo>
                <a:lnTo>
                  <a:pt x="4486947" y="3457411"/>
                </a:lnTo>
                <a:close/>
                <a:moveTo>
                  <a:pt x="4830241" y="3049816"/>
                </a:moveTo>
                <a:cubicBezTo>
                  <a:pt x="4789653" y="3048034"/>
                  <a:pt x="4755599" y="3103471"/>
                  <a:pt x="4714416" y="3081297"/>
                </a:cubicBezTo>
                <a:cubicBezTo>
                  <a:pt x="4648242" y="3062993"/>
                  <a:pt x="4677809" y="3085520"/>
                  <a:pt x="4601781" y="3113679"/>
                </a:cubicBezTo>
                <a:lnTo>
                  <a:pt x="4559380" y="3107005"/>
                </a:lnTo>
                <a:lnTo>
                  <a:pt x="4560269" y="3107940"/>
                </a:lnTo>
                <a:cubicBezTo>
                  <a:pt x="4597972" y="3164066"/>
                  <a:pt x="4498383" y="3181203"/>
                  <a:pt x="4448111" y="3147690"/>
                </a:cubicBezTo>
                <a:cubicBezTo>
                  <a:pt x="4490766" y="3225163"/>
                  <a:pt x="4563452" y="3233432"/>
                  <a:pt x="4642014" y="3220157"/>
                </a:cubicBezTo>
                <a:lnTo>
                  <a:pt x="4667364" y="3213754"/>
                </a:lnTo>
                <a:lnTo>
                  <a:pt x="4645173" y="3204515"/>
                </a:lnTo>
                <a:cubicBezTo>
                  <a:pt x="4499472" y="3135888"/>
                  <a:pt x="4811477" y="3141663"/>
                  <a:pt x="4873513" y="3075665"/>
                </a:cubicBezTo>
                <a:cubicBezTo>
                  <a:pt x="4858026" y="3057362"/>
                  <a:pt x="4843770" y="3050410"/>
                  <a:pt x="4830241" y="3049816"/>
                </a:cubicBezTo>
                <a:close/>
                <a:moveTo>
                  <a:pt x="2827723" y="2993858"/>
                </a:moveTo>
                <a:cubicBezTo>
                  <a:pt x="2777534" y="2991654"/>
                  <a:pt x="2735424" y="3060205"/>
                  <a:pt x="2684501" y="3032785"/>
                </a:cubicBezTo>
                <a:cubicBezTo>
                  <a:pt x="2602674" y="3010152"/>
                  <a:pt x="2639236" y="3038007"/>
                  <a:pt x="2545223" y="3072827"/>
                </a:cubicBezTo>
                <a:cubicBezTo>
                  <a:pt x="2499958" y="3065863"/>
                  <a:pt x="2456107" y="3059661"/>
                  <a:pt x="2413534" y="3052098"/>
                </a:cubicBezTo>
                <a:lnTo>
                  <a:pt x="2344202" y="3035948"/>
                </a:lnTo>
                <a:lnTo>
                  <a:pt x="2343855" y="3041055"/>
                </a:lnTo>
                <a:cubicBezTo>
                  <a:pt x="2339917" y="3046918"/>
                  <a:pt x="2328013" y="3056226"/>
                  <a:pt x="2304027" y="3071978"/>
                </a:cubicBezTo>
                <a:cubicBezTo>
                  <a:pt x="2379924" y="3086298"/>
                  <a:pt x="2470143" y="3027584"/>
                  <a:pt x="2541744" y="3107778"/>
                </a:cubicBezTo>
                <a:cubicBezTo>
                  <a:pt x="2558212" y="3142863"/>
                  <a:pt x="2515609" y="3187973"/>
                  <a:pt x="2456717" y="3220014"/>
                </a:cubicBezTo>
                <a:lnTo>
                  <a:pt x="2422935" y="3235412"/>
                </a:lnTo>
                <a:lnTo>
                  <a:pt x="2468619" y="3233541"/>
                </a:lnTo>
                <a:cubicBezTo>
                  <a:pt x="2527486" y="3228427"/>
                  <a:pt x="2585701" y="3219505"/>
                  <a:pt x="2642718" y="3203401"/>
                </a:cubicBezTo>
                <a:cubicBezTo>
                  <a:pt x="2365901" y="3098942"/>
                  <a:pt x="2799406" y="3112870"/>
                  <a:pt x="2881231" y="3025821"/>
                </a:cubicBezTo>
                <a:cubicBezTo>
                  <a:pt x="2862080" y="3003189"/>
                  <a:pt x="2844453" y="2994592"/>
                  <a:pt x="2827723" y="2993858"/>
                </a:cubicBezTo>
                <a:close/>
                <a:moveTo>
                  <a:pt x="2137988" y="2951011"/>
                </a:moveTo>
                <a:lnTo>
                  <a:pt x="2137015" y="2951150"/>
                </a:lnTo>
                <a:cubicBezTo>
                  <a:pt x="2068457" y="2957773"/>
                  <a:pt x="1998287" y="2958847"/>
                  <a:pt x="1917377" y="2958847"/>
                </a:cubicBezTo>
                <a:cubicBezTo>
                  <a:pt x="1858484" y="3000197"/>
                  <a:pt x="2119742" y="3106235"/>
                  <a:pt x="2235862" y="3040001"/>
                </a:cubicBezTo>
                <a:lnTo>
                  <a:pt x="2262397" y="3013399"/>
                </a:lnTo>
                <a:lnTo>
                  <a:pt x="2230129" y="3001726"/>
                </a:lnTo>
                <a:cubicBezTo>
                  <a:pt x="2210608" y="2993518"/>
                  <a:pt x="2191355" y="2984174"/>
                  <a:pt x="2172354" y="2973429"/>
                </a:cubicBezTo>
                <a:close/>
                <a:moveTo>
                  <a:pt x="4166073" y="2935291"/>
                </a:moveTo>
                <a:cubicBezTo>
                  <a:pt x="4134083" y="2971851"/>
                  <a:pt x="4165747" y="2993722"/>
                  <a:pt x="4223240" y="3005769"/>
                </a:cubicBezTo>
                <a:lnTo>
                  <a:pt x="4267411" y="3011882"/>
                </a:lnTo>
                <a:lnTo>
                  <a:pt x="4254734" y="3003612"/>
                </a:lnTo>
                <a:cubicBezTo>
                  <a:pt x="4239761" y="2992442"/>
                  <a:pt x="4224978" y="2979924"/>
                  <a:pt x="4210371" y="2965845"/>
                </a:cubicBezTo>
                <a:lnTo>
                  <a:pt x="4241129" y="2945633"/>
                </a:lnTo>
                <a:lnTo>
                  <a:pt x="4206925" y="2944158"/>
                </a:lnTo>
                <a:cubicBezTo>
                  <a:pt x="4191997" y="2942363"/>
                  <a:pt x="4178042" y="2939425"/>
                  <a:pt x="4166073" y="2935291"/>
                </a:cubicBezTo>
                <a:close/>
                <a:moveTo>
                  <a:pt x="4729903" y="2706782"/>
                </a:moveTo>
                <a:cubicBezTo>
                  <a:pt x="4694352" y="2735646"/>
                  <a:pt x="4660034" y="2750781"/>
                  <a:pt x="4626419" y="2755973"/>
                </a:cubicBezTo>
                <a:lnTo>
                  <a:pt x="4590456" y="2756551"/>
                </a:lnTo>
                <a:lnTo>
                  <a:pt x="4587162" y="2759686"/>
                </a:lnTo>
                <a:cubicBezTo>
                  <a:pt x="4514105" y="2816114"/>
                  <a:pt x="4389788" y="2858686"/>
                  <a:pt x="4315797" y="2832572"/>
                </a:cubicBezTo>
                <a:cubicBezTo>
                  <a:pt x="4358017" y="2855640"/>
                  <a:pt x="4375752" y="2875661"/>
                  <a:pt x="4377112" y="2892201"/>
                </a:cubicBezTo>
                <a:lnTo>
                  <a:pt x="4373582" y="2900674"/>
                </a:lnTo>
                <a:lnTo>
                  <a:pt x="4432650" y="2887528"/>
                </a:lnTo>
                <a:cubicBezTo>
                  <a:pt x="4527511" y="2867640"/>
                  <a:pt x="4629939" y="2848985"/>
                  <a:pt x="4700336" y="2816602"/>
                </a:cubicBezTo>
                <a:cubicBezTo>
                  <a:pt x="4644019" y="2730717"/>
                  <a:pt x="4777773" y="2741981"/>
                  <a:pt x="4729903" y="2706782"/>
                </a:cubicBezTo>
                <a:close/>
                <a:moveTo>
                  <a:pt x="2195169" y="2454189"/>
                </a:moveTo>
                <a:cubicBezTo>
                  <a:pt x="2160196" y="2464258"/>
                  <a:pt x="2186241" y="2556087"/>
                  <a:pt x="2103542" y="2559310"/>
                </a:cubicBezTo>
                <a:cubicBezTo>
                  <a:pt x="2057717" y="2666711"/>
                  <a:pt x="1944585" y="2534964"/>
                  <a:pt x="1958906" y="2580789"/>
                </a:cubicBezTo>
                <a:cubicBezTo>
                  <a:pt x="1848640" y="2555013"/>
                  <a:pt x="1815702" y="2600838"/>
                  <a:pt x="1683955" y="2559310"/>
                </a:cubicBezTo>
                <a:cubicBezTo>
                  <a:pt x="1716892" y="2626615"/>
                  <a:pt x="2016187" y="2754066"/>
                  <a:pt x="2155095" y="2643799"/>
                </a:cubicBezTo>
                <a:cubicBezTo>
                  <a:pt x="2103542" y="2814212"/>
                  <a:pt x="2335531" y="2626615"/>
                  <a:pt x="2385652" y="2731154"/>
                </a:cubicBezTo>
                <a:cubicBezTo>
                  <a:pt x="2442933" y="2737240"/>
                  <a:pt x="2466562" y="2744668"/>
                  <a:pt x="2470433" y="2754088"/>
                </a:cubicBezTo>
                <a:lnTo>
                  <a:pt x="2465193" y="2765400"/>
                </a:lnTo>
                <a:lnTo>
                  <a:pt x="2512933" y="2755126"/>
                </a:lnTo>
                <a:cubicBezTo>
                  <a:pt x="2570141" y="2741280"/>
                  <a:pt x="2623567" y="2725502"/>
                  <a:pt x="2667091" y="2705481"/>
                </a:cubicBezTo>
                <a:cubicBezTo>
                  <a:pt x="2597452" y="2599280"/>
                  <a:pt x="2762844" y="2613209"/>
                  <a:pt x="2703651" y="2569685"/>
                </a:cubicBezTo>
                <a:cubicBezTo>
                  <a:pt x="2527813" y="2712445"/>
                  <a:pt x="2376347" y="2583613"/>
                  <a:pt x="2207473" y="2482636"/>
                </a:cubicBezTo>
                <a:cubicBezTo>
                  <a:pt x="2204971" y="2475781"/>
                  <a:pt x="2205032" y="2469864"/>
                  <a:pt x="2207279" y="2464766"/>
                </a:cubicBezTo>
                <a:lnTo>
                  <a:pt x="2215586" y="2456433"/>
                </a:lnTo>
                <a:close/>
                <a:moveTo>
                  <a:pt x="4381366" y="2420442"/>
                </a:moveTo>
                <a:lnTo>
                  <a:pt x="4274259" y="2446755"/>
                </a:lnTo>
                <a:cubicBezTo>
                  <a:pt x="4148011" y="2470993"/>
                  <a:pt x="4029841" y="2473930"/>
                  <a:pt x="3882295" y="2473930"/>
                </a:cubicBezTo>
                <a:cubicBezTo>
                  <a:pt x="3800467" y="2531384"/>
                  <a:pt x="4227008" y="2691553"/>
                  <a:pt x="4317540" y="2524420"/>
                </a:cubicBezTo>
                <a:cubicBezTo>
                  <a:pt x="4346483" y="2576214"/>
                  <a:pt x="4440739" y="2545366"/>
                  <a:pt x="4385709" y="2588162"/>
                </a:cubicBezTo>
                <a:lnTo>
                  <a:pt x="4363880" y="2603417"/>
                </a:lnTo>
                <a:lnTo>
                  <a:pt x="4384319" y="2600064"/>
                </a:lnTo>
                <a:cubicBezTo>
                  <a:pt x="4500408" y="2587722"/>
                  <a:pt x="4739054" y="2628641"/>
                  <a:pt x="4572212" y="2554724"/>
                </a:cubicBezTo>
                <a:cubicBezTo>
                  <a:pt x="4557429" y="2548388"/>
                  <a:pt x="4427810" y="2491366"/>
                  <a:pt x="4390654" y="2442462"/>
                </a:cubicBezTo>
                <a:close/>
                <a:moveTo>
                  <a:pt x="1013762" y="2272902"/>
                </a:moveTo>
                <a:cubicBezTo>
                  <a:pt x="973665" y="2365984"/>
                  <a:pt x="1109709" y="2345936"/>
                  <a:pt x="1158399" y="2335912"/>
                </a:cubicBezTo>
                <a:cubicBezTo>
                  <a:pt x="1373204" y="2261446"/>
                  <a:pt x="1069613" y="2338776"/>
                  <a:pt x="1013762" y="2272902"/>
                </a:cubicBezTo>
                <a:close/>
                <a:moveTo>
                  <a:pt x="1542184" y="2056664"/>
                </a:moveTo>
                <a:lnTo>
                  <a:pt x="1535023" y="2086738"/>
                </a:lnTo>
                <a:cubicBezTo>
                  <a:pt x="1507815" y="2229942"/>
                  <a:pt x="1596601" y="2136858"/>
                  <a:pt x="1542184" y="2056664"/>
                </a:cubicBezTo>
                <a:close/>
                <a:moveTo>
                  <a:pt x="4794668" y="1954938"/>
                </a:moveTo>
                <a:cubicBezTo>
                  <a:pt x="4755246" y="2046454"/>
                  <a:pt x="4889002" y="2026742"/>
                  <a:pt x="4936872" y="2016888"/>
                </a:cubicBezTo>
                <a:cubicBezTo>
                  <a:pt x="5148065" y="1943674"/>
                  <a:pt x="4849579" y="2019703"/>
                  <a:pt x="4794668" y="1954938"/>
                </a:cubicBezTo>
                <a:close/>
                <a:moveTo>
                  <a:pt x="1506382" y="1791738"/>
                </a:moveTo>
                <a:lnTo>
                  <a:pt x="1536456" y="1814651"/>
                </a:lnTo>
                <a:cubicBezTo>
                  <a:pt x="1685388" y="1851884"/>
                  <a:pt x="1595169" y="1801762"/>
                  <a:pt x="1506382" y="1791738"/>
                </a:cubicBezTo>
                <a:close/>
                <a:moveTo>
                  <a:pt x="5314202" y="1742337"/>
                </a:moveTo>
                <a:lnTo>
                  <a:pt x="5307161" y="1771905"/>
                </a:lnTo>
                <a:cubicBezTo>
                  <a:pt x="5280411" y="1912699"/>
                  <a:pt x="5367704" y="1821182"/>
                  <a:pt x="5314202" y="1742337"/>
                </a:cubicBezTo>
                <a:close/>
                <a:moveTo>
                  <a:pt x="2783736" y="1640002"/>
                </a:moveTo>
                <a:cubicBezTo>
                  <a:pt x="2734989" y="1753165"/>
                  <a:pt x="2900383" y="1728791"/>
                  <a:pt x="2959576" y="1716605"/>
                </a:cubicBezTo>
                <a:cubicBezTo>
                  <a:pt x="3220723" y="1626074"/>
                  <a:pt x="2851635" y="1720087"/>
                  <a:pt x="2783736" y="1640002"/>
                </a:cubicBezTo>
                <a:close/>
                <a:moveTo>
                  <a:pt x="1668203" y="1619894"/>
                </a:moveTo>
                <a:cubicBezTo>
                  <a:pt x="1638130" y="1634215"/>
                  <a:pt x="1623809" y="1668584"/>
                  <a:pt x="1592305" y="1681471"/>
                </a:cubicBezTo>
                <a:cubicBezTo>
                  <a:pt x="1367476" y="1728729"/>
                  <a:pt x="1706867" y="1724432"/>
                  <a:pt x="1668203" y="1619894"/>
                </a:cubicBezTo>
                <a:close/>
                <a:moveTo>
                  <a:pt x="1287282" y="1521083"/>
                </a:moveTo>
                <a:cubicBezTo>
                  <a:pt x="1255777" y="1523947"/>
                  <a:pt x="1308762" y="1569772"/>
                  <a:pt x="1307330" y="1568341"/>
                </a:cubicBezTo>
                <a:cubicBezTo>
                  <a:pt x="1413301" y="1671448"/>
                  <a:pt x="1390388" y="1523947"/>
                  <a:pt x="1287282" y="1521083"/>
                </a:cubicBezTo>
                <a:close/>
                <a:moveTo>
                  <a:pt x="5279002" y="1481867"/>
                </a:moveTo>
                <a:lnTo>
                  <a:pt x="5308571" y="1504394"/>
                </a:lnTo>
                <a:cubicBezTo>
                  <a:pt x="5454997" y="1541001"/>
                  <a:pt x="5366295" y="1491722"/>
                  <a:pt x="5279002" y="1481867"/>
                </a:cubicBezTo>
                <a:close/>
                <a:moveTo>
                  <a:pt x="3426158" y="1377113"/>
                </a:moveTo>
                <a:lnTo>
                  <a:pt x="3417452" y="1413675"/>
                </a:lnTo>
                <a:cubicBezTo>
                  <a:pt x="3384375" y="1587773"/>
                  <a:pt x="3492315" y="1474608"/>
                  <a:pt x="3426158" y="1377113"/>
                </a:cubicBezTo>
                <a:close/>
                <a:moveTo>
                  <a:pt x="1321651" y="1344944"/>
                </a:moveTo>
                <a:cubicBezTo>
                  <a:pt x="1311626" y="1372151"/>
                  <a:pt x="1348859" y="1385041"/>
                  <a:pt x="1354587" y="1405089"/>
                </a:cubicBezTo>
                <a:cubicBezTo>
                  <a:pt x="1397548" y="1559749"/>
                  <a:pt x="1419029" y="1354967"/>
                  <a:pt x="1321651" y="1344944"/>
                </a:cubicBezTo>
                <a:close/>
                <a:moveTo>
                  <a:pt x="5438101" y="1312913"/>
                </a:moveTo>
                <a:cubicBezTo>
                  <a:pt x="5408534" y="1326993"/>
                  <a:pt x="5394454" y="1360784"/>
                  <a:pt x="5363479" y="1373454"/>
                </a:cubicBezTo>
                <a:cubicBezTo>
                  <a:pt x="5142432" y="1419917"/>
                  <a:pt x="5476116" y="1415693"/>
                  <a:pt x="5438101" y="1312913"/>
                </a:cubicBezTo>
                <a:close/>
                <a:moveTo>
                  <a:pt x="5063587" y="1215764"/>
                </a:moveTo>
                <a:cubicBezTo>
                  <a:pt x="5032612" y="1218580"/>
                  <a:pt x="5084706" y="1263634"/>
                  <a:pt x="5083298" y="1262227"/>
                </a:cubicBezTo>
                <a:cubicBezTo>
                  <a:pt x="5187487" y="1363599"/>
                  <a:pt x="5164959" y="1218580"/>
                  <a:pt x="5063587" y="1215764"/>
                </a:cubicBezTo>
                <a:close/>
                <a:moveTo>
                  <a:pt x="3382633" y="1055033"/>
                </a:moveTo>
                <a:lnTo>
                  <a:pt x="3419194" y="1082889"/>
                </a:lnTo>
                <a:cubicBezTo>
                  <a:pt x="3600256" y="1128155"/>
                  <a:pt x="3490573" y="1067219"/>
                  <a:pt x="3382633" y="1055033"/>
                </a:cubicBezTo>
                <a:close/>
                <a:moveTo>
                  <a:pt x="5097378" y="1042587"/>
                </a:moveTo>
                <a:cubicBezTo>
                  <a:pt x="5087521" y="1069338"/>
                  <a:pt x="5124128" y="1082010"/>
                  <a:pt x="5129760" y="1101721"/>
                </a:cubicBezTo>
                <a:cubicBezTo>
                  <a:pt x="5171998" y="1253779"/>
                  <a:pt x="5193118" y="1052442"/>
                  <a:pt x="5097378" y="1042587"/>
                </a:cubicBezTo>
                <a:close/>
                <a:moveTo>
                  <a:pt x="3579364" y="846116"/>
                </a:moveTo>
                <a:cubicBezTo>
                  <a:pt x="3542802" y="863526"/>
                  <a:pt x="3525393" y="905309"/>
                  <a:pt x="3487091" y="920977"/>
                </a:cubicBezTo>
                <a:cubicBezTo>
                  <a:pt x="3213759" y="978430"/>
                  <a:pt x="3626369" y="973206"/>
                  <a:pt x="3579364" y="846116"/>
                </a:cubicBezTo>
                <a:close/>
                <a:moveTo>
                  <a:pt x="3116264" y="725987"/>
                </a:moveTo>
                <a:cubicBezTo>
                  <a:pt x="3077962" y="729469"/>
                  <a:pt x="3142378" y="785181"/>
                  <a:pt x="3140638" y="783441"/>
                </a:cubicBezTo>
                <a:cubicBezTo>
                  <a:pt x="3269470" y="908791"/>
                  <a:pt x="3241614" y="729469"/>
                  <a:pt x="3116264" y="725987"/>
                </a:cubicBezTo>
                <a:close/>
                <a:moveTo>
                  <a:pt x="3158047" y="511848"/>
                </a:moveTo>
                <a:cubicBezTo>
                  <a:pt x="3145860" y="544926"/>
                  <a:pt x="3191125" y="560595"/>
                  <a:pt x="3198089" y="584969"/>
                </a:cubicBezTo>
                <a:cubicBezTo>
                  <a:pt x="3250318" y="772995"/>
                  <a:pt x="3276434" y="524034"/>
                  <a:pt x="3158047" y="511848"/>
                </a:cubicBezTo>
                <a:close/>
                <a:moveTo>
                  <a:pt x="3272952" y="0"/>
                </a:moveTo>
                <a:cubicBezTo>
                  <a:pt x="3398302" y="31338"/>
                  <a:pt x="3269470" y="203694"/>
                  <a:pt x="3360001" y="191508"/>
                </a:cubicBezTo>
                <a:cubicBezTo>
                  <a:pt x="3579364" y="48748"/>
                  <a:pt x="3382633" y="238513"/>
                  <a:pt x="3351295" y="337750"/>
                </a:cubicBezTo>
                <a:cubicBezTo>
                  <a:pt x="3309511" y="576263"/>
                  <a:pt x="3420934" y="236773"/>
                  <a:pt x="3483609" y="325562"/>
                </a:cubicBezTo>
                <a:cubicBezTo>
                  <a:pt x="3574140" y="306412"/>
                  <a:pt x="3715160" y="235031"/>
                  <a:pt x="3572400" y="374310"/>
                </a:cubicBezTo>
                <a:cubicBezTo>
                  <a:pt x="3770871" y="430021"/>
                  <a:pt x="3532357" y="438727"/>
                  <a:pt x="3462717" y="447431"/>
                </a:cubicBezTo>
                <a:cubicBezTo>
                  <a:pt x="3596774" y="452655"/>
                  <a:pt x="3645521" y="584969"/>
                  <a:pt x="3473163" y="576263"/>
                </a:cubicBezTo>
                <a:cubicBezTo>
                  <a:pt x="3312993" y="428281"/>
                  <a:pt x="3293844" y="837410"/>
                  <a:pt x="3431380" y="811296"/>
                </a:cubicBezTo>
                <a:cubicBezTo>
                  <a:pt x="3549766" y="663312"/>
                  <a:pt x="3640297" y="539704"/>
                  <a:pt x="3826584" y="532740"/>
                </a:cubicBezTo>
                <a:cubicBezTo>
                  <a:pt x="3725606" y="625011"/>
                  <a:pt x="3955415" y="684204"/>
                  <a:pt x="3783057" y="746879"/>
                </a:cubicBezTo>
                <a:cubicBezTo>
                  <a:pt x="4018090" y="832188"/>
                  <a:pt x="3675117" y="863526"/>
                  <a:pt x="3696008" y="926201"/>
                </a:cubicBezTo>
                <a:cubicBezTo>
                  <a:pt x="3866624" y="948833"/>
                  <a:pt x="3786539" y="980170"/>
                  <a:pt x="3685563" y="1065479"/>
                </a:cubicBezTo>
                <a:cubicBezTo>
                  <a:pt x="3706454" y="1044588"/>
                  <a:pt x="3979789" y="1128155"/>
                  <a:pt x="4077284" y="1206498"/>
                </a:cubicBezTo>
                <a:cubicBezTo>
                  <a:pt x="4028536" y="1354482"/>
                  <a:pt x="3861402" y="1211722"/>
                  <a:pt x="3812655" y="1316180"/>
                </a:cubicBezTo>
                <a:cubicBezTo>
                  <a:pt x="3708196" y="1156010"/>
                  <a:pt x="3593292" y="1410193"/>
                  <a:pt x="3527135" y="1218685"/>
                </a:cubicBezTo>
                <a:cubicBezTo>
                  <a:pt x="3534099" y="1363186"/>
                  <a:pt x="3419194" y="1263951"/>
                  <a:pt x="3401784" y="1185606"/>
                </a:cubicBezTo>
                <a:cubicBezTo>
                  <a:pt x="3286880" y="1225649"/>
                  <a:pt x="3553248" y="1340554"/>
                  <a:pt x="3605478" y="1368409"/>
                </a:cubicBezTo>
                <a:cubicBezTo>
                  <a:pt x="3655967" y="1539025"/>
                  <a:pt x="3932783" y="1237835"/>
                  <a:pt x="4030276" y="1446753"/>
                </a:cubicBezTo>
                <a:cubicBezTo>
                  <a:pt x="4110361" y="1382337"/>
                  <a:pt x="4509046" y="1476350"/>
                  <a:pt x="4244417" y="1507688"/>
                </a:cubicBezTo>
                <a:cubicBezTo>
                  <a:pt x="4261827" y="1579067"/>
                  <a:pt x="4119067" y="1653930"/>
                  <a:pt x="4009385" y="1573845"/>
                </a:cubicBezTo>
                <a:cubicBezTo>
                  <a:pt x="4174778" y="1659152"/>
                  <a:pt x="4002421" y="1683526"/>
                  <a:pt x="3922336" y="1603441"/>
                </a:cubicBezTo>
                <a:cubicBezTo>
                  <a:pt x="3924078" y="1754907"/>
                  <a:pt x="3730828" y="1631296"/>
                  <a:pt x="3649003" y="1638260"/>
                </a:cubicBezTo>
                <a:cubicBezTo>
                  <a:pt x="3737792" y="1798430"/>
                  <a:pt x="3991975" y="1836732"/>
                  <a:pt x="4136477" y="1702678"/>
                </a:cubicBezTo>
                <a:cubicBezTo>
                  <a:pt x="4146923" y="1829768"/>
                  <a:pt x="4277495" y="1699195"/>
                  <a:pt x="4338431" y="1758389"/>
                </a:cubicBezTo>
                <a:cubicBezTo>
                  <a:pt x="4549088" y="1760129"/>
                  <a:pt x="4333206" y="1803654"/>
                  <a:pt x="4294905" y="1888961"/>
                </a:cubicBezTo>
                <a:cubicBezTo>
                  <a:pt x="4141699" y="1786245"/>
                  <a:pt x="4242676" y="1982974"/>
                  <a:pt x="4108622" y="1988198"/>
                </a:cubicBezTo>
                <a:cubicBezTo>
                  <a:pt x="4052910" y="2118771"/>
                  <a:pt x="3915372" y="1958600"/>
                  <a:pt x="3932783" y="2014312"/>
                </a:cubicBezTo>
                <a:cubicBezTo>
                  <a:pt x="3798727" y="1982974"/>
                  <a:pt x="3758685" y="2038685"/>
                  <a:pt x="3598514" y="1988198"/>
                </a:cubicBezTo>
                <a:cubicBezTo>
                  <a:pt x="3638557" y="2070023"/>
                  <a:pt x="4002421" y="2224971"/>
                  <a:pt x="4171296" y="2090915"/>
                </a:cubicBezTo>
                <a:cubicBezTo>
                  <a:pt x="4108622" y="2298092"/>
                  <a:pt x="4390660" y="2070023"/>
                  <a:pt x="4451593" y="2197115"/>
                </a:cubicBezTo>
                <a:cubicBezTo>
                  <a:pt x="4712740" y="2224862"/>
                  <a:pt x="4398548" y="2275561"/>
                  <a:pt x="4399855" y="2390813"/>
                </a:cubicBezTo>
                <a:lnTo>
                  <a:pt x="4400881" y="2396002"/>
                </a:lnTo>
                <a:lnTo>
                  <a:pt x="4450786" y="2382305"/>
                </a:lnTo>
                <a:cubicBezTo>
                  <a:pt x="4590517" y="2359437"/>
                  <a:pt x="4745743" y="2427657"/>
                  <a:pt x="4866474" y="2326637"/>
                </a:cubicBezTo>
                <a:cubicBezTo>
                  <a:pt x="4812972" y="2375914"/>
                  <a:pt x="4703152" y="2192880"/>
                  <a:pt x="4596148" y="2195696"/>
                </a:cubicBezTo>
                <a:cubicBezTo>
                  <a:pt x="4541238" y="2181617"/>
                  <a:pt x="4300480" y="2078837"/>
                  <a:pt x="4393404" y="2056311"/>
                </a:cubicBezTo>
                <a:cubicBezTo>
                  <a:pt x="4496183" y="2106997"/>
                  <a:pt x="4455353" y="1994360"/>
                  <a:pt x="4529974" y="2035190"/>
                </a:cubicBezTo>
                <a:cubicBezTo>
                  <a:pt x="4677809" y="2129523"/>
                  <a:pt x="4538422" y="1966201"/>
                  <a:pt x="4628531" y="1967609"/>
                </a:cubicBezTo>
                <a:cubicBezTo>
                  <a:pt x="4835500" y="1999992"/>
                  <a:pt x="4672178" y="1897211"/>
                  <a:pt x="4572212" y="1869052"/>
                </a:cubicBezTo>
                <a:cubicBezTo>
                  <a:pt x="4580660" y="1854973"/>
                  <a:pt x="4479288" y="1784575"/>
                  <a:pt x="4567990" y="1783168"/>
                </a:cubicBezTo>
                <a:cubicBezTo>
                  <a:pt x="4631346" y="1711362"/>
                  <a:pt x="4873513" y="1832446"/>
                  <a:pt x="4784813" y="1739521"/>
                </a:cubicBezTo>
                <a:cubicBezTo>
                  <a:pt x="4917160" y="1778944"/>
                  <a:pt x="5094563" y="1777536"/>
                  <a:pt x="5187487" y="1636742"/>
                </a:cubicBezTo>
                <a:cubicBezTo>
                  <a:pt x="5173407" y="1593094"/>
                  <a:pt x="4914346" y="1778944"/>
                  <a:pt x="4843947" y="1694467"/>
                </a:cubicBezTo>
                <a:cubicBezTo>
                  <a:pt x="5021350" y="1536776"/>
                  <a:pt x="4745391" y="1770496"/>
                  <a:pt x="4717232" y="1635333"/>
                </a:cubicBezTo>
                <a:cubicBezTo>
                  <a:pt x="4883370" y="1526922"/>
                  <a:pt x="4507447" y="1708546"/>
                  <a:pt x="4670769" y="1577608"/>
                </a:cubicBezTo>
                <a:cubicBezTo>
                  <a:pt x="4620083" y="1587463"/>
                  <a:pt x="4373693" y="1522697"/>
                  <a:pt x="4572212" y="1507210"/>
                </a:cubicBezTo>
                <a:cubicBezTo>
                  <a:pt x="4638387" y="1394574"/>
                  <a:pt x="4777773" y="1536776"/>
                  <a:pt x="4869290" y="1532553"/>
                </a:cubicBezTo>
                <a:cubicBezTo>
                  <a:pt x="4793261" y="1408654"/>
                  <a:pt x="5232541" y="1671940"/>
                  <a:pt x="5187487" y="1472011"/>
                </a:cubicBezTo>
                <a:cubicBezTo>
                  <a:pt x="5098785" y="1529737"/>
                  <a:pt x="5103010" y="1457931"/>
                  <a:pt x="5011492" y="1466379"/>
                </a:cubicBezTo>
                <a:cubicBezTo>
                  <a:pt x="5059362" y="1383311"/>
                  <a:pt x="4912936" y="1439629"/>
                  <a:pt x="4843947" y="1415693"/>
                </a:cubicBezTo>
                <a:cubicBezTo>
                  <a:pt x="4697521" y="1365007"/>
                  <a:pt x="5019940" y="1352336"/>
                  <a:pt x="4827052" y="1284754"/>
                </a:cubicBezTo>
                <a:cubicBezTo>
                  <a:pt x="4707375" y="1225621"/>
                  <a:pt x="4936872" y="1241107"/>
                  <a:pt x="4798893" y="1181973"/>
                </a:cubicBezTo>
                <a:cubicBezTo>
                  <a:pt x="4801709" y="1132696"/>
                  <a:pt x="5126944" y="1297425"/>
                  <a:pt x="4984742" y="1103128"/>
                </a:cubicBezTo>
                <a:cubicBezTo>
                  <a:pt x="5073442" y="1145367"/>
                  <a:pt x="5111457" y="1063706"/>
                  <a:pt x="4996006" y="1063706"/>
                </a:cubicBezTo>
                <a:cubicBezTo>
                  <a:pt x="5056547" y="1039771"/>
                  <a:pt x="4870697" y="846881"/>
                  <a:pt x="5019940" y="904608"/>
                </a:cubicBezTo>
                <a:cubicBezTo>
                  <a:pt x="5063587" y="876449"/>
                  <a:pt x="5115680" y="872225"/>
                  <a:pt x="5131169" y="970781"/>
                </a:cubicBezTo>
                <a:cubicBezTo>
                  <a:pt x="5255069" y="1083417"/>
                  <a:pt x="5074852" y="773668"/>
                  <a:pt x="5093153" y="773668"/>
                </a:cubicBezTo>
                <a:cubicBezTo>
                  <a:pt x="5225500" y="914463"/>
                  <a:pt x="5174815" y="710311"/>
                  <a:pt x="5190302" y="628650"/>
                </a:cubicBezTo>
                <a:cubicBezTo>
                  <a:pt x="5291675" y="653993"/>
                  <a:pt x="5187487" y="793379"/>
                  <a:pt x="5260700" y="783525"/>
                </a:cubicBezTo>
                <a:cubicBezTo>
                  <a:pt x="5438101" y="668073"/>
                  <a:pt x="5279002" y="821538"/>
                  <a:pt x="5253659" y="901792"/>
                </a:cubicBezTo>
                <a:cubicBezTo>
                  <a:pt x="5219869" y="1094681"/>
                  <a:pt x="5309977" y="820131"/>
                  <a:pt x="5360663" y="891936"/>
                </a:cubicBezTo>
                <a:cubicBezTo>
                  <a:pt x="5433877" y="876449"/>
                  <a:pt x="5547921" y="818722"/>
                  <a:pt x="5432470" y="931358"/>
                </a:cubicBezTo>
                <a:cubicBezTo>
                  <a:pt x="5592976" y="976413"/>
                  <a:pt x="5400086" y="983453"/>
                  <a:pt x="5343768" y="990492"/>
                </a:cubicBezTo>
                <a:cubicBezTo>
                  <a:pt x="5452181" y="994717"/>
                  <a:pt x="5491603" y="1101721"/>
                  <a:pt x="5352216" y="1094681"/>
                </a:cubicBezTo>
                <a:cubicBezTo>
                  <a:pt x="5222684" y="975006"/>
                  <a:pt x="5207198" y="1305873"/>
                  <a:pt x="5318425" y="1284754"/>
                </a:cubicBezTo>
                <a:cubicBezTo>
                  <a:pt x="5414165" y="1165078"/>
                  <a:pt x="5487379" y="1065114"/>
                  <a:pt x="5638030" y="1059482"/>
                </a:cubicBezTo>
                <a:cubicBezTo>
                  <a:pt x="5556370" y="1134103"/>
                  <a:pt x="5742218" y="1181973"/>
                  <a:pt x="5602831" y="1232660"/>
                </a:cubicBezTo>
                <a:cubicBezTo>
                  <a:pt x="5792904" y="1301650"/>
                  <a:pt x="5515538" y="1326993"/>
                  <a:pt x="5532433" y="1377679"/>
                </a:cubicBezTo>
                <a:cubicBezTo>
                  <a:pt x="5670412" y="1395981"/>
                  <a:pt x="5605646" y="1421325"/>
                  <a:pt x="5523985" y="1490315"/>
                </a:cubicBezTo>
                <a:cubicBezTo>
                  <a:pt x="5540881" y="1473419"/>
                  <a:pt x="5761929" y="1541001"/>
                  <a:pt x="5840774" y="1604358"/>
                </a:cubicBezTo>
                <a:cubicBezTo>
                  <a:pt x="5801352" y="1724034"/>
                  <a:pt x="5666189" y="1608582"/>
                  <a:pt x="5626766" y="1693059"/>
                </a:cubicBezTo>
                <a:cubicBezTo>
                  <a:pt x="5542290" y="1563528"/>
                  <a:pt x="5449366" y="1769089"/>
                  <a:pt x="5395864" y="1614214"/>
                </a:cubicBezTo>
                <a:cubicBezTo>
                  <a:pt x="5401495" y="1731073"/>
                  <a:pt x="5308571" y="1650821"/>
                  <a:pt x="5294491" y="1587463"/>
                </a:cubicBezTo>
                <a:cubicBezTo>
                  <a:pt x="5201567" y="1619846"/>
                  <a:pt x="5416981" y="1712771"/>
                  <a:pt x="5459220" y="1735298"/>
                </a:cubicBezTo>
                <a:cubicBezTo>
                  <a:pt x="5500051" y="1873277"/>
                  <a:pt x="5723914" y="1629701"/>
                  <a:pt x="5802759" y="1798655"/>
                </a:cubicBezTo>
                <a:cubicBezTo>
                  <a:pt x="5867525" y="1746562"/>
                  <a:pt x="6189946" y="1822591"/>
                  <a:pt x="5975937" y="1847934"/>
                </a:cubicBezTo>
                <a:cubicBezTo>
                  <a:pt x="5990017" y="1905659"/>
                  <a:pt x="5874565" y="1966201"/>
                  <a:pt x="5785864" y="1901436"/>
                </a:cubicBezTo>
                <a:cubicBezTo>
                  <a:pt x="5919620" y="1970425"/>
                  <a:pt x="5780232" y="1990136"/>
                  <a:pt x="5715466" y="1925370"/>
                </a:cubicBezTo>
                <a:cubicBezTo>
                  <a:pt x="5716875" y="2047862"/>
                  <a:pt x="5560592" y="1947897"/>
                  <a:pt x="5494419" y="1953529"/>
                </a:cubicBezTo>
                <a:cubicBezTo>
                  <a:pt x="5566224" y="2083061"/>
                  <a:pt x="5771784" y="2114035"/>
                  <a:pt x="5888645" y="2005624"/>
                </a:cubicBezTo>
                <a:cubicBezTo>
                  <a:pt x="5897092" y="2108403"/>
                  <a:pt x="6002688" y="2002808"/>
                  <a:pt x="6051967" y="2050678"/>
                </a:cubicBezTo>
                <a:cubicBezTo>
                  <a:pt x="6222328" y="2052086"/>
                  <a:pt x="6047742" y="2087285"/>
                  <a:pt x="6016767" y="2156274"/>
                </a:cubicBezTo>
                <a:cubicBezTo>
                  <a:pt x="5892868" y="2073206"/>
                  <a:pt x="5974529" y="2232303"/>
                  <a:pt x="5866118" y="2236528"/>
                </a:cubicBezTo>
                <a:cubicBezTo>
                  <a:pt x="5821063" y="2342123"/>
                  <a:pt x="5709835" y="2212592"/>
                  <a:pt x="5723914" y="2257646"/>
                </a:cubicBezTo>
                <a:cubicBezTo>
                  <a:pt x="5615503" y="2232303"/>
                  <a:pt x="5583120" y="2277357"/>
                  <a:pt x="5453588" y="2236528"/>
                </a:cubicBezTo>
                <a:cubicBezTo>
                  <a:pt x="5485972" y="2302701"/>
                  <a:pt x="5780232" y="2428009"/>
                  <a:pt x="5916804" y="2319596"/>
                </a:cubicBezTo>
                <a:cubicBezTo>
                  <a:pt x="5866118" y="2487142"/>
                  <a:pt x="6094205" y="2302701"/>
                  <a:pt x="6143483" y="2405481"/>
                </a:cubicBezTo>
                <a:cubicBezTo>
                  <a:pt x="6368754" y="2429416"/>
                  <a:pt x="6064637" y="2474470"/>
                  <a:pt x="6105469" y="2581474"/>
                </a:cubicBezTo>
                <a:cubicBezTo>
                  <a:pt x="5959042" y="2625121"/>
                  <a:pt x="5842182" y="2629345"/>
                  <a:pt x="5683084" y="2629345"/>
                </a:cubicBezTo>
                <a:cubicBezTo>
                  <a:pt x="5616911" y="2675808"/>
                  <a:pt x="5961858" y="2805339"/>
                  <a:pt x="6035071" y="2670176"/>
                </a:cubicBezTo>
                <a:cubicBezTo>
                  <a:pt x="6061822" y="2718046"/>
                  <a:pt x="6157562" y="2678624"/>
                  <a:pt x="6063230" y="2740573"/>
                </a:cubicBezTo>
                <a:cubicBezTo>
                  <a:pt x="6137851" y="2754653"/>
                  <a:pt x="6226552" y="2696926"/>
                  <a:pt x="6296950" y="2775771"/>
                </a:cubicBezTo>
                <a:cubicBezTo>
                  <a:pt x="6329332" y="2844761"/>
                  <a:pt x="6129403" y="2953173"/>
                  <a:pt x="6033663" y="2919382"/>
                </a:cubicBezTo>
                <a:cubicBezTo>
                  <a:pt x="6170234" y="2994004"/>
                  <a:pt x="5990017" y="3029202"/>
                  <a:pt x="5912579" y="3002452"/>
                </a:cubicBezTo>
                <a:cubicBezTo>
                  <a:pt x="5843590" y="3081297"/>
                  <a:pt x="6140667" y="3075665"/>
                  <a:pt x="6223736" y="3060177"/>
                </a:cubicBezTo>
                <a:cubicBezTo>
                  <a:pt x="6334964" y="2988372"/>
                  <a:pt x="6292725" y="3137615"/>
                  <a:pt x="6211064" y="3120719"/>
                </a:cubicBezTo>
                <a:cubicBezTo>
                  <a:pt x="6285686" y="3182669"/>
                  <a:pt x="6187130" y="3205196"/>
                  <a:pt x="6140667" y="3174221"/>
                </a:cubicBezTo>
                <a:cubicBezTo>
                  <a:pt x="6209657" y="3299528"/>
                  <a:pt x="6375795" y="3200972"/>
                  <a:pt x="6482799" y="3186892"/>
                </a:cubicBezTo>
                <a:cubicBezTo>
                  <a:pt x="6477167" y="3385414"/>
                  <a:pt x="6308213" y="3410757"/>
                  <a:pt x="6153339" y="3381189"/>
                </a:cubicBezTo>
                <a:cubicBezTo>
                  <a:pt x="6160378" y="3519168"/>
                  <a:pt x="6453231" y="3414980"/>
                  <a:pt x="6560235" y="3478338"/>
                </a:cubicBezTo>
                <a:cubicBezTo>
                  <a:pt x="6771427" y="3400900"/>
                  <a:pt x="6603882" y="3567038"/>
                  <a:pt x="6502510" y="3575486"/>
                </a:cubicBezTo>
                <a:cubicBezTo>
                  <a:pt x="6617962" y="3598013"/>
                  <a:pt x="6515181" y="3623356"/>
                  <a:pt x="6460272" y="3614909"/>
                </a:cubicBezTo>
                <a:cubicBezTo>
                  <a:pt x="6557419" y="3716281"/>
                  <a:pt x="6332148" y="3590974"/>
                  <a:pt x="6299766" y="3665595"/>
                </a:cubicBezTo>
                <a:cubicBezTo>
                  <a:pt x="6427888" y="3737401"/>
                  <a:pt x="6610921" y="3754296"/>
                  <a:pt x="6764388" y="3758519"/>
                </a:cubicBezTo>
                <a:cubicBezTo>
                  <a:pt x="6924895" y="3738808"/>
                  <a:pt x="6820706" y="3762744"/>
                  <a:pt x="6736229" y="3809205"/>
                </a:cubicBezTo>
                <a:cubicBezTo>
                  <a:pt x="6896736" y="3959857"/>
                  <a:pt x="6519405" y="3889459"/>
                  <a:pt x="6482799" y="4004911"/>
                </a:cubicBezTo>
                <a:cubicBezTo>
                  <a:pt x="6318068" y="4003502"/>
                  <a:pt x="6261750" y="4034477"/>
                  <a:pt x="6085757" y="3992239"/>
                </a:cubicBezTo>
                <a:cubicBezTo>
                  <a:pt x="5947778" y="3954225"/>
                  <a:pt x="5932290" y="4030254"/>
                  <a:pt x="6077310" y="4059820"/>
                </a:cubicBezTo>
                <a:cubicBezTo>
                  <a:pt x="6308213" y="4140074"/>
                  <a:pt x="6508142" y="4125995"/>
                  <a:pt x="6733414" y="4147113"/>
                </a:cubicBezTo>
                <a:cubicBezTo>
                  <a:pt x="6858720" y="4128811"/>
                  <a:pt x="6663016" y="4200615"/>
                  <a:pt x="6744677" y="4190760"/>
                </a:cubicBezTo>
                <a:cubicBezTo>
                  <a:pt x="6988251" y="4238631"/>
                  <a:pt x="6619369" y="4220326"/>
                  <a:pt x="6653160" y="4238631"/>
                </a:cubicBezTo>
                <a:cubicBezTo>
                  <a:pt x="6943197" y="4351266"/>
                  <a:pt x="6305397" y="4206247"/>
                  <a:pt x="6484206" y="4411807"/>
                </a:cubicBezTo>
                <a:cubicBezTo>
                  <a:pt x="6351859" y="4272421"/>
                  <a:pt x="6274422" y="4482205"/>
                  <a:pt x="6140667" y="4365346"/>
                </a:cubicBezTo>
                <a:cubicBezTo>
                  <a:pt x="6182905" y="4473757"/>
                  <a:pt x="6046335" y="4362530"/>
                  <a:pt x="6001281" y="4370978"/>
                </a:cubicBezTo>
                <a:cubicBezTo>
                  <a:pt x="6006912" y="4417439"/>
                  <a:pt x="6305397" y="4546971"/>
                  <a:pt x="6437744" y="4537116"/>
                </a:cubicBezTo>
                <a:cubicBezTo>
                  <a:pt x="6513774" y="4580761"/>
                  <a:pt x="6757348" y="4408992"/>
                  <a:pt x="6660200" y="4528668"/>
                </a:cubicBezTo>
                <a:cubicBezTo>
                  <a:pt x="6717925" y="4527259"/>
                  <a:pt x="6938974" y="4492061"/>
                  <a:pt x="6755941" y="4565275"/>
                </a:cubicBezTo>
                <a:cubicBezTo>
                  <a:pt x="6572907" y="4570906"/>
                  <a:pt x="6702439" y="4618777"/>
                  <a:pt x="6798179" y="4625816"/>
                </a:cubicBezTo>
                <a:cubicBezTo>
                  <a:pt x="6747493" y="4644120"/>
                  <a:pt x="6664423" y="4642711"/>
                  <a:pt x="6791139" y="4694806"/>
                </a:cubicBezTo>
                <a:cubicBezTo>
                  <a:pt x="6685543" y="4661015"/>
                  <a:pt x="6688359" y="4734228"/>
                  <a:pt x="6609514" y="4742676"/>
                </a:cubicBezTo>
                <a:cubicBezTo>
                  <a:pt x="6736229" y="4742676"/>
                  <a:pt x="6639080" y="4815889"/>
                  <a:pt x="6571499" y="4784915"/>
                </a:cubicBezTo>
                <a:cubicBezTo>
                  <a:pt x="6671464" y="4835601"/>
                  <a:pt x="6536301" y="4811665"/>
                  <a:pt x="6512365" y="4835601"/>
                </a:cubicBezTo>
                <a:cubicBezTo>
                  <a:pt x="6399729" y="4865167"/>
                  <a:pt x="6571499" y="4915853"/>
                  <a:pt x="6667239" y="4924301"/>
                </a:cubicBezTo>
                <a:cubicBezTo>
                  <a:pt x="6798179" y="4904590"/>
                  <a:pt x="6861536" y="4979212"/>
                  <a:pt x="6691175" y="4974987"/>
                </a:cubicBezTo>
                <a:cubicBezTo>
                  <a:pt x="6791139" y="5052425"/>
                  <a:pt x="6603882" y="4967948"/>
                  <a:pt x="6578539" y="4970764"/>
                </a:cubicBezTo>
                <a:cubicBezTo>
                  <a:pt x="6663016" y="5029898"/>
                  <a:pt x="6579946" y="4993291"/>
                  <a:pt x="6586987" y="5066504"/>
                </a:cubicBezTo>
                <a:cubicBezTo>
                  <a:pt x="6553196" y="5043977"/>
                  <a:pt x="6433520" y="5081991"/>
                  <a:pt x="6371570" y="5046793"/>
                </a:cubicBezTo>
                <a:cubicBezTo>
                  <a:pt x="6285686" y="4914446"/>
                  <a:pt x="6353268" y="5156613"/>
                  <a:pt x="6270198" y="5097479"/>
                </a:cubicBezTo>
                <a:cubicBezTo>
                  <a:pt x="6237816" y="5114375"/>
                  <a:pt x="6143483" y="5110150"/>
                  <a:pt x="6095612" y="5056648"/>
                </a:cubicBezTo>
                <a:cubicBezTo>
                  <a:pt x="6047742" y="5067912"/>
                  <a:pt x="5942147" y="4996107"/>
                  <a:pt x="5957633" y="5091848"/>
                </a:cubicBezTo>
                <a:cubicBezTo>
                  <a:pt x="5846406" y="5112966"/>
                  <a:pt x="5647885" y="5152389"/>
                  <a:pt x="5549329" y="5048200"/>
                </a:cubicBezTo>
                <a:cubicBezTo>
                  <a:pt x="5509907" y="5045384"/>
                  <a:pt x="5376316" y="4789210"/>
                  <a:pt x="5419216" y="5037184"/>
                </a:cubicBezTo>
                <a:cubicBezTo>
                  <a:pt x="5405435" y="5090251"/>
                  <a:pt x="5433637" y="5220612"/>
                  <a:pt x="5443538" y="5420527"/>
                </a:cubicBezTo>
                <a:cubicBezTo>
                  <a:pt x="5476547" y="5566524"/>
                  <a:pt x="5452941" y="5652539"/>
                  <a:pt x="5316855" y="5635849"/>
                </a:cubicBezTo>
                <a:cubicBezTo>
                  <a:pt x="5141790" y="5647943"/>
                  <a:pt x="5148706" y="5638788"/>
                  <a:pt x="5155938" y="5481815"/>
                </a:cubicBezTo>
                <a:lnTo>
                  <a:pt x="5158239" y="5413630"/>
                </a:lnTo>
                <a:lnTo>
                  <a:pt x="5147349" y="5413910"/>
                </a:lnTo>
                <a:cubicBezTo>
                  <a:pt x="5106936" y="5406991"/>
                  <a:pt x="5009142" y="5367002"/>
                  <a:pt x="4989556" y="5369179"/>
                </a:cubicBezTo>
                <a:cubicBezTo>
                  <a:pt x="5094015" y="5442300"/>
                  <a:pt x="4991296" y="5397034"/>
                  <a:pt x="5000002" y="5487565"/>
                </a:cubicBezTo>
                <a:cubicBezTo>
                  <a:pt x="4958218" y="5459710"/>
                  <a:pt x="4810235" y="5506715"/>
                  <a:pt x="4733631" y="5463192"/>
                </a:cubicBezTo>
                <a:cubicBezTo>
                  <a:pt x="4627433" y="5299540"/>
                  <a:pt x="4711000" y="5598988"/>
                  <a:pt x="4608281" y="5525867"/>
                </a:cubicBezTo>
                <a:cubicBezTo>
                  <a:pt x="4568239" y="5546759"/>
                  <a:pt x="4451593" y="5541535"/>
                  <a:pt x="4392400" y="5475378"/>
                </a:cubicBezTo>
                <a:cubicBezTo>
                  <a:pt x="4333206" y="5489305"/>
                  <a:pt x="4202634" y="5400516"/>
                  <a:pt x="4221784" y="5518903"/>
                </a:cubicBezTo>
                <a:cubicBezTo>
                  <a:pt x="4084248" y="5545017"/>
                  <a:pt x="3838769" y="5593764"/>
                  <a:pt x="3716900" y="5464932"/>
                </a:cubicBezTo>
                <a:cubicBezTo>
                  <a:pt x="3668153" y="5461450"/>
                  <a:pt x="3502964" y="5144681"/>
                  <a:pt x="3556012" y="5451309"/>
                </a:cubicBezTo>
                <a:cubicBezTo>
                  <a:pt x="3538971" y="5516929"/>
                  <a:pt x="3573844" y="5678124"/>
                  <a:pt x="3586087" y="5925327"/>
                </a:cubicBezTo>
                <a:cubicBezTo>
                  <a:pt x="3626903" y="6105857"/>
                  <a:pt x="3597713" y="6212218"/>
                  <a:pt x="3429439" y="6191581"/>
                </a:cubicBezTo>
                <a:cubicBezTo>
                  <a:pt x="3182039" y="6208670"/>
                  <a:pt x="3228553" y="6191443"/>
                  <a:pt x="3233660" y="5906278"/>
                </a:cubicBezTo>
                <a:cubicBezTo>
                  <a:pt x="3238767" y="5735413"/>
                  <a:pt x="3311855" y="5413344"/>
                  <a:pt x="3288620" y="5337841"/>
                </a:cubicBezTo>
                <a:cubicBezTo>
                  <a:pt x="3224204" y="5127182"/>
                  <a:pt x="3124968" y="5473637"/>
                  <a:pt x="3046625" y="5386589"/>
                </a:cubicBezTo>
                <a:cubicBezTo>
                  <a:pt x="2935202" y="5491047"/>
                  <a:pt x="2804628" y="5522385"/>
                  <a:pt x="2640976" y="5576354"/>
                </a:cubicBezTo>
                <a:cubicBezTo>
                  <a:pt x="2658386" y="5384847"/>
                  <a:pt x="2454692" y="5661663"/>
                  <a:pt x="2473842" y="5524125"/>
                </a:cubicBezTo>
                <a:cubicBezTo>
                  <a:pt x="2462418" y="5504539"/>
                  <a:pt x="2135780" y="5611957"/>
                  <a:pt x="2183935" y="5467663"/>
                </a:cubicBezTo>
                <a:lnTo>
                  <a:pt x="2184849" y="5465670"/>
                </a:lnTo>
                <a:lnTo>
                  <a:pt x="2150410" y="5472083"/>
                </a:lnTo>
                <a:cubicBezTo>
                  <a:pt x="2034603" y="5492699"/>
                  <a:pt x="1869045" y="5511807"/>
                  <a:pt x="1781333" y="5419083"/>
                </a:cubicBezTo>
                <a:cubicBezTo>
                  <a:pt x="1741236" y="5416219"/>
                  <a:pt x="1605361" y="5155663"/>
                  <a:pt x="1648995" y="5407878"/>
                </a:cubicBezTo>
                <a:cubicBezTo>
                  <a:pt x="1634979" y="5461853"/>
                  <a:pt x="1663663" y="5594444"/>
                  <a:pt x="1673733" y="5797780"/>
                </a:cubicBezTo>
                <a:cubicBezTo>
                  <a:pt x="1707306" y="5946274"/>
                  <a:pt x="1683296" y="6033761"/>
                  <a:pt x="1544883" y="6016786"/>
                </a:cubicBezTo>
                <a:cubicBezTo>
                  <a:pt x="1341385" y="6030843"/>
                  <a:pt x="1379645" y="6016673"/>
                  <a:pt x="1383845" y="5782111"/>
                </a:cubicBezTo>
                <a:cubicBezTo>
                  <a:pt x="1388046" y="5641567"/>
                  <a:pt x="1448164" y="5376650"/>
                  <a:pt x="1429052" y="5314546"/>
                </a:cubicBezTo>
                <a:cubicBezTo>
                  <a:pt x="1376068" y="5141268"/>
                  <a:pt x="1294441" y="5426244"/>
                  <a:pt x="1230000" y="5354642"/>
                </a:cubicBezTo>
                <a:cubicBezTo>
                  <a:pt x="1138350" y="5440565"/>
                  <a:pt x="1030947" y="5466341"/>
                  <a:pt x="896336" y="5510734"/>
                </a:cubicBezTo>
                <a:cubicBezTo>
                  <a:pt x="910656" y="5353210"/>
                  <a:pt x="743109" y="5580904"/>
                  <a:pt x="758860" y="5467773"/>
                </a:cubicBezTo>
                <a:cubicBezTo>
                  <a:pt x="748837" y="5450588"/>
                  <a:pt x="443813" y="5552263"/>
                  <a:pt x="532599" y="5394739"/>
                </a:cubicBezTo>
                <a:cubicBezTo>
                  <a:pt x="462430" y="5443429"/>
                  <a:pt x="304906" y="5434836"/>
                  <a:pt x="442381" y="5357507"/>
                </a:cubicBezTo>
                <a:cubicBezTo>
                  <a:pt x="241896" y="5394739"/>
                  <a:pt x="402284" y="5288769"/>
                  <a:pt x="505391" y="5294497"/>
                </a:cubicBezTo>
                <a:cubicBezTo>
                  <a:pt x="410877" y="5280177"/>
                  <a:pt x="304906" y="5310249"/>
                  <a:pt x="223279" y="5277313"/>
                </a:cubicBezTo>
                <a:cubicBezTo>
                  <a:pt x="130198" y="5337458"/>
                  <a:pt x="188910" y="5235783"/>
                  <a:pt x="123037" y="5265856"/>
                </a:cubicBezTo>
                <a:cubicBezTo>
                  <a:pt x="121605" y="5217167"/>
                  <a:pt x="170295" y="5172773"/>
                  <a:pt x="58596" y="5221462"/>
                </a:cubicBezTo>
                <a:cubicBezTo>
                  <a:pt x="-136162" y="5247239"/>
                  <a:pt x="231871" y="5124084"/>
                  <a:pt x="57163" y="5132676"/>
                </a:cubicBezTo>
                <a:cubicBezTo>
                  <a:pt x="130198" y="5082556"/>
                  <a:pt x="236168" y="5042459"/>
                  <a:pt x="372211" y="5061074"/>
                </a:cubicBezTo>
                <a:cubicBezTo>
                  <a:pt x="439517" y="5128381"/>
                  <a:pt x="697284" y="4965129"/>
                  <a:pt x="528303" y="5022410"/>
                </a:cubicBezTo>
                <a:cubicBezTo>
                  <a:pt x="571264" y="4899255"/>
                  <a:pt x="468158" y="5022410"/>
                  <a:pt x="383667" y="5056779"/>
                </a:cubicBezTo>
                <a:cubicBezTo>
                  <a:pt x="436653" y="4973721"/>
                  <a:pt x="360755" y="4972288"/>
                  <a:pt x="312065" y="5013818"/>
                </a:cubicBezTo>
                <a:cubicBezTo>
                  <a:pt x="284857" y="4989473"/>
                  <a:pt x="240464" y="4933624"/>
                  <a:pt x="155974" y="4962265"/>
                </a:cubicBezTo>
                <a:cubicBezTo>
                  <a:pt x="264809" y="4874910"/>
                  <a:pt x="140221" y="4896391"/>
                  <a:pt x="77212" y="4912143"/>
                </a:cubicBezTo>
                <a:cubicBezTo>
                  <a:pt x="-108953" y="4870614"/>
                  <a:pt x="259081" y="4864886"/>
                  <a:pt x="104421" y="4806172"/>
                </a:cubicBezTo>
                <a:cubicBezTo>
                  <a:pt x="150246" y="4781828"/>
                  <a:pt x="549783" y="4811900"/>
                  <a:pt x="442381" y="4760347"/>
                </a:cubicBezTo>
                <a:cubicBezTo>
                  <a:pt x="416605" y="4714522"/>
                  <a:pt x="337842" y="4771803"/>
                  <a:pt x="292017" y="4701634"/>
                </a:cubicBezTo>
                <a:cubicBezTo>
                  <a:pt x="137357" y="4741731"/>
                  <a:pt x="376508" y="4605687"/>
                  <a:pt x="249056" y="4640056"/>
                </a:cubicBezTo>
                <a:cubicBezTo>
                  <a:pt x="87237" y="4632897"/>
                  <a:pt x="210392" y="4582775"/>
                  <a:pt x="294881" y="4588503"/>
                </a:cubicBezTo>
                <a:cubicBezTo>
                  <a:pt x="472453" y="4502581"/>
                  <a:pt x="163134" y="4535518"/>
                  <a:pt x="115877" y="4451027"/>
                </a:cubicBezTo>
                <a:cubicBezTo>
                  <a:pt x="177454" y="4369402"/>
                  <a:pt x="158838" y="4356513"/>
                  <a:pt x="57163" y="4356513"/>
                </a:cubicBezTo>
                <a:cubicBezTo>
                  <a:pt x="-108953" y="4273455"/>
                  <a:pt x="299178" y="4365105"/>
                  <a:pt x="148813" y="4296368"/>
                </a:cubicBezTo>
                <a:cubicBezTo>
                  <a:pt x="204664" y="4266296"/>
                  <a:pt x="310634" y="4269160"/>
                  <a:pt x="395123" y="4263431"/>
                </a:cubicBezTo>
                <a:cubicBezTo>
                  <a:pt x="476750" y="4322144"/>
                  <a:pt x="854807" y="4209014"/>
                  <a:pt x="711604" y="4181805"/>
                </a:cubicBezTo>
                <a:cubicBezTo>
                  <a:pt x="576993" y="4213309"/>
                  <a:pt x="754565" y="4082995"/>
                  <a:pt x="621385" y="4147436"/>
                </a:cubicBezTo>
                <a:cubicBezTo>
                  <a:pt x="562672" y="4075834"/>
                  <a:pt x="410877" y="4143140"/>
                  <a:pt x="383667" y="4058650"/>
                </a:cubicBezTo>
                <a:cubicBezTo>
                  <a:pt x="207528" y="4022850"/>
                  <a:pt x="489638" y="4011393"/>
                  <a:pt x="345003" y="3994209"/>
                </a:cubicBezTo>
                <a:cubicBezTo>
                  <a:pt x="165998" y="3948384"/>
                  <a:pt x="303473" y="3922607"/>
                  <a:pt x="403716" y="3956976"/>
                </a:cubicBezTo>
                <a:cubicBezTo>
                  <a:pt x="558375" y="3952679"/>
                  <a:pt x="724491" y="3969863"/>
                  <a:pt x="894904" y="3926902"/>
                </a:cubicBezTo>
                <a:cubicBezTo>
                  <a:pt x="1055292" y="3892534"/>
                  <a:pt x="914953" y="3835252"/>
                  <a:pt x="821870" y="3849573"/>
                </a:cubicBezTo>
                <a:cubicBezTo>
                  <a:pt x="804685" y="3762219"/>
                  <a:pt x="694419" y="3893966"/>
                  <a:pt x="700147" y="3795155"/>
                </a:cubicBezTo>
                <a:cubicBezTo>
                  <a:pt x="628546" y="3813772"/>
                  <a:pt x="585585" y="3775107"/>
                  <a:pt x="493935" y="3790860"/>
                </a:cubicBezTo>
                <a:cubicBezTo>
                  <a:pt x="532599" y="3709233"/>
                  <a:pt x="253353" y="3785132"/>
                  <a:pt x="312065" y="3713530"/>
                </a:cubicBezTo>
                <a:cubicBezTo>
                  <a:pt x="446677" y="3650520"/>
                  <a:pt x="204664" y="3661977"/>
                  <a:pt x="316362" y="3611855"/>
                </a:cubicBezTo>
                <a:cubicBezTo>
                  <a:pt x="506822" y="3570326"/>
                  <a:pt x="710171" y="3611855"/>
                  <a:pt x="897768" y="3558870"/>
                </a:cubicBezTo>
                <a:cubicBezTo>
                  <a:pt x="670074" y="3472948"/>
                  <a:pt x="1026651" y="3484404"/>
                  <a:pt x="1093956" y="3412802"/>
                </a:cubicBezTo>
                <a:cubicBezTo>
                  <a:pt x="1030947" y="3338337"/>
                  <a:pt x="987986" y="3448603"/>
                  <a:pt x="932137" y="3418531"/>
                </a:cubicBezTo>
                <a:cubicBezTo>
                  <a:pt x="864831" y="3399913"/>
                  <a:pt x="894904" y="3422826"/>
                  <a:pt x="817574" y="3451467"/>
                </a:cubicBezTo>
                <a:cubicBezTo>
                  <a:pt x="668643" y="3428554"/>
                  <a:pt x="538327" y="3415667"/>
                  <a:pt x="419469" y="3301104"/>
                </a:cubicBezTo>
                <a:cubicBezTo>
                  <a:pt x="501094" y="3225205"/>
                  <a:pt x="774613" y="3215182"/>
                  <a:pt x="917817" y="3149308"/>
                </a:cubicBezTo>
                <a:cubicBezTo>
                  <a:pt x="860535" y="3061953"/>
                  <a:pt x="996578" y="3073409"/>
                  <a:pt x="947889" y="3037609"/>
                </a:cubicBezTo>
                <a:cubicBezTo>
                  <a:pt x="803254" y="3155036"/>
                  <a:pt x="678666" y="3049066"/>
                  <a:pt x="539760" y="2966008"/>
                </a:cubicBezTo>
                <a:cubicBezTo>
                  <a:pt x="506822" y="2875789"/>
                  <a:pt x="1013762" y="2983192"/>
                  <a:pt x="787501" y="2882949"/>
                </a:cubicBezTo>
                <a:cubicBezTo>
                  <a:pt x="767452" y="2874357"/>
                  <a:pt x="539760" y="2774115"/>
                  <a:pt x="604200" y="2723993"/>
                </a:cubicBezTo>
                <a:cubicBezTo>
                  <a:pt x="760293" y="2660983"/>
                  <a:pt x="946458" y="2768387"/>
                  <a:pt x="1086797" y="2650960"/>
                </a:cubicBezTo>
                <a:cubicBezTo>
                  <a:pt x="1032380" y="2701080"/>
                  <a:pt x="920681" y="2514916"/>
                  <a:pt x="811846" y="2517780"/>
                </a:cubicBezTo>
                <a:cubicBezTo>
                  <a:pt x="755996" y="2503459"/>
                  <a:pt x="511119" y="2398922"/>
                  <a:pt x="605633" y="2376009"/>
                </a:cubicBezTo>
                <a:cubicBezTo>
                  <a:pt x="710171" y="2427562"/>
                  <a:pt x="668643" y="2312999"/>
                  <a:pt x="744540" y="2354528"/>
                </a:cubicBezTo>
                <a:cubicBezTo>
                  <a:pt x="894904" y="2450475"/>
                  <a:pt x="753132" y="2284359"/>
                  <a:pt x="844782" y="2285790"/>
                </a:cubicBezTo>
                <a:cubicBezTo>
                  <a:pt x="1055292" y="2318728"/>
                  <a:pt x="889176" y="2214188"/>
                  <a:pt x="787501" y="2185548"/>
                </a:cubicBezTo>
                <a:cubicBezTo>
                  <a:pt x="796093" y="2171227"/>
                  <a:pt x="692987" y="2099625"/>
                  <a:pt x="783206" y="2098194"/>
                </a:cubicBezTo>
                <a:cubicBezTo>
                  <a:pt x="847646" y="2025160"/>
                  <a:pt x="1093956" y="2148315"/>
                  <a:pt x="1003739" y="2053800"/>
                </a:cubicBezTo>
                <a:cubicBezTo>
                  <a:pt x="1138350" y="2093897"/>
                  <a:pt x="1318787" y="2092466"/>
                  <a:pt x="1413301" y="1949263"/>
                </a:cubicBezTo>
                <a:cubicBezTo>
                  <a:pt x="1398981" y="1904869"/>
                  <a:pt x="1135486" y="2093897"/>
                  <a:pt x="1063884" y="2007975"/>
                </a:cubicBezTo>
                <a:cubicBezTo>
                  <a:pt x="1244321" y="1847587"/>
                  <a:pt x="963642" y="2085305"/>
                  <a:pt x="935001" y="1947830"/>
                </a:cubicBezTo>
                <a:cubicBezTo>
                  <a:pt x="1103981" y="1837564"/>
                  <a:pt x="721627" y="2022296"/>
                  <a:pt x="887743" y="1889117"/>
                </a:cubicBezTo>
                <a:cubicBezTo>
                  <a:pt x="836190" y="1899140"/>
                  <a:pt x="585585" y="1833267"/>
                  <a:pt x="787501" y="1817515"/>
                </a:cubicBezTo>
                <a:cubicBezTo>
                  <a:pt x="854807" y="1702952"/>
                  <a:pt x="996578" y="1847587"/>
                  <a:pt x="1089661" y="1843292"/>
                </a:cubicBezTo>
                <a:cubicBezTo>
                  <a:pt x="1012331" y="1717273"/>
                  <a:pt x="1459126" y="1985063"/>
                  <a:pt x="1413301" y="1781714"/>
                </a:cubicBezTo>
                <a:cubicBezTo>
                  <a:pt x="1323082" y="1840428"/>
                  <a:pt x="1327379" y="1767393"/>
                  <a:pt x="1234296" y="1775985"/>
                </a:cubicBezTo>
                <a:cubicBezTo>
                  <a:pt x="1282985" y="1691496"/>
                  <a:pt x="1134053" y="1748777"/>
                  <a:pt x="1063884" y="1724432"/>
                </a:cubicBezTo>
                <a:cubicBezTo>
                  <a:pt x="914953" y="1672879"/>
                  <a:pt x="1242888" y="1659991"/>
                  <a:pt x="1046700" y="1591254"/>
                </a:cubicBezTo>
                <a:cubicBezTo>
                  <a:pt x="924976" y="1531108"/>
                  <a:pt x="1158399" y="1546860"/>
                  <a:pt x="1018059" y="1486714"/>
                </a:cubicBezTo>
                <a:cubicBezTo>
                  <a:pt x="1020923" y="1436594"/>
                  <a:pt x="1351723" y="1604141"/>
                  <a:pt x="1207088" y="1406520"/>
                </a:cubicBezTo>
                <a:cubicBezTo>
                  <a:pt x="1297305" y="1449481"/>
                  <a:pt x="1335971" y="1366423"/>
                  <a:pt x="1218544" y="1366423"/>
                </a:cubicBezTo>
                <a:cubicBezTo>
                  <a:pt x="1280121" y="1342079"/>
                  <a:pt x="1091092" y="1145890"/>
                  <a:pt x="1242888" y="1204604"/>
                </a:cubicBezTo>
                <a:cubicBezTo>
                  <a:pt x="1287282" y="1175963"/>
                  <a:pt x="1340266" y="1171667"/>
                  <a:pt x="1356019" y="1271909"/>
                </a:cubicBezTo>
                <a:cubicBezTo>
                  <a:pt x="1482039" y="1386472"/>
                  <a:pt x="1298738" y="1071424"/>
                  <a:pt x="1317354" y="1071424"/>
                </a:cubicBezTo>
                <a:cubicBezTo>
                  <a:pt x="1451965" y="1214628"/>
                  <a:pt x="1400412" y="1006983"/>
                  <a:pt x="1416165" y="923925"/>
                </a:cubicBezTo>
                <a:cubicBezTo>
                  <a:pt x="1519271" y="949702"/>
                  <a:pt x="1413301" y="1091473"/>
                  <a:pt x="1487767" y="1081449"/>
                </a:cubicBezTo>
                <a:cubicBezTo>
                  <a:pt x="1668203" y="964022"/>
                  <a:pt x="1506382" y="1120113"/>
                  <a:pt x="1480606" y="1201740"/>
                </a:cubicBezTo>
                <a:cubicBezTo>
                  <a:pt x="1446237" y="1397928"/>
                  <a:pt x="1537887" y="1118682"/>
                  <a:pt x="1589441" y="1191715"/>
                </a:cubicBezTo>
                <a:cubicBezTo>
                  <a:pt x="1663906" y="1175963"/>
                  <a:pt x="1779902" y="1117249"/>
                  <a:pt x="1662475" y="1231812"/>
                </a:cubicBezTo>
                <a:cubicBezTo>
                  <a:pt x="1825727" y="1277637"/>
                  <a:pt x="1629537" y="1284798"/>
                  <a:pt x="1572256" y="1291957"/>
                </a:cubicBezTo>
                <a:cubicBezTo>
                  <a:pt x="1682524" y="1296254"/>
                  <a:pt x="1722620" y="1405089"/>
                  <a:pt x="1580848" y="1397928"/>
                </a:cubicBezTo>
                <a:cubicBezTo>
                  <a:pt x="1449101" y="1276206"/>
                  <a:pt x="1433349" y="1612733"/>
                  <a:pt x="1546479" y="1591254"/>
                </a:cubicBezTo>
                <a:cubicBezTo>
                  <a:pt x="1643858" y="1469530"/>
                  <a:pt x="1718324" y="1367856"/>
                  <a:pt x="1871552" y="1362128"/>
                </a:cubicBezTo>
                <a:cubicBezTo>
                  <a:pt x="1788494" y="1438025"/>
                  <a:pt x="1977523" y="1486714"/>
                  <a:pt x="1835750" y="1538268"/>
                </a:cubicBezTo>
                <a:cubicBezTo>
                  <a:pt x="2029076" y="1608438"/>
                  <a:pt x="1746964" y="1634215"/>
                  <a:pt x="1764149" y="1685768"/>
                </a:cubicBezTo>
                <a:cubicBezTo>
                  <a:pt x="1904488" y="1704384"/>
                  <a:pt x="1838615" y="1730160"/>
                  <a:pt x="1755557" y="1800331"/>
                </a:cubicBezTo>
                <a:cubicBezTo>
                  <a:pt x="1772741" y="1783146"/>
                  <a:pt x="1997571" y="1851884"/>
                  <a:pt x="2077765" y="1916325"/>
                </a:cubicBezTo>
                <a:cubicBezTo>
                  <a:pt x="2037668" y="2038049"/>
                  <a:pt x="1900193" y="1920622"/>
                  <a:pt x="1860096" y="2006544"/>
                </a:cubicBezTo>
                <a:cubicBezTo>
                  <a:pt x="1774174" y="1874797"/>
                  <a:pt x="1679659" y="2083874"/>
                  <a:pt x="1625242" y="1926350"/>
                </a:cubicBezTo>
                <a:cubicBezTo>
                  <a:pt x="1630970" y="2045208"/>
                  <a:pt x="1536456" y="1963583"/>
                  <a:pt x="1522135" y="1899140"/>
                </a:cubicBezTo>
                <a:cubicBezTo>
                  <a:pt x="1427621" y="1932078"/>
                  <a:pt x="1646722" y="2026592"/>
                  <a:pt x="1689683" y="2049505"/>
                </a:cubicBezTo>
                <a:cubicBezTo>
                  <a:pt x="1731213" y="2189844"/>
                  <a:pt x="1958906" y="1942102"/>
                  <a:pt x="2039100" y="2113946"/>
                </a:cubicBezTo>
                <a:cubicBezTo>
                  <a:pt x="2104973" y="2060961"/>
                  <a:pt x="2432910" y="2138291"/>
                  <a:pt x="2215240" y="2164068"/>
                </a:cubicBezTo>
                <a:cubicBezTo>
                  <a:pt x="2229561" y="2222780"/>
                  <a:pt x="2112134" y="2284359"/>
                  <a:pt x="2021915" y="2218485"/>
                </a:cubicBezTo>
                <a:cubicBezTo>
                  <a:pt x="2157959" y="2288654"/>
                  <a:pt x="2016187" y="2308703"/>
                  <a:pt x="1950313" y="2242829"/>
                </a:cubicBezTo>
                <a:cubicBezTo>
                  <a:pt x="1951746" y="2367417"/>
                  <a:pt x="1792789" y="2265742"/>
                  <a:pt x="1725485" y="2271470"/>
                </a:cubicBezTo>
                <a:cubicBezTo>
                  <a:pt x="1798518" y="2403217"/>
                  <a:pt x="2007595" y="2434722"/>
                  <a:pt x="2126454" y="2324456"/>
                </a:cubicBezTo>
                <a:cubicBezTo>
                  <a:pt x="2135046" y="2428994"/>
                  <a:pt x="2242448" y="2321592"/>
                  <a:pt x="2292571" y="2370281"/>
                </a:cubicBezTo>
                <a:cubicBezTo>
                  <a:pt x="2422527" y="2371354"/>
                  <a:pt x="2355132" y="2391761"/>
                  <a:pt x="2300021" y="2431500"/>
                </a:cubicBezTo>
                <a:lnTo>
                  <a:pt x="2293389" y="2437073"/>
                </a:lnTo>
                <a:lnTo>
                  <a:pt x="2357703" y="2434619"/>
                </a:lnTo>
                <a:cubicBezTo>
                  <a:pt x="2504309" y="2435384"/>
                  <a:pt x="2680583" y="2457827"/>
                  <a:pt x="2508662" y="2381659"/>
                </a:cubicBezTo>
                <a:cubicBezTo>
                  <a:pt x="2484288" y="2371213"/>
                  <a:pt x="2207473" y="2249345"/>
                  <a:pt x="2285816" y="2188410"/>
                </a:cubicBezTo>
                <a:cubicBezTo>
                  <a:pt x="2475584" y="2111806"/>
                  <a:pt x="2701911" y="2242381"/>
                  <a:pt x="2872527" y="2099621"/>
                </a:cubicBezTo>
                <a:cubicBezTo>
                  <a:pt x="2806370" y="2160554"/>
                  <a:pt x="2670574" y="1934227"/>
                  <a:pt x="2538259" y="1937709"/>
                </a:cubicBezTo>
                <a:cubicBezTo>
                  <a:pt x="2470360" y="1920299"/>
                  <a:pt x="2172654" y="1793208"/>
                  <a:pt x="2287558" y="1765353"/>
                </a:cubicBezTo>
                <a:cubicBezTo>
                  <a:pt x="2414649" y="1828028"/>
                  <a:pt x="2364161" y="1688750"/>
                  <a:pt x="2456432" y="1739237"/>
                </a:cubicBezTo>
                <a:cubicBezTo>
                  <a:pt x="2639236" y="1855884"/>
                  <a:pt x="2466878" y="1653930"/>
                  <a:pt x="2578301" y="1655670"/>
                </a:cubicBezTo>
                <a:cubicBezTo>
                  <a:pt x="2834225" y="1695713"/>
                  <a:pt x="2632272" y="1568621"/>
                  <a:pt x="2508662" y="1533802"/>
                </a:cubicBezTo>
                <a:cubicBezTo>
                  <a:pt x="2519107" y="1516392"/>
                  <a:pt x="2393757" y="1429343"/>
                  <a:pt x="2503439" y="1427603"/>
                </a:cubicBezTo>
                <a:cubicBezTo>
                  <a:pt x="2581783" y="1338812"/>
                  <a:pt x="2881231" y="1488536"/>
                  <a:pt x="2771550" y="1373632"/>
                </a:cubicBezTo>
                <a:cubicBezTo>
                  <a:pt x="2935202" y="1422379"/>
                  <a:pt x="3154565" y="1420639"/>
                  <a:pt x="3269470" y="1246541"/>
                </a:cubicBezTo>
                <a:cubicBezTo>
                  <a:pt x="3252060" y="1192570"/>
                  <a:pt x="2931720" y="1422379"/>
                  <a:pt x="2844671" y="1317920"/>
                </a:cubicBezTo>
                <a:cubicBezTo>
                  <a:pt x="3064034" y="1122931"/>
                  <a:pt x="2722803" y="1411933"/>
                  <a:pt x="2687983" y="1244799"/>
                </a:cubicBezTo>
                <a:cubicBezTo>
                  <a:pt x="2893419" y="1110745"/>
                  <a:pt x="2428577" y="1335330"/>
                  <a:pt x="2630530" y="1173420"/>
                </a:cubicBezTo>
                <a:cubicBezTo>
                  <a:pt x="2567855" y="1185606"/>
                  <a:pt x="2263185" y="1105521"/>
                  <a:pt x="2508662" y="1086371"/>
                </a:cubicBezTo>
                <a:cubicBezTo>
                  <a:pt x="2590489" y="947093"/>
                  <a:pt x="2762844" y="1122931"/>
                  <a:pt x="2876009" y="1117709"/>
                </a:cubicBezTo>
                <a:cubicBezTo>
                  <a:pt x="2781996" y="964502"/>
                  <a:pt x="3325181" y="1290065"/>
                  <a:pt x="3269470" y="1042846"/>
                </a:cubicBezTo>
                <a:cubicBezTo>
                  <a:pt x="3159787" y="1114227"/>
                  <a:pt x="3165011" y="1025436"/>
                  <a:pt x="3051847" y="1035882"/>
                </a:cubicBezTo>
                <a:cubicBezTo>
                  <a:pt x="3111040" y="933165"/>
                  <a:pt x="2929978" y="1002804"/>
                  <a:pt x="2844671" y="973206"/>
                </a:cubicBezTo>
                <a:cubicBezTo>
                  <a:pt x="2663609" y="910531"/>
                  <a:pt x="3062293" y="894863"/>
                  <a:pt x="2823779" y="811296"/>
                </a:cubicBezTo>
                <a:cubicBezTo>
                  <a:pt x="2675795" y="738175"/>
                  <a:pt x="2959576" y="757325"/>
                  <a:pt x="2788960" y="684204"/>
                </a:cubicBezTo>
                <a:cubicBezTo>
                  <a:pt x="2792442" y="623271"/>
                  <a:pt x="3194607" y="826964"/>
                  <a:pt x="3018769" y="586709"/>
                </a:cubicBezTo>
                <a:cubicBezTo>
                  <a:pt x="3128450" y="638938"/>
                  <a:pt x="3175457" y="537962"/>
                  <a:pt x="3032697" y="537962"/>
                </a:cubicBezTo>
                <a:cubicBezTo>
                  <a:pt x="3107558" y="508366"/>
                  <a:pt x="2877749" y="269851"/>
                  <a:pt x="3062293" y="341232"/>
                </a:cubicBezTo>
                <a:cubicBezTo>
                  <a:pt x="3116264" y="306412"/>
                  <a:pt x="3180679" y="301189"/>
                  <a:pt x="3199831" y="423057"/>
                </a:cubicBezTo>
                <a:cubicBezTo>
                  <a:pt x="3353037" y="562335"/>
                  <a:pt x="3130192" y="179320"/>
                  <a:pt x="3152823" y="179320"/>
                </a:cubicBezTo>
                <a:cubicBezTo>
                  <a:pt x="3316475" y="353418"/>
                  <a:pt x="3253800" y="100977"/>
                  <a:pt x="3272952" y="0"/>
                </a:cubicBezTo>
                <a:close/>
              </a:path>
            </a:pathLst>
          </a:custGeom>
          <a:solidFill>
            <a:schemeClr val="bg1">
              <a:lumMod val="95000"/>
            </a:schemeClr>
          </a:solidFill>
        </p:spPr>
        <p:txBody>
          <a:bodyPr wrap="square" lIns="68574" tIns="34289" rIns="68574" bIns="34289" anchor="ctr">
            <a:noAutofit/>
          </a:bodyP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a:t>
            </a:r>
            <a:endParaRPr lang="ko-KR" altLang="en-US" dirty="0"/>
          </a:p>
        </p:txBody>
      </p:sp>
      <p:sp>
        <p:nvSpPr>
          <p:cNvPr id="11" name="Graphic 47"/>
          <p:cNvSpPr/>
          <p:nvPr userDrawn="1"/>
        </p:nvSpPr>
        <p:spPr>
          <a:xfrm>
            <a:off x="7219315" y="3047557"/>
            <a:ext cx="1135856" cy="1703785"/>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2" name="Graphic 47"/>
          <p:cNvSpPr/>
          <p:nvPr userDrawn="1"/>
        </p:nvSpPr>
        <p:spPr>
          <a:xfrm>
            <a:off x="7966426" y="3600032"/>
            <a:ext cx="885752" cy="132862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3" name="Freeform: Shape 12"/>
          <p:cNvSpPr/>
          <p:nvPr userDrawn="1"/>
        </p:nvSpPr>
        <p:spPr>
          <a:xfrm>
            <a:off x="8831117" y="4012375"/>
            <a:ext cx="312887" cy="841914"/>
          </a:xfrm>
          <a:custGeom>
            <a:avLst/>
            <a:gdLst>
              <a:gd name="connsiteX0" fmla="*/ 150537 w 417182"/>
              <a:gd name="connsiteY0" fmla="*/ 987116 h 1122552"/>
              <a:gd name="connsiteX1" fmla="*/ 150537 w 417182"/>
              <a:gd name="connsiteY1" fmla="*/ 987116 h 1122552"/>
              <a:gd name="connsiteX2" fmla="*/ 184647 w 417182"/>
              <a:gd name="connsiteY2" fmla="*/ 867904 h 1122552"/>
              <a:gd name="connsiteX3" fmla="*/ 184647 w 417182"/>
              <a:gd name="connsiteY3" fmla="*/ 867904 h 1122552"/>
              <a:gd name="connsiteX4" fmla="*/ 106436 w 417182"/>
              <a:gd name="connsiteY4" fmla="*/ 864804 h 1122552"/>
              <a:gd name="connsiteX5" fmla="*/ 167075 w 417182"/>
              <a:gd name="connsiteY5" fmla="*/ 875140 h 1122552"/>
              <a:gd name="connsiteX6" fmla="*/ 106436 w 417182"/>
              <a:gd name="connsiteY6" fmla="*/ 864804 h 1122552"/>
              <a:gd name="connsiteX7" fmla="*/ 52342 w 417182"/>
              <a:gd name="connsiteY7" fmla="*/ 839997 h 1122552"/>
              <a:gd name="connsiteX8" fmla="*/ 52342 w 417182"/>
              <a:gd name="connsiteY8" fmla="*/ 839997 h 1122552"/>
              <a:gd name="connsiteX9" fmla="*/ 271472 w 417182"/>
              <a:gd name="connsiteY9" fmla="*/ 512336 h 1122552"/>
              <a:gd name="connsiteX10" fmla="*/ 271472 w 417182"/>
              <a:gd name="connsiteY10" fmla="*/ 512336 h 1122552"/>
              <a:gd name="connsiteX11" fmla="*/ 313851 w 417182"/>
              <a:gd name="connsiteY11" fmla="*/ 324560 h 1122552"/>
              <a:gd name="connsiteX12" fmla="*/ 313851 w 417182"/>
              <a:gd name="connsiteY12" fmla="*/ 324560 h 1122552"/>
              <a:gd name="connsiteX13" fmla="*/ 243908 w 417182"/>
              <a:gd name="connsiteY13" fmla="*/ 324560 h 1122552"/>
              <a:gd name="connsiteX14" fmla="*/ 278707 w 417182"/>
              <a:gd name="connsiteY14" fmla="*/ 339720 h 1122552"/>
              <a:gd name="connsiteX15" fmla="*/ 243908 w 417182"/>
              <a:gd name="connsiteY15" fmla="*/ 324560 h 1122552"/>
              <a:gd name="connsiteX16" fmla="*/ 330733 w 417182"/>
              <a:gd name="connsiteY16" fmla="*/ 318703 h 1122552"/>
              <a:gd name="connsiteX17" fmla="*/ 330733 w 417182"/>
              <a:gd name="connsiteY17" fmla="*/ 318703 h 1122552"/>
              <a:gd name="connsiteX18" fmla="*/ 345204 w 417182"/>
              <a:gd name="connsiteY18" fmla="*/ 311123 h 1122552"/>
              <a:gd name="connsiteX19" fmla="*/ 345204 w 417182"/>
              <a:gd name="connsiteY19" fmla="*/ 311123 h 1122552"/>
              <a:gd name="connsiteX20" fmla="*/ 371045 w 417182"/>
              <a:gd name="connsiteY20" fmla="*/ 272534 h 1122552"/>
              <a:gd name="connsiteX21" fmla="*/ 369322 w 417182"/>
              <a:gd name="connsiteY21" fmla="*/ 279769 h 1122552"/>
              <a:gd name="connsiteX22" fmla="*/ 371045 w 417182"/>
              <a:gd name="connsiteY22" fmla="*/ 272534 h 1122552"/>
              <a:gd name="connsiteX23" fmla="*/ 399297 w 417182"/>
              <a:gd name="connsiteY23" fmla="*/ 215684 h 1122552"/>
              <a:gd name="connsiteX24" fmla="*/ 399297 w 417182"/>
              <a:gd name="connsiteY24" fmla="*/ 215684 h 1122552"/>
              <a:gd name="connsiteX25" fmla="*/ 362431 w 417182"/>
              <a:gd name="connsiteY25" fmla="*/ 208794 h 1122552"/>
              <a:gd name="connsiteX26" fmla="*/ 369667 w 417182"/>
              <a:gd name="connsiteY26" fmla="*/ 214306 h 1122552"/>
              <a:gd name="connsiteX27" fmla="*/ 362431 w 417182"/>
              <a:gd name="connsiteY27" fmla="*/ 208794 h 1122552"/>
              <a:gd name="connsiteX28" fmla="*/ 401365 w 417182"/>
              <a:gd name="connsiteY28" fmla="*/ 167448 h 1122552"/>
              <a:gd name="connsiteX29" fmla="*/ 383104 w 417182"/>
              <a:gd name="connsiteY29" fmla="*/ 182264 h 1122552"/>
              <a:gd name="connsiteX30" fmla="*/ 401365 w 417182"/>
              <a:gd name="connsiteY30" fmla="*/ 167448 h 1122552"/>
              <a:gd name="connsiteX31" fmla="*/ 309716 w 417182"/>
              <a:gd name="connsiteY31" fmla="*/ 143675 h 1122552"/>
              <a:gd name="connsiteX32" fmla="*/ 314540 w 417182"/>
              <a:gd name="connsiteY32" fmla="*/ 155045 h 1122552"/>
              <a:gd name="connsiteX33" fmla="*/ 309716 w 417182"/>
              <a:gd name="connsiteY33" fmla="*/ 143675 h 1122552"/>
              <a:gd name="connsiteX34" fmla="*/ 317985 w 417182"/>
              <a:gd name="connsiteY34" fmla="*/ 101296 h 1122552"/>
              <a:gd name="connsiteX35" fmla="*/ 325909 w 417182"/>
              <a:gd name="connsiteY35" fmla="*/ 115767 h 1122552"/>
              <a:gd name="connsiteX36" fmla="*/ 317985 w 417182"/>
              <a:gd name="connsiteY36" fmla="*/ 101296 h 1122552"/>
              <a:gd name="connsiteX37" fmla="*/ 340725 w 417182"/>
              <a:gd name="connsiteY37" fmla="*/ 0 h 1122552"/>
              <a:gd name="connsiteX38" fmla="*/ 357952 w 417182"/>
              <a:gd name="connsiteY38" fmla="*/ 37900 h 1122552"/>
              <a:gd name="connsiteX39" fmla="*/ 356229 w 417182"/>
              <a:gd name="connsiteY39" fmla="*/ 66842 h 1122552"/>
              <a:gd name="connsiteX40" fmla="*/ 382414 w 417182"/>
              <a:gd name="connsiteY40" fmla="*/ 64430 h 1122552"/>
              <a:gd name="connsiteX41" fmla="*/ 399986 w 417182"/>
              <a:gd name="connsiteY41" fmla="*/ 74077 h 1122552"/>
              <a:gd name="connsiteX42" fmla="*/ 378280 w 417182"/>
              <a:gd name="connsiteY42" fmla="*/ 88548 h 1122552"/>
              <a:gd name="connsiteX43" fmla="*/ 380347 w 417182"/>
              <a:gd name="connsiteY43" fmla="*/ 114044 h 1122552"/>
              <a:gd name="connsiteX44" fmla="*/ 372078 w 417182"/>
              <a:gd name="connsiteY44" fmla="*/ 160557 h 1122552"/>
              <a:gd name="connsiteX45" fmla="*/ 406145 w 417182"/>
              <a:gd name="connsiteY45" fmla="*/ 122529 h 1122552"/>
              <a:gd name="connsiteX46" fmla="*/ 417182 w 417182"/>
              <a:gd name="connsiteY46" fmla="*/ 118254 h 1122552"/>
              <a:gd name="connsiteX47" fmla="*/ 417182 w 417182"/>
              <a:gd name="connsiteY47" fmla="*/ 252973 h 1122552"/>
              <a:gd name="connsiteX48" fmla="*/ 416438 w 417182"/>
              <a:gd name="connsiteY48" fmla="*/ 253154 h 1122552"/>
              <a:gd name="connsiteX49" fmla="*/ 391028 w 417182"/>
              <a:gd name="connsiteY49" fmla="*/ 241181 h 1122552"/>
              <a:gd name="connsiteX50" fmla="*/ 366221 w 417182"/>
              <a:gd name="connsiteY50" fmla="*/ 234634 h 1122552"/>
              <a:gd name="connsiteX51" fmla="*/ 406532 w 417182"/>
              <a:gd name="connsiteY51" fmla="*/ 270811 h 1122552"/>
              <a:gd name="connsiteX52" fmla="*/ 417182 w 417182"/>
              <a:gd name="connsiteY52" fmla="*/ 278708 h 1122552"/>
              <a:gd name="connsiteX53" fmla="*/ 417182 w 417182"/>
              <a:gd name="connsiteY53" fmla="*/ 324555 h 1122552"/>
              <a:gd name="connsiteX54" fmla="*/ 415146 w 417182"/>
              <a:gd name="connsiteY54" fmla="*/ 324215 h 1122552"/>
              <a:gd name="connsiteX55" fmla="*/ 417182 w 417182"/>
              <a:gd name="connsiteY55" fmla="*/ 326321 h 1122552"/>
              <a:gd name="connsiteX56" fmla="*/ 417182 w 417182"/>
              <a:gd name="connsiteY56" fmla="*/ 395968 h 1122552"/>
              <a:gd name="connsiteX57" fmla="*/ 405154 w 417182"/>
              <a:gd name="connsiteY57" fmla="*/ 393469 h 1122552"/>
              <a:gd name="connsiteX58" fmla="*/ 417182 w 417182"/>
              <a:gd name="connsiteY58" fmla="*/ 403573 h 1122552"/>
              <a:gd name="connsiteX59" fmla="*/ 417182 w 417182"/>
              <a:gd name="connsiteY59" fmla="*/ 1076079 h 1122552"/>
              <a:gd name="connsiteX60" fmla="*/ 408643 w 417182"/>
              <a:gd name="connsiteY60" fmla="*/ 1072003 h 1122552"/>
              <a:gd name="connsiteX61" fmla="*/ 402398 w 417182"/>
              <a:gd name="connsiteY61" fmla="*/ 1090135 h 1122552"/>
              <a:gd name="connsiteX62" fmla="*/ 364154 w 417182"/>
              <a:gd name="connsiteY62" fmla="*/ 1119765 h 1122552"/>
              <a:gd name="connsiteX63" fmla="*/ 343826 w 417182"/>
              <a:gd name="connsiteY63" fmla="*/ 1056370 h 1122552"/>
              <a:gd name="connsiteX64" fmla="*/ 295934 w 417182"/>
              <a:gd name="connsiteY64" fmla="*/ 1066017 h 1122552"/>
              <a:gd name="connsiteX65" fmla="*/ 215656 w 417182"/>
              <a:gd name="connsiteY65" fmla="*/ 1103572 h 1122552"/>
              <a:gd name="connsiteX66" fmla="*/ 182579 w 417182"/>
              <a:gd name="connsiteY66" fmla="*/ 1093235 h 1122552"/>
              <a:gd name="connsiteX67" fmla="*/ 128142 w 417182"/>
              <a:gd name="connsiteY67" fmla="*/ 1075664 h 1122552"/>
              <a:gd name="connsiteX68" fmla="*/ 106436 w 417182"/>
              <a:gd name="connsiteY68" fmla="*/ 1066706 h 1122552"/>
              <a:gd name="connsiteX69" fmla="*/ 121595 w 417182"/>
              <a:gd name="connsiteY69" fmla="*/ 1051546 h 1122552"/>
              <a:gd name="connsiteX70" fmla="*/ 53720 w 417182"/>
              <a:gd name="connsiteY70" fmla="*/ 1047411 h 1122552"/>
              <a:gd name="connsiteX71" fmla="*/ 29602 w 417182"/>
              <a:gd name="connsiteY71" fmla="*/ 1044655 h 1122552"/>
              <a:gd name="connsiteX72" fmla="*/ 14098 w 417182"/>
              <a:gd name="connsiteY72" fmla="*/ 1033974 h 1122552"/>
              <a:gd name="connsiteX73" fmla="*/ 13753 w 417182"/>
              <a:gd name="connsiteY73" fmla="*/ 1012612 h 1122552"/>
              <a:gd name="connsiteX74" fmla="*/ 89553 w 417182"/>
              <a:gd name="connsiteY74" fmla="*/ 995385 h 1122552"/>
              <a:gd name="connsiteX75" fmla="*/ 127108 w 417182"/>
              <a:gd name="connsiteY75" fmla="*/ 986083 h 1122552"/>
              <a:gd name="connsiteX76" fmla="*/ 92309 w 417182"/>
              <a:gd name="connsiteY76" fmla="*/ 994352 h 1122552"/>
              <a:gd name="connsiteX77" fmla="*/ 75082 w 417182"/>
              <a:gd name="connsiteY77" fmla="*/ 984016 h 1122552"/>
              <a:gd name="connsiteX78" fmla="*/ 37527 w 417182"/>
              <a:gd name="connsiteY78" fmla="*/ 971612 h 1122552"/>
              <a:gd name="connsiteX79" fmla="*/ 18577 w 417182"/>
              <a:gd name="connsiteY79" fmla="*/ 959553 h 1122552"/>
              <a:gd name="connsiteX80" fmla="*/ 25123 w 417182"/>
              <a:gd name="connsiteY80" fmla="*/ 934057 h 1122552"/>
              <a:gd name="connsiteX81" fmla="*/ 106436 w 417182"/>
              <a:gd name="connsiteY81" fmla="*/ 923031 h 1122552"/>
              <a:gd name="connsiteX82" fmla="*/ 70258 w 417182"/>
              <a:gd name="connsiteY82" fmla="*/ 908905 h 1122552"/>
              <a:gd name="connsiteX83" fmla="*/ 59922 w 417182"/>
              <a:gd name="connsiteY83" fmla="*/ 894090 h 1122552"/>
              <a:gd name="connsiteX84" fmla="*/ 70947 w 417182"/>
              <a:gd name="connsiteY84" fmla="*/ 881686 h 1122552"/>
              <a:gd name="connsiteX85" fmla="*/ 27880 w 417182"/>
              <a:gd name="connsiteY85" fmla="*/ 848610 h 1122552"/>
              <a:gd name="connsiteX86" fmla="*/ 13753 w 417182"/>
              <a:gd name="connsiteY86" fmla="*/ 825870 h 1122552"/>
              <a:gd name="connsiteX87" fmla="*/ 35804 w 417182"/>
              <a:gd name="connsiteY87" fmla="*/ 811399 h 1122552"/>
              <a:gd name="connsiteX88" fmla="*/ 95065 w 417182"/>
              <a:gd name="connsiteY88" fmla="*/ 803475 h 1122552"/>
              <a:gd name="connsiteX89" fmla="*/ 171210 w 417182"/>
              <a:gd name="connsiteY89" fmla="*/ 783836 h 1122552"/>
              <a:gd name="connsiteX90" fmla="*/ 149503 w 417182"/>
              <a:gd name="connsiteY90" fmla="*/ 775567 h 1122552"/>
              <a:gd name="connsiteX91" fmla="*/ 92309 w 417182"/>
              <a:gd name="connsiteY91" fmla="*/ 754205 h 1122552"/>
              <a:gd name="connsiteX92" fmla="*/ 83007 w 417182"/>
              <a:gd name="connsiteY92" fmla="*/ 738701 h 1122552"/>
              <a:gd name="connsiteX93" fmla="*/ 97133 w 417182"/>
              <a:gd name="connsiteY93" fmla="*/ 729743 h 1122552"/>
              <a:gd name="connsiteX94" fmla="*/ 215311 w 417182"/>
              <a:gd name="connsiteY94" fmla="*/ 722507 h 1122552"/>
              <a:gd name="connsiteX95" fmla="*/ 197739 w 417182"/>
              <a:gd name="connsiteY95" fmla="*/ 703902 h 1122552"/>
              <a:gd name="connsiteX96" fmla="*/ 168453 w 417182"/>
              <a:gd name="connsiteY96" fmla="*/ 690809 h 1122552"/>
              <a:gd name="connsiteX97" fmla="*/ 118839 w 417182"/>
              <a:gd name="connsiteY97" fmla="*/ 689776 h 1122552"/>
              <a:gd name="connsiteX98" fmla="*/ 75082 w 417182"/>
              <a:gd name="connsiteY98" fmla="*/ 671170 h 1122552"/>
              <a:gd name="connsiteX99" fmla="*/ 76116 w 417182"/>
              <a:gd name="connsiteY99" fmla="*/ 646708 h 1122552"/>
              <a:gd name="connsiteX100" fmla="*/ 216000 w 417182"/>
              <a:gd name="connsiteY100" fmla="*/ 633960 h 1122552"/>
              <a:gd name="connsiteX101" fmla="*/ 263203 w 417182"/>
              <a:gd name="connsiteY101" fmla="*/ 598816 h 1122552"/>
              <a:gd name="connsiteX102" fmla="*/ 224269 w 417182"/>
              <a:gd name="connsiteY102" fmla="*/ 600194 h 1122552"/>
              <a:gd name="connsiteX103" fmla="*/ 196706 w 417182"/>
              <a:gd name="connsiteY103" fmla="*/ 608119 h 1122552"/>
              <a:gd name="connsiteX104" fmla="*/ 100923 w 417182"/>
              <a:gd name="connsiteY104" fmla="*/ 571942 h 1122552"/>
              <a:gd name="connsiteX105" fmla="*/ 220824 w 417182"/>
              <a:gd name="connsiteY105" fmla="*/ 535420 h 1122552"/>
              <a:gd name="connsiteX106" fmla="*/ 228059 w 417182"/>
              <a:gd name="connsiteY106" fmla="*/ 508546 h 1122552"/>
              <a:gd name="connsiteX107" fmla="*/ 129865 w 417182"/>
              <a:gd name="connsiteY107" fmla="*/ 491319 h 1122552"/>
              <a:gd name="connsiteX108" fmla="*/ 189470 w 417182"/>
              <a:gd name="connsiteY108" fmla="*/ 471335 h 1122552"/>
              <a:gd name="connsiteX109" fmla="*/ 145369 w 417182"/>
              <a:gd name="connsiteY109" fmla="*/ 433091 h 1122552"/>
              <a:gd name="connsiteX110" fmla="*/ 261480 w 417182"/>
              <a:gd name="connsiteY110" fmla="*/ 415519 h 1122552"/>
              <a:gd name="connsiteX111" fmla="*/ 195328 w 417182"/>
              <a:gd name="connsiteY111" fmla="*/ 383477 h 1122552"/>
              <a:gd name="connsiteX112" fmla="*/ 145714 w 417182"/>
              <a:gd name="connsiteY112" fmla="*/ 349367 h 1122552"/>
              <a:gd name="connsiteX113" fmla="*/ 179134 w 417182"/>
              <a:gd name="connsiteY113" fmla="*/ 344199 h 1122552"/>
              <a:gd name="connsiteX114" fmla="*/ 203252 w 417182"/>
              <a:gd name="connsiteY114" fmla="*/ 327661 h 1122552"/>
              <a:gd name="connsiteX115" fmla="*/ 189470 w 417182"/>
              <a:gd name="connsiteY115" fmla="*/ 303543 h 1122552"/>
              <a:gd name="connsiteX116" fmla="*/ 188437 w 417182"/>
              <a:gd name="connsiteY116" fmla="*/ 282526 h 1122552"/>
              <a:gd name="connsiteX117" fmla="*/ 241497 w 417182"/>
              <a:gd name="connsiteY117" fmla="*/ 271845 h 1122552"/>
              <a:gd name="connsiteX118" fmla="*/ 340036 w 417182"/>
              <a:gd name="connsiteY118" fmla="*/ 246693 h 1122552"/>
              <a:gd name="connsiteX119" fmla="*/ 255967 w 417182"/>
              <a:gd name="connsiteY119" fmla="*/ 260819 h 1122552"/>
              <a:gd name="connsiteX120" fmla="*/ 224958 w 417182"/>
              <a:gd name="connsiteY120" fmla="*/ 246349 h 1122552"/>
              <a:gd name="connsiteX121" fmla="*/ 213588 w 417182"/>
              <a:gd name="connsiteY121" fmla="*/ 232222 h 1122552"/>
              <a:gd name="connsiteX122" fmla="*/ 189470 w 417182"/>
              <a:gd name="connsiteY122" fmla="*/ 214995 h 1122552"/>
              <a:gd name="connsiteX123" fmla="*/ 262169 w 417182"/>
              <a:gd name="connsiteY123" fmla="*/ 221197 h 1122552"/>
              <a:gd name="connsiteX124" fmla="*/ 340036 w 417182"/>
              <a:gd name="connsiteY124" fmla="*/ 206382 h 1122552"/>
              <a:gd name="connsiteX125" fmla="*/ 296968 w 417182"/>
              <a:gd name="connsiteY125" fmla="*/ 205003 h 1122552"/>
              <a:gd name="connsiteX126" fmla="*/ 255967 w 417182"/>
              <a:gd name="connsiteY126" fmla="*/ 192600 h 1122552"/>
              <a:gd name="connsiteX127" fmla="*/ 251833 w 417182"/>
              <a:gd name="connsiteY127" fmla="*/ 160557 h 1122552"/>
              <a:gd name="connsiteX128" fmla="*/ 244942 w 417182"/>
              <a:gd name="connsiteY128" fmla="*/ 135406 h 1122552"/>
              <a:gd name="connsiteX129" fmla="*/ 290422 w 417182"/>
              <a:gd name="connsiteY129" fmla="*/ 116111 h 1122552"/>
              <a:gd name="connsiteX130" fmla="*/ 293178 w 417182"/>
              <a:gd name="connsiteY130" fmla="*/ 106464 h 1122552"/>
              <a:gd name="connsiteX131" fmla="*/ 299035 w 417182"/>
              <a:gd name="connsiteY131" fmla="*/ 67531 h 1122552"/>
              <a:gd name="connsiteX132" fmla="*/ 326254 w 417182"/>
              <a:gd name="connsiteY132" fmla="*/ 83724 h 1122552"/>
              <a:gd name="connsiteX133" fmla="*/ 316951 w 417182"/>
              <a:gd name="connsiteY133" fmla="*/ 35488 h 1122552"/>
              <a:gd name="connsiteX134" fmla="*/ 340725 w 417182"/>
              <a:gd name="connsiteY134" fmla="*/ 0 h 112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417182" h="1122552">
                <a:moveTo>
                  <a:pt x="150537" y="987116"/>
                </a:moveTo>
                <a:cubicBezTo>
                  <a:pt x="135377" y="992285"/>
                  <a:pt x="160529" y="993318"/>
                  <a:pt x="150537" y="987116"/>
                </a:cubicBezTo>
                <a:close/>
                <a:moveTo>
                  <a:pt x="184647" y="867904"/>
                </a:moveTo>
                <a:cubicBezTo>
                  <a:pt x="162252" y="871005"/>
                  <a:pt x="195672" y="873073"/>
                  <a:pt x="184647" y="867904"/>
                </a:cubicBezTo>
                <a:close/>
                <a:moveTo>
                  <a:pt x="106436" y="864804"/>
                </a:moveTo>
                <a:cubicBezTo>
                  <a:pt x="70603" y="896157"/>
                  <a:pt x="177067" y="878930"/>
                  <a:pt x="167075" y="875140"/>
                </a:cubicBezTo>
                <a:cubicBezTo>
                  <a:pt x="146058" y="867215"/>
                  <a:pt x="121595" y="882031"/>
                  <a:pt x="106436" y="864804"/>
                </a:cubicBezTo>
                <a:close/>
                <a:moveTo>
                  <a:pt x="52342" y="839997"/>
                </a:moveTo>
                <a:cubicBezTo>
                  <a:pt x="30636" y="842408"/>
                  <a:pt x="59578" y="848266"/>
                  <a:pt x="52342" y="839997"/>
                </a:cubicBezTo>
                <a:close/>
                <a:moveTo>
                  <a:pt x="271472" y="512336"/>
                </a:moveTo>
                <a:cubicBezTo>
                  <a:pt x="232538" y="518882"/>
                  <a:pt x="245286" y="531975"/>
                  <a:pt x="271472" y="512336"/>
                </a:cubicBezTo>
                <a:close/>
                <a:moveTo>
                  <a:pt x="313851" y="324560"/>
                </a:moveTo>
                <a:cubicBezTo>
                  <a:pt x="301447" y="330417"/>
                  <a:pt x="325220" y="329384"/>
                  <a:pt x="313851" y="324560"/>
                </a:cubicBezTo>
                <a:close/>
                <a:moveTo>
                  <a:pt x="243908" y="324560"/>
                </a:moveTo>
                <a:cubicBezTo>
                  <a:pt x="234261" y="346955"/>
                  <a:pt x="266993" y="342132"/>
                  <a:pt x="278707" y="339720"/>
                </a:cubicBezTo>
                <a:cubicBezTo>
                  <a:pt x="330389" y="321804"/>
                  <a:pt x="257345" y="340409"/>
                  <a:pt x="243908" y="324560"/>
                </a:cubicBezTo>
                <a:close/>
                <a:moveTo>
                  <a:pt x="330733" y="318703"/>
                </a:moveTo>
                <a:cubicBezTo>
                  <a:pt x="318329" y="324560"/>
                  <a:pt x="342103" y="323526"/>
                  <a:pt x="330733" y="318703"/>
                </a:cubicBezTo>
                <a:close/>
                <a:moveTo>
                  <a:pt x="345204" y="311123"/>
                </a:moveTo>
                <a:cubicBezTo>
                  <a:pt x="330044" y="316291"/>
                  <a:pt x="355196" y="317669"/>
                  <a:pt x="345204" y="311123"/>
                </a:cubicBezTo>
                <a:close/>
                <a:moveTo>
                  <a:pt x="371045" y="272534"/>
                </a:moveTo>
                <a:lnTo>
                  <a:pt x="369322" y="279769"/>
                </a:lnTo>
                <a:cubicBezTo>
                  <a:pt x="362776" y="314224"/>
                  <a:pt x="384137" y="291828"/>
                  <a:pt x="371045" y="272534"/>
                </a:cubicBezTo>
                <a:close/>
                <a:moveTo>
                  <a:pt x="399297" y="215684"/>
                </a:moveTo>
                <a:cubicBezTo>
                  <a:pt x="395507" y="237046"/>
                  <a:pt x="424104" y="209827"/>
                  <a:pt x="399297" y="215684"/>
                </a:cubicBezTo>
                <a:close/>
                <a:moveTo>
                  <a:pt x="362431" y="208794"/>
                </a:moveTo>
                <a:lnTo>
                  <a:pt x="369667" y="214306"/>
                </a:lnTo>
                <a:cubicBezTo>
                  <a:pt x="405499" y="223264"/>
                  <a:pt x="383793" y="211205"/>
                  <a:pt x="362431" y="208794"/>
                </a:cubicBezTo>
                <a:close/>
                <a:moveTo>
                  <a:pt x="401365" y="167448"/>
                </a:moveTo>
                <a:cubicBezTo>
                  <a:pt x="394129" y="170894"/>
                  <a:pt x="390683" y="179163"/>
                  <a:pt x="383104" y="182264"/>
                </a:cubicBezTo>
                <a:cubicBezTo>
                  <a:pt x="329010" y="193634"/>
                  <a:pt x="410667" y="192600"/>
                  <a:pt x="401365" y="167448"/>
                </a:cubicBezTo>
                <a:close/>
                <a:moveTo>
                  <a:pt x="309716" y="143675"/>
                </a:moveTo>
                <a:cubicBezTo>
                  <a:pt x="302136" y="144364"/>
                  <a:pt x="314884" y="155389"/>
                  <a:pt x="314540" y="155045"/>
                </a:cubicBezTo>
                <a:cubicBezTo>
                  <a:pt x="340036" y="179852"/>
                  <a:pt x="334523" y="144364"/>
                  <a:pt x="309716" y="143675"/>
                </a:cubicBezTo>
                <a:close/>
                <a:moveTo>
                  <a:pt x="317985" y="101296"/>
                </a:moveTo>
                <a:cubicBezTo>
                  <a:pt x="315573" y="107842"/>
                  <a:pt x="324531" y="110943"/>
                  <a:pt x="325909" y="115767"/>
                </a:cubicBezTo>
                <a:cubicBezTo>
                  <a:pt x="336246" y="152978"/>
                  <a:pt x="341414" y="103708"/>
                  <a:pt x="317985" y="101296"/>
                </a:cubicBezTo>
                <a:close/>
                <a:moveTo>
                  <a:pt x="340725" y="0"/>
                </a:moveTo>
                <a:cubicBezTo>
                  <a:pt x="365532" y="6202"/>
                  <a:pt x="340036" y="40312"/>
                  <a:pt x="357952" y="37900"/>
                </a:cubicBezTo>
                <a:cubicBezTo>
                  <a:pt x="401365" y="9648"/>
                  <a:pt x="362431" y="47203"/>
                  <a:pt x="356229" y="66842"/>
                </a:cubicBezTo>
                <a:cubicBezTo>
                  <a:pt x="347960" y="114044"/>
                  <a:pt x="370011" y="46858"/>
                  <a:pt x="382414" y="64430"/>
                </a:cubicBezTo>
                <a:cubicBezTo>
                  <a:pt x="400331" y="60640"/>
                  <a:pt x="428239" y="46514"/>
                  <a:pt x="399986" y="74077"/>
                </a:cubicBezTo>
                <a:cubicBezTo>
                  <a:pt x="439264" y="85102"/>
                  <a:pt x="392062" y="86825"/>
                  <a:pt x="378280" y="88548"/>
                </a:cubicBezTo>
                <a:cubicBezTo>
                  <a:pt x="404810" y="89582"/>
                  <a:pt x="414457" y="115767"/>
                  <a:pt x="380347" y="114044"/>
                </a:cubicBezTo>
                <a:cubicBezTo>
                  <a:pt x="348649" y="84758"/>
                  <a:pt x="344859" y="165725"/>
                  <a:pt x="372078" y="160557"/>
                </a:cubicBezTo>
                <a:cubicBezTo>
                  <a:pt x="383793" y="145914"/>
                  <a:pt x="394129" y="132477"/>
                  <a:pt x="406145" y="122529"/>
                </a:cubicBezTo>
                <a:lnTo>
                  <a:pt x="417182" y="118254"/>
                </a:lnTo>
                <a:lnTo>
                  <a:pt x="417182" y="252973"/>
                </a:lnTo>
                <a:lnTo>
                  <a:pt x="416438" y="253154"/>
                </a:lnTo>
                <a:cubicBezTo>
                  <a:pt x="406533" y="257030"/>
                  <a:pt x="397575" y="260131"/>
                  <a:pt x="391028" y="241181"/>
                </a:cubicBezTo>
                <a:cubicBezTo>
                  <a:pt x="392406" y="269777"/>
                  <a:pt x="369667" y="250139"/>
                  <a:pt x="366221" y="234634"/>
                </a:cubicBezTo>
                <a:cubicBezTo>
                  <a:pt x="343481" y="242559"/>
                  <a:pt x="396196" y="265299"/>
                  <a:pt x="406532" y="270811"/>
                </a:cubicBezTo>
                <a:lnTo>
                  <a:pt x="417182" y="278708"/>
                </a:lnTo>
                <a:lnTo>
                  <a:pt x="417182" y="324555"/>
                </a:lnTo>
                <a:lnTo>
                  <a:pt x="415146" y="324215"/>
                </a:lnTo>
                <a:lnTo>
                  <a:pt x="417182" y="326321"/>
                </a:lnTo>
                <a:lnTo>
                  <a:pt x="417182" y="395968"/>
                </a:lnTo>
                <a:lnTo>
                  <a:pt x="405154" y="393469"/>
                </a:lnTo>
                <a:lnTo>
                  <a:pt x="417182" y="403573"/>
                </a:lnTo>
                <a:lnTo>
                  <a:pt x="417182" y="1076079"/>
                </a:lnTo>
                <a:lnTo>
                  <a:pt x="408643" y="1072003"/>
                </a:lnTo>
                <a:cubicBezTo>
                  <a:pt x="402226" y="1069721"/>
                  <a:pt x="398092" y="1072046"/>
                  <a:pt x="402398" y="1090135"/>
                </a:cubicBezTo>
                <a:cubicBezTo>
                  <a:pt x="419625" y="1124933"/>
                  <a:pt x="391028" y="1121488"/>
                  <a:pt x="364154" y="1119765"/>
                </a:cubicBezTo>
                <a:cubicBezTo>
                  <a:pt x="307993" y="1134925"/>
                  <a:pt x="341414" y="1084622"/>
                  <a:pt x="343826" y="1056370"/>
                </a:cubicBezTo>
                <a:cubicBezTo>
                  <a:pt x="331078" y="1014680"/>
                  <a:pt x="311439" y="1083244"/>
                  <a:pt x="295934" y="1066017"/>
                </a:cubicBezTo>
                <a:cubicBezTo>
                  <a:pt x="273884" y="1086689"/>
                  <a:pt x="248043" y="1092891"/>
                  <a:pt x="215656" y="1103572"/>
                </a:cubicBezTo>
                <a:cubicBezTo>
                  <a:pt x="219101" y="1065672"/>
                  <a:pt x="178790" y="1120455"/>
                  <a:pt x="182579" y="1093235"/>
                </a:cubicBezTo>
                <a:cubicBezTo>
                  <a:pt x="180168" y="1089101"/>
                  <a:pt x="106780" y="1113564"/>
                  <a:pt x="128142" y="1075664"/>
                </a:cubicBezTo>
                <a:cubicBezTo>
                  <a:pt x="111259" y="1087378"/>
                  <a:pt x="73359" y="1085311"/>
                  <a:pt x="106436" y="1066706"/>
                </a:cubicBezTo>
                <a:cubicBezTo>
                  <a:pt x="58200" y="1075664"/>
                  <a:pt x="96788" y="1050168"/>
                  <a:pt x="121595" y="1051546"/>
                </a:cubicBezTo>
                <a:cubicBezTo>
                  <a:pt x="98856" y="1048101"/>
                  <a:pt x="73359" y="1055336"/>
                  <a:pt x="53720" y="1047411"/>
                </a:cubicBezTo>
                <a:cubicBezTo>
                  <a:pt x="31325" y="1061882"/>
                  <a:pt x="45451" y="1037420"/>
                  <a:pt x="29602" y="1044655"/>
                </a:cubicBezTo>
                <a:cubicBezTo>
                  <a:pt x="29258" y="1032941"/>
                  <a:pt x="40972" y="1022260"/>
                  <a:pt x="14098" y="1033974"/>
                </a:cubicBezTo>
                <a:cubicBezTo>
                  <a:pt x="-32760" y="1040176"/>
                  <a:pt x="55788" y="1010545"/>
                  <a:pt x="13753" y="1012612"/>
                </a:cubicBezTo>
                <a:cubicBezTo>
                  <a:pt x="31325" y="1000554"/>
                  <a:pt x="56821" y="990906"/>
                  <a:pt x="89553" y="995385"/>
                </a:cubicBezTo>
                <a:cubicBezTo>
                  <a:pt x="105747" y="1011579"/>
                  <a:pt x="167764" y="972301"/>
                  <a:pt x="127108" y="986083"/>
                </a:cubicBezTo>
                <a:cubicBezTo>
                  <a:pt x="137444" y="956452"/>
                  <a:pt x="112637" y="986083"/>
                  <a:pt x="92309" y="994352"/>
                </a:cubicBezTo>
                <a:cubicBezTo>
                  <a:pt x="105057" y="974368"/>
                  <a:pt x="86796" y="974024"/>
                  <a:pt x="75082" y="984016"/>
                </a:cubicBezTo>
                <a:cubicBezTo>
                  <a:pt x="68536" y="978158"/>
                  <a:pt x="57855" y="964721"/>
                  <a:pt x="37527" y="971612"/>
                </a:cubicBezTo>
                <a:cubicBezTo>
                  <a:pt x="63712" y="950595"/>
                  <a:pt x="33737" y="955763"/>
                  <a:pt x="18577" y="959553"/>
                </a:cubicBezTo>
                <a:cubicBezTo>
                  <a:pt x="-26214" y="949561"/>
                  <a:pt x="62334" y="948183"/>
                  <a:pt x="25123" y="934057"/>
                </a:cubicBezTo>
                <a:cubicBezTo>
                  <a:pt x="36149" y="928200"/>
                  <a:pt x="132276" y="935435"/>
                  <a:pt x="106436" y="923031"/>
                </a:cubicBezTo>
                <a:cubicBezTo>
                  <a:pt x="100234" y="912006"/>
                  <a:pt x="81284" y="925788"/>
                  <a:pt x="70258" y="908905"/>
                </a:cubicBezTo>
                <a:cubicBezTo>
                  <a:pt x="33048" y="918552"/>
                  <a:pt x="90587" y="885821"/>
                  <a:pt x="59922" y="894090"/>
                </a:cubicBezTo>
                <a:cubicBezTo>
                  <a:pt x="20989" y="892367"/>
                  <a:pt x="50620" y="880308"/>
                  <a:pt x="70947" y="881686"/>
                </a:cubicBezTo>
                <a:cubicBezTo>
                  <a:pt x="113671" y="861013"/>
                  <a:pt x="39250" y="868938"/>
                  <a:pt x="27880" y="848610"/>
                </a:cubicBezTo>
                <a:cubicBezTo>
                  <a:pt x="42695" y="828971"/>
                  <a:pt x="38216" y="825870"/>
                  <a:pt x="13753" y="825870"/>
                </a:cubicBezTo>
                <a:cubicBezTo>
                  <a:pt x="-26214" y="805887"/>
                  <a:pt x="71981" y="827937"/>
                  <a:pt x="35804" y="811399"/>
                </a:cubicBezTo>
                <a:cubicBezTo>
                  <a:pt x="49241" y="804164"/>
                  <a:pt x="74738" y="804853"/>
                  <a:pt x="95065" y="803475"/>
                </a:cubicBezTo>
                <a:cubicBezTo>
                  <a:pt x="114705" y="817601"/>
                  <a:pt x="205664" y="790382"/>
                  <a:pt x="171210" y="783836"/>
                </a:cubicBezTo>
                <a:cubicBezTo>
                  <a:pt x="138823" y="791416"/>
                  <a:pt x="181546" y="760063"/>
                  <a:pt x="149503" y="775567"/>
                </a:cubicBezTo>
                <a:cubicBezTo>
                  <a:pt x="135377" y="758340"/>
                  <a:pt x="98856" y="774533"/>
                  <a:pt x="92309" y="754205"/>
                </a:cubicBezTo>
                <a:cubicBezTo>
                  <a:pt x="49931" y="745592"/>
                  <a:pt x="117805" y="742835"/>
                  <a:pt x="83007" y="738701"/>
                </a:cubicBezTo>
                <a:cubicBezTo>
                  <a:pt x="39939" y="727675"/>
                  <a:pt x="73015" y="721474"/>
                  <a:pt x="97133" y="729743"/>
                </a:cubicBezTo>
                <a:cubicBezTo>
                  <a:pt x="134343" y="728709"/>
                  <a:pt x="174310" y="732843"/>
                  <a:pt x="215311" y="722507"/>
                </a:cubicBezTo>
                <a:cubicBezTo>
                  <a:pt x="253900" y="714238"/>
                  <a:pt x="220135" y="700456"/>
                  <a:pt x="197739" y="703902"/>
                </a:cubicBezTo>
                <a:cubicBezTo>
                  <a:pt x="193605" y="682885"/>
                  <a:pt x="167075" y="714583"/>
                  <a:pt x="168453" y="690809"/>
                </a:cubicBezTo>
                <a:cubicBezTo>
                  <a:pt x="151226" y="695288"/>
                  <a:pt x="140890" y="685986"/>
                  <a:pt x="118839" y="689776"/>
                </a:cubicBezTo>
                <a:cubicBezTo>
                  <a:pt x="128142" y="670137"/>
                  <a:pt x="60956" y="688398"/>
                  <a:pt x="75082" y="671170"/>
                </a:cubicBezTo>
                <a:cubicBezTo>
                  <a:pt x="107469" y="656010"/>
                  <a:pt x="49241" y="658767"/>
                  <a:pt x="76116" y="646708"/>
                </a:cubicBezTo>
                <a:cubicBezTo>
                  <a:pt x="121940" y="636716"/>
                  <a:pt x="170865" y="646708"/>
                  <a:pt x="216000" y="633960"/>
                </a:cubicBezTo>
                <a:cubicBezTo>
                  <a:pt x="161218" y="613287"/>
                  <a:pt x="247009" y="616043"/>
                  <a:pt x="263203" y="598816"/>
                </a:cubicBezTo>
                <a:cubicBezTo>
                  <a:pt x="248043" y="580900"/>
                  <a:pt x="237706" y="607430"/>
                  <a:pt x="224269" y="600194"/>
                </a:cubicBezTo>
                <a:cubicBezTo>
                  <a:pt x="208076" y="595715"/>
                  <a:pt x="215311" y="601228"/>
                  <a:pt x="196706" y="608119"/>
                </a:cubicBezTo>
                <a:cubicBezTo>
                  <a:pt x="160873" y="602606"/>
                  <a:pt x="129520" y="599505"/>
                  <a:pt x="100923" y="571942"/>
                </a:cubicBezTo>
                <a:cubicBezTo>
                  <a:pt x="120562" y="553681"/>
                  <a:pt x="186370" y="551269"/>
                  <a:pt x="220824" y="535420"/>
                </a:cubicBezTo>
                <a:cubicBezTo>
                  <a:pt x="207042" y="514403"/>
                  <a:pt x="239774" y="517159"/>
                  <a:pt x="228059" y="508546"/>
                </a:cubicBezTo>
                <a:cubicBezTo>
                  <a:pt x="193260" y="536799"/>
                  <a:pt x="163285" y="511302"/>
                  <a:pt x="129865" y="491319"/>
                </a:cubicBezTo>
                <a:cubicBezTo>
                  <a:pt x="121940" y="469612"/>
                  <a:pt x="243908" y="495453"/>
                  <a:pt x="189470" y="471335"/>
                </a:cubicBezTo>
                <a:cubicBezTo>
                  <a:pt x="184647" y="469268"/>
                  <a:pt x="129865" y="445150"/>
                  <a:pt x="145369" y="433091"/>
                </a:cubicBezTo>
                <a:cubicBezTo>
                  <a:pt x="182924" y="417931"/>
                  <a:pt x="227715" y="443772"/>
                  <a:pt x="261480" y="415519"/>
                </a:cubicBezTo>
                <a:cubicBezTo>
                  <a:pt x="248387" y="427578"/>
                  <a:pt x="221513" y="382788"/>
                  <a:pt x="195328" y="383477"/>
                </a:cubicBezTo>
                <a:cubicBezTo>
                  <a:pt x="181890" y="380031"/>
                  <a:pt x="122974" y="354880"/>
                  <a:pt x="145714" y="349367"/>
                </a:cubicBezTo>
                <a:cubicBezTo>
                  <a:pt x="170865" y="361771"/>
                  <a:pt x="160873" y="334207"/>
                  <a:pt x="179134" y="344199"/>
                </a:cubicBezTo>
                <a:cubicBezTo>
                  <a:pt x="215311" y="367283"/>
                  <a:pt x="181201" y="327316"/>
                  <a:pt x="203252" y="327661"/>
                </a:cubicBezTo>
                <a:cubicBezTo>
                  <a:pt x="253900" y="335585"/>
                  <a:pt x="213933" y="310434"/>
                  <a:pt x="189470" y="303543"/>
                </a:cubicBezTo>
                <a:cubicBezTo>
                  <a:pt x="191538" y="300097"/>
                  <a:pt x="166730" y="282870"/>
                  <a:pt x="188437" y="282526"/>
                </a:cubicBezTo>
                <a:cubicBezTo>
                  <a:pt x="203941" y="264954"/>
                  <a:pt x="263203" y="294585"/>
                  <a:pt x="241497" y="271845"/>
                </a:cubicBezTo>
                <a:cubicBezTo>
                  <a:pt x="273884" y="281492"/>
                  <a:pt x="317296" y="281148"/>
                  <a:pt x="340036" y="246693"/>
                </a:cubicBezTo>
                <a:cubicBezTo>
                  <a:pt x="336590" y="236012"/>
                  <a:pt x="273194" y="281492"/>
                  <a:pt x="255967" y="260819"/>
                </a:cubicBezTo>
                <a:cubicBezTo>
                  <a:pt x="299380" y="222231"/>
                  <a:pt x="231849" y="279425"/>
                  <a:pt x="224958" y="246349"/>
                </a:cubicBezTo>
                <a:cubicBezTo>
                  <a:pt x="265615" y="219819"/>
                  <a:pt x="173621" y="264265"/>
                  <a:pt x="213588" y="232222"/>
                </a:cubicBezTo>
                <a:cubicBezTo>
                  <a:pt x="201185" y="234634"/>
                  <a:pt x="140890" y="218785"/>
                  <a:pt x="189470" y="214995"/>
                </a:cubicBezTo>
                <a:cubicBezTo>
                  <a:pt x="205664" y="187432"/>
                  <a:pt x="239774" y="222231"/>
                  <a:pt x="262169" y="221197"/>
                </a:cubicBezTo>
                <a:cubicBezTo>
                  <a:pt x="243564" y="190877"/>
                  <a:pt x="351061" y="255307"/>
                  <a:pt x="340036" y="206382"/>
                </a:cubicBezTo>
                <a:cubicBezTo>
                  <a:pt x="318329" y="220508"/>
                  <a:pt x="319363" y="202936"/>
                  <a:pt x="296968" y="205003"/>
                </a:cubicBezTo>
                <a:cubicBezTo>
                  <a:pt x="308682" y="184676"/>
                  <a:pt x="272850" y="198457"/>
                  <a:pt x="255967" y="192600"/>
                </a:cubicBezTo>
                <a:cubicBezTo>
                  <a:pt x="220135" y="180196"/>
                  <a:pt x="299035" y="177096"/>
                  <a:pt x="251833" y="160557"/>
                </a:cubicBezTo>
                <a:cubicBezTo>
                  <a:pt x="222546" y="146087"/>
                  <a:pt x="278707" y="149876"/>
                  <a:pt x="244942" y="135406"/>
                </a:cubicBezTo>
                <a:cubicBezTo>
                  <a:pt x="245631" y="123347"/>
                  <a:pt x="325220" y="163658"/>
                  <a:pt x="290422" y="116111"/>
                </a:cubicBezTo>
                <a:cubicBezTo>
                  <a:pt x="312128" y="126448"/>
                  <a:pt x="321431" y="106464"/>
                  <a:pt x="293178" y="106464"/>
                </a:cubicBezTo>
                <a:cubicBezTo>
                  <a:pt x="307993" y="100607"/>
                  <a:pt x="262513" y="53404"/>
                  <a:pt x="299035" y="67531"/>
                </a:cubicBezTo>
                <a:cubicBezTo>
                  <a:pt x="309716" y="60640"/>
                  <a:pt x="322464" y="59606"/>
                  <a:pt x="326254" y="83724"/>
                </a:cubicBezTo>
                <a:cubicBezTo>
                  <a:pt x="356574" y="111288"/>
                  <a:pt x="312472" y="35488"/>
                  <a:pt x="316951" y="35488"/>
                </a:cubicBezTo>
                <a:cubicBezTo>
                  <a:pt x="349338" y="69942"/>
                  <a:pt x="336935" y="19984"/>
                  <a:pt x="340725" y="0"/>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4" name="Graphic 47"/>
          <p:cNvSpPr/>
          <p:nvPr userDrawn="1"/>
        </p:nvSpPr>
        <p:spPr>
          <a:xfrm>
            <a:off x="804863" y="4324524"/>
            <a:ext cx="251855" cy="377783"/>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5" name="Graphic 47"/>
          <p:cNvSpPr/>
          <p:nvPr userDrawn="1"/>
        </p:nvSpPr>
        <p:spPr>
          <a:xfrm>
            <a:off x="-1" y="3895689"/>
            <a:ext cx="506364" cy="75954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6" name="Graphic 47"/>
          <p:cNvSpPr/>
          <p:nvPr userDrawn="1"/>
        </p:nvSpPr>
        <p:spPr>
          <a:xfrm>
            <a:off x="1042917" y="4250894"/>
            <a:ext cx="350026" cy="525039"/>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7" name="Graphic 47"/>
          <p:cNvSpPr/>
          <p:nvPr userDrawn="1"/>
        </p:nvSpPr>
        <p:spPr>
          <a:xfrm>
            <a:off x="2399824" y="4245069"/>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8" name="Graphic 47"/>
          <p:cNvSpPr/>
          <p:nvPr userDrawn="1"/>
        </p:nvSpPr>
        <p:spPr>
          <a:xfrm>
            <a:off x="5533537" y="3911792"/>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9" name="Graphic 47"/>
          <p:cNvSpPr/>
          <p:nvPr userDrawn="1"/>
        </p:nvSpPr>
        <p:spPr>
          <a:xfrm>
            <a:off x="5221785" y="4134627"/>
            <a:ext cx="155020" cy="23253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Tree>
    <p:extLst>
      <p:ext uri="{BB962C8B-B14F-4D97-AF65-F5344CB8AC3E}">
        <p14:creationId xmlns:p14="http://schemas.microsoft.com/office/powerpoint/2010/main" val="15028855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Picture Placeholder 6"/>
          <p:cNvSpPr>
            <a:spLocks noGrp="1"/>
          </p:cNvSpPr>
          <p:nvPr>
            <p:ph type="pic" idx="10" hasCustomPrompt="1"/>
          </p:nvPr>
        </p:nvSpPr>
        <p:spPr>
          <a:xfrm>
            <a:off x="2" y="6"/>
            <a:ext cx="9143997" cy="5143499"/>
          </a:xfrm>
          <a:custGeom>
            <a:avLst/>
            <a:gdLst>
              <a:gd name="connsiteX0" fmla="*/ 12191996 w 12191996"/>
              <a:gd name="connsiteY0" fmla="*/ 0 h 6857999"/>
              <a:gd name="connsiteX1" fmla="*/ 12191996 w 12191996"/>
              <a:gd name="connsiteY1" fmla="*/ 3562458 h 6857999"/>
              <a:gd name="connsiteX2" fmla="*/ 5 w 12191996"/>
              <a:gd name="connsiteY2" fmla="*/ 6857999 h 6857999"/>
              <a:gd name="connsiteX3" fmla="*/ 0 w 12191996"/>
              <a:gd name="connsiteY3" fmla="*/ 6857999 h 6857999"/>
              <a:gd name="connsiteX4" fmla="*/ 0 w 12191996"/>
              <a:gd name="connsiteY4" fmla="*/ 3295543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857999">
                <a:moveTo>
                  <a:pt x="12191996" y="0"/>
                </a:moveTo>
                <a:lnTo>
                  <a:pt x="12191996" y="3562458"/>
                </a:lnTo>
                <a:lnTo>
                  <a:pt x="5" y="6857999"/>
                </a:lnTo>
                <a:lnTo>
                  <a:pt x="0" y="6857999"/>
                </a:lnTo>
                <a:lnTo>
                  <a:pt x="0" y="3295543"/>
                </a:lnTo>
                <a:close/>
              </a:path>
            </a:pathLst>
          </a:custGeom>
          <a:solidFill>
            <a:schemeClr val="bg1">
              <a:lumMod val="95000"/>
            </a:schemeClr>
          </a:solidFill>
        </p:spPr>
        <p:txBody>
          <a:bodyPr wrap="square" lIns="68574" tIns="34289" rIns="68574" bIns="34289" anchor="ctr">
            <a:noAutofit/>
          </a:bodyP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43805094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5" name="Picture Placeholder 4"/>
          <p:cNvSpPr>
            <a:spLocks noGrp="1"/>
          </p:cNvSpPr>
          <p:nvPr>
            <p:ph type="pic" idx="10" hasCustomPrompt="1"/>
          </p:nvPr>
        </p:nvSpPr>
        <p:spPr>
          <a:xfrm>
            <a:off x="2" y="2"/>
            <a:ext cx="9143997" cy="4575570"/>
          </a:xfrm>
          <a:custGeom>
            <a:avLst/>
            <a:gdLst>
              <a:gd name="connsiteX0" fmla="*/ 0 w 12191996"/>
              <a:gd name="connsiteY0" fmla="*/ 0 h 6100760"/>
              <a:gd name="connsiteX1" fmla="*/ 12191996 w 12191996"/>
              <a:gd name="connsiteY1" fmla="*/ 0 h 6100760"/>
              <a:gd name="connsiteX2" fmla="*/ 12191996 w 12191996"/>
              <a:gd name="connsiteY2" fmla="*/ 9523 h 6100760"/>
              <a:gd name="connsiteX3" fmla="*/ 6100759 w 12191996"/>
              <a:gd name="connsiteY3" fmla="*/ 6100760 h 6100760"/>
              <a:gd name="connsiteX4" fmla="*/ 0 w 12191996"/>
              <a:gd name="connsiteY4" fmla="*/ 2 h 6100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100760">
                <a:moveTo>
                  <a:pt x="0" y="0"/>
                </a:moveTo>
                <a:lnTo>
                  <a:pt x="12191996" y="0"/>
                </a:lnTo>
                <a:lnTo>
                  <a:pt x="12191996" y="9523"/>
                </a:lnTo>
                <a:lnTo>
                  <a:pt x="6100759" y="6100760"/>
                </a:lnTo>
                <a:lnTo>
                  <a:pt x="0" y="2"/>
                </a:lnTo>
                <a:close/>
              </a:path>
            </a:pathLst>
          </a:custGeom>
          <a:solidFill>
            <a:schemeClr val="bg1">
              <a:lumMod val="95000"/>
            </a:schemeClr>
          </a:solidFill>
        </p:spPr>
        <p:txBody>
          <a:bodyPr wrap="square" lIns="68574" tIns="34289" rIns="68574" bIns="34289" anchor="ctr">
            <a:noAutofit/>
          </a:bodyP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03184183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5" name="Picture Placeholder 14"/>
          <p:cNvSpPr>
            <a:spLocks noGrp="1"/>
          </p:cNvSpPr>
          <p:nvPr>
            <p:ph type="pic" idx="11" hasCustomPrompt="1"/>
          </p:nvPr>
        </p:nvSpPr>
        <p:spPr>
          <a:xfrm>
            <a:off x="7014411" y="3013910"/>
            <a:ext cx="2129590" cy="2129590"/>
          </a:xfrm>
          <a:custGeom>
            <a:avLst/>
            <a:gdLst>
              <a:gd name="connsiteX0" fmla="*/ 2839453 w 2839453"/>
              <a:gd name="connsiteY0" fmla="*/ 0 h 2839453"/>
              <a:gd name="connsiteX1" fmla="*/ 2839453 w 2839453"/>
              <a:gd name="connsiteY1" fmla="*/ 2839453 h 2839453"/>
              <a:gd name="connsiteX2" fmla="*/ 0 w 2839453"/>
              <a:gd name="connsiteY2" fmla="*/ 2839453 h 2839453"/>
            </a:gdLst>
            <a:ahLst/>
            <a:cxnLst>
              <a:cxn ang="0">
                <a:pos x="connsiteX0" y="connsiteY0"/>
              </a:cxn>
              <a:cxn ang="0">
                <a:pos x="connsiteX1" y="connsiteY1"/>
              </a:cxn>
              <a:cxn ang="0">
                <a:pos x="connsiteX2" y="connsiteY2"/>
              </a:cxn>
            </a:cxnLst>
            <a:rect l="l" t="t" r="r" b="b"/>
            <a:pathLst>
              <a:path w="2839453" h="2839453">
                <a:moveTo>
                  <a:pt x="2839453" y="0"/>
                </a:moveTo>
                <a:lnTo>
                  <a:pt x="2839453" y="2839453"/>
                </a:lnTo>
                <a:lnTo>
                  <a:pt x="0" y="2839453"/>
                </a:lnTo>
                <a:close/>
              </a:path>
            </a:pathLst>
          </a:custGeom>
          <a:solidFill>
            <a:schemeClr val="bg1">
              <a:lumMod val="95000"/>
            </a:schemeClr>
          </a:solidFill>
        </p:spPr>
        <p:txBody>
          <a:bodyPr wrap="square" lIns="68574" tIns="34289" rIns="68574" bIns="34289" anchor="ctr">
            <a:noAutofit/>
          </a:bodyP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a:t>
            </a:r>
            <a:endParaRPr lang="ko-KR" altLang="en-US" dirty="0"/>
          </a:p>
        </p:txBody>
      </p:sp>
      <p:sp>
        <p:nvSpPr>
          <p:cNvPr id="14" name="Picture Placeholder 13"/>
          <p:cNvSpPr>
            <a:spLocks noGrp="1"/>
          </p:cNvSpPr>
          <p:nvPr>
            <p:ph type="pic" idx="12" hasCustomPrompt="1"/>
          </p:nvPr>
        </p:nvSpPr>
        <p:spPr>
          <a:xfrm>
            <a:off x="2251085" y="2954935"/>
            <a:ext cx="4377137" cy="2188568"/>
          </a:xfrm>
          <a:custGeom>
            <a:avLst/>
            <a:gdLst>
              <a:gd name="connsiteX0" fmla="*/ 2918092 w 5836182"/>
              <a:gd name="connsiteY0" fmla="*/ 0 h 2918091"/>
              <a:gd name="connsiteX1" fmla="*/ 5836182 w 5836182"/>
              <a:gd name="connsiteY1" fmla="*/ 2918091 h 2918091"/>
              <a:gd name="connsiteX2" fmla="*/ 0 w 5836182"/>
              <a:gd name="connsiteY2" fmla="*/ 2918091 h 2918091"/>
            </a:gdLst>
            <a:ahLst/>
            <a:cxnLst>
              <a:cxn ang="0">
                <a:pos x="connsiteX0" y="connsiteY0"/>
              </a:cxn>
              <a:cxn ang="0">
                <a:pos x="connsiteX1" y="connsiteY1"/>
              </a:cxn>
              <a:cxn ang="0">
                <a:pos x="connsiteX2" y="connsiteY2"/>
              </a:cxn>
            </a:cxnLst>
            <a:rect l="l" t="t" r="r" b="b"/>
            <a:pathLst>
              <a:path w="5836182" h="2918091">
                <a:moveTo>
                  <a:pt x="2918092" y="0"/>
                </a:moveTo>
                <a:lnTo>
                  <a:pt x="5836182" y="2918091"/>
                </a:lnTo>
                <a:lnTo>
                  <a:pt x="0" y="2918091"/>
                </a:lnTo>
                <a:close/>
              </a:path>
            </a:pathLst>
          </a:custGeom>
          <a:solidFill>
            <a:schemeClr val="bg1">
              <a:lumMod val="95000"/>
            </a:schemeClr>
          </a:solidFill>
        </p:spPr>
        <p:txBody>
          <a:bodyPr wrap="square" lIns="68574" tIns="34289" rIns="68574" bIns="34289" anchor="ctr">
            <a:noAutofit/>
          </a:bodyP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a:t>
            </a:r>
            <a:endParaRPr lang="ko-KR" altLang="en-US" dirty="0"/>
          </a:p>
        </p:txBody>
      </p:sp>
      <p:sp>
        <p:nvSpPr>
          <p:cNvPr id="12" name="Picture Placeholder 11"/>
          <p:cNvSpPr>
            <a:spLocks noGrp="1"/>
          </p:cNvSpPr>
          <p:nvPr>
            <p:ph type="pic" idx="13" hasCustomPrompt="1"/>
          </p:nvPr>
        </p:nvSpPr>
        <p:spPr>
          <a:xfrm>
            <a:off x="6924551" y="3"/>
            <a:ext cx="2219448" cy="2681722"/>
          </a:xfrm>
          <a:custGeom>
            <a:avLst/>
            <a:gdLst>
              <a:gd name="connsiteX0" fmla="*/ 616365 w 2959264"/>
              <a:gd name="connsiteY0" fmla="*/ 0 h 3575629"/>
              <a:gd name="connsiteX1" fmla="*/ 2959264 w 2959264"/>
              <a:gd name="connsiteY1" fmla="*/ 0 h 3575629"/>
              <a:gd name="connsiteX2" fmla="*/ 2959264 w 2959264"/>
              <a:gd name="connsiteY2" fmla="*/ 3575629 h 3575629"/>
              <a:gd name="connsiteX3" fmla="*/ 0 w 2959264"/>
              <a:gd name="connsiteY3" fmla="*/ 616365 h 3575629"/>
            </a:gdLst>
            <a:ahLst/>
            <a:cxnLst>
              <a:cxn ang="0">
                <a:pos x="connsiteX0" y="connsiteY0"/>
              </a:cxn>
              <a:cxn ang="0">
                <a:pos x="connsiteX1" y="connsiteY1"/>
              </a:cxn>
              <a:cxn ang="0">
                <a:pos x="connsiteX2" y="connsiteY2"/>
              </a:cxn>
              <a:cxn ang="0">
                <a:pos x="connsiteX3" y="connsiteY3"/>
              </a:cxn>
            </a:cxnLst>
            <a:rect l="l" t="t" r="r" b="b"/>
            <a:pathLst>
              <a:path w="2959264" h="3575629">
                <a:moveTo>
                  <a:pt x="616365" y="0"/>
                </a:moveTo>
                <a:lnTo>
                  <a:pt x="2959264" y="0"/>
                </a:lnTo>
                <a:lnTo>
                  <a:pt x="2959264" y="3575629"/>
                </a:lnTo>
                <a:lnTo>
                  <a:pt x="0" y="616365"/>
                </a:lnTo>
                <a:close/>
              </a:path>
            </a:pathLst>
          </a:custGeom>
          <a:solidFill>
            <a:schemeClr val="bg1">
              <a:lumMod val="95000"/>
            </a:schemeClr>
          </a:solidFill>
        </p:spPr>
        <p:txBody>
          <a:bodyPr wrap="square" lIns="68574" tIns="34289" rIns="68574" bIns="34289" anchor="ctr">
            <a:noAutofit/>
          </a:bodyP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a:t>
            </a:r>
            <a:endParaRPr lang="ko-KR" altLang="en-US" dirty="0"/>
          </a:p>
        </p:txBody>
      </p:sp>
      <p:sp>
        <p:nvSpPr>
          <p:cNvPr id="13" name="Picture Placeholder 12"/>
          <p:cNvSpPr>
            <a:spLocks noGrp="1"/>
          </p:cNvSpPr>
          <p:nvPr>
            <p:ph type="pic" idx="10" hasCustomPrompt="1"/>
          </p:nvPr>
        </p:nvSpPr>
        <p:spPr>
          <a:xfrm>
            <a:off x="4572004" y="585794"/>
            <a:ext cx="4493417" cy="4493417"/>
          </a:xfrm>
          <a:custGeom>
            <a:avLst/>
            <a:gdLst>
              <a:gd name="connsiteX0" fmla="*/ 2995611 w 5991222"/>
              <a:gd name="connsiteY0" fmla="*/ 0 h 5991222"/>
              <a:gd name="connsiteX1" fmla="*/ 5991222 w 5991222"/>
              <a:gd name="connsiteY1" fmla="*/ 2995611 h 5991222"/>
              <a:gd name="connsiteX2" fmla="*/ 2995611 w 5991222"/>
              <a:gd name="connsiteY2" fmla="*/ 5991222 h 5991222"/>
              <a:gd name="connsiteX3" fmla="*/ 0 w 5991222"/>
              <a:gd name="connsiteY3" fmla="*/ 2995611 h 5991222"/>
            </a:gdLst>
            <a:ahLst/>
            <a:cxnLst>
              <a:cxn ang="0">
                <a:pos x="connsiteX0" y="connsiteY0"/>
              </a:cxn>
              <a:cxn ang="0">
                <a:pos x="connsiteX1" y="connsiteY1"/>
              </a:cxn>
              <a:cxn ang="0">
                <a:pos x="connsiteX2" y="connsiteY2"/>
              </a:cxn>
              <a:cxn ang="0">
                <a:pos x="connsiteX3" y="connsiteY3"/>
              </a:cxn>
            </a:cxnLst>
            <a:rect l="l" t="t" r="r" b="b"/>
            <a:pathLst>
              <a:path w="5991222" h="5991222">
                <a:moveTo>
                  <a:pt x="2995611" y="0"/>
                </a:moveTo>
                <a:lnTo>
                  <a:pt x="5991222" y="2995611"/>
                </a:lnTo>
                <a:lnTo>
                  <a:pt x="2995611" y="5991222"/>
                </a:lnTo>
                <a:lnTo>
                  <a:pt x="0" y="2995611"/>
                </a:lnTo>
                <a:close/>
              </a:path>
            </a:pathLst>
          </a:custGeom>
          <a:solidFill>
            <a:schemeClr val="bg1">
              <a:lumMod val="95000"/>
            </a:schemeClr>
          </a:solidFill>
        </p:spPr>
        <p:txBody>
          <a:bodyPr wrap="square" lIns="68574" tIns="34289" rIns="68574" bIns="34289" anchor="ctr">
            <a:noAutofit/>
          </a:bodyP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44766415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92613"/>
            <a:ext cx="8679898" cy="543185"/>
          </a:xfrm>
          <a:prstGeom prst="rect">
            <a:avLst/>
          </a:prstGeom>
        </p:spPr>
        <p:txBody>
          <a:bodyPr lIns="68574" tIns="34289" rIns="68574"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Icon Sets Layout</a:t>
            </a:r>
          </a:p>
        </p:txBody>
      </p:sp>
      <p:sp>
        <p:nvSpPr>
          <p:cNvPr id="3" name="Rounded Rectangle 2"/>
          <p:cNvSpPr/>
          <p:nvPr userDrawn="1"/>
        </p:nvSpPr>
        <p:spPr>
          <a:xfrm>
            <a:off x="265512" y="848698"/>
            <a:ext cx="2670575" cy="405192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ctr"/>
          <a:lstStyle/>
          <a:p>
            <a:pPr algn="ctr" defTabSz="685256"/>
            <a:endParaRPr lang="ko-KR" altLang="en-US" sz="1000">
              <a:solidFill>
                <a:prstClr val="white"/>
              </a:solidFill>
            </a:endParaRPr>
          </a:p>
        </p:txBody>
      </p:sp>
      <p:sp>
        <p:nvSpPr>
          <p:cNvPr id="4" name="Rounded Rectangle 3"/>
          <p:cNvSpPr/>
          <p:nvPr userDrawn="1"/>
        </p:nvSpPr>
        <p:spPr>
          <a:xfrm>
            <a:off x="398951" y="1010625"/>
            <a:ext cx="115401" cy="37614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ctr"/>
          <a:lstStyle/>
          <a:p>
            <a:pPr algn="ctr" defTabSz="685256"/>
            <a:endParaRPr lang="ko-KR" altLang="en-US" sz="1000">
              <a:solidFill>
                <a:prstClr val="white"/>
              </a:solidFill>
            </a:endParaRPr>
          </a:p>
        </p:txBody>
      </p:sp>
      <p:sp>
        <p:nvSpPr>
          <p:cNvPr id="5" name="Half Frame 4"/>
          <p:cNvSpPr/>
          <p:nvPr userDrawn="1"/>
        </p:nvSpPr>
        <p:spPr>
          <a:xfrm rot="5400000">
            <a:off x="2292887" y="957491"/>
            <a:ext cx="514387" cy="51386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ctr"/>
          <a:lstStyle/>
          <a:p>
            <a:pPr algn="ctr" defTabSz="685256"/>
            <a:endParaRPr lang="ko-KR" altLang="en-US" sz="1000">
              <a:solidFill>
                <a:prstClr val="black">
                  <a:lumMod val="85000"/>
                  <a:lumOff val="15000"/>
                </a:prstClr>
              </a:solidFill>
            </a:endParaRPr>
          </a:p>
        </p:txBody>
      </p:sp>
      <p:sp>
        <p:nvSpPr>
          <p:cNvPr id="58" name="TextBox 57"/>
          <p:cNvSpPr txBox="1"/>
          <p:nvPr userDrawn="1"/>
        </p:nvSpPr>
        <p:spPr>
          <a:xfrm>
            <a:off x="533778" y="1216369"/>
            <a:ext cx="1674186" cy="415497"/>
          </a:xfrm>
          <a:prstGeom prst="rect">
            <a:avLst/>
          </a:prstGeom>
          <a:noFill/>
        </p:spPr>
        <p:txBody>
          <a:bodyPr wrap="square" lIns="68574" tIns="34289" rIns="68574" bIns="34289" rtlCol="0" anchor="ctr">
            <a:spAutoFit/>
          </a:bodyPr>
          <a:lstStyle/>
          <a:p>
            <a:pPr defTabSz="685256"/>
            <a:r>
              <a:rPr lang="en-US" altLang="ko-KR" sz="1100" b="1" dirty="0">
                <a:solidFill>
                  <a:prstClr val="white"/>
                </a:solidFill>
                <a:cs typeface="Arial" panose="020B0604020202020204" pitchFamily="34" charset="0"/>
              </a:rPr>
              <a:t>You can Resize without losing quality</a:t>
            </a:r>
            <a:endParaRPr lang="ko-KR" altLang="en-US" sz="1100" b="1" dirty="0">
              <a:solidFill>
                <a:prstClr val="white"/>
              </a:solidFill>
              <a:cs typeface="Arial" panose="020B0604020202020204" pitchFamily="34" charset="0"/>
            </a:endParaRPr>
          </a:p>
        </p:txBody>
      </p:sp>
      <p:sp>
        <p:nvSpPr>
          <p:cNvPr id="59" name="TextBox 58"/>
          <p:cNvSpPr txBox="1"/>
          <p:nvPr userDrawn="1"/>
        </p:nvSpPr>
        <p:spPr>
          <a:xfrm>
            <a:off x="533778" y="1578287"/>
            <a:ext cx="1674186" cy="588621"/>
          </a:xfrm>
          <a:prstGeom prst="rect">
            <a:avLst/>
          </a:prstGeom>
          <a:noFill/>
        </p:spPr>
        <p:txBody>
          <a:bodyPr wrap="square" lIns="68574" tIns="34289" rIns="68574" bIns="34289" rtlCol="0" anchor="ctr">
            <a:spAutoFit/>
          </a:bodyPr>
          <a:lstStyle/>
          <a:p>
            <a:pPr defTabSz="685256"/>
            <a:r>
              <a:rPr lang="en-US" altLang="ko-KR" sz="1100" b="1" dirty="0">
                <a:solidFill>
                  <a:prstClr val="white"/>
                </a:solidFill>
                <a:cs typeface="Arial" panose="020B0604020202020204" pitchFamily="34" charset="0"/>
              </a:rPr>
              <a:t>You can Change Fill Color &amp;</a:t>
            </a:r>
          </a:p>
          <a:p>
            <a:pPr defTabSz="685256"/>
            <a:r>
              <a:rPr lang="en-US" altLang="ko-KR" sz="1100" b="1" dirty="0">
                <a:solidFill>
                  <a:prstClr val="white"/>
                </a:solidFill>
                <a:cs typeface="Arial" panose="020B0604020202020204" pitchFamily="34" charset="0"/>
              </a:rPr>
              <a:t>Line Color</a:t>
            </a:r>
            <a:endParaRPr lang="ko-KR" altLang="en-US" sz="1100" b="1" dirty="0">
              <a:solidFill>
                <a:prstClr val="white"/>
              </a:solidFill>
              <a:cs typeface="Arial" panose="020B0604020202020204" pitchFamily="34" charset="0"/>
            </a:endParaRPr>
          </a:p>
        </p:txBody>
      </p:sp>
      <p:sp>
        <p:nvSpPr>
          <p:cNvPr id="60" name="TextBox 59"/>
          <p:cNvSpPr txBox="1"/>
          <p:nvPr userDrawn="1"/>
        </p:nvSpPr>
        <p:spPr>
          <a:xfrm>
            <a:off x="540922" y="4350562"/>
            <a:ext cx="1674000" cy="242372"/>
          </a:xfrm>
          <a:prstGeom prst="rect">
            <a:avLst/>
          </a:prstGeom>
          <a:noFill/>
        </p:spPr>
        <p:txBody>
          <a:bodyPr wrap="square" lIns="68574" tIns="34289" rIns="68574" bIns="34289" rtlCol="0" anchor="ctr">
            <a:spAutoFit/>
          </a:bodyPr>
          <a:lstStyle/>
          <a:p>
            <a:pPr defTabSz="685256"/>
            <a:r>
              <a:rPr lang="en-US" altLang="ko-KR" sz="1100" dirty="0">
                <a:solidFill>
                  <a:prstClr val="white"/>
                </a:solidFill>
                <a:cs typeface="Arial" panose="020B0604020202020204" pitchFamily="34" charset="0"/>
              </a:rPr>
              <a:t>www.allppt.com</a:t>
            </a:r>
            <a:endParaRPr lang="ko-KR" altLang="en-US" sz="1100" dirty="0">
              <a:solidFill>
                <a:prstClr val="white"/>
              </a:solidFill>
              <a:cs typeface="Arial" panose="020B0604020202020204" pitchFamily="34" charset="0"/>
            </a:endParaRPr>
          </a:p>
        </p:txBody>
      </p:sp>
      <p:sp>
        <p:nvSpPr>
          <p:cNvPr id="61" name="TextBox 60"/>
          <p:cNvSpPr txBox="1"/>
          <p:nvPr userDrawn="1"/>
        </p:nvSpPr>
        <p:spPr>
          <a:xfrm>
            <a:off x="540922" y="3337744"/>
            <a:ext cx="2037972" cy="1038746"/>
          </a:xfrm>
          <a:prstGeom prst="rect">
            <a:avLst/>
          </a:prstGeom>
          <a:noFill/>
        </p:spPr>
        <p:txBody>
          <a:bodyPr wrap="square" lIns="68574" tIns="34289" rIns="68574" bIns="34289" rtlCol="0" anchor="ctr">
            <a:spAutoFit/>
          </a:bodyPr>
          <a:lstStyle/>
          <a:p>
            <a:pPr defTabSz="685256"/>
            <a:r>
              <a:rPr lang="en-US" altLang="ko-KR" sz="2100" b="1" dirty="0">
                <a:solidFill>
                  <a:prstClr val="white"/>
                </a:solidFill>
                <a:cs typeface="Arial" panose="020B0604020202020204" pitchFamily="34" charset="0"/>
              </a:rPr>
              <a:t>FREE </a:t>
            </a:r>
          </a:p>
          <a:p>
            <a:pPr defTabSz="685256"/>
            <a:r>
              <a:rPr lang="en-US" altLang="ko-KR" sz="2100" b="1" dirty="0">
                <a:solidFill>
                  <a:prstClr val="white"/>
                </a:solidFill>
                <a:cs typeface="Arial" panose="020B0604020202020204" pitchFamily="34" charset="0"/>
              </a:rPr>
              <a:t>PPT TEMPLATES</a:t>
            </a:r>
          </a:p>
        </p:txBody>
      </p:sp>
    </p:spTree>
    <p:extLst>
      <p:ext uri="{BB962C8B-B14F-4D97-AF65-F5344CB8AC3E}">
        <p14:creationId xmlns:p14="http://schemas.microsoft.com/office/powerpoint/2010/main" val="218647524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24_Images &amp; Contents">
    <p:spTree>
      <p:nvGrpSpPr>
        <p:cNvPr id="1" name=""/>
        <p:cNvGrpSpPr/>
        <p:nvPr/>
      </p:nvGrpSpPr>
      <p:grpSpPr>
        <a:xfrm>
          <a:off x="0" y="0"/>
          <a:ext cx="0" cy="0"/>
          <a:chOff x="0" y="0"/>
          <a:chExt cx="0" cy="0"/>
        </a:xfrm>
      </p:grpSpPr>
      <p:sp>
        <p:nvSpPr>
          <p:cNvPr id="12" name="그림 개체 틀 11"/>
          <p:cNvSpPr>
            <a:spLocks noGrp="1"/>
          </p:cNvSpPr>
          <p:nvPr>
            <p:ph type="pic" sz="quarter" idx="10" hasCustomPrompt="1"/>
          </p:nvPr>
        </p:nvSpPr>
        <p:spPr>
          <a:xfrm>
            <a:off x="7" y="0"/>
            <a:ext cx="5922169" cy="5143500"/>
          </a:xfrm>
          <a:custGeom>
            <a:avLst/>
            <a:gdLst>
              <a:gd name="connsiteX0" fmla="*/ 6193612 w 7896225"/>
              <a:gd name="connsiteY0" fmla="*/ 0 h 6858000"/>
              <a:gd name="connsiteX1" fmla="*/ 7896225 w 7896225"/>
              <a:gd name="connsiteY1" fmla="*/ 0 h 6858000"/>
              <a:gd name="connsiteX2" fmla="*/ 4598214 w 7896225"/>
              <a:gd name="connsiteY2" fmla="*/ 6858000 h 6858000"/>
              <a:gd name="connsiteX3" fmla="*/ 2895600 w 7896225"/>
              <a:gd name="connsiteY3" fmla="*/ 6858000 h 6858000"/>
              <a:gd name="connsiteX4" fmla="*/ 4383861 w 7896225"/>
              <a:gd name="connsiteY4" fmla="*/ 0 h 6858000"/>
              <a:gd name="connsiteX5" fmla="*/ 6086474 w 7896225"/>
              <a:gd name="connsiteY5" fmla="*/ 0 h 6858000"/>
              <a:gd name="connsiteX6" fmla="*/ 2788462 w 7896225"/>
              <a:gd name="connsiteY6" fmla="*/ 6858000 h 6858000"/>
              <a:gd name="connsiteX7" fmla="*/ 1085849 w 7896225"/>
              <a:gd name="connsiteY7" fmla="*/ 6858000 h 6858000"/>
              <a:gd name="connsiteX8" fmla="*/ 2574110 w 7896225"/>
              <a:gd name="connsiteY8" fmla="*/ 0 h 6858000"/>
              <a:gd name="connsiteX9" fmla="*/ 4276723 w 7896225"/>
              <a:gd name="connsiteY9" fmla="*/ 0 h 6858000"/>
              <a:gd name="connsiteX10" fmla="*/ 978711 w 7896225"/>
              <a:gd name="connsiteY10" fmla="*/ 6858000 h 6858000"/>
              <a:gd name="connsiteX11" fmla="*/ 0 w 7896225"/>
              <a:gd name="connsiteY11" fmla="*/ 6858000 h 6858000"/>
              <a:gd name="connsiteX12" fmla="*/ 0 w 7896225"/>
              <a:gd name="connsiteY12" fmla="*/ 5352694 h 6858000"/>
              <a:gd name="connsiteX13" fmla="*/ 764359 w 7896225"/>
              <a:gd name="connsiteY13" fmla="*/ 0 h 6858000"/>
              <a:gd name="connsiteX14" fmla="*/ 2466972 w 7896225"/>
              <a:gd name="connsiteY14" fmla="*/ 0 h 6858000"/>
              <a:gd name="connsiteX15" fmla="*/ 0 w 7896225"/>
              <a:gd name="connsiteY15" fmla="*/ 5129907 h 6858000"/>
              <a:gd name="connsiteX16" fmla="*/ 0 w 7896225"/>
              <a:gd name="connsiteY16" fmla="*/ 15894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96225" h="6858000">
                <a:moveTo>
                  <a:pt x="6193612" y="0"/>
                </a:moveTo>
                <a:lnTo>
                  <a:pt x="7896225" y="0"/>
                </a:lnTo>
                <a:lnTo>
                  <a:pt x="4598214" y="6858000"/>
                </a:lnTo>
                <a:lnTo>
                  <a:pt x="2895600" y="6858000"/>
                </a:lnTo>
                <a:close/>
                <a:moveTo>
                  <a:pt x="4383861" y="0"/>
                </a:moveTo>
                <a:lnTo>
                  <a:pt x="6086474" y="0"/>
                </a:lnTo>
                <a:lnTo>
                  <a:pt x="2788462" y="6858000"/>
                </a:lnTo>
                <a:lnTo>
                  <a:pt x="1085849" y="6858000"/>
                </a:lnTo>
                <a:close/>
                <a:moveTo>
                  <a:pt x="2574110" y="0"/>
                </a:moveTo>
                <a:lnTo>
                  <a:pt x="4276723" y="0"/>
                </a:lnTo>
                <a:lnTo>
                  <a:pt x="978711" y="6858000"/>
                </a:lnTo>
                <a:lnTo>
                  <a:pt x="0" y="6858000"/>
                </a:lnTo>
                <a:lnTo>
                  <a:pt x="0" y="5352694"/>
                </a:lnTo>
                <a:close/>
                <a:moveTo>
                  <a:pt x="764359" y="0"/>
                </a:moveTo>
                <a:lnTo>
                  <a:pt x="2466972" y="0"/>
                </a:lnTo>
                <a:lnTo>
                  <a:pt x="0" y="5129907"/>
                </a:lnTo>
                <a:lnTo>
                  <a:pt x="0" y="1589435"/>
                </a:lnTo>
                <a:close/>
              </a:path>
            </a:pathLst>
          </a:custGeom>
          <a:solidFill>
            <a:schemeClr val="bg1">
              <a:lumMod val="95000"/>
            </a:schemeClr>
          </a:solidFill>
          <a:effectLst/>
        </p:spPr>
        <p:txBody>
          <a:bodyPr wrap="square" lIns="68574" tIns="34289" rIns="68574" bIns="34289" anchor="ctr">
            <a:noAutofit/>
          </a:bodyPr>
          <a:lstStyle>
            <a:lvl1pPr marL="0" marR="0" indent="0" algn="ctr" defTabSz="685732"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76097343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20_Images &amp; Contents">
    <p:spTree>
      <p:nvGrpSpPr>
        <p:cNvPr id="1" name=""/>
        <p:cNvGrpSpPr/>
        <p:nvPr/>
      </p:nvGrpSpPr>
      <p:grpSpPr>
        <a:xfrm>
          <a:off x="0" y="0"/>
          <a:ext cx="0" cy="0"/>
          <a:chOff x="0" y="0"/>
          <a:chExt cx="0" cy="0"/>
        </a:xfrm>
      </p:grpSpPr>
      <p:sp>
        <p:nvSpPr>
          <p:cNvPr id="8" name="그림 개체 틀 3"/>
          <p:cNvSpPr>
            <a:spLocks noGrp="1"/>
          </p:cNvSpPr>
          <p:nvPr>
            <p:ph type="pic" sz="quarter" idx="10" hasCustomPrompt="1"/>
          </p:nvPr>
        </p:nvSpPr>
        <p:spPr>
          <a:xfrm>
            <a:off x="1137909" y="320774"/>
            <a:ext cx="2700000" cy="2700000"/>
          </a:xfrm>
          <a:prstGeom prst="diamond">
            <a:avLst/>
          </a:prstGeom>
          <a:solidFill>
            <a:schemeClr val="bg1">
              <a:lumMod val="95000"/>
            </a:schemeClr>
          </a:solidFill>
          <a:ln w="76200">
            <a:solidFill>
              <a:schemeClr val="bg1"/>
            </a:solidFill>
          </a:ln>
          <a:effectLst/>
        </p:spPr>
        <p:txBody>
          <a:bodyPr wrap="square" lIns="68574" tIns="34289" rIns="68574" bIns="34289" anchor="ctr">
            <a:noAutofit/>
          </a:bodyPr>
          <a:lstStyle>
            <a:lvl1pPr marL="0" marR="0" indent="0" algn="ctr" defTabSz="685732"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9" name="그림 개체 틀 3"/>
          <p:cNvSpPr>
            <a:spLocks noGrp="1"/>
          </p:cNvSpPr>
          <p:nvPr>
            <p:ph type="pic" sz="quarter" idx="11" hasCustomPrompt="1"/>
          </p:nvPr>
        </p:nvSpPr>
        <p:spPr>
          <a:xfrm>
            <a:off x="1465208" y="2127776"/>
            <a:ext cx="2700000" cy="2700000"/>
          </a:xfrm>
          <a:prstGeom prst="diamond">
            <a:avLst/>
          </a:prstGeom>
          <a:solidFill>
            <a:schemeClr val="bg1">
              <a:lumMod val="95000"/>
            </a:schemeClr>
          </a:solidFill>
          <a:ln w="76200">
            <a:solidFill>
              <a:schemeClr val="bg1"/>
            </a:solidFill>
          </a:ln>
          <a:effectLst/>
        </p:spPr>
        <p:txBody>
          <a:bodyPr wrap="square" lIns="68574" tIns="34289" rIns="68574" bIns="34289" anchor="ctr">
            <a:noAutofit/>
          </a:bodyPr>
          <a:lstStyle>
            <a:lvl1pPr marL="0" marR="0" indent="0" algn="ctr" defTabSz="685732"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
        <p:nvSpPr>
          <p:cNvPr id="11" name="그림 개체 틀 3"/>
          <p:cNvSpPr>
            <a:spLocks noGrp="1"/>
          </p:cNvSpPr>
          <p:nvPr>
            <p:ph type="pic" sz="quarter" idx="12" hasCustomPrompt="1"/>
          </p:nvPr>
        </p:nvSpPr>
        <p:spPr>
          <a:xfrm>
            <a:off x="3305643" y="1688563"/>
            <a:ext cx="1485000" cy="1485000"/>
          </a:xfrm>
          <a:prstGeom prst="diamond">
            <a:avLst/>
          </a:prstGeom>
          <a:solidFill>
            <a:schemeClr val="bg1">
              <a:lumMod val="95000"/>
            </a:schemeClr>
          </a:solidFill>
          <a:effectLst/>
        </p:spPr>
        <p:txBody>
          <a:bodyPr wrap="square" lIns="68574" tIns="34289" rIns="68574" bIns="34289" anchor="ctr">
            <a:noAutofit/>
          </a:bodyPr>
          <a:lstStyle>
            <a:lvl1pPr marL="0" marR="0" indent="0" algn="ctr" defTabSz="685732"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12" name="그림 개체 틀 3"/>
          <p:cNvSpPr>
            <a:spLocks noGrp="1"/>
          </p:cNvSpPr>
          <p:nvPr>
            <p:ph type="pic" sz="quarter" idx="13" hasCustomPrompt="1"/>
          </p:nvPr>
        </p:nvSpPr>
        <p:spPr>
          <a:xfrm>
            <a:off x="477078" y="2007685"/>
            <a:ext cx="1485000" cy="1485000"/>
          </a:xfrm>
          <a:prstGeom prst="diamond">
            <a:avLst/>
          </a:prstGeom>
          <a:solidFill>
            <a:schemeClr val="bg1">
              <a:lumMod val="95000"/>
            </a:schemeClr>
          </a:solidFill>
          <a:effectLst/>
        </p:spPr>
        <p:txBody>
          <a:bodyPr wrap="square" lIns="68574" tIns="34289" rIns="68574" bIns="34289" anchor="ctr">
            <a:noAutofit/>
          </a:bodyPr>
          <a:lstStyle>
            <a:lvl1pPr marL="0" marR="0" indent="0" algn="ctr" defTabSz="685732"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Tree>
    <p:extLst>
      <p:ext uri="{BB962C8B-B14F-4D97-AF65-F5344CB8AC3E}">
        <p14:creationId xmlns:p14="http://schemas.microsoft.com/office/powerpoint/2010/main" val="241477764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5_Images &amp; Contents">
    <p:spTree>
      <p:nvGrpSpPr>
        <p:cNvPr id="1" name=""/>
        <p:cNvGrpSpPr/>
        <p:nvPr/>
      </p:nvGrpSpPr>
      <p:grpSpPr>
        <a:xfrm>
          <a:off x="0" y="0"/>
          <a:ext cx="0" cy="0"/>
          <a:chOff x="0" y="0"/>
          <a:chExt cx="0" cy="0"/>
        </a:xfrm>
      </p:grpSpPr>
      <p:sp>
        <p:nvSpPr>
          <p:cNvPr id="10" name="그림 개체 틀 9"/>
          <p:cNvSpPr>
            <a:spLocks noGrp="1"/>
          </p:cNvSpPr>
          <p:nvPr>
            <p:ph type="pic" sz="quarter" idx="10" hasCustomPrompt="1"/>
          </p:nvPr>
        </p:nvSpPr>
        <p:spPr>
          <a:xfrm>
            <a:off x="282724" y="315323"/>
            <a:ext cx="5024504" cy="4383108"/>
          </a:xfrm>
          <a:custGeom>
            <a:avLst/>
            <a:gdLst>
              <a:gd name="connsiteX0" fmla="*/ 6255989 w 6364927"/>
              <a:gd name="connsiteY0" fmla="*/ 5288703 h 5552421"/>
              <a:gd name="connsiteX1" fmla="*/ 6256633 w 6364927"/>
              <a:gd name="connsiteY1" fmla="*/ 5289197 h 5552421"/>
              <a:gd name="connsiteX2" fmla="*/ 6273669 w 6364927"/>
              <a:gd name="connsiteY2" fmla="*/ 5302275 h 5552421"/>
              <a:gd name="connsiteX3" fmla="*/ 6338341 w 6364927"/>
              <a:gd name="connsiteY3" fmla="*/ 5305638 h 5552421"/>
              <a:gd name="connsiteX4" fmla="*/ 6353495 w 6364927"/>
              <a:gd name="connsiteY4" fmla="*/ 5296297 h 5552421"/>
              <a:gd name="connsiteX5" fmla="*/ 6364927 w 6364927"/>
              <a:gd name="connsiteY5" fmla="*/ 5316029 h 5552421"/>
              <a:gd name="connsiteX6" fmla="*/ 6361174 w 6364927"/>
              <a:gd name="connsiteY6" fmla="*/ 5318389 h 5552421"/>
              <a:gd name="connsiteX7" fmla="*/ 6311999 w 6364927"/>
              <a:gd name="connsiteY7" fmla="*/ 5363376 h 5552421"/>
              <a:gd name="connsiteX8" fmla="*/ 6278329 w 6364927"/>
              <a:gd name="connsiteY8" fmla="*/ 5408157 h 5552421"/>
              <a:gd name="connsiteX9" fmla="*/ 6275149 w 6364927"/>
              <a:gd name="connsiteY9" fmla="*/ 5406491 h 5552421"/>
              <a:gd name="connsiteX10" fmla="*/ 6228626 w 6364927"/>
              <a:gd name="connsiteY10" fmla="*/ 5438500 h 5552421"/>
              <a:gd name="connsiteX11" fmla="*/ 6193338 w 6364927"/>
              <a:gd name="connsiteY11" fmla="*/ 5476400 h 5552421"/>
              <a:gd name="connsiteX12" fmla="*/ 6184516 w 6364927"/>
              <a:gd name="connsiteY12" fmla="*/ 5427640 h 5552421"/>
              <a:gd name="connsiteX13" fmla="*/ 6241860 w 6364927"/>
              <a:gd name="connsiteY13" fmla="*/ 5319261 h 5552421"/>
              <a:gd name="connsiteX14" fmla="*/ 6256196 w 6364927"/>
              <a:gd name="connsiteY14" fmla="*/ 5289451 h 5552421"/>
              <a:gd name="connsiteX15" fmla="*/ 2968165 w 6364927"/>
              <a:gd name="connsiteY15" fmla="*/ 245883 h 5552421"/>
              <a:gd name="connsiteX16" fmla="*/ 2986957 w 6364927"/>
              <a:gd name="connsiteY16" fmla="*/ 259205 h 5552421"/>
              <a:gd name="connsiteX17" fmla="*/ 3033442 w 6364927"/>
              <a:gd name="connsiteY17" fmla="*/ 283914 h 5552421"/>
              <a:gd name="connsiteX18" fmla="*/ 2956404 w 6364927"/>
              <a:gd name="connsiteY18" fmla="*/ 411016 h 5552421"/>
              <a:gd name="connsiteX19" fmla="*/ 3117671 w 6364927"/>
              <a:gd name="connsiteY19" fmla="*/ 343228 h 5552421"/>
              <a:gd name="connsiteX20" fmla="*/ 3210547 w 6364927"/>
              <a:gd name="connsiteY20" fmla="*/ 330280 h 5552421"/>
              <a:gd name="connsiteX21" fmla="*/ 3243292 w 6364927"/>
              <a:gd name="connsiteY21" fmla="*/ 397967 h 5552421"/>
              <a:gd name="connsiteX22" fmla="*/ 3193322 w 6364927"/>
              <a:gd name="connsiteY22" fmla="*/ 452344 h 5552421"/>
              <a:gd name="connsiteX23" fmla="*/ 3176728 w 6364927"/>
              <a:gd name="connsiteY23" fmla="*/ 467036 h 5552421"/>
              <a:gd name="connsiteX24" fmla="*/ 3081773 w 6364927"/>
              <a:gd name="connsiteY24" fmla="*/ 562716 h 5552421"/>
              <a:gd name="connsiteX25" fmla="*/ 3134961 w 6364927"/>
              <a:gd name="connsiteY25" fmla="*/ 644059 h 5552421"/>
              <a:gd name="connsiteX26" fmla="*/ 3233513 w 6364927"/>
              <a:gd name="connsiteY26" fmla="*/ 673688 h 5552421"/>
              <a:gd name="connsiteX27" fmla="*/ 3288282 w 6364927"/>
              <a:gd name="connsiteY27" fmla="*/ 724562 h 5552421"/>
              <a:gd name="connsiteX28" fmla="*/ 3337558 w 6364927"/>
              <a:gd name="connsiteY28" fmla="*/ 864218 h 5552421"/>
              <a:gd name="connsiteX29" fmla="*/ 3337370 w 6364927"/>
              <a:gd name="connsiteY29" fmla="*/ 874518 h 5552421"/>
              <a:gd name="connsiteX30" fmla="*/ 3344120 w 6364927"/>
              <a:gd name="connsiteY30" fmla="*/ 962335 h 5552421"/>
              <a:gd name="connsiteX31" fmla="*/ 3319577 w 6364927"/>
              <a:gd name="connsiteY31" fmla="*/ 1017294 h 5552421"/>
              <a:gd name="connsiteX32" fmla="*/ 3288347 w 6364927"/>
              <a:gd name="connsiteY32" fmla="*/ 1147458 h 5552421"/>
              <a:gd name="connsiteX33" fmla="*/ 3305699 w 6364927"/>
              <a:gd name="connsiteY33" fmla="*/ 1209780 h 5552421"/>
              <a:gd name="connsiteX34" fmla="*/ 3348793 w 6364927"/>
              <a:gd name="connsiteY34" fmla="*/ 1240909 h 5552421"/>
              <a:gd name="connsiteX35" fmla="*/ 3443497 w 6364927"/>
              <a:gd name="connsiteY35" fmla="*/ 1242190 h 5552421"/>
              <a:gd name="connsiteX36" fmla="*/ 3517378 w 6364927"/>
              <a:gd name="connsiteY36" fmla="*/ 1240227 h 5552421"/>
              <a:gd name="connsiteX37" fmla="*/ 3646343 w 6364927"/>
              <a:gd name="connsiteY37" fmla="*/ 1257363 h 5552421"/>
              <a:gd name="connsiteX38" fmla="*/ 3673411 w 6364927"/>
              <a:gd name="connsiteY38" fmla="*/ 1282474 h 5552421"/>
              <a:gd name="connsiteX39" fmla="*/ 3675051 w 6364927"/>
              <a:gd name="connsiteY39" fmla="*/ 1307003 h 5552421"/>
              <a:gd name="connsiteX40" fmla="*/ 3740667 w 6364927"/>
              <a:gd name="connsiteY40" fmla="*/ 1269055 h 5552421"/>
              <a:gd name="connsiteX41" fmla="*/ 3665336 w 6364927"/>
              <a:gd name="connsiteY41" fmla="*/ 1344214 h 5552421"/>
              <a:gd name="connsiteX42" fmla="*/ 3620350 w 6364927"/>
              <a:gd name="connsiteY42" fmla="*/ 1385517 h 5552421"/>
              <a:gd name="connsiteX43" fmla="*/ 3642434 w 6364927"/>
              <a:gd name="connsiteY43" fmla="*/ 1423702 h 5552421"/>
              <a:gd name="connsiteX44" fmla="*/ 3770892 w 6364927"/>
              <a:gd name="connsiteY44" fmla="*/ 1472724 h 5552421"/>
              <a:gd name="connsiteX45" fmla="*/ 3684074 w 6364927"/>
              <a:gd name="connsiteY45" fmla="*/ 1517837 h 5552421"/>
              <a:gd name="connsiteX46" fmla="*/ 3736569 w 6364927"/>
              <a:gd name="connsiteY46" fmla="*/ 1543530 h 5552421"/>
              <a:gd name="connsiteX47" fmla="*/ 3651203 w 6364927"/>
              <a:gd name="connsiteY47" fmla="*/ 1623473 h 5552421"/>
              <a:gd name="connsiteX48" fmla="*/ 3629816 w 6364927"/>
              <a:gd name="connsiteY48" fmla="*/ 1651128 h 5552421"/>
              <a:gd name="connsiteX49" fmla="*/ 3661868 w 6364927"/>
              <a:gd name="connsiteY49" fmla="*/ 1663165 h 5552421"/>
              <a:gd name="connsiteX50" fmla="*/ 3751776 w 6364927"/>
              <a:gd name="connsiteY50" fmla="*/ 1667219 h 5552421"/>
              <a:gd name="connsiteX51" fmla="*/ 3687612 w 6364927"/>
              <a:gd name="connsiteY51" fmla="*/ 1739996 h 5552421"/>
              <a:gd name="connsiteX52" fmla="*/ 3762629 w 6364927"/>
              <a:gd name="connsiteY52" fmla="*/ 1696612 h 5552421"/>
              <a:gd name="connsiteX53" fmla="*/ 3840927 w 6364927"/>
              <a:gd name="connsiteY53" fmla="*/ 1702285 h 5552421"/>
              <a:gd name="connsiteX54" fmla="*/ 3842380 w 6364927"/>
              <a:gd name="connsiteY54" fmla="*/ 1737114 h 5552421"/>
              <a:gd name="connsiteX55" fmla="*/ 3909639 w 6364927"/>
              <a:gd name="connsiteY55" fmla="*/ 1831721 h 5552421"/>
              <a:gd name="connsiteX56" fmla="*/ 3790897 w 6364927"/>
              <a:gd name="connsiteY56" fmla="*/ 1951348 h 5552421"/>
              <a:gd name="connsiteX57" fmla="*/ 3906107 w 6364927"/>
              <a:gd name="connsiteY57" fmla="*/ 1879624 h 5552421"/>
              <a:gd name="connsiteX58" fmla="*/ 4018349 w 6364927"/>
              <a:gd name="connsiteY58" fmla="*/ 1824902 h 5552421"/>
              <a:gd name="connsiteX59" fmla="*/ 4064218 w 6364927"/>
              <a:gd name="connsiteY59" fmla="*/ 1839139 h 5552421"/>
              <a:gd name="connsiteX60" fmla="*/ 4033239 w 6364927"/>
              <a:gd name="connsiteY60" fmla="*/ 1872342 h 5552421"/>
              <a:gd name="connsiteX61" fmla="*/ 3911028 w 6364927"/>
              <a:gd name="connsiteY61" fmla="*/ 1953211 h 5552421"/>
              <a:gd name="connsiteX62" fmla="*/ 4052546 w 6364927"/>
              <a:gd name="connsiteY62" fmla="*/ 1927419 h 5552421"/>
              <a:gd name="connsiteX63" fmla="*/ 4093811 w 6364927"/>
              <a:gd name="connsiteY63" fmla="*/ 1944319 h 5552421"/>
              <a:gd name="connsiteX64" fmla="*/ 4069456 w 6364927"/>
              <a:gd name="connsiteY64" fmla="*/ 1988976 h 5552421"/>
              <a:gd name="connsiteX65" fmla="*/ 4032420 w 6364927"/>
              <a:gd name="connsiteY65" fmla="*/ 1990014 h 5552421"/>
              <a:gd name="connsiteX66" fmla="*/ 4004597 w 6364927"/>
              <a:gd name="connsiteY66" fmla="*/ 1995914 h 5552421"/>
              <a:gd name="connsiteX67" fmla="*/ 3875381 w 6364927"/>
              <a:gd name="connsiteY67" fmla="*/ 2075738 h 5552421"/>
              <a:gd name="connsiteX68" fmla="*/ 3879798 w 6364927"/>
              <a:gd name="connsiteY68" fmla="*/ 2083375 h 5552421"/>
              <a:gd name="connsiteX69" fmla="*/ 3904845 w 6364927"/>
              <a:gd name="connsiteY69" fmla="*/ 2094368 h 5552421"/>
              <a:gd name="connsiteX70" fmla="*/ 4068638 w 6364927"/>
              <a:gd name="connsiteY70" fmla="*/ 2106649 h 5552421"/>
              <a:gd name="connsiteX71" fmla="*/ 4112675 w 6364927"/>
              <a:gd name="connsiteY71" fmla="*/ 2096467 h 5552421"/>
              <a:gd name="connsiteX72" fmla="*/ 4070278 w 6364927"/>
              <a:gd name="connsiteY72" fmla="*/ 2131178 h 5552421"/>
              <a:gd name="connsiteX73" fmla="*/ 4041887 w 6364927"/>
              <a:gd name="connsiteY73" fmla="*/ 2157789 h 5552421"/>
              <a:gd name="connsiteX74" fmla="*/ 4079365 w 6364927"/>
              <a:gd name="connsiteY74" fmla="*/ 2157515 h 5552421"/>
              <a:gd name="connsiteX75" fmla="*/ 4186622 w 6364927"/>
              <a:gd name="connsiteY75" fmla="*/ 2115868 h 5552421"/>
              <a:gd name="connsiteX76" fmla="*/ 4265300 w 6364927"/>
              <a:gd name="connsiteY76" fmla="*/ 2111130 h 5552421"/>
              <a:gd name="connsiteX77" fmla="*/ 4224164 w 6364927"/>
              <a:gd name="connsiteY77" fmla="*/ 2180781 h 5552421"/>
              <a:gd name="connsiteX78" fmla="*/ 4219367 w 6364927"/>
              <a:gd name="connsiteY78" fmla="*/ 2183555 h 5552421"/>
              <a:gd name="connsiteX79" fmla="*/ 4269654 w 6364927"/>
              <a:gd name="connsiteY79" fmla="*/ 2205428 h 5552421"/>
              <a:gd name="connsiteX80" fmla="*/ 4323981 w 6364927"/>
              <a:gd name="connsiteY80" fmla="*/ 2255539 h 5552421"/>
              <a:gd name="connsiteX81" fmla="*/ 4348837 w 6364927"/>
              <a:gd name="connsiteY81" fmla="*/ 2266642 h 5552421"/>
              <a:gd name="connsiteX82" fmla="*/ 4322466 w 6364927"/>
              <a:gd name="connsiteY82" fmla="*/ 2307371 h 5552421"/>
              <a:gd name="connsiteX83" fmla="*/ 4198046 w 6364927"/>
              <a:gd name="connsiteY83" fmla="*/ 2384422 h 5552421"/>
              <a:gd name="connsiteX84" fmla="*/ 4296787 w 6364927"/>
              <a:gd name="connsiteY84" fmla="*/ 2403751 h 5552421"/>
              <a:gd name="connsiteX85" fmla="*/ 4348397 w 6364927"/>
              <a:gd name="connsiteY85" fmla="*/ 2373903 h 5552421"/>
              <a:gd name="connsiteX86" fmla="*/ 4335276 w 6364927"/>
              <a:gd name="connsiteY86" fmla="*/ 2437543 h 5552421"/>
              <a:gd name="connsiteX87" fmla="*/ 4338365 w 6364927"/>
              <a:gd name="connsiteY87" fmla="*/ 2486712 h 5552421"/>
              <a:gd name="connsiteX88" fmla="*/ 4316285 w 6364927"/>
              <a:gd name="connsiteY88" fmla="*/ 2556552 h 5552421"/>
              <a:gd name="connsiteX89" fmla="*/ 4240888 w 6364927"/>
              <a:gd name="connsiteY89" fmla="*/ 2610348 h 5552421"/>
              <a:gd name="connsiteX90" fmla="*/ 4427203 w 6364927"/>
              <a:gd name="connsiteY90" fmla="*/ 2553552 h 5552421"/>
              <a:gd name="connsiteX91" fmla="*/ 4235652 w 6364927"/>
              <a:gd name="connsiteY91" fmla="*/ 2720383 h 5552421"/>
              <a:gd name="connsiteX92" fmla="*/ 4279690 w 6364927"/>
              <a:gd name="connsiteY92" fmla="*/ 2710202 h 5552421"/>
              <a:gd name="connsiteX93" fmla="*/ 4367076 w 6364927"/>
              <a:gd name="connsiteY93" fmla="*/ 2644377 h 5552421"/>
              <a:gd name="connsiteX94" fmla="*/ 4442978 w 6364927"/>
              <a:gd name="connsiteY94" fmla="*/ 2656531 h 5552421"/>
              <a:gd name="connsiteX95" fmla="*/ 4486072 w 6364927"/>
              <a:gd name="connsiteY95" fmla="*/ 2687661 h 5552421"/>
              <a:gd name="connsiteX96" fmla="*/ 4601407 w 6364927"/>
              <a:gd name="connsiteY96" fmla="*/ 2692297 h 5552421"/>
              <a:gd name="connsiteX97" fmla="*/ 4593078 w 6364927"/>
              <a:gd name="connsiteY97" fmla="*/ 2742974 h 5552421"/>
              <a:gd name="connsiteX98" fmla="*/ 4656110 w 6364927"/>
              <a:gd name="connsiteY98" fmla="*/ 2721807 h 5552421"/>
              <a:gd name="connsiteX99" fmla="*/ 4765007 w 6364927"/>
              <a:gd name="connsiteY99" fmla="*/ 2704689 h 5552421"/>
              <a:gd name="connsiteX100" fmla="*/ 4722358 w 6364927"/>
              <a:gd name="connsiteY100" fmla="*/ 2782348 h 5552421"/>
              <a:gd name="connsiteX101" fmla="*/ 4734472 w 6364927"/>
              <a:gd name="connsiteY101" fmla="*/ 2846680 h 5552421"/>
              <a:gd name="connsiteX102" fmla="*/ 4642861 w 6364927"/>
              <a:gd name="connsiteY102" fmla="*/ 2904758 h 5552421"/>
              <a:gd name="connsiteX103" fmla="*/ 4895489 w 6364927"/>
              <a:gd name="connsiteY103" fmla="*/ 2875854 h 5552421"/>
              <a:gd name="connsiteX104" fmla="*/ 4870946 w 6364927"/>
              <a:gd name="connsiteY104" fmla="*/ 2930812 h 5552421"/>
              <a:gd name="connsiteX105" fmla="*/ 4945776 w 6364927"/>
              <a:gd name="connsiteY105" fmla="*/ 2889685 h 5552421"/>
              <a:gd name="connsiteX106" fmla="*/ 4957035 w 6364927"/>
              <a:gd name="connsiteY106" fmla="*/ 2885934 h 5552421"/>
              <a:gd name="connsiteX107" fmla="*/ 4964182 w 6364927"/>
              <a:gd name="connsiteY107" fmla="*/ 2898270 h 5552421"/>
              <a:gd name="connsiteX108" fmla="*/ 4907974 w 6364927"/>
              <a:gd name="connsiteY108" fmla="*/ 2974446 h 5552421"/>
              <a:gd name="connsiteX109" fmla="*/ 4668984 w 6364927"/>
              <a:gd name="connsiteY109" fmla="*/ 3220863 h 5552421"/>
              <a:gd name="connsiteX110" fmla="*/ 4879147 w 6364927"/>
              <a:gd name="connsiteY110" fmla="*/ 3151294 h 5552421"/>
              <a:gd name="connsiteX111" fmla="*/ 4780915 w 6364927"/>
              <a:gd name="connsiteY111" fmla="*/ 3208104 h 5552421"/>
              <a:gd name="connsiteX112" fmla="*/ 4702550 w 6364927"/>
              <a:gd name="connsiteY112" fmla="*/ 3278903 h 5552421"/>
              <a:gd name="connsiteX113" fmla="*/ 4794858 w 6364927"/>
              <a:gd name="connsiteY113" fmla="*/ 3286666 h 5552421"/>
              <a:gd name="connsiteX114" fmla="*/ 4897827 w 6364927"/>
              <a:gd name="connsiteY114" fmla="*/ 3323931 h 5552421"/>
              <a:gd name="connsiteX115" fmla="*/ 4935244 w 6364927"/>
              <a:gd name="connsiteY115" fmla="*/ 3312484 h 5552421"/>
              <a:gd name="connsiteX116" fmla="*/ 5037705 w 6364927"/>
              <a:gd name="connsiteY116" fmla="*/ 3273610 h 5552421"/>
              <a:gd name="connsiteX117" fmla="*/ 4984959 w 6364927"/>
              <a:gd name="connsiteY117" fmla="*/ 3344879 h 5552421"/>
              <a:gd name="connsiteX118" fmla="*/ 5010891 w 6364927"/>
              <a:gd name="connsiteY118" fmla="*/ 3411411 h 5552421"/>
              <a:gd name="connsiteX119" fmla="*/ 5110896 w 6364927"/>
              <a:gd name="connsiteY119" fmla="*/ 3475869 h 5552421"/>
              <a:gd name="connsiteX120" fmla="*/ 5224781 w 6364927"/>
              <a:gd name="connsiteY120" fmla="*/ 3553701 h 5552421"/>
              <a:gd name="connsiteX121" fmla="*/ 5245412 w 6364927"/>
              <a:gd name="connsiteY121" fmla="*/ 3557057 h 5552421"/>
              <a:gd name="connsiteX122" fmla="*/ 5240051 w 6364927"/>
              <a:gd name="connsiteY122" fmla="*/ 3590730 h 5552421"/>
              <a:gd name="connsiteX123" fmla="*/ 5244468 w 6364927"/>
              <a:gd name="connsiteY123" fmla="*/ 3598367 h 5552421"/>
              <a:gd name="connsiteX124" fmla="*/ 5258285 w 6364927"/>
              <a:gd name="connsiteY124" fmla="*/ 3600567 h 5552421"/>
              <a:gd name="connsiteX125" fmla="*/ 5260494 w 6364927"/>
              <a:gd name="connsiteY125" fmla="*/ 3604385 h 5552421"/>
              <a:gd name="connsiteX126" fmla="*/ 5130898 w 6364927"/>
              <a:gd name="connsiteY126" fmla="*/ 3694621 h 5552421"/>
              <a:gd name="connsiteX127" fmla="*/ 5164591 w 6364927"/>
              <a:gd name="connsiteY127" fmla="*/ 3731187 h 5552421"/>
              <a:gd name="connsiteX128" fmla="*/ 5202892 w 6364927"/>
              <a:gd name="connsiteY128" fmla="*/ 3775279 h 5552421"/>
              <a:gd name="connsiteX129" fmla="*/ 5301253 w 6364927"/>
              <a:gd name="connsiteY129" fmla="*/ 3805019 h 5552421"/>
              <a:gd name="connsiteX130" fmla="*/ 5305670 w 6364927"/>
              <a:gd name="connsiteY130" fmla="*/ 3812656 h 5552421"/>
              <a:gd name="connsiteX131" fmla="*/ 5311159 w 6364927"/>
              <a:gd name="connsiteY131" fmla="*/ 3865533 h 5552421"/>
              <a:gd name="connsiteX132" fmla="*/ 5308444 w 6364927"/>
              <a:gd name="connsiteY132" fmla="*/ 3893599 h 5552421"/>
              <a:gd name="connsiteX133" fmla="*/ 5303589 w 6364927"/>
              <a:gd name="connsiteY133" fmla="*/ 3993223 h 5552421"/>
              <a:gd name="connsiteX134" fmla="*/ 5422835 w 6364927"/>
              <a:gd name="connsiteY134" fmla="*/ 3939547 h 5552421"/>
              <a:gd name="connsiteX135" fmla="*/ 5391605 w 6364927"/>
              <a:gd name="connsiteY135" fmla="*/ 4069711 h 5552421"/>
              <a:gd name="connsiteX136" fmla="*/ 5354509 w 6364927"/>
              <a:gd name="connsiteY136" fmla="*/ 4167598 h 5552421"/>
              <a:gd name="connsiteX137" fmla="*/ 5333118 w 6364927"/>
              <a:gd name="connsiteY137" fmla="*/ 4185064 h 5552421"/>
              <a:gd name="connsiteX138" fmla="*/ 5259930 w 6364927"/>
              <a:gd name="connsiteY138" fmla="*/ 4242678 h 5552421"/>
              <a:gd name="connsiteX139" fmla="*/ 5217533 w 6364927"/>
              <a:gd name="connsiteY139" fmla="*/ 4277389 h 5552421"/>
              <a:gd name="connsiteX140" fmla="*/ 5224850 w 6364927"/>
              <a:gd name="connsiteY140" fmla="*/ 4344495 h 5552421"/>
              <a:gd name="connsiteX141" fmla="*/ 5422967 w 6364927"/>
              <a:gd name="connsiteY141" fmla="*/ 4285970 h 5552421"/>
              <a:gd name="connsiteX142" fmla="*/ 5472621 w 6364927"/>
              <a:gd name="connsiteY142" fmla="*/ 4361203 h 5552421"/>
              <a:gd name="connsiteX143" fmla="*/ 5544486 w 6364927"/>
              <a:gd name="connsiteY143" fmla="*/ 4355310 h 5552421"/>
              <a:gd name="connsiteX144" fmla="*/ 5585939 w 6364927"/>
              <a:gd name="connsiteY144" fmla="*/ 4361910 h 5552421"/>
              <a:gd name="connsiteX145" fmla="*/ 5568778 w 6364927"/>
              <a:gd name="connsiteY145" fmla="*/ 4397313 h 5552421"/>
              <a:gd name="connsiteX146" fmla="*/ 5456849 w 6364927"/>
              <a:gd name="connsiteY146" fmla="*/ 4518096 h 5552421"/>
              <a:gd name="connsiteX147" fmla="*/ 5750484 w 6364927"/>
              <a:gd name="connsiteY147" fmla="*/ 4332992 h 5552421"/>
              <a:gd name="connsiteX148" fmla="*/ 5751181 w 6364927"/>
              <a:gd name="connsiteY148" fmla="*/ 4398831 h 5552421"/>
              <a:gd name="connsiteX149" fmla="*/ 5669284 w 6364927"/>
              <a:gd name="connsiteY149" fmla="*/ 4517533 h 5552421"/>
              <a:gd name="connsiteX150" fmla="*/ 5742221 w 6364927"/>
              <a:gd name="connsiteY150" fmla="*/ 4556880 h 5552421"/>
              <a:gd name="connsiteX151" fmla="*/ 5790744 w 6364927"/>
              <a:gd name="connsiteY151" fmla="*/ 4835572 h 5552421"/>
              <a:gd name="connsiteX152" fmla="*/ 5850432 w 6364927"/>
              <a:gd name="connsiteY152" fmla="*/ 4852009 h 5552421"/>
              <a:gd name="connsiteX153" fmla="*/ 5949235 w 6364927"/>
              <a:gd name="connsiteY153" fmla="*/ 4784676 h 5552421"/>
              <a:gd name="connsiteX154" fmla="*/ 5856113 w 6364927"/>
              <a:gd name="connsiteY154" fmla="*/ 4904775 h 5552421"/>
              <a:gd name="connsiteX155" fmla="*/ 5979396 w 6364927"/>
              <a:gd name="connsiteY155" fmla="*/ 4869145 h 5552421"/>
              <a:gd name="connsiteX156" fmla="*/ 5894030 w 6364927"/>
              <a:gd name="connsiteY156" fmla="*/ 4949088 h 5552421"/>
              <a:gd name="connsiteX157" fmla="*/ 5989176 w 6364927"/>
              <a:gd name="connsiteY157" fmla="*/ 4951133 h 5552421"/>
              <a:gd name="connsiteX158" fmla="*/ 5953404 w 6364927"/>
              <a:gd name="connsiteY158" fmla="*/ 4997299 h 5552421"/>
              <a:gd name="connsiteX159" fmla="*/ 5924949 w 6364927"/>
              <a:gd name="connsiteY159" fmla="*/ 5110571 h 5552421"/>
              <a:gd name="connsiteX160" fmla="*/ 6012332 w 6364927"/>
              <a:gd name="connsiteY160" fmla="*/ 5034558 h 5552421"/>
              <a:gd name="connsiteX161" fmla="*/ 6102619 w 6364927"/>
              <a:gd name="connsiteY161" fmla="*/ 5028202 h 5552421"/>
              <a:gd name="connsiteX162" fmla="*/ 6113661 w 6364927"/>
              <a:gd name="connsiteY162" fmla="*/ 5047294 h 5552421"/>
              <a:gd name="connsiteX163" fmla="*/ 6113030 w 6364927"/>
              <a:gd name="connsiteY163" fmla="*/ 5154666 h 5552421"/>
              <a:gd name="connsiteX164" fmla="*/ 6163821 w 6364927"/>
              <a:gd name="connsiteY164" fmla="*/ 5242490 h 5552421"/>
              <a:gd name="connsiteX165" fmla="*/ 6171695 w 6364927"/>
              <a:gd name="connsiteY165" fmla="*/ 5272825 h 5552421"/>
              <a:gd name="connsiteX166" fmla="*/ 6171960 w 6364927"/>
              <a:gd name="connsiteY166" fmla="*/ 5272847 h 5552421"/>
              <a:gd name="connsiteX167" fmla="*/ 6160393 w 6364927"/>
              <a:gd name="connsiteY167" fmla="*/ 5281399 h 5552421"/>
              <a:gd name="connsiteX168" fmla="*/ 6144817 w 6364927"/>
              <a:gd name="connsiteY168" fmla="*/ 5319261 h 5552421"/>
              <a:gd name="connsiteX169" fmla="*/ 6077770 w 6364927"/>
              <a:gd name="connsiteY169" fmla="*/ 5167441 h 5552421"/>
              <a:gd name="connsiteX170" fmla="*/ 6055714 w 6364927"/>
              <a:gd name="connsiteY170" fmla="*/ 5308401 h 5552421"/>
              <a:gd name="connsiteX171" fmla="*/ 6011604 w 6364927"/>
              <a:gd name="connsiteY171" fmla="*/ 5405920 h 5552421"/>
              <a:gd name="connsiteX172" fmla="*/ 6007193 w 6364927"/>
              <a:gd name="connsiteY172" fmla="*/ 5411239 h 5552421"/>
              <a:gd name="connsiteX173" fmla="*/ 6007193 w 6364927"/>
              <a:gd name="connsiteY173" fmla="*/ 5400601 h 5552421"/>
              <a:gd name="connsiteX174" fmla="*/ 5923384 w 6364927"/>
              <a:gd name="connsiteY174" fmla="*/ 5340981 h 5552421"/>
              <a:gd name="connsiteX175" fmla="*/ 5918972 w 6364927"/>
              <a:gd name="connsiteY175" fmla="*/ 5232602 h 5552421"/>
              <a:gd name="connsiteX176" fmla="*/ 5905740 w 6364927"/>
              <a:gd name="connsiteY176" fmla="*/ 5205341 h 5552421"/>
              <a:gd name="connsiteX177" fmla="*/ 5879273 w 6364927"/>
              <a:gd name="connsiteY177" fmla="*/ 5183842 h 5552421"/>
              <a:gd name="connsiteX178" fmla="*/ 5782230 w 6364927"/>
              <a:gd name="connsiteY178" fmla="*/ 5183842 h 5552421"/>
              <a:gd name="connsiteX179" fmla="*/ 5694010 w 6364927"/>
              <a:gd name="connsiteY179" fmla="*/ 5237921 h 5552421"/>
              <a:gd name="connsiteX180" fmla="*/ 5591674 w 6364927"/>
              <a:gd name="connsiteY180" fmla="*/ 5281361 h 5552421"/>
              <a:gd name="connsiteX181" fmla="*/ 5547564 w 6364927"/>
              <a:gd name="connsiteY181" fmla="*/ 5221742 h 5552421"/>
              <a:gd name="connsiteX182" fmla="*/ 5560797 w 6364927"/>
              <a:gd name="connsiteY182" fmla="*/ 5248781 h 5552421"/>
              <a:gd name="connsiteX183" fmla="*/ 5556386 w 6364927"/>
              <a:gd name="connsiteY183" fmla="*/ 5303082 h 5552421"/>
              <a:gd name="connsiteX184" fmla="*/ 5521098 w 6364927"/>
              <a:gd name="connsiteY184" fmla="*/ 5275821 h 5552421"/>
              <a:gd name="connsiteX185" fmla="*/ 5494632 w 6364927"/>
              <a:gd name="connsiteY185" fmla="*/ 5216422 h 5552421"/>
              <a:gd name="connsiteX186" fmla="*/ 5450521 w 6364927"/>
              <a:gd name="connsiteY186" fmla="*/ 5243240 h 5552421"/>
              <a:gd name="connsiteX187" fmla="*/ 5349068 w 6364927"/>
              <a:gd name="connsiteY187" fmla="*/ 5118682 h 5552421"/>
              <a:gd name="connsiteX188" fmla="*/ 5322601 w 6364927"/>
              <a:gd name="connsiteY188" fmla="*/ 5113141 h 5552421"/>
              <a:gd name="connsiteX189" fmla="*/ 5296135 w 6364927"/>
              <a:gd name="connsiteY189" fmla="*/ 5096961 h 5552421"/>
              <a:gd name="connsiteX190" fmla="*/ 5184977 w 6364927"/>
              <a:gd name="connsiteY190" fmla="*/ 5026482 h 5552421"/>
              <a:gd name="connsiteX191" fmla="*/ 5154100 w 6364927"/>
              <a:gd name="connsiteY191" fmla="*/ 5037342 h 5552421"/>
              <a:gd name="connsiteX192" fmla="*/ 5109990 w 6364927"/>
              <a:gd name="connsiteY192" fmla="*/ 5107822 h 5552421"/>
              <a:gd name="connsiteX193" fmla="*/ 5070290 w 6364927"/>
              <a:gd name="connsiteY193" fmla="*/ 5178301 h 5552421"/>
              <a:gd name="connsiteX194" fmla="*/ 5017358 w 6364927"/>
              <a:gd name="connsiteY194" fmla="*/ 5194481 h 5552421"/>
              <a:gd name="connsiteX195" fmla="*/ 4937960 w 6364927"/>
              <a:gd name="connsiteY195" fmla="*/ 5205341 h 5552421"/>
              <a:gd name="connsiteX196" fmla="*/ 4933548 w 6364927"/>
              <a:gd name="connsiteY196" fmla="*/ 5346522 h 5552421"/>
              <a:gd name="connsiteX197" fmla="*/ 4866501 w 6364927"/>
              <a:gd name="connsiteY197" fmla="*/ 5243240 h 5552421"/>
              <a:gd name="connsiteX198" fmla="*/ 4901789 w 6364927"/>
              <a:gd name="connsiteY198" fmla="*/ 5232602 h 5552421"/>
              <a:gd name="connsiteX199" fmla="*/ 4901789 w 6364927"/>
              <a:gd name="connsiteY199" fmla="*/ 5129542 h 5552421"/>
              <a:gd name="connsiteX200" fmla="*/ 4875323 w 6364927"/>
              <a:gd name="connsiteY200" fmla="*/ 5113141 h 5552421"/>
              <a:gd name="connsiteX201" fmla="*/ 4844446 w 6364927"/>
              <a:gd name="connsiteY201" fmla="*/ 5156581 h 5552421"/>
              <a:gd name="connsiteX202" fmla="*/ 4830330 w 6364927"/>
              <a:gd name="connsiteY202" fmla="*/ 5194481 h 5552421"/>
              <a:gd name="connsiteX203" fmla="*/ 4737698 w 6364927"/>
              <a:gd name="connsiteY203" fmla="*/ 5275821 h 5552421"/>
              <a:gd name="connsiteX204" fmla="*/ 4750932 w 6364927"/>
              <a:gd name="connsiteY204" fmla="*/ 5086101 h 5552421"/>
              <a:gd name="connsiteX205" fmla="*/ 4702410 w 6364927"/>
              <a:gd name="connsiteY205" fmla="*/ 5140402 h 5552421"/>
              <a:gd name="connsiteX206" fmla="*/ 4675944 w 6364927"/>
              <a:gd name="connsiteY206" fmla="*/ 5026482 h 5552421"/>
              <a:gd name="connsiteX207" fmla="*/ 4636245 w 6364927"/>
              <a:gd name="connsiteY207" fmla="*/ 5010302 h 5552421"/>
              <a:gd name="connsiteX208" fmla="*/ 4614190 w 6364927"/>
              <a:gd name="connsiteY208" fmla="*/ 5048202 h 5552421"/>
              <a:gd name="connsiteX209" fmla="*/ 4548024 w 6364927"/>
              <a:gd name="connsiteY209" fmla="*/ 5048202 h 5552421"/>
              <a:gd name="connsiteX210" fmla="*/ 4512736 w 6364927"/>
              <a:gd name="connsiteY210" fmla="*/ 5151262 h 5552421"/>
              <a:gd name="connsiteX211" fmla="*/ 4450982 w 6364927"/>
              <a:gd name="connsiteY211" fmla="*/ 5107822 h 5552421"/>
              <a:gd name="connsiteX212" fmla="*/ 4388345 w 6364927"/>
              <a:gd name="connsiteY212" fmla="*/ 5113141 h 5552421"/>
              <a:gd name="connsiteX213" fmla="*/ 4361879 w 6364927"/>
              <a:gd name="connsiteY213" fmla="*/ 5151262 h 5552421"/>
              <a:gd name="connsiteX214" fmla="*/ 4322180 w 6364927"/>
              <a:gd name="connsiteY214" fmla="*/ 4983041 h 5552421"/>
              <a:gd name="connsiteX215" fmla="*/ 4282480 w 6364927"/>
              <a:gd name="connsiteY215" fmla="*/ 5281361 h 5552421"/>
              <a:gd name="connsiteX216" fmla="*/ 4269248 w 6364927"/>
              <a:gd name="connsiteY216" fmla="*/ 5183842 h 5552421"/>
              <a:gd name="connsiteX217" fmla="*/ 4269248 w 6364927"/>
              <a:gd name="connsiteY217" fmla="*/ 5086101 h 5552421"/>
              <a:gd name="connsiteX218" fmla="*/ 4203082 w 6364927"/>
              <a:gd name="connsiteY218" fmla="*/ 5221742 h 5552421"/>
              <a:gd name="connsiteX219" fmla="*/ 4172204 w 6364927"/>
              <a:gd name="connsiteY219" fmla="*/ 5237921 h 5552421"/>
              <a:gd name="connsiteX220" fmla="*/ 4145738 w 6364927"/>
              <a:gd name="connsiteY220" fmla="*/ 5205341 h 5552421"/>
              <a:gd name="connsiteX221" fmla="*/ 4163382 w 6364927"/>
              <a:gd name="connsiteY221" fmla="*/ 5178301 h 5552421"/>
              <a:gd name="connsiteX222" fmla="*/ 4172204 w 6364927"/>
              <a:gd name="connsiteY222" fmla="*/ 5145721 h 5552421"/>
              <a:gd name="connsiteX223" fmla="*/ 4172204 w 6364927"/>
              <a:gd name="connsiteY223" fmla="*/ 4999221 h 5552421"/>
              <a:gd name="connsiteX224" fmla="*/ 4167794 w 6364927"/>
              <a:gd name="connsiteY224" fmla="*/ 4993901 h 5552421"/>
              <a:gd name="connsiteX225" fmla="*/ 4141328 w 6364927"/>
              <a:gd name="connsiteY225" fmla="*/ 5010302 h 5552421"/>
              <a:gd name="connsiteX226" fmla="*/ 4044285 w 6364927"/>
              <a:gd name="connsiteY226" fmla="*/ 5161900 h 5552421"/>
              <a:gd name="connsiteX227" fmla="*/ 4035463 w 6364927"/>
              <a:gd name="connsiteY227" fmla="*/ 5178301 h 5552421"/>
              <a:gd name="connsiteX228" fmla="*/ 4008997 w 6364927"/>
              <a:gd name="connsiteY228" fmla="*/ 5080560 h 5552421"/>
              <a:gd name="connsiteX229" fmla="*/ 3977237 w 6364927"/>
              <a:gd name="connsiteY229" fmla="*/ 5232602 h 5552421"/>
              <a:gd name="connsiteX230" fmla="*/ 3941949 w 6364927"/>
              <a:gd name="connsiteY230" fmla="*/ 5319261 h 5552421"/>
              <a:gd name="connsiteX231" fmla="*/ 3906661 w 6364927"/>
              <a:gd name="connsiteY231" fmla="*/ 5232602 h 5552421"/>
              <a:gd name="connsiteX232" fmla="*/ 3897839 w 6364927"/>
              <a:gd name="connsiteY232" fmla="*/ 5227061 h 5552421"/>
              <a:gd name="connsiteX233" fmla="*/ 3866962 w 6364927"/>
              <a:gd name="connsiteY233" fmla="*/ 5286681 h 5552421"/>
              <a:gd name="connsiteX234" fmla="*/ 3853729 w 6364927"/>
              <a:gd name="connsiteY234" fmla="*/ 5237921 h 5552421"/>
              <a:gd name="connsiteX235" fmla="*/ 3787563 w 6364927"/>
              <a:gd name="connsiteY235" fmla="*/ 5303082 h 5552421"/>
              <a:gd name="connsiteX236" fmla="*/ 3739042 w 6364927"/>
              <a:gd name="connsiteY236" fmla="*/ 5319261 h 5552421"/>
              <a:gd name="connsiteX237" fmla="*/ 3730220 w 6364927"/>
              <a:gd name="connsiteY237" fmla="*/ 5389741 h 5552421"/>
              <a:gd name="connsiteX238" fmla="*/ 3734631 w 6364927"/>
              <a:gd name="connsiteY238" fmla="*/ 5286681 h 5552421"/>
              <a:gd name="connsiteX239" fmla="*/ 3739042 w 6364927"/>
              <a:gd name="connsiteY239" fmla="*/ 5129542 h 5552421"/>
              <a:gd name="connsiteX240" fmla="*/ 3593478 w 6364927"/>
              <a:gd name="connsiteY240" fmla="*/ 5216422 h 5552421"/>
              <a:gd name="connsiteX241" fmla="*/ 3535252 w 6364927"/>
              <a:gd name="connsiteY241" fmla="*/ 5161900 h 5552421"/>
              <a:gd name="connsiteX242" fmla="*/ 3526430 w 6364927"/>
              <a:gd name="connsiteY242" fmla="*/ 5053743 h 5552421"/>
              <a:gd name="connsiteX243" fmla="*/ 3477909 w 6364927"/>
              <a:gd name="connsiteY243" fmla="*/ 5232602 h 5552421"/>
              <a:gd name="connsiteX244" fmla="*/ 3442621 w 6364927"/>
              <a:gd name="connsiteY244" fmla="*/ 5113141 h 5552421"/>
              <a:gd name="connsiteX245" fmla="*/ 3429388 w 6364927"/>
              <a:gd name="connsiteY245" fmla="*/ 4993901 h 5552421"/>
              <a:gd name="connsiteX246" fmla="*/ 3416155 w 6364927"/>
              <a:gd name="connsiteY246" fmla="*/ 5042661 h 5552421"/>
              <a:gd name="connsiteX247" fmla="*/ 3429388 w 6364927"/>
              <a:gd name="connsiteY247" fmla="*/ 5140402 h 5552421"/>
              <a:gd name="connsiteX248" fmla="*/ 3376455 w 6364927"/>
              <a:gd name="connsiteY248" fmla="*/ 5200022 h 5552421"/>
              <a:gd name="connsiteX249" fmla="*/ 3341167 w 6364927"/>
              <a:gd name="connsiteY249" fmla="*/ 5216422 h 5552421"/>
              <a:gd name="connsiteX250" fmla="*/ 3301468 w 6364927"/>
              <a:gd name="connsiteY250" fmla="*/ 5275821 h 5552421"/>
              <a:gd name="connsiteX251" fmla="*/ 3257357 w 6364927"/>
              <a:gd name="connsiteY251" fmla="*/ 5297762 h 5552421"/>
              <a:gd name="connsiteX252" fmla="*/ 3222069 w 6364927"/>
              <a:gd name="connsiteY252" fmla="*/ 5324580 h 5552421"/>
              <a:gd name="connsiteX253" fmla="*/ 3208836 w 6364927"/>
              <a:gd name="connsiteY253" fmla="*/ 5433181 h 5552421"/>
              <a:gd name="connsiteX254" fmla="*/ 3182370 w 6364927"/>
              <a:gd name="connsiteY254" fmla="*/ 5471081 h 5552421"/>
              <a:gd name="connsiteX255" fmla="*/ 3155904 w 6364927"/>
              <a:gd name="connsiteY255" fmla="*/ 5438500 h 5552421"/>
              <a:gd name="connsiteX256" fmla="*/ 3136495 w 6364927"/>
              <a:gd name="connsiteY256" fmla="*/ 5384421 h 5552421"/>
              <a:gd name="connsiteX257" fmla="*/ 3070330 w 6364927"/>
              <a:gd name="connsiteY257" fmla="*/ 5373340 h 5552421"/>
              <a:gd name="connsiteX258" fmla="*/ 3070330 w 6364927"/>
              <a:gd name="connsiteY258" fmla="*/ 5248781 h 5552421"/>
              <a:gd name="connsiteX259" fmla="*/ 2968876 w 6364927"/>
              <a:gd name="connsiteY259" fmla="*/ 5503439 h 5552421"/>
              <a:gd name="connsiteX260" fmla="*/ 2929177 w 6364927"/>
              <a:gd name="connsiteY260" fmla="*/ 5449360 h 5552421"/>
              <a:gd name="connsiteX261" fmla="*/ 2924766 w 6364927"/>
              <a:gd name="connsiteY261" fmla="*/ 5552421 h 5552421"/>
              <a:gd name="connsiteX262" fmla="*/ 2854189 w 6364927"/>
              <a:gd name="connsiteY262" fmla="*/ 5395060 h 5552421"/>
              <a:gd name="connsiteX263" fmla="*/ 2849778 w 6364927"/>
              <a:gd name="connsiteY263" fmla="*/ 5378659 h 5552421"/>
              <a:gd name="connsiteX264" fmla="*/ 2796846 w 6364927"/>
              <a:gd name="connsiteY264" fmla="*/ 5151262 h 5552421"/>
              <a:gd name="connsiteX265" fmla="*/ 2770380 w 6364927"/>
              <a:gd name="connsiteY265" fmla="*/ 5118682 h 5552421"/>
              <a:gd name="connsiteX266" fmla="*/ 2743913 w 6364927"/>
              <a:gd name="connsiteY266" fmla="*/ 5324580 h 5552421"/>
              <a:gd name="connsiteX267" fmla="*/ 2739502 w 6364927"/>
              <a:gd name="connsiteY267" fmla="*/ 5205341 h 5552421"/>
              <a:gd name="connsiteX268" fmla="*/ 2712154 w 6364927"/>
              <a:gd name="connsiteY268" fmla="*/ 5096961 h 5552421"/>
              <a:gd name="connsiteX269" fmla="*/ 2645989 w 6364927"/>
              <a:gd name="connsiteY269" fmla="*/ 5216422 h 5552421"/>
              <a:gd name="connsiteX270" fmla="*/ 2615111 w 6364927"/>
              <a:gd name="connsiteY270" fmla="*/ 5254100 h 5552421"/>
              <a:gd name="connsiteX271" fmla="*/ 2566590 w 6364927"/>
              <a:gd name="connsiteY271" fmla="*/ 5340981 h 5552421"/>
              <a:gd name="connsiteX272" fmla="*/ 2557768 w 6364927"/>
              <a:gd name="connsiteY272" fmla="*/ 5389741 h 5552421"/>
              <a:gd name="connsiteX273" fmla="*/ 2513658 w 6364927"/>
              <a:gd name="connsiteY273" fmla="*/ 5330121 h 5552421"/>
              <a:gd name="connsiteX274" fmla="*/ 2425437 w 6364927"/>
              <a:gd name="connsiteY274" fmla="*/ 5324580 h 5552421"/>
              <a:gd name="connsiteX275" fmla="*/ 2372505 w 6364927"/>
              <a:gd name="connsiteY275" fmla="*/ 5378659 h 5552421"/>
              <a:gd name="connsiteX276" fmla="*/ 2301046 w 6364927"/>
              <a:gd name="connsiteY276" fmla="*/ 5378659 h 5552421"/>
              <a:gd name="connsiteX277" fmla="*/ 2248114 w 6364927"/>
              <a:gd name="connsiteY277" fmla="*/ 5373340 h 5552421"/>
              <a:gd name="connsiteX278" fmla="*/ 2181948 w 6364927"/>
              <a:gd name="connsiteY278" fmla="*/ 5449360 h 5552421"/>
              <a:gd name="connsiteX279" fmla="*/ 2181948 w 6364927"/>
              <a:gd name="connsiteY279" fmla="*/ 5378659 h 5552421"/>
              <a:gd name="connsiteX280" fmla="*/ 2155482 w 6364927"/>
              <a:gd name="connsiteY280" fmla="*/ 5438500 h 5552421"/>
              <a:gd name="connsiteX281" fmla="*/ 2142249 w 6364927"/>
              <a:gd name="connsiteY281" fmla="*/ 5335440 h 5552421"/>
              <a:gd name="connsiteX282" fmla="*/ 2067262 w 6364927"/>
              <a:gd name="connsiteY282" fmla="*/ 5303082 h 5552421"/>
              <a:gd name="connsiteX283" fmla="*/ 1987863 w 6364927"/>
              <a:gd name="connsiteY283" fmla="*/ 5384421 h 5552421"/>
              <a:gd name="connsiteX284" fmla="*/ 1801718 w 6364927"/>
              <a:gd name="connsiteY284" fmla="*/ 5319261 h 5552421"/>
              <a:gd name="connsiteX285" fmla="*/ 1792896 w 6364927"/>
              <a:gd name="connsiteY285" fmla="*/ 5395060 h 5552421"/>
              <a:gd name="connsiteX286" fmla="*/ 1744374 w 6364927"/>
              <a:gd name="connsiteY286" fmla="*/ 5303082 h 5552421"/>
              <a:gd name="connsiteX287" fmla="*/ 1748785 w 6364927"/>
              <a:gd name="connsiteY287" fmla="*/ 5161900 h 5552421"/>
              <a:gd name="connsiteX288" fmla="*/ 1731141 w 6364927"/>
              <a:gd name="connsiteY288" fmla="*/ 5156581 h 5552421"/>
              <a:gd name="connsiteX289" fmla="*/ 1704675 w 6364927"/>
              <a:gd name="connsiteY289" fmla="*/ 5303082 h 5552421"/>
              <a:gd name="connsiteX290" fmla="*/ 1589988 w 6364927"/>
              <a:gd name="connsiteY290" fmla="*/ 5243240 h 5552421"/>
              <a:gd name="connsiteX291" fmla="*/ 1616454 w 6364927"/>
              <a:gd name="connsiteY291" fmla="*/ 5135083 h 5552421"/>
              <a:gd name="connsiteX292" fmla="*/ 1532645 w 6364927"/>
              <a:gd name="connsiteY292" fmla="*/ 5086101 h 5552421"/>
              <a:gd name="connsiteX293" fmla="*/ 1497357 w 6364927"/>
              <a:gd name="connsiteY293" fmla="*/ 5237921 h 5552421"/>
              <a:gd name="connsiteX294" fmla="*/ 1386199 w 6364927"/>
              <a:gd name="connsiteY294" fmla="*/ 5292000 h 5552421"/>
              <a:gd name="connsiteX295" fmla="*/ 1358850 w 6364927"/>
              <a:gd name="connsiteY295" fmla="*/ 5368021 h 5552421"/>
              <a:gd name="connsiteX296" fmla="*/ 1314740 w 6364927"/>
              <a:gd name="connsiteY296" fmla="*/ 5373340 h 5552421"/>
              <a:gd name="connsiteX297" fmla="*/ 1266219 w 6364927"/>
              <a:gd name="connsiteY297" fmla="*/ 5227061 h 5552421"/>
              <a:gd name="connsiteX298" fmla="*/ 1275041 w 6364927"/>
              <a:gd name="connsiteY298" fmla="*/ 5492579 h 5552421"/>
              <a:gd name="connsiteX299" fmla="*/ 1213286 w 6364927"/>
              <a:gd name="connsiteY299" fmla="*/ 5438500 h 5552421"/>
              <a:gd name="connsiteX300" fmla="*/ 1164765 w 6364927"/>
              <a:gd name="connsiteY300" fmla="*/ 5389741 h 5552421"/>
              <a:gd name="connsiteX301" fmla="*/ 1120655 w 6364927"/>
              <a:gd name="connsiteY301" fmla="*/ 5384421 h 5552421"/>
              <a:gd name="connsiteX302" fmla="*/ 841878 w 6364927"/>
              <a:gd name="connsiteY302" fmla="*/ 5292000 h 5552421"/>
              <a:gd name="connsiteX303" fmla="*/ 780123 w 6364927"/>
              <a:gd name="connsiteY303" fmla="*/ 5357160 h 5552421"/>
              <a:gd name="connsiteX304" fmla="*/ 784534 w 6364927"/>
              <a:gd name="connsiteY304" fmla="*/ 5416780 h 5552421"/>
              <a:gd name="connsiteX305" fmla="*/ 771301 w 6364927"/>
              <a:gd name="connsiteY305" fmla="*/ 5454680 h 5552421"/>
              <a:gd name="connsiteX306" fmla="*/ 736013 w 6364927"/>
              <a:gd name="connsiteY306" fmla="*/ 5422321 h 5552421"/>
              <a:gd name="connsiteX307" fmla="*/ 731602 w 6364927"/>
              <a:gd name="connsiteY307" fmla="*/ 5357160 h 5552421"/>
              <a:gd name="connsiteX308" fmla="*/ 713958 w 6364927"/>
              <a:gd name="connsiteY308" fmla="*/ 5357160 h 5552421"/>
              <a:gd name="connsiteX309" fmla="*/ 687492 w 6364927"/>
              <a:gd name="connsiteY309" fmla="*/ 5416780 h 5552421"/>
              <a:gd name="connsiteX310" fmla="*/ 674259 w 6364927"/>
              <a:gd name="connsiteY310" fmla="*/ 5330121 h 5552421"/>
              <a:gd name="connsiteX311" fmla="*/ 669847 w 6364927"/>
              <a:gd name="connsiteY311" fmla="*/ 5330121 h 5552421"/>
              <a:gd name="connsiteX312" fmla="*/ 665436 w 6364927"/>
              <a:gd name="connsiteY312" fmla="*/ 5330121 h 5552421"/>
              <a:gd name="connsiteX313" fmla="*/ 652203 w 6364927"/>
              <a:gd name="connsiteY313" fmla="*/ 5373340 h 5552421"/>
              <a:gd name="connsiteX314" fmla="*/ 624855 w 6364927"/>
              <a:gd name="connsiteY314" fmla="*/ 5395060 h 5552421"/>
              <a:gd name="connsiteX315" fmla="*/ 602800 w 6364927"/>
              <a:gd name="connsiteY315" fmla="*/ 5362480 h 5552421"/>
              <a:gd name="connsiteX316" fmla="*/ 514579 w 6364927"/>
              <a:gd name="connsiteY316" fmla="*/ 5259641 h 5552421"/>
              <a:gd name="connsiteX317" fmla="*/ 479291 w 6364927"/>
              <a:gd name="connsiteY317" fmla="*/ 5481941 h 5552421"/>
              <a:gd name="connsiteX318" fmla="*/ 267562 w 6364927"/>
              <a:gd name="connsiteY318" fmla="*/ 5411239 h 5552421"/>
              <a:gd name="connsiteX319" fmla="*/ 227862 w 6364927"/>
              <a:gd name="connsiteY319" fmla="*/ 5465761 h 5552421"/>
              <a:gd name="connsiteX320" fmla="*/ 187281 w 6364927"/>
              <a:gd name="connsiteY320" fmla="*/ 5492579 h 5552421"/>
              <a:gd name="connsiteX321" fmla="*/ 99060 w 6364927"/>
              <a:gd name="connsiteY321" fmla="*/ 5487260 h 5552421"/>
              <a:gd name="connsiteX322" fmla="*/ 15251 w 6364927"/>
              <a:gd name="connsiteY322" fmla="*/ 5340981 h 5552421"/>
              <a:gd name="connsiteX323" fmla="*/ 11278 w 6364927"/>
              <a:gd name="connsiteY323" fmla="*/ 5346268 h 5552421"/>
              <a:gd name="connsiteX324" fmla="*/ 524 w 6364927"/>
              <a:gd name="connsiteY324" fmla="*/ 5307700 h 5552421"/>
              <a:gd name="connsiteX325" fmla="*/ 15484 w 6364927"/>
              <a:gd name="connsiteY325" fmla="*/ 5255311 h 5552421"/>
              <a:gd name="connsiteX326" fmla="*/ 32691 w 6364927"/>
              <a:gd name="connsiteY326" fmla="*/ 5145477 h 5552421"/>
              <a:gd name="connsiteX327" fmla="*/ 106617 w 6364927"/>
              <a:gd name="connsiteY327" fmla="*/ 5139539 h 5552421"/>
              <a:gd name="connsiteX328" fmla="*/ 76668 w 6364927"/>
              <a:gd name="connsiteY328" fmla="*/ 5136483 h 5552421"/>
              <a:gd name="connsiteX329" fmla="*/ 32902 w 6364927"/>
              <a:gd name="connsiteY329" fmla="*/ 5104040 h 5552421"/>
              <a:gd name="connsiteX330" fmla="*/ 74695 w 6364927"/>
              <a:gd name="connsiteY330" fmla="*/ 5088490 h 5552421"/>
              <a:gd name="connsiteX331" fmla="*/ 139107 w 6364927"/>
              <a:gd name="connsiteY331" fmla="*/ 5097415 h 5552421"/>
              <a:gd name="connsiteX332" fmla="*/ 139654 w 6364927"/>
              <a:gd name="connsiteY332" fmla="*/ 5045795 h 5552421"/>
              <a:gd name="connsiteX333" fmla="*/ 299014 w 6364927"/>
              <a:gd name="connsiteY333" fmla="*/ 5025498 h 5552421"/>
              <a:gd name="connsiteX334" fmla="*/ 317705 w 6364927"/>
              <a:gd name="connsiteY334" fmla="*/ 5005958 h 5552421"/>
              <a:gd name="connsiteX335" fmla="*/ 345428 w 6364927"/>
              <a:gd name="connsiteY335" fmla="*/ 4992041 h 5552421"/>
              <a:gd name="connsiteX336" fmla="*/ 464008 w 6364927"/>
              <a:gd name="connsiteY336" fmla="*/ 4934925 h 5552421"/>
              <a:gd name="connsiteX337" fmla="*/ 471107 w 6364927"/>
              <a:gd name="connsiteY337" fmla="*/ 4902973 h 5552421"/>
              <a:gd name="connsiteX338" fmla="*/ 434587 w 6364927"/>
              <a:gd name="connsiteY338" fmla="*/ 4828277 h 5552421"/>
              <a:gd name="connsiteX339" fmla="*/ 395736 w 6364927"/>
              <a:gd name="connsiteY339" fmla="*/ 4757327 h 5552421"/>
              <a:gd name="connsiteX340" fmla="*/ 409976 w 6364927"/>
              <a:gd name="connsiteY340" fmla="*/ 4703840 h 5552421"/>
              <a:gd name="connsiteX341" fmla="*/ 442719 w 6364927"/>
              <a:gd name="connsiteY341" fmla="*/ 4630696 h 5552421"/>
              <a:gd name="connsiteX342" fmla="*/ 325198 w 6364927"/>
              <a:gd name="connsiteY342" fmla="*/ 4552337 h 5552421"/>
              <a:gd name="connsiteX343" fmla="*/ 448312 w 6364927"/>
              <a:gd name="connsiteY343" fmla="*/ 4550003 h 5552421"/>
              <a:gd name="connsiteX344" fmla="*/ 438693 w 6364927"/>
              <a:gd name="connsiteY344" fmla="*/ 4585583 h 5552421"/>
              <a:gd name="connsiteX345" fmla="*/ 526184 w 6364927"/>
              <a:gd name="connsiteY345" fmla="*/ 4640050 h 5552421"/>
              <a:gd name="connsiteX346" fmla="*/ 554094 w 6364927"/>
              <a:gd name="connsiteY346" fmla="*/ 4626251 h 5552421"/>
              <a:gd name="connsiteX347" fmla="*/ 533536 w 6364927"/>
              <a:gd name="connsiteY347" fmla="*/ 4577079 h 5552421"/>
              <a:gd name="connsiteX348" fmla="*/ 508821 w 6364927"/>
              <a:gd name="connsiteY348" fmla="*/ 4545067 h 5552421"/>
              <a:gd name="connsiteX349" fmla="*/ 488726 w 6364927"/>
              <a:gd name="connsiteY349" fmla="*/ 4423440 h 5552421"/>
              <a:gd name="connsiteX350" fmla="*/ 642790 w 6364927"/>
              <a:gd name="connsiteY350" fmla="*/ 4534942 h 5552421"/>
              <a:gd name="connsiteX351" fmla="*/ 622337 w 6364927"/>
              <a:gd name="connsiteY351" fmla="*/ 4465052 h 5552421"/>
              <a:gd name="connsiteX352" fmla="*/ 733035 w 6364927"/>
              <a:gd name="connsiteY352" fmla="*/ 4502792 h 5552421"/>
              <a:gd name="connsiteX353" fmla="*/ 767751 w 6364927"/>
              <a:gd name="connsiteY353" fmla="*/ 4477641 h 5552421"/>
              <a:gd name="connsiteX354" fmla="*/ 747233 w 6364927"/>
              <a:gd name="connsiteY354" fmla="*/ 4438888 h 5552421"/>
              <a:gd name="connsiteX355" fmla="*/ 782202 w 6364927"/>
              <a:gd name="connsiteY355" fmla="*/ 4382718 h 5552421"/>
              <a:gd name="connsiteX356" fmla="*/ 713362 w 6364927"/>
              <a:gd name="connsiteY356" fmla="*/ 4298293 h 5552421"/>
              <a:gd name="connsiteX357" fmla="*/ 782877 w 6364927"/>
              <a:gd name="connsiteY357" fmla="*/ 4268826 h 5552421"/>
              <a:gd name="connsiteX358" fmla="*/ 811465 w 6364927"/>
              <a:gd name="connsiteY358" fmla="*/ 4212841 h 5552421"/>
              <a:gd name="connsiteX359" fmla="*/ 793091 w 6364927"/>
              <a:gd name="connsiteY359" fmla="*/ 4170226 h 5552421"/>
              <a:gd name="connsiteX360" fmla="*/ 956879 w 6364927"/>
              <a:gd name="connsiteY360" fmla="*/ 4225429 h 5552421"/>
              <a:gd name="connsiteX361" fmla="*/ 724608 w 6364927"/>
              <a:gd name="connsiteY361" fmla="*/ 4034063 h 5552421"/>
              <a:gd name="connsiteX362" fmla="*/ 814388 w 6364927"/>
              <a:gd name="connsiteY362" fmla="*/ 4074369 h 5552421"/>
              <a:gd name="connsiteX363" fmla="*/ 897364 w 6364927"/>
              <a:gd name="connsiteY363" fmla="*/ 4126026 h 5552421"/>
              <a:gd name="connsiteX364" fmla="*/ 817183 w 6364927"/>
              <a:gd name="connsiteY364" fmla="*/ 3998169 h 5552421"/>
              <a:gd name="connsiteX365" fmla="*/ 819767 w 6364927"/>
              <a:gd name="connsiteY365" fmla="*/ 3963405 h 5552421"/>
              <a:gd name="connsiteX366" fmla="*/ 861413 w 6364927"/>
              <a:gd name="connsiteY366" fmla="*/ 3958157 h 5552421"/>
              <a:gd name="connsiteX367" fmla="*/ 875043 w 6364927"/>
              <a:gd name="connsiteY367" fmla="*/ 3987426 h 5552421"/>
              <a:gd name="connsiteX368" fmla="*/ 898038 w 6364927"/>
              <a:gd name="connsiteY368" fmla="*/ 4012134 h 5552421"/>
              <a:gd name="connsiteX369" fmla="*/ 1022407 w 6364927"/>
              <a:gd name="connsiteY369" fmla="*/ 4089560 h 5552421"/>
              <a:gd name="connsiteX370" fmla="*/ 1029254 w 6364927"/>
              <a:gd name="connsiteY370" fmla="*/ 4088627 h 5552421"/>
              <a:gd name="connsiteX371" fmla="*/ 1029318 w 6364927"/>
              <a:gd name="connsiteY371" fmla="*/ 4057491 h 5552421"/>
              <a:gd name="connsiteX372" fmla="*/ 951910 w 6364927"/>
              <a:gd name="connsiteY372" fmla="*/ 3894988 h 5552421"/>
              <a:gd name="connsiteX373" fmla="*/ 942649 w 6364927"/>
              <a:gd name="connsiteY373" fmla="*/ 3878831 h 5552421"/>
              <a:gd name="connsiteX374" fmla="*/ 1039612 w 6364927"/>
              <a:gd name="connsiteY374" fmla="*/ 3908019 h 5552421"/>
              <a:gd name="connsiteX375" fmla="*/ 927324 w 6364927"/>
              <a:gd name="connsiteY375" fmla="*/ 3800703 h 5552421"/>
              <a:gd name="connsiteX376" fmla="*/ 872407 w 6364927"/>
              <a:gd name="connsiteY376" fmla="*/ 3724946 h 5552421"/>
              <a:gd name="connsiteX377" fmla="*/ 964624 w 6364927"/>
              <a:gd name="connsiteY377" fmla="*/ 3740789 h 5552421"/>
              <a:gd name="connsiteX378" fmla="*/ 973991 w 6364927"/>
              <a:gd name="connsiteY378" fmla="*/ 3736228 h 5552421"/>
              <a:gd name="connsiteX379" fmla="*/ 939696 w 6364927"/>
              <a:gd name="connsiteY379" fmla="*/ 3678506 h 5552421"/>
              <a:gd name="connsiteX380" fmla="*/ 988084 w 6364927"/>
              <a:gd name="connsiteY380" fmla="*/ 3693042 h 5552421"/>
              <a:gd name="connsiteX381" fmla="*/ 967736 w 6364927"/>
              <a:gd name="connsiteY381" fmla="*/ 3602434 h 5552421"/>
              <a:gd name="connsiteX382" fmla="*/ 979645 w 6364927"/>
              <a:gd name="connsiteY382" fmla="*/ 3552692 h 5552421"/>
              <a:gd name="connsiteX383" fmla="*/ 924475 w 6364927"/>
              <a:gd name="connsiteY383" fmla="*/ 3507954 h 5552421"/>
              <a:gd name="connsiteX384" fmla="*/ 1009634 w 6364927"/>
              <a:gd name="connsiteY384" fmla="*/ 3566166 h 5552421"/>
              <a:gd name="connsiteX385" fmla="*/ 1140703 w 6364927"/>
              <a:gd name="connsiteY385" fmla="*/ 3652960 h 5552421"/>
              <a:gd name="connsiteX386" fmla="*/ 1143879 w 6364927"/>
              <a:gd name="connsiteY386" fmla="*/ 3483469 h 5552421"/>
              <a:gd name="connsiteX387" fmla="*/ 1220937 w 6364927"/>
              <a:gd name="connsiteY387" fmla="*/ 3462855 h 5552421"/>
              <a:gd name="connsiteX388" fmla="*/ 1317417 w 6364927"/>
              <a:gd name="connsiteY388" fmla="*/ 3512528 h 5552421"/>
              <a:gd name="connsiteX389" fmla="*/ 1191222 w 6364927"/>
              <a:gd name="connsiteY389" fmla="*/ 3376808 h 5552421"/>
              <a:gd name="connsiteX390" fmla="*/ 1311286 w 6364927"/>
              <a:gd name="connsiteY390" fmla="*/ 3409987 h 5552421"/>
              <a:gd name="connsiteX391" fmla="*/ 1419506 w 6364927"/>
              <a:gd name="connsiteY391" fmla="*/ 3461772 h 5552421"/>
              <a:gd name="connsiteX392" fmla="*/ 1385106 w 6364927"/>
              <a:gd name="connsiteY392" fmla="*/ 3424768 h 5552421"/>
              <a:gd name="connsiteX393" fmla="*/ 1295137 w 6364927"/>
              <a:gd name="connsiteY393" fmla="*/ 3384345 h 5552421"/>
              <a:gd name="connsiteX394" fmla="*/ 1272500 w 6364927"/>
              <a:gd name="connsiteY394" fmla="*/ 3307900 h 5552421"/>
              <a:gd name="connsiteX395" fmla="*/ 1277226 w 6364927"/>
              <a:gd name="connsiteY395" fmla="*/ 3269275 h 5552421"/>
              <a:gd name="connsiteX396" fmla="*/ 1247783 w 6364927"/>
              <a:gd name="connsiteY396" fmla="*/ 3204181 h 5552421"/>
              <a:gd name="connsiteX397" fmla="*/ 1252468 w 6364927"/>
              <a:gd name="connsiteY397" fmla="*/ 3155138 h 5552421"/>
              <a:gd name="connsiteX398" fmla="*/ 1248352 w 6364927"/>
              <a:gd name="connsiteY398" fmla="*/ 3111007 h 5552421"/>
              <a:gd name="connsiteX399" fmla="*/ 1163151 w 6364927"/>
              <a:gd name="connsiteY399" fmla="*/ 3042377 h 5552421"/>
              <a:gd name="connsiteX400" fmla="*/ 1144965 w 6364927"/>
              <a:gd name="connsiteY400" fmla="*/ 2999879 h 5552421"/>
              <a:gd name="connsiteX401" fmla="*/ 1186611 w 6364927"/>
              <a:gd name="connsiteY401" fmla="*/ 2994630 h 5552421"/>
              <a:gd name="connsiteX402" fmla="*/ 1242777 w 6364927"/>
              <a:gd name="connsiteY402" fmla="*/ 3006735 h 5552421"/>
              <a:gd name="connsiteX403" fmla="*/ 1287154 w 6364927"/>
              <a:gd name="connsiteY403" fmla="*/ 2956421 h 5552421"/>
              <a:gd name="connsiteX404" fmla="*/ 1392895 w 6364927"/>
              <a:gd name="connsiteY404" fmla="*/ 3022251 h 5552421"/>
              <a:gd name="connsiteX405" fmla="*/ 1230327 w 6364927"/>
              <a:gd name="connsiteY405" fmla="*/ 2801536 h 5552421"/>
              <a:gd name="connsiteX406" fmla="*/ 1297218 w 6364927"/>
              <a:gd name="connsiteY406" fmla="*/ 2796415 h 5552421"/>
              <a:gd name="connsiteX407" fmla="*/ 1212058 w 6364927"/>
              <a:gd name="connsiteY407" fmla="*/ 2738203 h 5552421"/>
              <a:gd name="connsiteX408" fmla="*/ 1382946 w 6364927"/>
              <a:gd name="connsiteY408" fmla="*/ 2761454 h 5552421"/>
              <a:gd name="connsiteX409" fmla="*/ 1399201 w 6364927"/>
              <a:gd name="connsiteY409" fmla="*/ 2766377 h 5552421"/>
              <a:gd name="connsiteX410" fmla="*/ 1620220 w 6364927"/>
              <a:gd name="connsiteY410" fmla="*/ 2841622 h 5552421"/>
              <a:gd name="connsiteX411" fmla="*/ 1661866 w 6364927"/>
              <a:gd name="connsiteY411" fmla="*/ 2836373 h 5552421"/>
              <a:gd name="connsiteX412" fmla="*/ 1501060 w 6364927"/>
              <a:gd name="connsiteY412" fmla="*/ 2705087 h 5552421"/>
              <a:gd name="connsiteX413" fmla="*/ 1604617 w 6364927"/>
              <a:gd name="connsiteY413" fmla="*/ 2764361 h 5552421"/>
              <a:gd name="connsiteX414" fmla="*/ 1711077 w 6364927"/>
              <a:gd name="connsiteY414" fmla="*/ 2798423 h 5552421"/>
              <a:gd name="connsiteX415" fmla="*/ 1644632 w 6364927"/>
              <a:gd name="connsiteY415" fmla="*/ 2679118 h 5552421"/>
              <a:gd name="connsiteX416" fmla="*/ 1628965 w 6364927"/>
              <a:gd name="connsiteY416" fmla="*/ 2632992 h 5552421"/>
              <a:gd name="connsiteX417" fmla="*/ 1580853 w 6364927"/>
              <a:gd name="connsiteY417" fmla="*/ 2545884 h 5552421"/>
              <a:gd name="connsiteX418" fmla="*/ 1544122 w 6364927"/>
              <a:gd name="connsiteY418" fmla="*/ 2512625 h 5552421"/>
              <a:gd name="connsiteX419" fmla="*/ 1618048 w 6364927"/>
              <a:gd name="connsiteY419" fmla="*/ 2506688 h 5552421"/>
              <a:gd name="connsiteX420" fmla="*/ 1669377 w 6364927"/>
              <a:gd name="connsiteY420" fmla="*/ 2434723 h 5552421"/>
              <a:gd name="connsiteX421" fmla="*/ 1651443 w 6364927"/>
              <a:gd name="connsiteY421" fmla="*/ 2361206 h 5552421"/>
              <a:gd name="connsiteX422" fmla="*/ 1689209 w 6364927"/>
              <a:gd name="connsiteY422" fmla="*/ 2300543 h 5552421"/>
              <a:gd name="connsiteX423" fmla="*/ 1721700 w 6364927"/>
              <a:gd name="connsiteY423" fmla="*/ 2258418 h 5552421"/>
              <a:gd name="connsiteX424" fmla="*/ 1692132 w 6364927"/>
              <a:gd name="connsiteY424" fmla="*/ 2162071 h 5552421"/>
              <a:gd name="connsiteX425" fmla="*/ 1752153 w 6364927"/>
              <a:gd name="connsiteY425" fmla="*/ 2199437 h 5552421"/>
              <a:gd name="connsiteX426" fmla="*/ 1715339 w 6364927"/>
              <a:gd name="connsiteY426" fmla="*/ 2145343 h 5552421"/>
              <a:gd name="connsiteX427" fmla="*/ 1809824 w 6364927"/>
              <a:gd name="connsiteY427" fmla="*/ 2188577 h 5552421"/>
              <a:gd name="connsiteX428" fmla="*/ 1876925 w 6364927"/>
              <a:gd name="connsiteY428" fmla="*/ 2142019 h 5552421"/>
              <a:gd name="connsiteX429" fmla="*/ 1849836 w 6364927"/>
              <a:gd name="connsiteY429" fmla="*/ 2031627 h 5552421"/>
              <a:gd name="connsiteX430" fmla="*/ 2003532 w 6364927"/>
              <a:gd name="connsiteY430" fmla="*/ 1908040 h 5552421"/>
              <a:gd name="connsiteX431" fmla="*/ 1943846 w 6364927"/>
              <a:gd name="connsiteY431" fmla="*/ 1860491 h 5552421"/>
              <a:gd name="connsiteX432" fmla="*/ 2047573 w 6364927"/>
              <a:gd name="connsiteY432" fmla="*/ 1867910 h 5552421"/>
              <a:gd name="connsiteX433" fmla="*/ 2165095 w 6364927"/>
              <a:gd name="connsiteY433" fmla="*/ 1946270 h 5552421"/>
              <a:gd name="connsiteX434" fmla="*/ 2178936 w 6364927"/>
              <a:gd name="connsiteY434" fmla="*/ 1934103 h 5552421"/>
              <a:gd name="connsiteX435" fmla="*/ 2068555 w 6364927"/>
              <a:gd name="connsiteY435" fmla="*/ 1834209 h 5552421"/>
              <a:gd name="connsiteX436" fmla="*/ 2179968 w 6364927"/>
              <a:gd name="connsiteY436" fmla="*/ 1768474 h 5552421"/>
              <a:gd name="connsiteX437" fmla="*/ 2257799 w 6364927"/>
              <a:gd name="connsiteY437" fmla="*/ 1848104 h 5552421"/>
              <a:gd name="connsiteX438" fmla="*/ 2343675 w 6364927"/>
              <a:gd name="connsiteY438" fmla="*/ 1802843 h 5552421"/>
              <a:gd name="connsiteX439" fmla="*/ 2233440 w 6364927"/>
              <a:gd name="connsiteY439" fmla="*/ 1692648 h 5552421"/>
              <a:gd name="connsiteX440" fmla="*/ 2246279 w 6364927"/>
              <a:gd name="connsiteY440" fmla="*/ 1569701 h 5552421"/>
              <a:gd name="connsiteX441" fmla="*/ 2196197 w 6364927"/>
              <a:gd name="connsiteY441" fmla="*/ 1506307 h 5552421"/>
              <a:gd name="connsiteX442" fmla="*/ 2214993 w 6364927"/>
              <a:gd name="connsiteY442" fmla="*/ 1466049 h 5552421"/>
              <a:gd name="connsiteX443" fmla="*/ 2364818 w 6364927"/>
              <a:gd name="connsiteY443" fmla="*/ 1502168 h 5552421"/>
              <a:gd name="connsiteX444" fmla="*/ 2134749 w 6364927"/>
              <a:gd name="connsiteY444" fmla="*/ 1369329 h 5552421"/>
              <a:gd name="connsiteX445" fmla="*/ 2213296 w 6364927"/>
              <a:gd name="connsiteY445" fmla="*/ 1345485 h 5552421"/>
              <a:gd name="connsiteX446" fmla="*/ 2280333 w 6364927"/>
              <a:gd name="connsiteY446" fmla="*/ 1330063 h 5552421"/>
              <a:gd name="connsiteX447" fmla="*/ 2308161 w 6364927"/>
              <a:gd name="connsiteY447" fmla="*/ 1295428 h 5552421"/>
              <a:gd name="connsiteX448" fmla="*/ 2533956 w 6364927"/>
              <a:gd name="connsiteY448" fmla="*/ 1107611 h 5552421"/>
              <a:gd name="connsiteX449" fmla="*/ 2511277 w 6364927"/>
              <a:gd name="connsiteY449" fmla="*/ 1020748 h 5552421"/>
              <a:gd name="connsiteX450" fmla="*/ 2458332 w 6364927"/>
              <a:gd name="connsiteY450" fmla="*/ 992984 h 5552421"/>
              <a:gd name="connsiteX451" fmla="*/ 2433152 w 6364927"/>
              <a:gd name="connsiteY451" fmla="*/ 961720 h 5552421"/>
              <a:gd name="connsiteX452" fmla="*/ 2479273 w 6364927"/>
              <a:gd name="connsiteY452" fmla="*/ 948864 h 5552421"/>
              <a:gd name="connsiteX453" fmla="*/ 2536920 w 6364927"/>
              <a:gd name="connsiteY453" fmla="*/ 979557 h 5552421"/>
              <a:gd name="connsiteX454" fmla="*/ 2546246 w 6364927"/>
              <a:gd name="connsiteY454" fmla="*/ 964579 h 5552421"/>
              <a:gd name="connsiteX455" fmla="*/ 2509620 w 6364927"/>
              <a:gd name="connsiteY455" fmla="*/ 910601 h 5552421"/>
              <a:gd name="connsiteX456" fmla="*/ 2590181 w 6364927"/>
              <a:gd name="connsiteY456" fmla="*/ 945167 h 5552421"/>
              <a:gd name="connsiteX457" fmla="*/ 2592513 w 6364927"/>
              <a:gd name="connsiteY457" fmla="*/ 941422 h 5552421"/>
              <a:gd name="connsiteX458" fmla="*/ 2594844 w 6364927"/>
              <a:gd name="connsiteY458" fmla="*/ 937678 h 5552421"/>
              <a:gd name="connsiteX459" fmla="*/ 2565148 w 6364927"/>
              <a:gd name="connsiteY459" fmla="*/ 903603 h 5552421"/>
              <a:gd name="connsiteX460" fmla="*/ 2561163 w 6364927"/>
              <a:gd name="connsiteY460" fmla="*/ 868906 h 5552421"/>
              <a:gd name="connsiteX461" fmla="*/ 2600478 w 6364927"/>
              <a:gd name="connsiteY461" fmla="*/ 867402 h 5552421"/>
              <a:gd name="connsiteX462" fmla="*/ 2734405 w 6364927"/>
              <a:gd name="connsiteY462" fmla="*/ 846860 h 5552421"/>
              <a:gd name="connsiteX463" fmla="*/ 2564339 w 6364927"/>
              <a:gd name="connsiteY463" fmla="*/ 699416 h 5552421"/>
              <a:gd name="connsiteX464" fmla="*/ 2736259 w 6364927"/>
              <a:gd name="connsiteY464" fmla="*/ 557039 h 5552421"/>
              <a:gd name="connsiteX465" fmla="*/ 2710955 w 6364927"/>
              <a:gd name="connsiteY465" fmla="*/ 494522 h 5552421"/>
              <a:gd name="connsiteX466" fmla="*/ 2709637 w 6364927"/>
              <a:gd name="connsiteY466" fmla="*/ 445897 h 5552421"/>
              <a:gd name="connsiteX467" fmla="*/ 2760777 w 6364927"/>
              <a:gd name="connsiteY467" fmla="*/ 373816 h 5552421"/>
              <a:gd name="connsiteX468" fmla="*/ 2929252 w 6364927"/>
              <a:gd name="connsiteY468" fmla="*/ 379976 h 5552421"/>
              <a:gd name="connsiteX469" fmla="*/ 2973798 w 6364927"/>
              <a:gd name="connsiteY469" fmla="*/ 277809 h 5552421"/>
              <a:gd name="connsiteX470" fmla="*/ 3140035 w 6364927"/>
              <a:gd name="connsiteY470" fmla="*/ 81724 h 5552421"/>
              <a:gd name="connsiteX471" fmla="*/ 3147401 w 6364927"/>
              <a:gd name="connsiteY471" fmla="*/ 106542 h 5552421"/>
              <a:gd name="connsiteX472" fmla="*/ 3234202 w 6364927"/>
              <a:gd name="connsiteY472" fmla="*/ 111757 h 5552421"/>
              <a:gd name="connsiteX473" fmla="*/ 3021704 w 6364927"/>
              <a:gd name="connsiteY473" fmla="*/ 198982 h 5552421"/>
              <a:gd name="connsiteX474" fmla="*/ 2990505 w 6364927"/>
              <a:gd name="connsiteY474" fmla="*/ 196234 h 5552421"/>
              <a:gd name="connsiteX475" fmla="*/ 3005107 w 6364927"/>
              <a:gd name="connsiteY475" fmla="*/ 182875 h 5552421"/>
              <a:gd name="connsiteX476" fmla="*/ 3039686 w 6364927"/>
              <a:gd name="connsiteY476" fmla="*/ 161909 h 5552421"/>
              <a:gd name="connsiteX477" fmla="*/ 3129995 w 6364927"/>
              <a:gd name="connsiteY477" fmla="*/ 98624 h 5552421"/>
              <a:gd name="connsiteX478" fmla="*/ 3139834 w 6364927"/>
              <a:gd name="connsiteY478" fmla="*/ 84371 h 5552421"/>
              <a:gd name="connsiteX479" fmla="*/ 3093889 w 6364927"/>
              <a:gd name="connsiteY479" fmla="*/ 0 h 5552421"/>
              <a:gd name="connsiteX480" fmla="*/ 3105597 w 6364927"/>
              <a:gd name="connsiteY480" fmla="*/ 4456 h 5552421"/>
              <a:gd name="connsiteX481" fmla="*/ 3152592 w 6364927"/>
              <a:gd name="connsiteY481" fmla="*/ 16960 h 5552421"/>
              <a:gd name="connsiteX482" fmla="*/ 3151171 w 6364927"/>
              <a:gd name="connsiteY482" fmla="*/ 22196 h 5552421"/>
              <a:gd name="connsiteX483" fmla="*/ 3139499 w 6364927"/>
              <a:gd name="connsiteY483" fmla="*/ 69021 h 5552421"/>
              <a:gd name="connsiteX484" fmla="*/ 3131932 w 6364927"/>
              <a:gd name="connsiteY484" fmla="*/ 58181 h 5552421"/>
              <a:gd name="connsiteX485" fmla="*/ 3111955 w 6364927"/>
              <a:gd name="connsiteY485" fmla="*/ 45825 h 5552421"/>
              <a:gd name="connsiteX486" fmla="*/ 3076016 w 6364927"/>
              <a:gd name="connsiteY486" fmla="*/ 24824 h 555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Lst>
            <a:rect l="l" t="t" r="r" b="b"/>
            <a:pathLst>
              <a:path w="6364927" h="5552421">
                <a:moveTo>
                  <a:pt x="6255989" y="5288703"/>
                </a:moveTo>
                <a:lnTo>
                  <a:pt x="6256633" y="5289197"/>
                </a:lnTo>
                <a:cubicBezTo>
                  <a:pt x="6263495" y="5292872"/>
                  <a:pt x="6270356" y="5296547"/>
                  <a:pt x="6273669" y="5302275"/>
                </a:cubicBezTo>
                <a:cubicBezTo>
                  <a:pt x="6284143" y="5342078"/>
                  <a:pt x="6307550" y="5328541"/>
                  <a:pt x="6338341" y="5305638"/>
                </a:cubicBezTo>
                <a:lnTo>
                  <a:pt x="6353495" y="5296297"/>
                </a:lnTo>
                <a:lnTo>
                  <a:pt x="6364927" y="5316029"/>
                </a:lnTo>
                <a:lnTo>
                  <a:pt x="6361174" y="5318389"/>
                </a:lnTo>
                <a:cubicBezTo>
                  <a:pt x="6342548" y="5332147"/>
                  <a:pt x="6326365" y="5347268"/>
                  <a:pt x="6311999" y="5363376"/>
                </a:cubicBezTo>
                <a:lnTo>
                  <a:pt x="6278329" y="5408157"/>
                </a:lnTo>
                <a:lnTo>
                  <a:pt x="6275149" y="5406491"/>
                </a:lnTo>
                <a:cubicBezTo>
                  <a:pt x="6255920" y="5398897"/>
                  <a:pt x="6238552" y="5401931"/>
                  <a:pt x="6228626" y="5438500"/>
                </a:cubicBezTo>
                <a:cubicBezTo>
                  <a:pt x="6224216" y="5459999"/>
                  <a:pt x="6210982" y="5481941"/>
                  <a:pt x="6193338" y="5476400"/>
                </a:cubicBezTo>
                <a:cubicBezTo>
                  <a:pt x="6171284" y="5471081"/>
                  <a:pt x="6184516" y="5443820"/>
                  <a:pt x="6184516" y="5427640"/>
                </a:cubicBezTo>
                <a:cubicBezTo>
                  <a:pt x="6184516" y="5378659"/>
                  <a:pt x="6206572" y="5335440"/>
                  <a:pt x="6241860" y="5319261"/>
                </a:cubicBezTo>
                <a:cubicBezTo>
                  <a:pt x="6257299" y="5311171"/>
                  <a:pt x="6258401" y="5300311"/>
                  <a:pt x="6256196" y="5289451"/>
                </a:cubicBezTo>
                <a:close/>
                <a:moveTo>
                  <a:pt x="2968165" y="245883"/>
                </a:moveTo>
                <a:lnTo>
                  <a:pt x="2986957" y="259205"/>
                </a:lnTo>
                <a:cubicBezTo>
                  <a:pt x="2998992" y="273264"/>
                  <a:pt x="3008929" y="290447"/>
                  <a:pt x="3033442" y="283914"/>
                </a:cubicBezTo>
                <a:cubicBezTo>
                  <a:pt x="3002083" y="327528"/>
                  <a:pt x="2994388" y="378857"/>
                  <a:pt x="2956404" y="411016"/>
                </a:cubicBezTo>
                <a:cubicBezTo>
                  <a:pt x="3027513" y="436134"/>
                  <a:pt x="3063853" y="369257"/>
                  <a:pt x="3117671" y="343228"/>
                </a:cubicBezTo>
                <a:cubicBezTo>
                  <a:pt x="3145683" y="327028"/>
                  <a:pt x="3178115" y="328654"/>
                  <a:pt x="3210547" y="330280"/>
                </a:cubicBezTo>
                <a:cubicBezTo>
                  <a:pt x="3265814" y="328890"/>
                  <a:pt x="3202218" y="380956"/>
                  <a:pt x="3243292" y="397967"/>
                </a:cubicBezTo>
                <a:cubicBezTo>
                  <a:pt x="3263923" y="401323"/>
                  <a:pt x="3212312" y="431170"/>
                  <a:pt x="3193322" y="452344"/>
                </a:cubicBezTo>
                <a:cubicBezTo>
                  <a:pt x="3190926" y="458825"/>
                  <a:pt x="3181333" y="464373"/>
                  <a:pt x="3176728" y="467036"/>
                </a:cubicBezTo>
                <a:cubicBezTo>
                  <a:pt x="3143540" y="496421"/>
                  <a:pt x="3097103" y="502895"/>
                  <a:pt x="3081773" y="562716"/>
                </a:cubicBezTo>
                <a:cubicBezTo>
                  <a:pt x="3068460" y="626467"/>
                  <a:pt x="3058871" y="642204"/>
                  <a:pt x="3134961" y="644059"/>
                </a:cubicBezTo>
                <a:cubicBezTo>
                  <a:pt x="3176602" y="640359"/>
                  <a:pt x="3231873" y="649159"/>
                  <a:pt x="3233513" y="673688"/>
                </a:cubicBezTo>
                <a:cubicBezTo>
                  <a:pt x="3235408" y="709281"/>
                  <a:pt x="3263043" y="713681"/>
                  <a:pt x="3288282" y="724562"/>
                </a:cubicBezTo>
                <a:cubicBezTo>
                  <a:pt x="3372638" y="762402"/>
                  <a:pt x="3379263" y="773857"/>
                  <a:pt x="3337558" y="864218"/>
                </a:cubicBezTo>
                <a:cubicBezTo>
                  <a:pt x="3332953" y="866881"/>
                  <a:pt x="3335162" y="870700"/>
                  <a:pt x="3337370" y="874518"/>
                </a:cubicBezTo>
                <a:cubicBezTo>
                  <a:pt x="3408287" y="899747"/>
                  <a:pt x="3410116" y="913976"/>
                  <a:pt x="3344120" y="962335"/>
                </a:cubicBezTo>
                <a:cubicBezTo>
                  <a:pt x="3318125" y="982464"/>
                  <a:pt x="3320145" y="996583"/>
                  <a:pt x="3319577" y="1017294"/>
                </a:cubicBezTo>
                <a:cubicBezTo>
                  <a:pt x="3327463" y="1063689"/>
                  <a:pt x="3333332" y="1106155"/>
                  <a:pt x="3288347" y="1147458"/>
                </a:cubicBezTo>
                <a:cubicBezTo>
                  <a:pt x="3269798" y="1169395"/>
                  <a:pt x="3289861" y="1193461"/>
                  <a:pt x="3305699" y="1209780"/>
                </a:cubicBezTo>
                <a:cubicBezTo>
                  <a:pt x="3319137" y="1222390"/>
                  <a:pt x="3339960" y="1225635"/>
                  <a:pt x="3348793" y="1240909"/>
                </a:cubicBezTo>
                <a:cubicBezTo>
                  <a:pt x="3375481" y="1276430"/>
                  <a:pt x="3405513" y="1274349"/>
                  <a:pt x="3443497" y="1242190"/>
                </a:cubicBezTo>
                <a:cubicBezTo>
                  <a:pt x="3471508" y="1225990"/>
                  <a:pt x="3487914" y="1221597"/>
                  <a:pt x="3517378" y="1240227"/>
                </a:cubicBezTo>
                <a:cubicBezTo>
                  <a:pt x="3549242" y="1262563"/>
                  <a:pt x="3589936" y="1289985"/>
                  <a:pt x="3646343" y="1257363"/>
                </a:cubicBezTo>
                <a:cubicBezTo>
                  <a:pt x="3679151" y="1238389"/>
                  <a:pt x="3683188" y="1256437"/>
                  <a:pt x="3673411" y="1282474"/>
                </a:cubicBezTo>
                <a:cubicBezTo>
                  <a:pt x="3671014" y="1288955"/>
                  <a:pt x="3663630" y="1298321"/>
                  <a:pt x="3675051" y="1307003"/>
                </a:cubicBezTo>
                <a:lnTo>
                  <a:pt x="3740667" y="1269055"/>
                </a:lnTo>
                <a:cubicBezTo>
                  <a:pt x="3741993" y="1325359"/>
                  <a:pt x="3695747" y="1331721"/>
                  <a:pt x="3665336" y="1344214"/>
                </a:cubicBezTo>
                <a:cubicBezTo>
                  <a:pt x="3639529" y="1354043"/>
                  <a:pt x="3625523" y="1362144"/>
                  <a:pt x="3620350" y="1385517"/>
                </a:cubicBezTo>
                <a:cubicBezTo>
                  <a:pt x="3612778" y="1405183"/>
                  <a:pt x="3631012" y="1415020"/>
                  <a:pt x="3642434" y="1423702"/>
                </a:cubicBezTo>
                <a:cubicBezTo>
                  <a:pt x="3674360" y="1457213"/>
                  <a:pt x="3718021" y="1467631"/>
                  <a:pt x="3770892" y="1472724"/>
                </a:cubicBezTo>
                <a:cubicBezTo>
                  <a:pt x="3740292" y="1495516"/>
                  <a:pt x="3709881" y="1508008"/>
                  <a:pt x="3684074" y="1517837"/>
                </a:cubicBezTo>
                <a:cubicBezTo>
                  <a:pt x="3688114" y="1546074"/>
                  <a:pt x="3720922" y="1527100"/>
                  <a:pt x="3736569" y="1543530"/>
                </a:cubicBezTo>
                <a:cubicBezTo>
                  <a:pt x="3708177" y="1570140"/>
                  <a:pt x="3679786" y="1596750"/>
                  <a:pt x="3651203" y="1623473"/>
                </a:cubicBezTo>
                <a:cubicBezTo>
                  <a:pt x="3644202" y="1632617"/>
                  <a:pt x="3620983" y="1635854"/>
                  <a:pt x="3629816" y="1651128"/>
                </a:cubicBezTo>
                <a:cubicBezTo>
                  <a:pt x="3631644" y="1665357"/>
                  <a:pt x="3648050" y="1660964"/>
                  <a:pt x="3661868" y="1663165"/>
                </a:cubicBezTo>
                <a:cubicBezTo>
                  <a:pt x="3686915" y="1674157"/>
                  <a:pt x="3724328" y="1652520"/>
                  <a:pt x="3751776" y="1667219"/>
                </a:cubicBezTo>
                <a:cubicBezTo>
                  <a:pt x="3737202" y="1696030"/>
                  <a:pt x="3695181" y="1710141"/>
                  <a:pt x="3687612" y="1739996"/>
                </a:cubicBezTo>
                <a:cubicBezTo>
                  <a:pt x="3715624" y="1723797"/>
                  <a:pt x="3741239" y="1714078"/>
                  <a:pt x="3762629" y="1696612"/>
                </a:cubicBezTo>
                <a:cubicBezTo>
                  <a:pt x="3795817" y="1667227"/>
                  <a:pt x="3813104" y="1708185"/>
                  <a:pt x="3840927" y="1702285"/>
                </a:cubicBezTo>
                <a:cubicBezTo>
                  <a:pt x="3857333" y="1697893"/>
                  <a:pt x="3847364" y="1724041"/>
                  <a:pt x="3842380" y="1737114"/>
                </a:cubicBezTo>
                <a:cubicBezTo>
                  <a:pt x="3824650" y="1793229"/>
                  <a:pt x="3826164" y="1839232"/>
                  <a:pt x="3909639" y="1831721"/>
                </a:cubicBezTo>
                <a:cubicBezTo>
                  <a:pt x="3873675" y="1877998"/>
                  <a:pt x="3817648" y="1900209"/>
                  <a:pt x="3790897" y="1951348"/>
                </a:cubicBezTo>
                <a:cubicBezTo>
                  <a:pt x="3835315" y="1930756"/>
                  <a:pt x="3870519" y="1905301"/>
                  <a:pt x="3906107" y="1879624"/>
                </a:cubicBezTo>
                <a:cubicBezTo>
                  <a:pt x="3939295" y="1850239"/>
                  <a:pt x="3976707" y="1828602"/>
                  <a:pt x="4018349" y="1824902"/>
                </a:cubicBezTo>
                <a:cubicBezTo>
                  <a:pt x="4034754" y="1820510"/>
                  <a:pt x="4059990" y="1821202"/>
                  <a:pt x="4064218" y="1839139"/>
                </a:cubicBezTo>
                <a:cubicBezTo>
                  <a:pt x="4066047" y="1853368"/>
                  <a:pt x="4045228" y="1860312"/>
                  <a:pt x="4033239" y="1872342"/>
                </a:cubicBezTo>
                <a:cubicBezTo>
                  <a:pt x="3993238" y="1900571"/>
                  <a:pt x="3949009" y="1910864"/>
                  <a:pt x="3911028" y="1953211"/>
                </a:cubicBezTo>
                <a:cubicBezTo>
                  <a:pt x="3962071" y="1944074"/>
                  <a:pt x="4008508" y="1937600"/>
                  <a:pt x="4052546" y="1927419"/>
                </a:cubicBezTo>
                <a:cubicBezTo>
                  <a:pt x="4070968" y="1926955"/>
                  <a:pt x="4089582" y="1926381"/>
                  <a:pt x="4093811" y="1944319"/>
                </a:cubicBezTo>
                <a:cubicBezTo>
                  <a:pt x="4097848" y="1962366"/>
                  <a:pt x="4086050" y="1974284"/>
                  <a:pt x="4069456" y="1988976"/>
                </a:cubicBezTo>
                <a:cubicBezTo>
                  <a:pt x="4052863" y="2003669"/>
                  <a:pt x="4041253" y="2005287"/>
                  <a:pt x="4032420" y="1990014"/>
                </a:cubicBezTo>
                <a:cubicBezTo>
                  <a:pt x="4023587" y="1974740"/>
                  <a:pt x="4011598" y="1986770"/>
                  <a:pt x="4004597" y="1995914"/>
                </a:cubicBezTo>
                <a:cubicBezTo>
                  <a:pt x="3980054" y="2050872"/>
                  <a:pt x="3931220" y="2063827"/>
                  <a:pt x="3875381" y="2075738"/>
                </a:cubicBezTo>
                <a:lnTo>
                  <a:pt x="3879798" y="2083375"/>
                </a:lnTo>
                <a:cubicBezTo>
                  <a:pt x="3889011" y="2088239"/>
                  <a:pt x="3900428" y="2086731"/>
                  <a:pt x="3904845" y="2094368"/>
                </a:cubicBezTo>
                <a:cubicBezTo>
                  <a:pt x="3944975" y="2152689"/>
                  <a:pt x="4005226" y="2138226"/>
                  <a:pt x="4068638" y="2106649"/>
                </a:cubicBezTo>
                <a:cubicBezTo>
                  <a:pt x="4080055" y="2105141"/>
                  <a:pt x="4089648" y="2099593"/>
                  <a:pt x="4112675" y="2096467"/>
                </a:cubicBezTo>
                <a:cubicBezTo>
                  <a:pt x="4091668" y="2113711"/>
                  <a:pt x="4088701" y="2130715"/>
                  <a:pt x="4070278" y="2131178"/>
                </a:cubicBezTo>
                <a:cubicBezTo>
                  <a:pt x="4054064" y="2135460"/>
                  <a:pt x="4035262" y="2146334"/>
                  <a:pt x="4041887" y="2157789"/>
                </a:cubicBezTo>
                <a:cubicBezTo>
                  <a:pt x="4046365" y="2176600"/>
                  <a:pt x="4065167" y="2165726"/>
                  <a:pt x="4079365" y="2157515"/>
                </a:cubicBezTo>
                <a:cubicBezTo>
                  <a:pt x="4116590" y="2146179"/>
                  <a:pt x="4151606" y="2131023"/>
                  <a:pt x="4186622" y="2115868"/>
                </a:cubicBezTo>
                <a:cubicBezTo>
                  <a:pt x="4212238" y="2106149"/>
                  <a:pt x="4249842" y="2084402"/>
                  <a:pt x="4265300" y="2111130"/>
                </a:cubicBezTo>
                <a:cubicBezTo>
                  <a:pt x="4285363" y="2135197"/>
                  <a:pt x="4243154" y="2159607"/>
                  <a:pt x="4224164" y="2180781"/>
                </a:cubicBezTo>
                <a:lnTo>
                  <a:pt x="4219367" y="2183555"/>
                </a:lnTo>
                <a:cubicBezTo>
                  <a:pt x="4235205" y="2199874"/>
                  <a:pt x="4275398" y="2171533"/>
                  <a:pt x="4269654" y="2205428"/>
                </a:cubicBezTo>
                <a:cubicBezTo>
                  <a:pt x="4263914" y="2249513"/>
                  <a:pt x="4272747" y="2264787"/>
                  <a:pt x="4323981" y="2255539"/>
                </a:cubicBezTo>
                <a:cubicBezTo>
                  <a:pt x="4335399" y="2254031"/>
                  <a:pt x="4354009" y="2243268"/>
                  <a:pt x="4348837" y="2266642"/>
                </a:cubicBezTo>
                <a:cubicBezTo>
                  <a:pt x="4350857" y="2280761"/>
                  <a:pt x="4352689" y="2305178"/>
                  <a:pt x="4322466" y="2307371"/>
                </a:cubicBezTo>
                <a:cubicBezTo>
                  <a:pt x="4267006" y="2308871"/>
                  <a:pt x="4240444" y="2349711"/>
                  <a:pt x="4198046" y="2384422"/>
                </a:cubicBezTo>
                <a:cubicBezTo>
                  <a:pt x="4243912" y="2388470"/>
                  <a:pt x="4283725" y="2370540"/>
                  <a:pt x="4296787" y="2403751"/>
                </a:cubicBezTo>
                <a:lnTo>
                  <a:pt x="4348397" y="2373903"/>
                </a:lnTo>
                <a:cubicBezTo>
                  <a:pt x="4322402" y="2394032"/>
                  <a:pt x="4368084" y="2418569"/>
                  <a:pt x="4335276" y="2437543"/>
                </a:cubicBezTo>
                <a:cubicBezTo>
                  <a:pt x="4332308" y="2454546"/>
                  <a:pt x="4341142" y="2469819"/>
                  <a:pt x="4338365" y="2486712"/>
                </a:cubicBezTo>
                <a:cubicBezTo>
                  <a:pt x="4343036" y="2505413"/>
                  <a:pt x="4358306" y="2542441"/>
                  <a:pt x="4316285" y="2556552"/>
                </a:cubicBezTo>
                <a:cubicBezTo>
                  <a:pt x="4285873" y="2569045"/>
                  <a:pt x="4262274" y="2582693"/>
                  <a:pt x="4240888" y="2610348"/>
                </a:cubicBezTo>
                <a:cubicBezTo>
                  <a:pt x="4303540" y="2599592"/>
                  <a:pt x="4364551" y="2564308"/>
                  <a:pt x="4427203" y="2553552"/>
                </a:cubicBezTo>
                <a:cubicBezTo>
                  <a:pt x="4383478" y="2629795"/>
                  <a:pt x="4297232" y="2664387"/>
                  <a:pt x="4235652" y="2720383"/>
                </a:cubicBezTo>
                <a:cubicBezTo>
                  <a:pt x="4258683" y="2727446"/>
                  <a:pt x="4267892" y="2722120"/>
                  <a:pt x="4279690" y="2710202"/>
                </a:cubicBezTo>
                <a:cubicBezTo>
                  <a:pt x="4310481" y="2687298"/>
                  <a:pt x="4334268" y="2663350"/>
                  <a:pt x="4367076" y="2644377"/>
                </a:cubicBezTo>
                <a:cubicBezTo>
                  <a:pt x="4395279" y="2628065"/>
                  <a:pt x="4437677" y="2593355"/>
                  <a:pt x="4442978" y="2656531"/>
                </a:cubicBezTo>
                <a:cubicBezTo>
                  <a:pt x="4442410" y="2677242"/>
                  <a:pt x="4460645" y="2687079"/>
                  <a:pt x="4486072" y="2687661"/>
                </a:cubicBezTo>
                <a:cubicBezTo>
                  <a:pt x="4523108" y="2686623"/>
                  <a:pt x="4557557" y="2692178"/>
                  <a:pt x="4601407" y="2692297"/>
                </a:cubicBezTo>
                <a:cubicBezTo>
                  <a:pt x="4582416" y="2713471"/>
                  <a:pt x="4556421" y="2733600"/>
                  <a:pt x="4593078" y="2742974"/>
                </a:cubicBezTo>
                <a:cubicBezTo>
                  <a:pt x="4620713" y="2747374"/>
                  <a:pt x="4634907" y="2728974"/>
                  <a:pt x="4656110" y="2721807"/>
                </a:cubicBezTo>
                <a:cubicBezTo>
                  <a:pt x="4695730" y="2703989"/>
                  <a:pt x="4740528" y="2672986"/>
                  <a:pt x="4765007" y="2704689"/>
                </a:cubicBezTo>
                <a:cubicBezTo>
                  <a:pt x="4783937" y="2726353"/>
                  <a:pt x="4739140" y="2757356"/>
                  <a:pt x="4722358" y="2782348"/>
                </a:cubicBezTo>
                <a:cubicBezTo>
                  <a:pt x="4696175" y="2812778"/>
                  <a:pt x="4676805" y="2844363"/>
                  <a:pt x="4734472" y="2846680"/>
                </a:cubicBezTo>
                <a:cubicBezTo>
                  <a:pt x="4706081" y="2873291"/>
                  <a:pt x="4669044" y="2874328"/>
                  <a:pt x="4642861" y="2904758"/>
                </a:cubicBezTo>
                <a:cubicBezTo>
                  <a:pt x="4730372" y="2915294"/>
                  <a:pt x="4814223" y="2887183"/>
                  <a:pt x="4895489" y="2875854"/>
                </a:cubicBezTo>
                <a:cubicBezTo>
                  <a:pt x="4894921" y="2896564"/>
                  <a:pt x="4871322" y="2910212"/>
                  <a:pt x="4870946" y="2930812"/>
                </a:cubicBezTo>
                <a:cubicBezTo>
                  <a:pt x="4895552" y="2916582"/>
                  <a:pt x="4916326" y="2901701"/>
                  <a:pt x="4945776" y="2889685"/>
                </a:cubicBezTo>
                <a:lnTo>
                  <a:pt x="4957035" y="2885934"/>
                </a:lnTo>
                <a:lnTo>
                  <a:pt x="4964182" y="2898270"/>
                </a:lnTo>
                <a:lnTo>
                  <a:pt x="4907974" y="2974446"/>
                </a:lnTo>
                <a:cubicBezTo>
                  <a:pt x="4841620" y="3070385"/>
                  <a:pt x="4781512" y="3163428"/>
                  <a:pt x="4668984" y="3220863"/>
                </a:cubicBezTo>
                <a:cubicBezTo>
                  <a:pt x="4743437" y="3208378"/>
                  <a:pt x="4795803" y="3147520"/>
                  <a:pt x="4879147" y="3151294"/>
                </a:cubicBezTo>
                <a:cubicBezTo>
                  <a:pt x="4841735" y="3172931"/>
                  <a:pt x="4811073" y="3184549"/>
                  <a:pt x="4780915" y="3208104"/>
                </a:cubicBezTo>
                <a:cubicBezTo>
                  <a:pt x="4747915" y="3227189"/>
                  <a:pt x="4694035" y="3242044"/>
                  <a:pt x="4702550" y="3278903"/>
                </a:cubicBezTo>
                <a:cubicBezTo>
                  <a:pt x="4708799" y="3310958"/>
                  <a:pt x="4762426" y="3285040"/>
                  <a:pt x="4794858" y="3286666"/>
                </a:cubicBezTo>
                <a:cubicBezTo>
                  <a:pt x="4834103" y="3289447"/>
                  <a:pt x="4892526" y="3260755"/>
                  <a:pt x="4897827" y="3323931"/>
                </a:cubicBezTo>
                <a:cubicBezTo>
                  <a:pt x="4899847" y="3338050"/>
                  <a:pt x="4921046" y="3320694"/>
                  <a:pt x="4935244" y="3312484"/>
                </a:cubicBezTo>
                <a:cubicBezTo>
                  <a:pt x="4963063" y="3296394"/>
                  <a:pt x="4996063" y="3277310"/>
                  <a:pt x="5037705" y="3273610"/>
                </a:cubicBezTo>
                <a:cubicBezTo>
                  <a:pt x="5016126" y="3301376"/>
                  <a:pt x="5004141" y="3323594"/>
                  <a:pt x="4984959" y="3344879"/>
                </a:cubicBezTo>
                <a:cubicBezTo>
                  <a:pt x="4960984" y="3379127"/>
                  <a:pt x="4976822" y="3395445"/>
                  <a:pt x="5010891" y="3411411"/>
                </a:cubicBezTo>
                <a:cubicBezTo>
                  <a:pt x="5045343" y="3427155"/>
                  <a:pt x="5105407" y="3422992"/>
                  <a:pt x="5110896" y="3475869"/>
                </a:cubicBezTo>
                <a:cubicBezTo>
                  <a:pt x="5123832" y="3530554"/>
                  <a:pt x="5155124" y="3563412"/>
                  <a:pt x="5224781" y="3553701"/>
                </a:cubicBezTo>
                <a:cubicBezTo>
                  <a:pt x="5231786" y="3554746"/>
                  <a:pt x="5238599" y="3555901"/>
                  <a:pt x="5245412" y="3557057"/>
                </a:cubicBezTo>
                <a:cubicBezTo>
                  <a:pt x="5291281" y="3571293"/>
                  <a:pt x="5245035" y="3577657"/>
                  <a:pt x="5240051" y="3590730"/>
                </a:cubicBezTo>
                <a:lnTo>
                  <a:pt x="5244468" y="3598367"/>
                </a:lnTo>
                <a:cubicBezTo>
                  <a:pt x="5251281" y="3599523"/>
                  <a:pt x="5251281" y="3599523"/>
                  <a:pt x="5258285" y="3600567"/>
                </a:cubicBezTo>
                <a:lnTo>
                  <a:pt x="5260494" y="3604385"/>
                </a:lnTo>
                <a:cubicBezTo>
                  <a:pt x="5215696" y="3635389"/>
                  <a:pt x="5170899" y="3666392"/>
                  <a:pt x="5130898" y="3694621"/>
                </a:cubicBezTo>
                <a:cubicBezTo>
                  <a:pt x="5176956" y="3698558"/>
                  <a:pt x="5176956" y="3698558"/>
                  <a:pt x="5164591" y="3731187"/>
                </a:cubicBezTo>
                <a:cubicBezTo>
                  <a:pt x="5142445" y="3779664"/>
                  <a:pt x="5153866" y="3788346"/>
                  <a:pt x="5202892" y="3775279"/>
                </a:cubicBezTo>
                <a:cubicBezTo>
                  <a:pt x="5251534" y="3762434"/>
                  <a:pt x="5271409" y="3796801"/>
                  <a:pt x="5301253" y="3805019"/>
                </a:cubicBezTo>
                <a:cubicBezTo>
                  <a:pt x="5308066" y="3806174"/>
                  <a:pt x="5305670" y="3812656"/>
                  <a:pt x="5305670" y="3812656"/>
                </a:cubicBezTo>
                <a:cubicBezTo>
                  <a:pt x="5282075" y="3836492"/>
                  <a:pt x="5302325" y="3850259"/>
                  <a:pt x="5311159" y="3865533"/>
                </a:cubicBezTo>
                <a:cubicBezTo>
                  <a:pt x="5318225" y="3877751"/>
                  <a:pt x="5322642" y="3885388"/>
                  <a:pt x="5308444" y="3893599"/>
                </a:cubicBezTo>
                <a:cubicBezTo>
                  <a:pt x="5247625" y="3928773"/>
                  <a:pt x="5281506" y="3955039"/>
                  <a:pt x="5303589" y="3993223"/>
                </a:cubicBezTo>
                <a:cubicBezTo>
                  <a:pt x="5331099" y="3921262"/>
                  <a:pt x="5378230" y="3970439"/>
                  <a:pt x="5422835" y="3939547"/>
                </a:cubicBezTo>
                <a:cubicBezTo>
                  <a:pt x="5396084" y="3990686"/>
                  <a:pt x="5371730" y="4035345"/>
                  <a:pt x="5391605" y="4069711"/>
                </a:cubicBezTo>
                <a:cubicBezTo>
                  <a:pt x="5411292" y="4114377"/>
                  <a:pt x="5387505" y="4138324"/>
                  <a:pt x="5354509" y="4167598"/>
                </a:cubicBezTo>
                <a:cubicBezTo>
                  <a:pt x="5345108" y="4173035"/>
                  <a:pt x="5330910" y="4181246"/>
                  <a:pt x="5333118" y="4185064"/>
                </a:cubicBezTo>
                <a:cubicBezTo>
                  <a:pt x="5331795" y="4236785"/>
                  <a:pt x="5285549" y="4243149"/>
                  <a:pt x="5259930" y="4242678"/>
                </a:cubicBezTo>
                <a:cubicBezTo>
                  <a:pt x="5220685" y="4239897"/>
                  <a:pt x="5215512" y="4263271"/>
                  <a:pt x="5217533" y="4277389"/>
                </a:cubicBezTo>
                <a:cubicBezTo>
                  <a:pt x="5212360" y="4300763"/>
                  <a:pt x="5211600" y="4321585"/>
                  <a:pt x="5224850" y="4344495"/>
                </a:cubicBezTo>
                <a:cubicBezTo>
                  <a:pt x="5286242" y="4298800"/>
                  <a:pt x="5353502" y="4295570"/>
                  <a:pt x="5422967" y="4285970"/>
                </a:cubicBezTo>
                <a:cubicBezTo>
                  <a:pt x="5401074" y="4345510"/>
                  <a:pt x="5412116" y="4364603"/>
                  <a:pt x="5472621" y="4361203"/>
                </a:cubicBezTo>
                <a:cubicBezTo>
                  <a:pt x="5498048" y="4361785"/>
                  <a:pt x="5521267" y="4358547"/>
                  <a:pt x="5544486" y="4355310"/>
                </a:cubicBezTo>
                <a:cubicBezTo>
                  <a:pt x="5555904" y="4353803"/>
                  <a:pt x="5577106" y="4346636"/>
                  <a:pt x="5585939" y="4361910"/>
                </a:cubicBezTo>
                <a:cubicBezTo>
                  <a:pt x="5587576" y="4376251"/>
                  <a:pt x="5573570" y="4384351"/>
                  <a:pt x="5568778" y="4397313"/>
                </a:cubicBezTo>
                <a:cubicBezTo>
                  <a:pt x="5542215" y="4438153"/>
                  <a:pt x="5493001" y="4461520"/>
                  <a:pt x="5456849" y="4518096"/>
                </a:cubicBezTo>
                <a:cubicBezTo>
                  <a:pt x="5560449" y="4447990"/>
                  <a:pt x="5654648" y="4383321"/>
                  <a:pt x="5750484" y="4332992"/>
                </a:cubicBezTo>
                <a:cubicBezTo>
                  <a:pt x="5756921" y="4354747"/>
                  <a:pt x="5769983" y="4387957"/>
                  <a:pt x="5751181" y="4398831"/>
                </a:cubicBezTo>
                <a:cubicBezTo>
                  <a:pt x="5701779" y="4432497"/>
                  <a:pt x="5723294" y="4491393"/>
                  <a:pt x="5669284" y="4517533"/>
                </a:cubicBezTo>
                <a:cubicBezTo>
                  <a:pt x="5732127" y="4506666"/>
                  <a:pt x="5732127" y="4506666"/>
                  <a:pt x="5742221" y="4556880"/>
                </a:cubicBezTo>
                <a:cubicBezTo>
                  <a:pt x="5758818" y="4650212"/>
                  <a:pt x="5770176" y="4745556"/>
                  <a:pt x="5790744" y="4835572"/>
                </a:cubicBezTo>
                <a:cubicBezTo>
                  <a:pt x="5794405" y="4874220"/>
                  <a:pt x="5808034" y="4886719"/>
                  <a:pt x="5850432" y="4852009"/>
                </a:cubicBezTo>
                <a:cubicBezTo>
                  <a:pt x="5878823" y="4825398"/>
                  <a:pt x="5916427" y="4803650"/>
                  <a:pt x="5949235" y="4784676"/>
                </a:cubicBezTo>
                <a:cubicBezTo>
                  <a:pt x="5984381" y="4856071"/>
                  <a:pt x="5900906" y="4863583"/>
                  <a:pt x="5856113" y="4904775"/>
                </a:cubicBezTo>
                <a:cubicBezTo>
                  <a:pt x="5904567" y="4902230"/>
                  <a:pt x="5937375" y="4883256"/>
                  <a:pt x="5979396" y="4869145"/>
                </a:cubicBezTo>
                <a:cubicBezTo>
                  <a:pt x="5964443" y="4908367"/>
                  <a:pt x="5924630" y="4926296"/>
                  <a:pt x="5894030" y="4949088"/>
                </a:cubicBezTo>
                <a:cubicBezTo>
                  <a:pt x="5924254" y="4946896"/>
                  <a:pt x="5956682" y="4938333"/>
                  <a:pt x="5989176" y="4951133"/>
                </a:cubicBezTo>
                <a:cubicBezTo>
                  <a:pt x="5979395" y="4966981"/>
                  <a:pt x="5972014" y="4986536"/>
                  <a:pt x="5953404" y="4997299"/>
                </a:cubicBezTo>
                <a:cubicBezTo>
                  <a:pt x="5878575" y="5030384"/>
                  <a:pt x="5898449" y="5064750"/>
                  <a:pt x="5924949" y="5110571"/>
                </a:cubicBezTo>
                <a:cubicBezTo>
                  <a:pt x="5953341" y="5083961"/>
                  <a:pt x="5983748" y="5061279"/>
                  <a:pt x="6012332" y="5034558"/>
                </a:cubicBezTo>
                <a:cubicBezTo>
                  <a:pt x="6045328" y="5005284"/>
                  <a:pt x="6072399" y="5040583"/>
                  <a:pt x="6102619" y="5028202"/>
                </a:cubicBezTo>
                <a:cubicBezTo>
                  <a:pt x="6119025" y="5023809"/>
                  <a:pt x="6113849" y="5036994"/>
                  <a:pt x="6113661" y="5047294"/>
                </a:cubicBezTo>
                <a:cubicBezTo>
                  <a:pt x="6091702" y="5085471"/>
                  <a:pt x="6093155" y="5120300"/>
                  <a:pt x="6113030" y="5154666"/>
                </a:cubicBezTo>
                <a:cubicBezTo>
                  <a:pt x="6130696" y="5185214"/>
                  <a:pt x="6164577" y="5211480"/>
                  <a:pt x="6163821" y="5242490"/>
                </a:cubicBezTo>
                <a:cubicBezTo>
                  <a:pt x="6162796" y="5259644"/>
                  <a:pt x="6166026" y="5268604"/>
                  <a:pt x="6171695" y="5272825"/>
                </a:cubicBezTo>
                <a:lnTo>
                  <a:pt x="6171960" y="5272847"/>
                </a:lnTo>
                <a:lnTo>
                  <a:pt x="6160393" y="5281399"/>
                </a:lnTo>
                <a:cubicBezTo>
                  <a:pt x="6153639" y="5289783"/>
                  <a:pt x="6148125" y="5301641"/>
                  <a:pt x="6144817" y="5319261"/>
                </a:cubicBezTo>
                <a:cubicBezTo>
                  <a:pt x="6135995" y="5243240"/>
                  <a:pt x="6091002" y="5210660"/>
                  <a:pt x="6077770" y="5167441"/>
                </a:cubicBezTo>
                <a:cubicBezTo>
                  <a:pt x="6016015" y="5200022"/>
                  <a:pt x="6051304" y="5259641"/>
                  <a:pt x="6055714" y="5308401"/>
                </a:cubicBezTo>
                <a:cubicBezTo>
                  <a:pt x="6055714" y="5351841"/>
                  <a:pt x="6042481" y="5384421"/>
                  <a:pt x="6011604" y="5405920"/>
                </a:cubicBezTo>
                <a:cubicBezTo>
                  <a:pt x="6011604" y="5411239"/>
                  <a:pt x="6011604" y="5416780"/>
                  <a:pt x="6007193" y="5411239"/>
                </a:cubicBezTo>
                <a:cubicBezTo>
                  <a:pt x="6002782" y="5411239"/>
                  <a:pt x="6007193" y="5405920"/>
                  <a:pt x="6007193" y="5400601"/>
                </a:cubicBezTo>
                <a:cubicBezTo>
                  <a:pt x="6002782" y="5330121"/>
                  <a:pt x="5980727" y="5313942"/>
                  <a:pt x="5923384" y="5340981"/>
                </a:cubicBezTo>
                <a:cubicBezTo>
                  <a:pt x="5910150" y="5286681"/>
                  <a:pt x="5905740" y="5281361"/>
                  <a:pt x="5918972" y="5232602"/>
                </a:cubicBezTo>
                <a:cubicBezTo>
                  <a:pt x="5923384" y="5210660"/>
                  <a:pt x="5918972" y="5205341"/>
                  <a:pt x="5905740" y="5205341"/>
                </a:cubicBezTo>
                <a:cubicBezTo>
                  <a:pt x="5892506" y="5205341"/>
                  <a:pt x="5888095" y="5194481"/>
                  <a:pt x="5879273" y="5183842"/>
                </a:cubicBezTo>
                <a:cubicBezTo>
                  <a:pt x="5835163" y="5129542"/>
                  <a:pt x="5826341" y="5129542"/>
                  <a:pt x="5782230" y="5183842"/>
                </a:cubicBezTo>
                <a:cubicBezTo>
                  <a:pt x="5760176" y="5210660"/>
                  <a:pt x="5738120" y="5243240"/>
                  <a:pt x="5694010" y="5237921"/>
                </a:cubicBezTo>
                <a:cubicBezTo>
                  <a:pt x="5666662" y="5232602"/>
                  <a:pt x="5613729" y="5221742"/>
                  <a:pt x="5591674" y="5281361"/>
                </a:cubicBezTo>
                <a:cubicBezTo>
                  <a:pt x="5582852" y="5254100"/>
                  <a:pt x="5587263" y="5216422"/>
                  <a:pt x="5547564" y="5221742"/>
                </a:cubicBezTo>
                <a:cubicBezTo>
                  <a:pt x="5551975" y="5232602"/>
                  <a:pt x="5556386" y="5237921"/>
                  <a:pt x="5560797" y="5248781"/>
                </a:cubicBezTo>
                <a:cubicBezTo>
                  <a:pt x="5565208" y="5265182"/>
                  <a:pt x="5574030" y="5292000"/>
                  <a:pt x="5556386" y="5303082"/>
                </a:cubicBezTo>
                <a:cubicBezTo>
                  <a:pt x="5538742" y="5308401"/>
                  <a:pt x="5529920" y="5292000"/>
                  <a:pt x="5521098" y="5275821"/>
                </a:cubicBezTo>
                <a:cubicBezTo>
                  <a:pt x="5507864" y="5259641"/>
                  <a:pt x="5503454" y="5237921"/>
                  <a:pt x="5494632" y="5216422"/>
                </a:cubicBezTo>
                <a:cubicBezTo>
                  <a:pt x="5476988" y="5221742"/>
                  <a:pt x="5468165" y="5248781"/>
                  <a:pt x="5450521" y="5243240"/>
                </a:cubicBezTo>
                <a:cubicBezTo>
                  <a:pt x="5446110" y="5205341"/>
                  <a:pt x="5384356" y="5129542"/>
                  <a:pt x="5349068" y="5118682"/>
                </a:cubicBezTo>
                <a:cubicBezTo>
                  <a:pt x="5340246" y="5118682"/>
                  <a:pt x="5327012" y="5113141"/>
                  <a:pt x="5322601" y="5113141"/>
                </a:cubicBezTo>
                <a:cubicBezTo>
                  <a:pt x="5300546" y="5135083"/>
                  <a:pt x="5300546" y="5124001"/>
                  <a:pt x="5296135" y="5096961"/>
                </a:cubicBezTo>
                <a:cubicBezTo>
                  <a:pt x="5278491" y="5015622"/>
                  <a:pt x="5251142" y="4999221"/>
                  <a:pt x="5184977" y="5026482"/>
                </a:cubicBezTo>
                <a:cubicBezTo>
                  <a:pt x="5176155" y="5031801"/>
                  <a:pt x="5162922" y="5037342"/>
                  <a:pt x="5154100" y="5037342"/>
                </a:cubicBezTo>
                <a:cubicBezTo>
                  <a:pt x="5114400" y="5037342"/>
                  <a:pt x="5105578" y="5069922"/>
                  <a:pt x="5109990" y="5107822"/>
                </a:cubicBezTo>
                <a:cubicBezTo>
                  <a:pt x="5114400" y="5145721"/>
                  <a:pt x="5105578" y="5167441"/>
                  <a:pt x="5070290" y="5178301"/>
                </a:cubicBezTo>
                <a:cubicBezTo>
                  <a:pt x="5052646" y="5178301"/>
                  <a:pt x="5017358" y="5194481"/>
                  <a:pt x="5017358" y="5194481"/>
                </a:cubicBezTo>
                <a:cubicBezTo>
                  <a:pt x="4995303" y="5243240"/>
                  <a:pt x="4964426" y="5221742"/>
                  <a:pt x="4937960" y="5205341"/>
                </a:cubicBezTo>
                <a:cubicBezTo>
                  <a:pt x="4933548" y="5254100"/>
                  <a:pt x="4933548" y="5292000"/>
                  <a:pt x="4933548" y="5346522"/>
                </a:cubicBezTo>
                <a:cubicBezTo>
                  <a:pt x="4901789" y="5308401"/>
                  <a:pt x="4853268" y="5308401"/>
                  <a:pt x="4866501" y="5243240"/>
                </a:cubicBezTo>
                <a:cubicBezTo>
                  <a:pt x="4875323" y="5205341"/>
                  <a:pt x="4888556" y="5221742"/>
                  <a:pt x="4901789" y="5232602"/>
                </a:cubicBezTo>
                <a:cubicBezTo>
                  <a:pt x="4906200" y="5200022"/>
                  <a:pt x="4929138" y="5161900"/>
                  <a:pt x="4901789" y="5129542"/>
                </a:cubicBezTo>
                <a:cubicBezTo>
                  <a:pt x="4897378" y="5118682"/>
                  <a:pt x="4884145" y="5096961"/>
                  <a:pt x="4875323" y="5113141"/>
                </a:cubicBezTo>
                <a:cubicBezTo>
                  <a:pt x="4862090" y="5124001"/>
                  <a:pt x="4830330" y="5113141"/>
                  <a:pt x="4844446" y="5156581"/>
                </a:cubicBezTo>
                <a:cubicBezTo>
                  <a:pt x="4853268" y="5172982"/>
                  <a:pt x="4840034" y="5189161"/>
                  <a:pt x="4830330" y="5194481"/>
                </a:cubicBezTo>
                <a:cubicBezTo>
                  <a:pt x="4786220" y="5205341"/>
                  <a:pt x="4759754" y="5237921"/>
                  <a:pt x="4737698" y="5275821"/>
                </a:cubicBezTo>
                <a:cubicBezTo>
                  <a:pt x="4742110" y="5216422"/>
                  <a:pt x="4746521" y="5151262"/>
                  <a:pt x="4750932" y="5086101"/>
                </a:cubicBezTo>
                <a:cubicBezTo>
                  <a:pt x="4724466" y="5096961"/>
                  <a:pt x="4728876" y="5135083"/>
                  <a:pt x="4702410" y="5140402"/>
                </a:cubicBezTo>
                <a:cubicBezTo>
                  <a:pt x="4693588" y="5102502"/>
                  <a:pt x="4680356" y="5064381"/>
                  <a:pt x="4675944" y="5026482"/>
                </a:cubicBezTo>
                <a:cubicBezTo>
                  <a:pt x="4671534" y="4977722"/>
                  <a:pt x="4653889" y="4988582"/>
                  <a:pt x="4636245" y="5010302"/>
                </a:cubicBezTo>
                <a:cubicBezTo>
                  <a:pt x="4627423" y="5021162"/>
                  <a:pt x="4618601" y="5037342"/>
                  <a:pt x="4614190" y="5048202"/>
                </a:cubicBezTo>
                <a:cubicBezTo>
                  <a:pt x="4596546" y="5086101"/>
                  <a:pt x="4578902" y="5102502"/>
                  <a:pt x="4548024" y="5048202"/>
                </a:cubicBezTo>
                <a:cubicBezTo>
                  <a:pt x="4578902" y="5113141"/>
                  <a:pt x="4534792" y="5135083"/>
                  <a:pt x="4512736" y="5151262"/>
                </a:cubicBezTo>
                <a:cubicBezTo>
                  <a:pt x="4490681" y="5167441"/>
                  <a:pt x="4468626" y="5129542"/>
                  <a:pt x="4450982" y="5107822"/>
                </a:cubicBezTo>
                <a:cubicBezTo>
                  <a:pt x="4428926" y="5080560"/>
                  <a:pt x="4405990" y="5075241"/>
                  <a:pt x="4388345" y="5113141"/>
                </a:cubicBezTo>
                <a:cubicBezTo>
                  <a:pt x="4379523" y="5124001"/>
                  <a:pt x="4370701" y="5135083"/>
                  <a:pt x="4361879" y="5151262"/>
                </a:cubicBezTo>
                <a:cubicBezTo>
                  <a:pt x="4348646" y="5096961"/>
                  <a:pt x="4348646" y="5042661"/>
                  <a:pt x="4322180" y="4983041"/>
                </a:cubicBezTo>
                <a:cubicBezTo>
                  <a:pt x="4300124" y="5086101"/>
                  <a:pt x="4370701" y="5200022"/>
                  <a:pt x="4282480" y="5281361"/>
                </a:cubicBezTo>
                <a:cubicBezTo>
                  <a:pt x="4264836" y="5248781"/>
                  <a:pt x="4269248" y="5216422"/>
                  <a:pt x="4269248" y="5183842"/>
                </a:cubicBezTo>
                <a:lnTo>
                  <a:pt x="4269248" y="5086101"/>
                </a:lnTo>
                <a:cubicBezTo>
                  <a:pt x="4242781" y="5129542"/>
                  <a:pt x="4229548" y="5183842"/>
                  <a:pt x="4203082" y="5221742"/>
                </a:cubicBezTo>
                <a:cubicBezTo>
                  <a:pt x="4194260" y="5232602"/>
                  <a:pt x="4185438" y="5243240"/>
                  <a:pt x="4172204" y="5237921"/>
                </a:cubicBezTo>
                <a:cubicBezTo>
                  <a:pt x="4158972" y="5232602"/>
                  <a:pt x="4150150" y="5221742"/>
                  <a:pt x="4145738" y="5205341"/>
                </a:cubicBezTo>
                <a:cubicBezTo>
                  <a:pt x="4141328" y="5183842"/>
                  <a:pt x="4150150" y="5178301"/>
                  <a:pt x="4163382" y="5178301"/>
                </a:cubicBezTo>
                <a:cubicBezTo>
                  <a:pt x="4185438" y="5178301"/>
                  <a:pt x="4181027" y="5161900"/>
                  <a:pt x="4172204" y="5145721"/>
                </a:cubicBezTo>
                <a:cubicBezTo>
                  <a:pt x="4150150" y="5096961"/>
                  <a:pt x="4145738" y="5048202"/>
                  <a:pt x="4172204" y="4999221"/>
                </a:cubicBezTo>
                <a:cubicBezTo>
                  <a:pt x="4167794" y="4999221"/>
                  <a:pt x="4167794" y="4999221"/>
                  <a:pt x="4167794" y="4993901"/>
                </a:cubicBezTo>
                <a:cubicBezTo>
                  <a:pt x="4158972" y="4999221"/>
                  <a:pt x="4150150" y="5010302"/>
                  <a:pt x="4141328" y="5010302"/>
                </a:cubicBezTo>
                <a:cubicBezTo>
                  <a:pt x="4066340" y="5021162"/>
                  <a:pt x="4044285" y="5080560"/>
                  <a:pt x="4044285" y="5161900"/>
                </a:cubicBezTo>
                <a:cubicBezTo>
                  <a:pt x="4044285" y="5167441"/>
                  <a:pt x="4044285" y="5178301"/>
                  <a:pt x="4035463" y="5178301"/>
                </a:cubicBezTo>
                <a:cubicBezTo>
                  <a:pt x="4000175" y="5156581"/>
                  <a:pt x="4048696" y="5102502"/>
                  <a:pt x="4008997" y="5080560"/>
                </a:cubicBezTo>
                <a:cubicBezTo>
                  <a:pt x="3990471" y="5129542"/>
                  <a:pt x="3990471" y="5183842"/>
                  <a:pt x="3977237" y="5232602"/>
                </a:cubicBezTo>
                <a:cubicBezTo>
                  <a:pt x="3972826" y="5265182"/>
                  <a:pt x="3981649" y="5319261"/>
                  <a:pt x="3941949" y="5319261"/>
                </a:cubicBezTo>
                <a:cubicBezTo>
                  <a:pt x="3911072" y="5319261"/>
                  <a:pt x="3915483" y="5265182"/>
                  <a:pt x="3906661" y="5232602"/>
                </a:cubicBezTo>
                <a:cubicBezTo>
                  <a:pt x="3906661" y="5232602"/>
                  <a:pt x="3902250" y="5232602"/>
                  <a:pt x="3897839" y="5227061"/>
                </a:cubicBezTo>
                <a:cubicBezTo>
                  <a:pt x="3889017" y="5248781"/>
                  <a:pt x="3875784" y="5265182"/>
                  <a:pt x="3866962" y="5286681"/>
                </a:cubicBezTo>
                <a:cubicBezTo>
                  <a:pt x="3849318" y="5270501"/>
                  <a:pt x="3866962" y="5248781"/>
                  <a:pt x="3853729" y="5237921"/>
                </a:cubicBezTo>
                <a:cubicBezTo>
                  <a:pt x="3814029" y="5237921"/>
                  <a:pt x="3787563" y="5254100"/>
                  <a:pt x="3787563" y="5303082"/>
                </a:cubicBezTo>
                <a:cubicBezTo>
                  <a:pt x="3783152" y="5357160"/>
                  <a:pt x="3756686" y="5330121"/>
                  <a:pt x="3739042" y="5319261"/>
                </a:cubicBezTo>
                <a:cubicBezTo>
                  <a:pt x="3739042" y="5346522"/>
                  <a:pt x="3747864" y="5368021"/>
                  <a:pt x="3730220" y="5389741"/>
                </a:cubicBezTo>
                <a:cubicBezTo>
                  <a:pt x="3703754" y="5351841"/>
                  <a:pt x="3716987" y="5313942"/>
                  <a:pt x="3734631" y="5286681"/>
                </a:cubicBezTo>
                <a:cubicBezTo>
                  <a:pt x="3769919" y="5232602"/>
                  <a:pt x="3756686" y="5189161"/>
                  <a:pt x="3739042" y="5129542"/>
                </a:cubicBezTo>
                <a:cubicBezTo>
                  <a:pt x="3677287" y="5243240"/>
                  <a:pt x="3668465" y="5248781"/>
                  <a:pt x="3593478" y="5216422"/>
                </a:cubicBezTo>
                <a:cubicBezTo>
                  <a:pt x="3575834" y="5205341"/>
                  <a:pt x="3526430" y="5205341"/>
                  <a:pt x="3535252" y="5161900"/>
                </a:cubicBezTo>
                <a:cubicBezTo>
                  <a:pt x="3544074" y="5124001"/>
                  <a:pt x="3535252" y="5091642"/>
                  <a:pt x="3526430" y="5053743"/>
                </a:cubicBezTo>
                <a:cubicBezTo>
                  <a:pt x="3491142" y="5107822"/>
                  <a:pt x="3508786" y="5178301"/>
                  <a:pt x="3477909" y="5232602"/>
                </a:cubicBezTo>
                <a:cubicBezTo>
                  <a:pt x="3451443" y="5200022"/>
                  <a:pt x="3447032" y="5156581"/>
                  <a:pt x="3442621" y="5113141"/>
                </a:cubicBezTo>
                <a:cubicBezTo>
                  <a:pt x="3438210" y="5075241"/>
                  <a:pt x="3433799" y="5037342"/>
                  <a:pt x="3429388" y="4993901"/>
                </a:cubicBezTo>
                <a:cubicBezTo>
                  <a:pt x="3407332" y="5010302"/>
                  <a:pt x="3416155" y="5026482"/>
                  <a:pt x="3416155" y="5042661"/>
                </a:cubicBezTo>
                <a:lnTo>
                  <a:pt x="3429388" y="5140402"/>
                </a:lnTo>
                <a:cubicBezTo>
                  <a:pt x="3433799" y="5200022"/>
                  <a:pt x="3424977" y="5210660"/>
                  <a:pt x="3376455" y="5200022"/>
                </a:cubicBezTo>
                <a:cubicBezTo>
                  <a:pt x="3363222" y="5200022"/>
                  <a:pt x="3349989" y="5205341"/>
                  <a:pt x="3341167" y="5216422"/>
                </a:cubicBezTo>
                <a:cubicBezTo>
                  <a:pt x="3323523" y="5232602"/>
                  <a:pt x="3310290" y="5254100"/>
                  <a:pt x="3301468" y="5275821"/>
                </a:cubicBezTo>
                <a:cubicBezTo>
                  <a:pt x="3297057" y="5292000"/>
                  <a:pt x="3288235" y="5346522"/>
                  <a:pt x="3257357" y="5297762"/>
                </a:cubicBezTo>
                <a:cubicBezTo>
                  <a:pt x="3248535" y="5286681"/>
                  <a:pt x="3222069" y="5292000"/>
                  <a:pt x="3222069" y="5324580"/>
                </a:cubicBezTo>
                <a:cubicBezTo>
                  <a:pt x="3226480" y="5362480"/>
                  <a:pt x="3217658" y="5400601"/>
                  <a:pt x="3208836" y="5433181"/>
                </a:cubicBezTo>
                <a:cubicBezTo>
                  <a:pt x="3204425" y="5449360"/>
                  <a:pt x="3195603" y="5465761"/>
                  <a:pt x="3182370" y="5471081"/>
                </a:cubicBezTo>
                <a:cubicBezTo>
                  <a:pt x="3164726" y="5471081"/>
                  <a:pt x="3160315" y="5449360"/>
                  <a:pt x="3155904" y="5438500"/>
                </a:cubicBezTo>
                <a:cubicBezTo>
                  <a:pt x="3145317" y="5422321"/>
                  <a:pt x="3145317" y="5400601"/>
                  <a:pt x="3136495" y="5384421"/>
                </a:cubicBezTo>
                <a:cubicBezTo>
                  <a:pt x="3118851" y="5351841"/>
                  <a:pt x="3105618" y="5313942"/>
                  <a:pt x="3070330" y="5373340"/>
                </a:cubicBezTo>
                <a:lnTo>
                  <a:pt x="3070330" y="5248781"/>
                </a:lnTo>
                <a:cubicBezTo>
                  <a:pt x="3021808" y="5330121"/>
                  <a:pt x="2990931" y="5411239"/>
                  <a:pt x="2968876" y="5503439"/>
                </a:cubicBezTo>
                <a:cubicBezTo>
                  <a:pt x="2951232" y="5487260"/>
                  <a:pt x="2951232" y="5459999"/>
                  <a:pt x="2929177" y="5449360"/>
                </a:cubicBezTo>
                <a:cubicBezTo>
                  <a:pt x="2929177" y="5481941"/>
                  <a:pt x="2933588" y="5514521"/>
                  <a:pt x="2924766" y="5552421"/>
                </a:cubicBezTo>
                <a:cubicBezTo>
                  <a:pt x="2893889" y="5498120"/>
                  <a:pt x="2854189" y="5459999"/>
                  <a:pt x="2854189" y="5395060"/>
                </a:cubicBezTo>
                <a:cubicBezTo>
                  <a:pt x="2854189" y="5389741"/>
                  <a:pt x="2854189" y="5384421"/>
                  <a:pt x="2849778" y="5378659"/>
                </a:cubicBezTo>
                <a:cubicBezTo>
                  <a:pt x="2801257" y="5313942"/>
                  <a:pt x="2788024" y="5237921"/>
                  <a:pt x="2796846" y="5151262"/>
                </a:cubicBezTo>
                <a:cubicBezTo>
                  <a:pt x="2801257" y="5135083"/>
                  <a:pt x="2788024" y="5118682"/>
                  <a:pt x="2770380" y="5118682"/>
                </a:cubicBezTo>
                <a:cubicBezTo>
                  <a:pt x="2757147" y="5183842"/>
                  <a:pt x="2779202" y="5259641"/>
                  <a:pt x="2743913" y="5324580"/>
                </a:cubicBezTo>
                <a:cubicBezTo>
                  <a:pt x="2739502" y="5286681"/>
                  <a:pt x="2739502" y="5248781"/>
                  <a:pt x="2739502" y="5205341"/>
                </a:cubicBezTo>
                <a:cubicBezTo>
                  <a:pt x="2739502" y="5167441"/>
                  <a:pt x="2739502" y="5129542"/>
                  <a:pt x="2712154" y="5096961"/>
                </a:cubicBezTo>
                <a:cubicBezTo>
                  <a:pt x="2690099" y="5140402"/>
                  <a:pt x="2668044" y="5178301"/>
                  <a:pt x="2645989" y="5216422"/>
                </a:cubicBezTo>
                <a:cubicBezTo>
                  <a:pt x="2637167" y="5232602"/>
                  <a:pt x="2623933" y="5254100"/>
                  <a:pt x="2615111" y="5254100"/>
                </a:cubicBezTo>
                <a:cubicBezTo>
                  <a:pt x="2557768" y="5248781"/>
                  <a:pt x="2571001" y="5303082"/>
                  <a:pt x="2566590" y="5340981"/>
                </a:cubicBezTo>
                <a:cubicBezTo>
                  <a:pt x="2562179" y="5357160"/>
                  <a:pt x="2571001" y="5378659"/>
                  <a:pt x="2557768" y="5389741"/>
                </a:cubicBezTo>
                <a:cubicBezTo>
                  <a:pt x="2535713" y="5378659"/>
                  <a:pt x="2526891" y="5351841"/>
                  <a:pt x="2513658" y="5330121"/>
                </a:cubicBezTo>
                <a:cubicBezTo>
                  <a:pt x="2473958" y="5275821"/>
                  <a:pt x="2473958" y="5275821"/>
                  <a:pt x="2425437" y="5324580"/>
                </a:cubicBezTo>
                <a:cubicBezTo>
                  <a:pt x="2407793" y="5346522"/>
                  <a:pt x="2390149" y="5362480"/>
                  <a:pt x="2372505" y="5378659"/>
                </a:cubicBezTo>
                <a:cubicBezTo>
                  <a:pt x="2350450" y="5400601"/>
                  <a:pt x="2323983" y="5411239"/>
                  <a:pt x="2301046" y="5378659"/>
                </a:cubicBezTo>
                <a:cubicBezTo>
                  <a:pt x="2283402" y="5346522"/>
                  <a:pt x="2265758" y="5357160"/>
                  <a:pt x="2248114" y="5373340"/>
                </a:cubicBezTo>
                <a:cubicBezTo>
                  <a:pt x="2226059" y="5395060"/>
                  <a:pt x="2204003" y="5422321"/>
                  <a:pt x="2181948" y="5449360"/>
                </a:cubicBezTo>
                <a:lnTo>
                  <a:pt x="2181948" y="5378659"/>
                </a:lnTo>
                <a:cubicBezTo>
                  <a:pt x="2168715" y="5400601"/>
                  <a:pt x="2177537" y="5427640"/>
                  <a:pt x="2155482" y="5438500"/>
                </a:cubicBezTo>
                <a:cubicBezTo>
                  <a:pt x="2151071" y="5400601"/>
                  <a:pt x="2146660" y="5368021"/>
                  <a:pt x="2142249" y="5335440"/>
                </a:cubicBezTo>
                <a:cubicBezTo>
                  <a:pt x="2111372" y="5346522"/>
                  <a:pt x="2089317" y="5303082"/>
                  <a:pt x="2067262" y="5303082"/>
                </a:cubicBezTo>
                <a:cubicBezTo>
                  <a:pt x="2023151" y="5297762"/>
                  <a:pt x="2001096" y="5340981"/>
                  <a:pt x="1987863" y="5384421"/>
                </a:cubicBezTo>
                <a:cubicBezTo>
                  <a:pt x="1930520" y="5351841"/>
                  <a:pt x="1867883" y="5319261"/>
                  <a:pt x="1801718" y="5319261"/>
                </a:cubicBezTo>
                <a:cubicBezTo>
                  <a:pt x="1801718" y="5351841"/>
                  <a:pt x="1841417" y="5384421"/>
                  <a:pt x="1792896" y="5395060"/>
                </a:cubicBezTo>
                <a:cubicBezTo>
                  <a:pt x="1762018" y="5395060"/>
                  <a:pt x="1735552" y="5335440"/>
                  <a:pt x="1744374" y="5303082"/>
                </a:cubicBezTo>
                <a:cubicBezTo>
                  <a:pt x="1762018" y="5254100"/>
                  <a:pt x="1753196" y="5210660"/>
                  <a:pt x="1748785" y="5161900"/>
                </a:cubicBezTo>
                <a:cubicBezTo>
                  <a:pt x="1748785" y="5145721"/>
                  <a:pt x="1731141" y="5140402"/>
                  <a:pt x="1731141" y="5156581"/>
                </a:cubicBezTo>
                <a:cubicBezTo>
                  <a:pt x="1731141" y="5205341"/>
                  <a:pt x="1687031" y="5248781"/>
                  <a:pt x="1704675" y="5303082"/>
                </a:cubicBezTo>
                <a:cubicBezTo>
                  <a:pt x="1656154" y="5319261"/>
                  <a:pt x="1616454" y="5292000"/>
                  <a:pt x="1589988" y="5243240"/>
                </a:cubicBezTo>
                <a:cubicBezTo>
                  <a:pt x="1576755" y="5205341"/>
                  <a:pt x="1594399" y="5167441"/>
                  <a:pt x="1616454" y="5135083"/>
                </a:cubicBezTo>
                <a:cubicBezTo>
                  <a:pt x="1585577" y="5129542"/>
                  <a:pt x="1567933" y="5086101"/>
                  <a:pt x="1532645" y="5086101"/>
                </a:cubicBezTo>
                <a:cubicBezTo>
                  <a:pt x="1528234" y="5183842"/>
                  <a:pt x="1523823" y="5189161"/>
                  <a:pt x="1497357" y="5237921"/>
                </a:cubicBezTo>
                <a:cubicBezTo>
                  <a:pt x="1417076" y="5172982"/>
                  <a:pt x="1408254" y="5178301"/>
                  <a:pt x="1386199" y="5292000"/>
                </a:cubicBezTo>
                <a:cubicBezTo>
                  <a:pt x="1381788" y="5319261"/>
                  <a:pt x="1367672" y="5346522"/>
                  <a:pt x="1358850" y="5368021"/>
                </a:cubicBezTo>
                <a:cubicBezTo>
                  <a:pt x="1345617" y="5405920"/>
                  <a:pt x="1332384" y="5411239"/>
                  <a:pt x="1314740" y="5373340"/>
                </a:cubicBezTo>
                <a:cubicBezTo>
                  <a:pt x="1292685" y="5324580"/>
                  <a:pt x="1288274" y="5275821"/>
                  <a:pt x="1266219" y="5227061"/>
                </a:cubicBezTo>
                <a:cubicBezTo>
                  <a:pt x="1261808" y="5319261"/>
                  <a:pt x="1279452" y="5405920"/>
                  <a:pt x="1275041" y="5492579"/>
                </a:cubicBezTo>
                <a:cubicBezTo>
                  <a:pt x="1244163" y="5492579"/>
                  <a:pt x="1213286" y="5481941"/>
                  <a:pt x="1213286" y="5438500"/>
                </a:cubicBezTo>
                <a:cubicBezTo>
                  <a:pt x="1208875" y="5395060"/>
                  <a:pt x="1195642" y="5389741"/>
                  <a:pt x="1164765" y="5389741"/>
                </a:cubicBezTo>
                <a:cubicBezTo>
                  <a:pt x="1151532" y="5395060"/>
                  <a:pt x="1133888" y="5389741"/>
                  <a:pt x="1120655" y="5384421"/>
                </a:cubicBezTo>
                <a:cubicBezTo>
                  <a:pt x="1022730" y="5368021"/>
                  <a:pt x="934509" y="5313942"/>
                  <a:pt x="841878" y="5292000"/>
                </a:cubicBezTo>
                <a:cubicBezTo>
                  <a:pt x="771301" y="5275821"/>
                  <a:pt x="771301" y="5275821"/>
                  <a:pt x="780123" y="5357160"/>
                </a:cubicBezTo>
                <a:cubicBezTo>
                  <a:pt x="784534" y="5378659"/>
                  <a:pt x="784534" y="5400601"/>
                  <a:pt x="784534" y="5416780"/>
                </a:cubicBezTo>
                <a:cubicBezTo>
                  <a:pt x="784534" y="5433181"/>
                  <a:pt x="793356" y="5454680"/>
                  <a:pt x="771301" y="5454680"/>
                </a:cubicBezTo>
                <a:cubicBezTo>
                  <a:pt x="753657" y="5454680"/>
                  <a:pt x="736013" y="5454680"/>
                  <a:pt x="736013" y="5422321"/>
                </a:cubicBezTo>
                <a:cubicBezTo>
                  <a:pt x="736013" y="5400601"/>
                  <a:pt x="731602" y="5378659"/>
                  <a:pt x="731602" y="5357160"/>
                </a:cubicBezTo>
                <a:lnTo>
                  <a:pt x="713958" y="5357160"/>
                </a:lnTo>
                <a:cubicBezTo>
                  <a:pt x="705136" y="5373340"/>
                  <a:pt x="709547" y="5405920"/>
                  <a:pt x="687492" y="5416780"/>
                </a:cubicBezTo>
                <a:cubicBezTo>
                  <a:pt x="669847" y="5389741"/>
                  <a:pt x="674259" y="5357160"/>
                  <a:pt x="674259" y="5330121"/>
                </a:cubicBezTo>
                <a:lnTo>
                  <a:pt x="669847" y="5330121"/>
                </a:lnTo>
                <a:lnTo>
                  <a:pt x="665436" y="5330121"/>
                </a:lnTo>
                <a:cubicBezTo>
                  <a:pt x="661025" y="5346522"/>
                  <a:pt x="656614" y="5357160"/>
                  <a:pt x="652203" y="5373340"/>
                </a:cubicBezTo>
                <a:cubicBezTo>
                  <a:pt x="647792" y="5384421"/>
                  <a:pt x="638970" y="5395060"/>
                  <a:pt x="624855" y="5395060"/>
                </a:cubicBezTo>
                <a:cubicBezTo>
                  <a:pt x="607211" y="5395060"/>
                  <a:pt x="598389" y="5373340"/>
                  <a:pt x="602800" y="5362480"/>
                </a:cubicBezTo>
                <a:cubicBezTo>
                  <a:pt x="611622" y="5281361"/>
                  <a:pt x="563101" y="5275821"/>
                  <a:pt x="514579" y="5259641"/>
                </a:cubicBezTo>
                <a:cubicBezTo>
                  <a:pt x="518990" y="5340981"/>
                  <a:pt x="571923" y="5427640"/>
                  <a:pt x="479291" y="5481941"/>
                </a:cubicBezTo>
                <a:cubicBezTo>
                  <a:pt x="435181" y="5362480"/>
                  <a:pt x="338138" y="5433181"/>
                  <a:pt x="267562" y="5411239"/>
                </a:cubicBezTo>
                <a:cubicBezTo>
                  <a:pt x="232273" y="5400601"/>
                  <a:pt x="245506" y="5454680"/>
                  <a:pt x="227862" y="5465761"/>
                </a:cubicBezTo>
                <a:cubicBezTo>
                  <a:pt x="214629" y="5476400"/>
                  <a:pt x="204925" y="5498120"/>
                  <a:pt x="187281" y="5492579"/>
                </a:cubicBezTo>
                <a:cubicBezTo>
                  <a:pt x="166108" y="5496125"/>
                  <a:pt x="127291" y="5512526"/>
                  <a:pt x="99060" y="5487260"/>
                </a:cubicBezTo>
                <a:cubicBezTo>
                  <a:pt x="70830" y="5461994"/>
                  <a:pt x="28484" y="5400601"/>
                  <a:pt x="15251" y="5340981"/>
                </a:cubicBezTo>
                <a:lnTo>
                  <a:pt x="11278" y="5346268"/>
                </a:lnTo>
                <a:lnTo>
                  <a:pt x="524" y="5307700"/>
                </a:lnTo>
                <a:cubicBezTo>
                  <a:pt x="-1387" y="5290273"/>
                  <a:pt x="1570" y="5272629"/>
                  <a:pt x="15484" y="5255311"/>
                </a:cubicBezTo>
                <a:cubicBezTo>
                  <a:pt x="34453" y="5234905"/>
                  <a:pt x="71648" y="5195709"/>
                  <a:pt x="32691" y="5145477"/>
                </a:cubicBezTo>
                <a:cubicBezTo>
                  <a:pt x="60496" y="5152395"/>
                  <a:pt x="90151" y="5176053"/>
                  <a:pt x="106617" y="5139539"/>
                </a:cubicBezTo>
                <a:cubicBezTo>
                  <a:pt x="95066" y="5137545"/>
                  <a:pt x="88219" y="5138478"/>
                  <a:pt x="76668" y="5136483"/>
                </a:cubicBezTo>
                <a:cubicBezTo>
                  <a:pt x="60414" y="5131560"/>
                  <a:pt x="32985" y="5124876"/>
                  <a:pt x="32902" y="5104040"/>
                </a:cubicBezTo>
                <a:cubicBezTo>
                  <a:pt x="37712" y="5086250"/>
                  <a:pt x="56298" y="5087429"/>
                  <a:pt x="74695" y="5088490"/>
                </a:cubicBezTo>
                <a:cubicBezTo>
                  <a:pt x="95424" y="5085807"/>
                  <a:pt x="116194" y="5093542"/>
                  <a:pt x="139107" y="5097415"/>
                </a:cubicBezTo>
                <a:cubicBezTo>
                  <a:pt x="143917" y="5079625"/>
                  <a:pt x="125625" y="5057845"/>
                  <a:pt x="139654" y="5045795"/>
                </a:cubicBezTo>
                <a:cubicBezTo>
                  <a:pt x="174159" y="5062080"/>
                  <a:pt x="271145" y="5049715"/>
                  <a:pt x="299014" y="5025498"/>
                </a:cubicBezTo>
                <a:cubicBezTo>
                  <a:pt x="303676" y="5018009"/>
                  <a:pt x="315374" y="5009703"/>
                  <a:pt x="317705" y="5005958"/>
                </a:cubicBezTo>
                <a:cubicBezTo>
                  <a:pt x="310735" y="4975639"/>
                  <a:pt x="320142" y="4981495"/>
                  <a:pt x="345428" y="4992041"/>
                </a:cubicBezTo>
                <a:cubicBezTo>
                  <a:pt x="423805" y="5020051"/>
                  <a:pt x="452182" y="5005502"/>
                  <a:pt x="464008" y="4934925"/>
                </a:cubicBezTo>
                <a:cubicBezTo>
                  <a:pt x="464155" y="4924624"/>
                  <a:pt x="466445" y="4910462"/>
                  <a:pt x="471107" y="4902973"/>
                </a:cubicBezTo>
                <a:cubicBezTo>
                  <a:pt x="492089" y="4869271"/>
                  <a:pt x="469093" y="4844563"/>
                  <a:pt x="434587" y="4828277"/>
                </a:cubicBezTo>
                <a:cubicBezTo>
                  <a:pt x="400082" y="4811992"/>
                  <a:pt x="386306" y="4793023"/>
                  <a:pt x="395736" y="4757327"/>
                </a:cubicBezTo>
                <a:cubicBezTo>
                  <a:pt x="405061" y="4742348"/>
                  <a:pt x="409976" y="4703840"/>
                  <a:pt x="409976" y="4703840"/>
                </a:cubicBezTo>
                <a:cubicBezTo>
                  <a:pt x="380239" y="4659347"/>
                  <a:pt x="414809" y="4644496"/>
                  <a:pt x="442719" y="4630696"/>
                </a:cubicBezTo>
                <a:cubicBezTo>
                  <a:pt x="403657" y="4601182"/>
                  <a:pt x="371483" y="4581152"/>
                  <a:pt x="325198" y="4552337"/>
                </a:cubicBezTo>
                <a:cubicBezTo>
                  <a:pt x="374345" y="4545522"/>
                  <a:pt x="399989" y="4504331"/>
                  <a:pt x="448312" y="4550003"/>
                </a:cubicBezTo>
                <a:cubicBezTo>
                  <a:pt x="475823" y="4577522"/>
                  <a:pt x="454906" y="4580088"/>
                  <a:pt x="438693" y="4585583"/>
                </a:cubicBezTo>
                <a:cubicBezTo>
                  <a:pt x="464020" y="4606546"/>
                  <a:pt x="484260" y="4646166"/>
                  <a:pt x="526184" y="4640050"/>
                </a:cubicBezTo>
                <a:cubicBezTo>
                  <a:pt x="537734" y="4642045"/>
                  <a:pt x="563167" y="4642291"/>
                  <a:pt x="554094" y="4626251"/>
                </a:cubicBezTo>
                <a:cubicBezTo>
                  <a:pt x="551869" y="4609277"/>
                  <a:pt x="577873" y="4588055"/>
                  <a:pt x="533536" y="4577079"/>
                </a:cubicBezTo>
                <a:cubicBezTo>
                  <a:pt x="514950" y="4575901"/>
                  <a:pt x="508208" y="4556116"/>
                  <a:pt x="508821" y="4545067"/>
                </a:cubicBezTo>
                <a:cubicBezTo>
                  <a:pt x="522915" y="4501880"/>
                  <a:pt x="509244" y="4462194"/>
                  <a:pt x="488726" y="4423440"/>
                </a:cubicBezTo>
                <a:cubicBezTo>
                  <a:pt x="536820" y="4458577"/>
                  <a:pt x="589805" y="4496760"/>
                  <a:pt x="642790" y="4534942"/>
                </a:cubicBezTo>
                <a:cubicBezTo>
                  <a:pt x="647559" y="4506734"/>
                  <a:pt x="612865" y="4490331"/>
                  <a:pt x="622337" y="4465052"/>
                </a:cubicBezTo>
                <a:cubicBezTo>
                  <a:pt x="659174" y="4477593"/>
                  <a:pt x="698529" y="4486507"/>
                  <a:pt x="733035" y="4502792"/>
                </a:cubicBezTo>
                <a:cubicBezTo>
                  <a:pt x="776759" y="4524817"/>
                  <a:pt x="776865" y="4504099"/>
                  <a:pt x="767751" y="4477641"/>
                </a:cubicBezTo>
                <a:cubicBezTo>
                  <a:pt x="763194" y="4464412"/>
                  <a:pt x="754122" y="4448372"/>
                  <a:pt x="747233" y="4438888"/>
                </a:cubicBezTo>
                <a:cubicBezTo>
                  <a:pt x="724384" y="4403879"/>
                  <a:pt x="719786" y="4380232"/>
                  <a:pt x="782202" y="4382718"/>
                </a:cubicBezTo>
                <a:cubicBezTo>
                  <a:pt x="710755" y="4374610"/>
                  <a:pt x="715440" y="4325567"/>
                  <a:pt x="713362" y="4298293"/>
                </a:cubicBezTo>
                <a:cubicBezTo>
                  <a:pt x="711283" y="4271019"/>
                  <a:pt x="755113" y="4272326"/>
                  <a:pt x="782877" y="4268826"/>
                </a:cubicBezTo>
                <a:cubicBezTo>
                  <a:pt x="817676" y="4264510"/>
                  <a:pt x="834314" y="4247850"/>
                  <a:pt x="811465" y="4212841"/>
                </a:cubicBezTo>
                <a:cubicBezTo>
                  <a:pt x="806908" y="4199612"/>
                  <a:pt x="802163" y="4186266"/>
                  <a:pt x="793091" y="4170226"/>
                </a:cubicBezTo>
                <a:cubicBezTo>
                  <a:pt x="846182" y="4187690"/>
                  <a:pt x="892279" y="4216388"/>
                  <a:pt x="956879" y="4225429"/>
                </a:cubicBezTo>
                <a:cubicBezTo>
                  <a:pt x="881045" y="4152238"/>
                  <a:pt x="747035" y="4151945"/>
                  <a:pt x="724608" y="4034063"/>
                </a:cubicBezTo>
                <a:cubicBezTo>
                  <a:pt x="761591" y="4036304"/>
                  <a:pt x="786730" y="4057150"/>
                  <a:pt x="814388" y="4074369"/>
                </a:cubicBezTo>
                <a:lnTo>
                  <a:pt x="897364" y="4126026"/>
                </a:lnTo>
                <a:cubicBezTo>
                  <a:pt x="874473" y="4080599"/>
                  <a:pt x="835370" y="4040667"/>
                  <a:pt x="817183" y="3998169"/>
                </a:cubicBezTo>
                <a:cubicBezTo>
                  <a:pt x="812626" y="3984940"/>
                  <a:pt x="808258" y="3971828"/>
                  <a:pt x="819767" y="3963405"/>
                </a:cubicBezTo>
                <a:cubicBezTo>
                  <a:pt x="831277" y="3954983"/>
                  <a:pt x="845158" y="3953233"/>
                  <a:pt x="861413" y="3958157"/>
                </a:cubicBezTo>
                <a:cubicBezTo>
                  <a:pt x="881995" y="3965774"/>
                  <a:pt x="882036" y="3976192"/>
                  <a:pt x="875043" y="3987426"/>
                </a:cubicBezTo>
                <a:cubicBezTo>
                  <a:pt x="863386" y="4006149"/>
                  <a:pt x="879641" y="4011072"/>
                  <a:pt x="898038" y="4012134"/>
                </a:cubicBezTo>
                <a:cubicBezTo>
                  <a:pt x="951088" y="4019180"/>
                  <a:pt x="994813" y="4041205"/>
                  <a:pt x="1022407" y="4089560"/>
                </a:cubicBezTo>
                <a:cubicBezTo>
                  <a:pt x="1024738" y="4085815"/>
                  <a:pt x="1024738" y="4085815"/>
                  <a:pt x="1029254" y="4088627"/>
                </a:cubicBezTo>
                <a:cubicBezTo>
                  <a:pt x="1029401" y="4078326"/>
                  <a:pt x="1024656" y="4064980"/>
                  <a:pt x="1029318" y="4057491"/>
                </a:cubicBezTo>
                <a:cubicBezTo>
                  <a:pt x="1059730" y="3988092"/>
                  <a:pt x="1020961" y="3937977"/>
                  <a:pt x="951910" y="3894988"/>
                </a:cubicBezTo>
                <a:cubicBezTo>
                  <a:pt x="947206" y="3892060"/>
                  <a:pt x="937986" y="3886320"/>
                  <a:pt x="942649" y="3878831"/>
                </a:cubicBezTo>
                <a:cubicBezTo>
                  <a:pt x="979738" y="3860353"/>
                  <a:pt x="1000003" y="3930125"/>
                  <a:pt x="1039612" y="3908019"/>
                </a:cubicBezTo>
                <a:cubicBezTo>
                  <a:pt x="1007821" y="3866405"/>
                  <a:pt x="961724" y="3837707"/>
                  <a:pt x="927324" y="3800703"/>
                </a:cubicBezTo>
                <a:cubicBezTo>
                  <a:pt x="901997" y="3779739"/>
                  <a:pt x="851425" y="3758648"/>
                  <a:pt x="872407" y="3724946"/>
                </a:cubicBezTo>
                <a:cubicBezTo>
                  <a:pt x="888725" y="3698734"/>
                  <a:pt x="932303" y="3731059"/>
                  <a:pt x="964624" y="3740789"/>
                </a:cubicBezTo>
                <a:cubicBezTo>
                  <a:pt x="964624" y="3740789"/>
                  <a:pt x="966956" y="3737044"/>
                  <a:pt x="973991" y="3736228"/>
                </a:cubicBezTo>
                <a:cubicBezTo>
                  <a:pt x="960214" y="3717259"/>
                  <a:pt x="953285" y="3697357"/>
                  <a:pt x="939696" y="3678506"/>
                </a:cubicBezTo>
                <a:cubicBezTo>
                  <a:pt x="962757" y="3672078"/>
                  <a:pt x="971870" y="3698536"/>
                  <a:pt x="988084" y="3693042"/>
                </a:cubicBezTo>
                <a:cubicBezTo>
                  <a:pt x="1009065" y="3659340"/>
                  <a:pt x="1009317" y="3628321"/>
                  <a:pt x="967736" y="3602434"/>
                </a:cubicBezTo>
                <a:cubicBezTo>
                  <a:pt x="924158" y="3570109"/>
                  <a:pt x="961100" y="3561931"/>
                  <a:pt x="979645" y="3552692"/>
                </a:cubicBezTo>
                <a:cubicBezTo>
                  <a:pt x="956502" y="3538284"/>
                  <a:pt x="933589" y="3534411"/>
                  <a:pt x="924475" y="3507954"/>
                </a:cubicBezTo>
                <a:cubicBezTo>
                  <a:pt x="970636" y="3505516"/>
                  <a:pt x="995816" y="3536780"/>
                  <a:pt x="1009634" y="3566166"/>
                </a:cubicBezTo>
                <a:cubicBezTo>
                  <a:pt x="1036893" y="3624705"/>
                  <a:pt x="1080765" y="3636429"/>
                  <a:pt x="1140703" y="3652960"/>
                </a:cubicBezTo>
                <a:cubicBezTo>
                  <a:pt x="1076818" y="3540444"/>
                  <a:pt x="1076777" y="3530026"/>
                  <a:pt x="1143879" y="3483469"/>
                </a:cubicBezTo>
                <a:cubicBezTo>
                  <a:pt x="1162611" y="3474347"/>
                  <a:pt x="1188721" y="3432407"/>
                  <a:pt x="1220937" y="3462855"/>
                </a:cubicBezTo>
                <a:cubicBezTo>
                  <a:pt x="1248448" y="3490374"/>
                  <a:pt x="1280581" y="3499987"/>
                  <a:pt x="1317417" y="3512528"/>
                </a:cubicBezTo>
                <a:cubicBezTo>
                  <a:pt x="1290158" y="3453990"/>
                  <a:pt x="1221001" y="3431719"/>
                  <a:pt x="1191222" y="3376808"/>
                </a:cubicBezTo>
                <a:cubicBezTo>
                  <a:pt x="1232868" y="3371559"/>
                  <a:pt x="1272077" y="3390773"/>
                  <a:pt x="1311286" y="3409987"/>
                </a:cubicBezTo>
                <a:cubicBezTo>
                  <a:pt x="1345792" y="3426273"/>
                  <a:pt x="1380297" y="3442558"/>
                  <a:pt x="1419506" y="3461772"/>
                </a:cubicBezTo>
                <a:cubicBezTo>
                  <a:pt x="1417239" y="3434380"/>
                  <a:pt x="1398841" y="3433319"/>
                  <a:pt x="1385106" y="3424768"/>
                </a:cubicBezTo>
                <a:lnTo>
                  <a:pt x="1295137" y="3384345"/>
                </a:lnTo>
                <a:cubicBezTo>
                  <a:pt x="1242193" y="3356581"/>
                  <a:pt x="1237824" y="3343469"/>
                  <a:pt x="1272500" y="3307900"/>
                </a:cubicBezTo>
                <a:cubicBezTo>
                  <a:pt x="1279493" y="3296666"/>
                  <a:pt x="1281971" y="3282621"/>
                  <a:pt x="1277226" y="3269275"/>
                </a:cubicBezTo>
                <a:cubicBezTo>
                  <a:pt x="1272816" y="3245745"/>
                  <a:pt x="1261559" y="3223149"/>
                  <a:pt x="1247783" y="3204181"/>
                </a:cubicBezTo>
                <a:cubicBezTo>
                  <a:pt x="1236379" y="3191885"/>
                  <a:pt x="1194756" y="3155581"/>
                  <a:pt x="1252468" y="3155138"/>
                </a:cubicBezTo>
                <a:cubicBezTo>
                  <a:pt x="1266539" y="3153505"/>
                  <a:pt x="1276010" y="3128226"/>
                  <a:pt x="1248352" y="3111007"/>
                </a:cubicBezTo>
                <a:cubicBezTo>
                  <a:pt x="1213847" y="3094722"/>
                  <a:pt x="1186147" y="3067085"/>
                  <a:pt x="1163151" y="3042377"/>
                </a:cubicBezTo>
                <a:cubicBezTo>
                  <a:pt x="1151747" y="3030082"/>
                  <a:pt x="1142486" y="3013924"/>
                  <a:pt x="1144965" y="2999879"/>
                </a:cubicBezTo>
                <a:cubicBezTo>
                  <a:pt x="1154290" y="2984900"/>
                  <a:pt x="1175060" y="2992635"/>
                  <a:pt x="1186611" y="2994630"/>
                </a:cubicBezTo>
                <a:cubicBezTo>
                  <a:pt x="1205941" y="2994194"/>
                  <a:pt x="1224380" y="3005673"/>
                  <a:pt x="1242777" y="3006735"/>
                </a:cubicBezTo>
                <a:cubicBezTo>
                  <a:pt x="1279761" y="3008975"/>
                  <a:pt x="1318928" y="3017771"/>
                  <a:pt x="1287154" y="2956421"/>
                </a:cubicBezTo>
                <a:lnTo>
                  <a:pt x="1392895" y="3022251"/>
                </a:lnTo>
                <a:cubicBezTo>
                  <a:pt x="1349487" y="2938071"/>
                  <a:pt x="1296942" y="2868988"/>
                  <a:pt x="1230327" y="2801536"/>
                </a:cubicBezTo>
                <a:cubicBezTo>
                  <a:pt x="1253387" y="2795109"/>
                  <a:pt x="1276530" y="2809516"/>
                  <a:pt x="1297218" y="2796415"/>
                </a:cubicBezTo>
                <a:cubicBezTo>
                  <a:pt x="1269559" y="2779196"/>
                  <a:pt x="1239570" y="2765722"/>
                  <a:pt x="1212058" y="2738203"/>
                </a:cubicBezTo>
                <a:cubicBezTo>
                  <a:pt x="1274474" y="2740688"/>
                  <a:pt x="1327818" y="2727133"/>
                  <a:pt x="1382946" y="2761454"/>
                </a:cubicBezTo>
                <a:cubicBezTo>
                  <a:pt x="1387462" y="2764265"/>
                  <a:pt x="1391978" y="2767077"/>
                  <a:pt x="1399201" y="2766377"/>
                </a:cubicBezTo>
                <a:cubicBezTo>
                  <a:pt x="1479785" y="2759390"/>
                  <a:pt x="1551315" y="2788333"/>
                  <a:pt x="1620220" y="2841622"/>
                </a:cubicBezTo>
                <a:cubicBezTo>
                  <a:pt x="1631624" y="2853918"/>
                  <a:pt x="1652541" y="2851352"/>
                  <a:pt x="1661866" y="2836373"/>
                </a:cubicBezTo>
                <a:cubicBezTo>
                  <a:pt x="1613543" y="2790702"/>
                  <a:pt x="1537539" y="2769365"/>
                  <a:pt x="1501060" y="2705087"/>
                </a:cubicBezTo>
                <a:cubicBezTo>
                  <a:pt x="1535565" y="2721372"/>
                  <a:pt x="1567739" y="2741402"/>
                  <a:pt x="1604617" y="2764361"/>
                </a:cubicBezTo>
                <a:cubicBezTo>
                  <a:pt x="1636791" y="2784391"/>
                  <a:pt x="1668965" y="2804421"/>
                  <a:pt x="1711077" y="2798423"/>
                </a:cubicBezTo>
                <a:cubicBezTo>
                  <a:pt x="1685856" y="2756741"/>
                  <a:pt x="1665338" y="2717988"/>
                  <a:pt x="1644632" y="2679118"/>
                </a:cubicBezTo>
                <a:cubicBezTo>
                  <a:pt x="1635560" y="2663077"/>
                  <a:pt x="1624303" y="2640481"/>
                  <a:pt x="1628965" y="2632992"/>
                </a:cubicBezTo>
                <a:cubicBezTo>
                  <a:pt x="1663787" y="2587123"/>
                  <a:pt x="1610696" y="2569659"/>
                  <a:pt x="1580853" y="2545884"/>
                </a:cubicBezTo>
                <a:cubicBezTo>
                  <a:pt x="1569449" y="2533589"/>
                  <a:pt x="1546536" y="2529715"/>
                  <a:pt x="1544122" y="2512625"/>
                </a:cubicBezTo>
                <a:cubicBezTo>
                  <a:pt x="1565186" y="2499758"/>
                  <a:pt x="1592615" y="2506443"/>
                  <a:pt x="1618048" y="2506688"/>
                </a:cubicBezTo>
                <a:cubicBezTo>
                  <a:pt x="1685126" y="2501684"/>
                  <a:pt x="1685126" y="2501684"/>
                  <a:pt x="1669377" y="2434723"/>
                </a:cubicBezTo>
                <a:cubicBezTo>
                  <a:pt x="1660075" y="2408148"/>
                  <a:pt x="1655853" y="2384736"/>
                  <a:pt x="1651443" y="2361206"/>
                </a:cubicBezTo>
                <a:cubicBezTo>
                  <a:pt x="1644472" y="2330886"/>
                  <a:pt x="1649428" y="2302796"/>
                  <a:pt x="1689209" y="2300543"/>
                </a:cubicBezTo>
                <a:cubicBezTo>
                  <a:pt x="1725816" y="2302549"/>
                  <a:pt x="1726110" y="2281948"/>
                  <a:pt x="1721700" y="2258418"/>
                </a:cubicBezTo>
                <a:cubicBezTo>
                  <a:pt x="1714917" y="2228216"/>
                  <a:pt x="1703431" y="2195085"/>
                  <a:pt x="1692132" y="2162071"/>
                </a:cubicBezTo>
                <a:lnTo>
                  <a:pt x="1752153" y="2199437"/>
                </a:lnTo>
                <a:cubicBezTo>
                  <a:pt x="1740520" y="2176607"/>
                  <a:pt x="1712903" y="2169806"/>
                  <a:pt x="1715339" y="2145343"/>
                </a:cubicBezTo>
                <a:cubicBezTo>
                  <a:pt x="1749845" y="2161628"/>
                  <a:pt x="1779834" y="2175103"/>
                  <a:pt x="1809824" y="2188577"/>
                </a:cubicBezTo>
                <a:cubicBezTo>
                  <a:pt x="1816735" y="2156507"/>
                  <a:pt x="1865269" y="2160742"/>
                  <a:pt x="1876925" y="2142019"/>
                </a:cubicBezTo>
                <a:cubicBezTo>
                  <a:pt x="1904754" y="2107384"/>
                  <a:pt x="1879720" y="2065819"/>
                  <a:pt x="1849836" y="2031627"/>
                </a:cubicBezTo>
                <a:cubicBezTo>
                  <a:pt x="1907801" y="2000165"/>
                  <a:pt x="1968563" y="1964210"/>
                  <a:pt x="2003532" y="1908040"/>
                </a:cubicBezTo>
                <a:cubicBezTo>
                  <a:pt x="1975874" y="1890822"/>
                  <a:pt x="1927234" y="1907305"/>
                  <a:pt x="1943846" y="1860491"/>
                </a:cubicBezTo>
                <a:cubicBezTo>
                  <a:pt x="1960165" y="1834278"/>
                  <a:pt x="2024766" y="1843320"/>
                  <a:pt x="2047573" y="1867910"/>
                </a:cubicBezTo>
                <a:cubicBezTo>
                  <a:pt x="2079830" y="1908776"/>
                  <a:pt x="2121370" y="1924246"/>
                  <a:pt x="2165095" y="1946270"/>
                </a:cubicBezTo>
                <a:cubicBezTo>
                  <a:pt x="2178830" y="1954821"/>
                  <a:pt x="2192671" y="1942654"/>
                  <a:pt x="2178936" y="1934103"/>
                </a:cubicBezTo>
                <a:cubicBezTo>
                  <a:pt x="2137542" y="1908333"/>
                  <a:pt x="2123977" y="1847928"/>
                  <a:pt x="2068555" y="1834209"/>
                </a:cubicBezTo>
                <a:cubicBezTo>
                  <a:pt x="2080463" y="1784467"/>
                  <a:pt x="2124587" y="1765173"/>
                  <a:pt x="2179968" y="1768474"/>
                </a:cubicBezTo>
                <a:cubicBezTo>
                  <a:pt x="2219136" y="1777270"/>
                  <a:pt x="2241985" y="1812279"/>
                  <a:pt x="2257799" y="1848104"/>
                </a:cubicBezTo>
                <a:cubicBezTo>
                  <a:pt x="2278822" y="1824820"/>
                  <a:pt x="2325025" y="1832800"/>
                  <a:pt x="2343675" y="1802843"/>
                </a:cubicBezTo>
                <a:cubicBezTo>
                  <a:pt x="2263031" y="1747441"/>
                  <a:pt x="2260846" y="1740885"/>
                  <a:pt x="2233440" y="1692648"/>
                </a:cubicBezTo>
                <a:cubicBezTo>
                  <a:pt x="2330998" y="1658816"/>
                  <a:pt x="2331145" y="1648515"/>
                  <a:pt x="2246279" y="1569701"/>
                </a:cubicBezTo>
                <a:cubicBezTo>
                  <a:pt x="2225467" y="1551549"/>
                  <a:pt x="2209785" y="1525159"/>
                  <a:pt x="2196197" y="1506307"/>
                </a:cubicBezTo>
                <a:cubicBezTo>
                  <a:pt x="2171016" y="1475043"/>
                  <a:pt x="2173494" y="1460998"/>
                  <a:pt x="2214993" y="1466049"/>
                </a:cubicBezTo>
                <a:cubicBezTo>
                  <a:pt x="2268043" y="1473096"/>
                  <a:pt x="2311768" y="1495121"/>
                  <a:pt x="2364818" y="1502168"/>
                </a:cubicBezTo>
                <a:cubicBezTo>
                  <a:pt x="2288878" y="1449695"/>
                  <a:pt x="2205985" y="1418874"/>
                  <a:pt x="2134749" y="1369329"/>
                </a:cubicBezTo>
                <a:cubicBezTo>
                  <a:pt x="2151068" y="1343116"/>
                  <a:pt x="2176418" y="1322526"/>
                  <a:pt x="2213296" y="1345485"/>
                </a:cubicBezTo>
                <a:cubicBezTo>
                  <a:pt x="2252505" y="1364699"/>
                  <a:pt x="2264014" y="1356276"/>
                  <a:pt x="2280333" y="1330063"/>
                </a:cubicBezTo>
                <a:cubicBezTo>
                  <a:pt x="2282811" y="1316018"/>
                  <a:pt x="2296652" y="1303851"/>
                  <a:pt x="2308161" y="1295428"/>
                </a:cubicBezTo>
                <a:cubicBezTo>
                  <a:pt x="2373838" y="1220965"/>
                  <a:pt x="2466372" y="1174653"/>
                  <a:pt x="2533956" y="1107611"/>
                </a:cubicBezTo>
                <a:cubicBezTo>
                  <a:pt x="2584991" y="1056248"/>
                  <a:pt x="2584991" y="1056248"/>
                  <a:pt x="2511277" y="1020748"/>
                </a:cubicBezTo>
                <a:cubicBezTo>
                  <a:pt x="2490695" y="1013131"/>
                  <a:pt x="2472068" y="1001535"/>
                  <a:pt x="2458332" y="992984"/>
                </a:cubicBezTo>
                <a:cubicBezTo>
                  <a:pt x="2444409" y="984316"/>
                  <a:pt x="2421496" y="980443"/>
                  <a:pt x="2433152" y="961720"/>
                </a:cubicBezTo>
                <a:cubicBezTo>
                  <a:pt x="2442477" y="946741"/>
                  <a:pt x="2451802" y="931762"/>
                  <a:pt x="2479273" y="948864"/>
                </a:cubicBezTo>
                <a:cubicBezTo>
                  <a:pt x="2497711" y="960343"/>
                  <a:pt x="2518670" y="968195"/>
                  <a:pt x="2536920" y="979557"/>
                </a:cubicBezTo>
                <a:lnTo>
                  <a:pt x="2546246" y="964579"/>
                </a:lnTo>
                <a:cubicBezTo>
                  <a:pt x="2537173" y="948538"/>
                  <a:pt x="2507183" y="935064"/>
                  <a:pt x="2509620" y="910601"/>
                </a:cubicBezTo>
                <a:cubicBezTo>
                  <a:pt x="2541900" y="909913"/>
                  <a:pt x="2567227" y="930877"/>
                  <a:pt x="2590181" y="945167"/>
                </a:cubicBezTo>
                <a:lnTo>
                  <a:pt x="2592513" y="941422"/>
                </a:lnTo>
                <a:lnTo>
                  <a:pt x="2594844" y="937678"/>
                </a:lnTo>
                <a:cubicBezTo>
                  <a:pt x="2583252" y="925265"/>
                  <a:pt x="2576552" y="915898"/>
                  <a:pt x="2565148" y="903603"/>
                </a:cubicBezTo>
                <a:cubicBezTo>
                  <a:pt x="2558072" y="894001"/>
                  <a:pt x="2553703" y="880889"/>
                  <a:pt x="2561163" y="868906"/>
                </a:cubicBezTo>
                <a:cubicBezTo>
                  <a:pt x="2570488" y="853928"/>
                  <a:pt x="2593589" y="857918"/>
                  <a:pt x="2600478" y="867402"/>
                </a:cubicBezTo>
                <a:cubicBezTo>
                  <a:pt x="2664679" y="917763"/>
                  <a:pt x="2695026" y="879500"/>
                  <a:pt x="2734405" y="846860"/>
                </a:cubicBezTo>
                <a:cubicBezTo>
                  <a:pt x="2663022" y="807616"/>
                  <a:pt x="2561480" y="806752"/>
                  <a:pt x="2564339" y="699416"/>
                </a:cubicBezTo>
                <a:cubicBezTo>
                  <a:pt x="2689065" y="725105"/>
                  <a:pt x="2680332" y="605357"/>
                  <a:pt x="2736259" y="557039"/>
                </a:cubicBezTo>
                <a:cubicBezTo>
                  <a:pt x="2763941" y="532704"/>
                  <a:pt x="2711038" y="515357"/>
                  <a:pt x="2710955" y="494522"/>
                </a:cubicBezTo>
                <a:cubicBezTo>
                  <a:pt x="2708918" y="477665"/>
                  <a:pt x="2695608" y="457948"/>
                  <a:pt x="2709637" y="445897"/>
                </a:cubicBezTo>
                <a:cubicBezTo>
                  <a:pt x="2717816" y="426049"/>
                  <a:pt x="2724408" y="384428"/>
                  <a:pt x="2760777" y="373816"/>
                </a:cubicBezTo>
                <a:cubicBezTo>
                  <a:pt x="2797147" y="363203"/>
                  <a:pt x="2871645" y="359701"/>
                  <a:pt x="2929252" y="379976"/>
                </a:cubicBezTo>
                <a:cubicBezTo>
                  <a:pt x="2888322" y="281751"/>
                  <a:pt x="2897605" y="256355"/>
                  <a:pt x="2973798" y="277809"/>
                </a:cubicBezTo>
                <a:close/>
                <a:moveTo>
                  <a:pt x="3140035" y="81724"/>
                </a:moveTo>
                <a:lnTo>
                  <a:pt x="3147401" y="106542"/>
                </a:lnTo>
                <a:cubicBezTo>
                  <a:pt x="3161187" y="120862"/>
                  <a:pt x="3190069" y="121994"/>
                  <a:pt x="3234202" y="111757"/>
                </a:cubicBezTo>
                <a:cubicBezTo>
                  <a:pt x="3181456" y="183026"/>
                  <a:pt x="3095210" y="217618"/>
                  <a:pt x="3021704" y="198982"/>
                </a:cubicBezTo>
                <a:lnTo>
                  <a:pt x="2990505" y="196234"/>
                </a:lnTo>
                <a:lnTo>
                  <a:pt x="3005107" y="182875"/>
                </a:lnTo>
                <a:cubicBezTo>
                  <a:pt x="3015540" y="175585"/>
                  <a:pt x="3027373" y="168792"/>
                  <a:pt x="3039686" y="161909"/>
                </a:cubicBezTo>
                <a:cubicBezTo>
                  <a:pt x="3069552" y="144130"/>
                  <a:pt x="3109013" y="132326"/>
                  <a:pt x="3129995" y="98624"/>
                </a:cubicBezTo>
                <a:cubicBezTo>
                  <a:pt x="3134620" y="93709"/>
                  <a:pt x="3137962" y="88970"/>
                  <a:pt x="3139834" y="84371"/>
                </a:cubicBezTo>
                <a:close/>
                <a:moveTo>
                  <a:pt x="3093889" y="0"/>
                </a:moveTo>
                <a:lnTo>
                  <a:pt x="3105597" y="4456"/>
                </a:lnTo>
                <a:lnTo>
                  <a:pt x="3152592" y="16960"/>
                </a:lnTo>
                <a:lnTo>
                  <a:pt x="3151171" y="22196"/>
                </a:lnTo>
                <a:lnTo>
                  <a:pt x="3139499" y="69021"/>
                </a:lnTo>
                <a:lnTo>
                  <a:pt x="3131932" y="58181"/>
                </a:lnTo>
                <a:cubicBezTo>
                  <a:pt x="3127178" y="54003"/>
                  <a:pt x="3120581" y="49896"/>
                  <a:pt x="3111955" y="45825"/>
                </a:cubicBezTo>
                <a:lnTo>
                  <a:pt x="3076016" y="24824"/>
                </a:lnTo>
                <a:close/>
              </a:path>
            </a:pathLst>
          </a:custGeom>
          <a:solidFill>
            <a:schemeClr val="bg1">
              <a:lumMod val="95000"/>
            </a:schemeClr>
          </a:solidFill>
          <a:effectLst/>
        </p:spPr>
        <p:txBody>
          <a:bodyPr wrap="square" lIns="68574" tIns="34289" rIns="68574" bIns="34289" anchor="ctr">
            <a:noAutofit/>
          </a:bodyPr>
          <a:lstStyle>
            <a:lvl1pPr marL="0" marR="0" indent="0" algn="ctr" defTabSz="685732"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22397993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80"/>
            <a:ext cx="9144000" cy="576064"/>
          </a:xfrm>
          <a:prstGeom prst="rect">
            <a:avLst/>
          </a:prstGeom>
        </p:spPr>
        <p:txBody>
          <a:bodyPr lIns="68574" tIns="34289" rIns="68574" bIns="34289" anchor="ctr"/>
          <a:lstStyle>
            <a:lvl1pPr marL="0" indent="0" algn="ctr">
              <a:buNone/>
              <a:defRPr sz="3600" b="0" baseline="0">
                <a:solidFill>
                  <a:schemeClr val="tx1">
                    <a:lumMod val="75000"/>
                    <a:lumOff val="25000"/>
                  </a:schemeClr>
                </a:solidFill>
                <a:latin typeface="+mj-lt"/>
                <a:cs typeface="Arial" panose="020B0604020202020204" pitchFamily="34" charset="0"/>
              </a:defRPr>
            </a:lvl1pPr>
          </a:lstStyle>
          <a:p>
            <a:pPr lvl="0"/>
            <a:r>
              <a:rPr lang="en-US" altLang="ko-KR" dirty="0"/>
              <a:t>ICON SETS LAYOUT</a:t>
            </a:r>
          </a:p>
        </p:txBody>
      </p:sp>
      <p:grpSp>
        <p:nvGrpSpPr>
          <p:cNvPr id="5" name="Group 4"/>
          <p:cNvGrpSpPr/>
          <p:nvPr userDrawn="1"/>
        </p:nvGrpSpPr>
        <p:grpSpPr>
          <a:xfrm>
            <a:off x="354010" y="1131593"/>
            <a:ext cx="2849840" cy="364917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256"/>
              <a:endParaRPr lang="ko-KR" altLang="en-US">
                <a:solidFill>
                  <a:prstClr val="white"/>
                </a:solidFill>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256"/>
              <a:endParaRPr lang="ko-KR" altLang="en-US">
                <a:solidFill>
                  <a:prstClr val="white"/>
                </a:solidFill>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256"/>
              <a:endParaRPr lang="ko-KR" altLang="en-US">
                <a:solidFill>
                  <a:prstClr val="black"/>
                </a:solidFill>
              </a:endParaRPr>
            </a:p>
          </p:txBody>
        </p:sp>
      </p:grpSp>
    </p:spTree>
    <p:extLst>
      <p:ext uri="{BB962C8B-B14F-4D97-AF65-F5344CB8AC3E}">
        <p14:creationId xmlns:p14="http://schemas.microsoft.com/office/powerpoint/2010/main" val="10074652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9" name="Picture Placeholder 8"/>
          <p:cNvSpPr>
            <a:spLocks noGrp="1"/>
          </p:cNvSpPr>
          <p:nvPr>
            <p:ph type="pic" idx="13" hasCustomPrompt="1"/>
          </p:nvPr>
        </p:nvSpPr>
        <p:spPr>
          <a:xfrm>
            <a:off x="0" y="0"/>
            <a:ext cx="5220072" cy="51435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lIns="68556" tIns="34289" rIns="68556" bIns="34289" anchor="ctr">
            <a:noAutofit/>
          </a:bodyPr>
          <a:lstStyle>
            <a:lvl1pPr marL="0" indent="0" algn="ctr">
              <a:buNone/>
              <a:defRPr sz="900">
                <a:solidFill>
                  <a:schemeClr val="tx1">
                    <a:lumMod val="75000"/>
                    <a:lumOff val="25000"/>
                  </a:schemeClr>
                </a:solidFill>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31626050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3763736"/>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465F373-A181-4198-842B-E5EEF0DF0014}"/>
              </a:ext>
            </a:extLst>
          </p:cNvPr>
          <p:cNvSpPr>
            <a:spLocks noGrp="1"/>
          </p:cNvSpPr>
          <p:nvPr>
            <p:ph type="dt" sz="half" idx="10"/>
          </p:nvPr>
        </p:nvSpPr>
        <p:spPr/>
        <p:txBody>
          <a:bodyPr lIns="68574" tIns="34289" rIns="68574" bIns="34289"/>
          <a:lstStyle>
            <a:lvl1pPr>
              <a:defRPr/>
            </a:lvl1pPr>
          </a:lstStyle>
          <a:p>
            <a:pPr defTabSz="685256"/>
            <a:endParaRPr lang="en-US" altLang="en-US" sz="1400">
              <a:solidFill>
                <a:prstClr val="black"/>
              </a:solidFill>
            </a:endParaRPr>
          </a:p>
        </p:txBody>
      </p:sp>
      <p:sp>
        <p:nvSpPr>
          <p:cNvPr id="3" name="Footer Placeholder 2">
            <a:extLst>
              <a:ext uri="{FF2B5EF4-FFF2-40B4-BE49-F238E27FC236}">
                <a16:creationId xmlns:a16="http://schemas.microsoft.com/office/drawing/2014/main" id="{0D7D5996-AA77-4B81-A1D2-94E43515374F}"/>
              </a:ext>
            </a:extLst>
          </p:cNvPr>
          <p:cNvSpPr>
            <a:spLocks noGrp="1"/>
          </p:cNvSpPr>
          <p:nvPr>
            <p:ph type="ftr" sz="quarter" idx="11"/>
          </p:nvPr>
        </p:nvSpPr>
        <p:spPr/>
        <p:txBody>
          <a:bodyPr lIns="68574" tIns="34289" rIns="68574" bIns="34289"/>
          <a:lstStyle>
            <a:lvl1pPr>
              <a:defRPr/>
            </a:lvl1pPr>
          </a:lstStyle>
          <a:p>
            <a:pPr defTabSz="685256"/>
            <a:endParaRPr lang="en-US" altLang="en-US" sz="1400">
              <a:solidFill>
                <a:prstClr val="black"/>
              </a:solidFill>
            </a:endParaRPr>
          </a:p>
        </p:txBody>
      </p:sp>
      <p:sp>
        <p:nvSpPr>
          <p:cNvPr id="4" name="Slide Number Placeholder 3">
            <a:extLst>
              <a:ext uri="{FF2B5EF4-FFF2-40B4-BE49-F238E27FC236}">
                <a16:creationId xmlns:a16="http://schemas.microsoft.com/office/drawing/2014/main" id="{533B4CB9-0356-401F-B2D3-182D79CFA7F0}"/>
              </a:ext>
            </a:extLst>
          </p:cNvPr>
          <p:cNvSpPr>
            <a:spLocks noGrp="1"/>
          </p:cNvSpPr>
          <p:nvPr>
            <p:ph type="sldNum" sz="quarter" idx="12"/>
          </p:nvPr>
        </p:nvSpPr>
        <p:spPr/>
        <p:txBody>
          <a:bodyPr lIns="68574" tIns="34289" rIns="68574" bIns="34289"/>
          <a:lstStyle>
            <a:lvl1pPr>
              <a:defRPr/>
            </a:lvl1pPr>
          </a:lstStyle>
          <a:p>
            <a:pPr defTabSz="685256"/>
            <a:fld id="{1FD9860F-6113-4557-A0F6-5FF0A87D581D}" type="slidenum">
              <a:rPr lang="en-US" altLang="en-US" sz="1400" smtClean="0">
                <a:solidFill>
                  <a:prstClr val="black"/>
                </a:solidFill>
              </a:rPr>
              <a:pPr defTabSz="685256"/>
              <a:t>‹#›</a:t>
            </a:fld>
            <a:endParaRPr lang="en-US" altLang="en-US" sz="1400">
              <a:solidFill>
                <a:prstClr val="black"/>
              </a:solidFill>
            </a:endParaRPr>
          </a:p>
        </p:txBody>
      </p:sp>
    </p:spTree>
    <p:extLst>
      <p:ext uri="{BB962C8B-B14F-4D97-AF65-F5344CB8AC3E}">
        <p14:creationId xmlns:p14="http://schemas.microsoft.com/office/powerpoint/2010/main" val="421215191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92BE8592-91BD-47FD-83FA-61C7E39FF67E}" type="datetimeFigureOut">
              <a:rPr lang="en-US" smtClean="0">
                <a:solidFill>
                  <a:prstClr val="black">
                    <a:tint val="75000"/>
                  </a:prstClr>
                </a:solidFill>
              </a:rPr>
              <a:pPr/>
              <a:t>19/9/2025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BE2DA19-3763-485A-8AD4-825F68E4F4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844233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2BE8592-91BD-47FD-83FA-61C7E39FF67E}" type="datetimeFigureOut">
              <a:rPr lang="en-US" smtClean="0">
                <a:solidFill>
                  <a:prstClr val="black">
                    <a:tint val="75000"/>
                  </a:prstClr>
                </a:solidFill>
              </a:rPr>
              <a:pPr/>
              <a:t>19/9/2025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BE2DA19-3763-485A-8AD4-825F68E4F4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78666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2BE8592-91BD-47FD-83FA-61C7E39FF67E}" type="datetimeFigureOut">
              <a:rPr lang="en-US" smtClean="0">
                <a:solidFill>
                  <a:prstClr val="black">
                    <a:tint val="75000"/>
                  </a:prstClr>
                </a:solidFill>
              </a:rPr>
              <a:pPr/>
              <a:t>19/9/2025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BE2DA19-3763-485A-8AD4-825F68E4F4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9941851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2BE8592-91BD-47FD-83FA-61C7E39FF67E}" type="datetimeFigureOut">
              <a:rPr lang="en-US" smtClean="0">
                <a:solidFill>
                  <a:prstClr val="black">
                    <a:tint val="75000"/>
                  </a:prstClr>
                </a:solidFill>
              </a:rPr>
              <a:pPr/>
              <a:t>19/9/2025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BE2DA19-3763-485A-8AD4-825F68E4F4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326150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2BE8592-91BD-47FD-83FA-61C7E39FF67E}" type="datetimeFigureOut">
              <a:rPr lang="en-US" smtClean="0">
                <a:solidFill>
                  <a:prstClr val="black">
                    <a:tint val="75000"/>
                  </a:prstClr>
                </a:solidFill>
              </a:rPr>
              <a:pPr/>
              <a:t>19/9/2025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BE2DA19-3763-485A-8AD4-825F68E4F4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502620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2BE8592-91BD-47FD-83FA-61C7E39FF67E}" type="datetimeFigureOut">
              <a:rPr lang="en-US" smtClean="0">
                <a:solidFill>
                  <a:prstClr val="black">
                    <a:tint val="75000"/>
                  </a:prstClr>
                </a:solidFill>
              </a:rPr>
              <a:pPr/>
              <a:t>19/9/2025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BE2DA19-3763-485A-8AD4-825F68E4F4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3751540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BE8592-91BD-47FD-83FA-61C7E39FF67E}" type="datetimeFigureOut">
              <a:rPr lang="en-US" smtClean="0">
                <a:solidFill>
                  <a:prstClr val="black">
                    <a:tint val="75000"/>
                  </a:prstClr>
                </a:solidFill>
              </a:rPr>
              <a:pPr/>
              <a:t>19/9/2025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BE2DA19-3763-485A-8AD4-825F68E4F4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874382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92BE8592-91BD-47FD-83FA-61C7E39FF67E}" type="datetimeFigureOut">
              <a:rPr lang="en-US" smtClean="0">
                <a:solidFill>
                  <a:prstClr val="black">
                    <a:tint val="75000"/>
                  </a:prstClr>
                </a:solidFill>
              </a:rPr>
              <a:pPr/>
              <a:t>19/9/2025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BE2DA19-3763-485A-8AD4-825F68E4F4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53341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0" name="Freeform: Shape 9"/>
          <p:cNvSpPr/>
          <p:nvPr userDrawn="1"/>
        </p:nvSpPr>
        <p:spPr>
          <a:xfrm>
            <a:off x="0" y="4361255"/>
            <a:ext cx="9144000" cy="808854"/>
          </a:xfrm>
          <a:custGeom>
            <a:avLst/>
            <a:gdLst>
              <a:gd name="connsiteX0" fmla="*/ 7970293 w 12192000"/>
              <a:gd name="connsiteY0" fmla="*/ 376 h 1563045"/>
              <a:gd name="connsiteX1" fmla="*/ 11368585 w 12192000"/>
              <a:gd name="connsiteY1" fmla="*/ 628173 h 1563045"/>
              <a:gd name="connsiteX2" fmla="*/ 12082747 w 12192000"/>
              <a:gd name="connsiteY2" fmla="*/ 590855 h 1563045"/>
              <a:gd name="connsiteX3" fmla="*/ 12192000 w 12192000"/>
              <a:gd name="connsiteY3" fmla="*/ 573029 h 1563045"/>
              <a:gd name="connsiteX4" fmla="*/ 12192000 w 12192000"/>
              <a:gd name="connsiteY4" fmla="*/ 1563045 h 1563045"/>
              <a:gd name="connsiteX5" fmla="*/ 0 w 12192000"/>
              <a:gd name="connsiteY5" fmla="*/ 1563045 h 1563045"/>
              <a:gd name="connsiteX6" fmla="*/ 0 w 12192000"/>
              <a:gd name="connsiteY6" fmla="*/ 362829 h 1563045"/>
              <a:gd name="connsiteX7" fmla="*/ 141276 w 12192000"/>
              <a:gd name="connsiteY7" fmla="*/ 376224 h 1563045"/>
              <a:gd name="connsiteX8" fmla="*/ 3002507 w 12192000"/>
              <a:gd name="connsiteY8" fmla="*/ 532639 h 1563045"/>
              <a:gd name="connsiteX9" fmla="*/ 7970293 w 12192000"/>
              <a:gd name="connsiteY9" fmla="*/ 376 h 1563045"/>
              <a:gd name="connsiteX0-1" fmla="*/ 7970293 w 12192000"/>
              <a:gd name="connsiteY0-2" fmla="*/ 41019 h 1603688"/>
              <a:gd name="connsiteX1-3" fmla="*/ 11368585 w 12192000"/>
              <a:gd name="connsiteY1-4" fmla="*/ 668816 h 1603688"/>
              <a:gd name="connsiteX2-5" fmla="*/ 12082747 w 12192000"/>
              <a:gd name="connsiteY2-6" fmla="*/ 631498 h 1603688"/>
              <a:gd name="connsiteX3-7" fmla="*/ 12192000 w 12192000"/>
              <a:gd name="connsiteY3-8" fmla="*/ 613672 h 1603688"/>
              <a:gd name="connsiteX4-9" fmla="*/ 12192000 w 12192000"/>
              <a:gd name="connsiteY4-10" fmla="*/ 1603688 h 1603688"/>
              <a:gd name="connsiteX5-11" fmla="*/ 0 w 12192000"/>
              <a:gd name="connsiteY5-12" fmla="*/ 1603688 h 1603688"/>
              <a:gd name="connsiteX6-13" fmla="*/ 0 w 12192000"/>
              <a:gd name="connsiteY6-14" fmla="*/ 403472 h 1603688"/>
              <a:gd name="connsiteX7-15" fmla="*/ 141276 w 12192000"/>
              <a:gd name="connsiteY7-16" fmla="*/ 416867 h 1603688"/>
              <a:gd name="connsiteX8-17" fmla="*/ 3002507 w 12192000"/>
              <a:gd name="connsiteY8-18" fmla="*/ 573282 h 1603688"/>
              <a:gd name="connsiteX9-19" fmla="*/ 7970293 w 12192000"/>
              <a:gd name="connsiteY9-20" fmla="*/ 41019 h 16036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2192000" h="1603688">
                <a:moveTo>
                  <a:pt x="7970293" y="41019"/>
                </a:moveTo>
                <a:cubicBezTo>
                  <a:pt x="10450489" y="255233"/>
                  <a:pt x="10410967" y="627873"/>
                  <a:pt x="11368585" y="668816"/>
                </a:cubicBezTo>
                <a:cubicBezTo>
                  <a:pt x="11607989" y="679052"/>
                  <a:pt x="11849242" y="662561"/>
                  <a:pt x="12082747" y="631498"/>
                </a:cubicBezTo>
                <a:lnTo>
                  <a:pt x="12192000" y="613672"/>
                </a:lnTo>
                <a:lnTo>
                  <a:pt x="12192000" y="1603688"/>
                </a:lnTo>
                <a:lnTo>
                  <a:pt x="0" y="1603688"/>
                </a:lnTo>
                <a:lnTo>
                  <a:pt x="0" y="403472"/>
                </a:lnTo>
                <a:lnTo>
                  <a:pt x="141276" y="416867"/>
                </a:lnTo>
                <a:cubicBezTo>
                  <a:pt x="866633" y="490117"/>
                  <a:pt x="1949924" y="614225"/>
                  <a:pt x="3002507" y="573282"/>
                </a:cubicBezTo>
                <a:cubicBezTo>
                  <a:pt x="4405953" y="518691"/>
                  <a:pt x="5490097" y="-173195"/>
                  <a:pt x="7970293" y="41019"/>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en-US" sz="1400">
              <a:solidFill>
                <a:prstClr val="white"/>
              </a:solidFill>
            </a:endParaRPr>
          </a:p>
        </p:txBody>
      </p:sp>
      <p:sp>
        <p:nvSpPr>
          <p:cNvPr id="8" name="Picture Placeholder 7"/>
          <p:cNvSpPr>
            <a:spLocks noGrp="1"/>
          </p:cNvSpPr>
          <p:nvPr>
            <p:ph type="pic" idx="10" hasCustomPrompt="1"/>
          </p:nvPr>
        </p:nvSpPr>
        <p:spPr>
          <a:xfrm>
            <a:off x="353674" y="163741"/>
            <a:ext cx="5136230" cy="4647143"/>
          </a:xfrm>
          <a:custGeom>
            <a:avLst/>
            <a:gdLst>
              <a:gd name="connsiteX0" fmla="*/ 2198767 w 6848306"/>
              <a:gd name="connsiteY0" fmla="*/ 5435336 h 6196191"/>
              <a:gd name="connsiteX1" fmla="*/ 2196172 w 6848306"/>
              <a:gd name="connsiteY1" fmla="*/ 5436697 h 6196191"/>
              <a:gd name="connsiteX2" fmla="*/ 2196242 w 6848306"/>
              <a:gd name="connsiteY2" fmla="*/ 5440840 h 6196191"/>
              <a:gd name="connsiteX3" fmla="*/ 5160685 w 6848306"/>
              <a:gd name="connsiteY3" fmla="*/ 5373340 h 6196191"/>
              <a:gd name="connsiteX4" fmla="*/ 5128834 w 6848306"/>
              <a:gd name="connsiteY4" fmla="*/ 5374401 h 6196191"/>
              <a:gd name="connsiteX5" fmla="*/ 5147984 w 6848306"/>
              <a:gd name="connsiteY5" fmla="*/ 5390084 h 6196191"/>
              <a:gd name="connsiteX6" fmla="*/ 5158824 w 6848306"/>
              <a:gd name="connsiteY6" fmla="*/ 5400739 h 6196191"/>
              <a:gd name="connsiteX7" fmla="*/ 5204784 w 6848306"/>
              <a:gd name="connsiteY7" fmla="*/ 5018070 h 6196191"/>
              <a:gd name="connsiteX8" fmla="*/ 5175977 w 6848306"/>
              <a:gd name="connsiteY8" fmla="*/ 5018099 h 6196191"/>
              <a:gd name="connsiteX9" fmla="*/ 5027858 w 6848306"/>
              <a:gd name="connsiteY9" fmla="*/ 5087140 h 6196191"/>
              <a:gd name="connsiteX10" fmla="*/ 4980850 w 6848306"/>
              <a:gd name="connsiteY10" fmla="*/ 5139370 h 6196191"/>
              <a:gd name="connsiteX11" fmla="*/ 4907729 w 6848306"/>
              <a:gd name="connsiteY11" fmla="*/ 5202045 h 6196191"/>
              <a:gd name="connsiteX12" fmla="*/ 5099237 w 6848306"/>
              <a:gd name="connsiteY12" fmla="*/ 5311726 h 6196191"/>
              <a:gd name="connsiteX13" fmla="*/ 5155636 w 6848306"/>
              <a:gd name="connsiteY13" fmla="*/ 5307635 h 6196191"/>
              <a:gd name="connsiteX14" fmla="*/ 5166955 w 6848306"/>
              <a:gd name="connsiteY14" fmla="*/ 5308698 h 6196191"/>
              <a:gd name="connsiteX15" fmla="*/ 5169856 w 6848306"/>
              <a:gd name="connsiteY15" fmla="*/ 5283585 h 6196191"/>
              <a:gd name="connsiteX16" fmla="*/ 5204536 w 6848306"/>
              <a:gd name="connsiteY16" fmla="*/ 5023577 h 6196191"/>
              <a:gd name="connsiteX17" fmla="*/ 5204472 w 6848306"/>
              <a:gd name="connsiteY17" fmla="*/ 4958385 h 6196191"/>
              <a:gd name="connsiteX18" fmla="*/ 5189537 w 6848306"/>
              <a:gd name="connsiteY18" fmla="*/ 4962592 h 6196191"/>
              <a:gd name="connsiteX19" fmla="*/ 5205261 w 6848306"/>
              <a:gd name="connsiteY19" fmla="*/ 5006715 h 6196191"/>
              <a:gd name="connsiteX20" fmla="*/ 5205293 w 6848306"/>
              <a:gd name="connsiteY20" fmla="*/ 5006730 h 6196191"/>
              <a:gd name="connsiteX21" fmla="*/ 5206628 w 6848306"/>
              <a:gd name="connsiteY21" fmla="*/ 4977037 h 6196191"/>
              <a:gd name="connsiteX22" fmla="*/ 5159327 w 6848306"/>
              <a:gd name="connsiteY22" fmla="*/ 4889608 h 6196191"/>
              <a:gd name="connsiteX23" fmla="*/ 5134864 w 6848306"/>
              <a:gd name="connsiteY23" fmla="*/ 4901590 h 6196191"/>
              <a:gd name="connsiteX24" fmla="*/ 5123863 w 6848306"/>
              <a:gd name="connsiteY24" fmla="*/ 4912823 h 6196191"/>
              <a:gd name="connsiteX25" fmla="*/ 5132922 w 6848306"/>
              <a:gd name="connsiteY25" fmla="*/ 4916963 h 6196191"/>
              <a:gd name="connsiteX26" fmla="*/ 5171216 w 6848306"/>
              <a:gd name="connsiteY26" fmla="*/ 4928248 h 6196191"/>
              <a:gd name="connsiteX27" fmla="*/ 5198142 w 6848306"/>
              <a:gd name="connsiteY27" fmla="*/ 4932557 h 6196191"/>
              <a:gd name="connsiteX28" fmla="*/ 5192887 w 6848306"/>
              <a:gd name="connsiteY28" fmla="*/ 4918562 h 6196191"/>
              <a:gd name="connsiteX29" fmla="*/ 5159327 w 6848306"/>
              <a:gd name="connsiteY29" fmla="*/ 4889608 h 6196191"/>
              <a:gd name="connsiteX30" fmla="*/ 4277979 w 6848306"/>
              <a:gd name="connsiteY30" fmla="*/ 4627713 h 6196191"/>
              <a:gd name="connsiteX31" fmla="*/ 4276358 w 6848306"/>
              <a:gd name="connsiteY31" fmla="*/ 4628848 h 6196191"/>
              <a:gd name="connsiteX32" fmla="*/ 4281166 w 6848306"/>
              <a:gd name="connsiteY32" fmla="*/ 4639430 h 6196191"/>
              <a:gd name="connsiteX33" fmla="*/ 4294233 w 6848306"/>
              <a:gd name="connsiteY33" fmla="*/ 4653344 h 6196191"/>
              <a:gd name="connsiteX34" fmla="*/ 4330861 w 6848306"/>
              <a:gd name="connsiteY34" fmla="*/ 4679132 h 6196191"/>
              <a:gd name="connsiteX35" fmla="*/ 4359276 w 6848306"/>
              <a:gd name="connsiteY35" fmla="*/ 4662926 h 6196191"/>
              <a:gd name="connsiteX36" fmla="*/ 4367099 w 6848306"/>
              <a:gd name="connsiteY36" fmla="*/ 4655261 h 6196191"/>
              <a:gd name="connsiteX37" fmla="*/ 4351273 w 6848306"/>
              <a:gd name="connsiteY37" fmla="*/ 4648480 h 6196191"/>
              <a:gd name="connsiteX38" fmla="*/ 4343757 w 6848306"/>
              <a:gd name="connsiteY38" fmla="*/ 4650072 h 6196191"/>
              <a:gd name="connsiteX39" fmla="*/ 4317375 w 6848306"/>
              <a:gd name="connsiteY39" fmla="*/ 4658199 h 6196191"/>
              <a:gd name="connsiteX40" fmla="*/ 4323063 w 6848306"/>
              <a:gd name="connsiteY40" fmla="*/ 4637254 h 6196191"/>
              <a:gd name="connsiteX41" fmla="*/ 4301299 w 6848306"/>
              <a:gd name="connsiteY41" fmla="*/ 4629722 h 6196191"/>
              <a:gd name="connsiteX42" fmla="*/ 442381 w 6848306"/>
              <a:gd name="connsiteY42" fmla="*/ 4518334 h 6196191"/>
              <a:gd name="connsiteX43" fmla="*/ 694419 w 6848306"/>
              <a:gd name="connsiteY43" fmla="*/ 4561295 h 6196191"/>
              <a:gd name="connsiteX44" fmla="*/ 442381 w 6848306"/>
              <a:gd name="connsiteY44" fmla="*/ 4518334 h 6196191"/>
              <a:gd name="connsiteX45" fmla="*/ 2313591 w 6848306"/>
              <a:gd name="connsiteY45" fmla="*/ 4409273 h 6196191"/>
              <a:gd name="connsiteX46" fmla="*/ 2303823 w 6848306"/>
              <a:gd name="connsiteY46" fmla="*/ 4409786 h 6196191"/>
              <a:gd name="connsiteX47" fmla="*/ 2318347 w 6848306"/>
              <a:gd name="connsiteY47" fmla="*/ 4413794 h 6196191"/>
              <a:gd name="connsiteX48" fmla="*/ 2383713 w 6848306"/>
              <a:gd name="connsiteY48" fmla="*/ 4433674 h 6196191"/>
              <a:gd name="connsiteX49" fmla="*/ 2389402 w 6848306"/>
              <a:gd name="connsiteY49" fmla="*/ 4431838 h 6196191"/>
              <a:gd name="connsiteX50" fmla="*/ 2395499 w 6848306"/>
              <a:gd name="connsiteY50" fmla="*/ 4422086 h 6196191"/>
              <a:gd name="connsiteX51" fmla="*/ 2313591 w 6848306"/>
              <a:gd name="connsiteY51" fmla="*/ 4409273 h 6196191"/>
              <a:gd name="connsiteX52" fmla="*/ 4244569 w 6848306"/>
              <a:gd name="connsiteY52" fmla="*/ 4172298 h 6196191"/>
              <a:gd name="connsiteX53" fmla="*/ 4249284 w 6848306"/>
              <a:gd name="connsiteY53" fmla="*/ 4187863 h 6196191"/>
              <a:gd name="connsiteX54" fmla="*/ 4311734 w 6848306"/>
              <a:gd name="connsiteY54" fmla="*/ 4226749 h 6196191"/>
              <a:gd name="connsiteX55" fmla="*/ 4342971 w 6848306"/>
              <a:gd name="connsiteY55" fmla="*/ 4235370 h 6196191"/>
              <a:gd name="connsiteX56" fmla="*/ 4381626 w 6848306"/>
              <a:gd name="connsiteY56" fmla="*/ 4232063 h 6196191"/>
              <a:gd name="connsiteX57" fmla="*/ 4480697 w 6848306"/>
              <a:gd name="connsiteY57" fmla="*/ 4204840 h 6196191"/>
              <a:gd name="connsiteX58" fmla="*/ 4257810 w 6848306"/>
              <a:gd name="connsiteY58" fmla="*/ 4183300 h 6196191"/>
              <a:gd name="connsiteX59" fmla="*/ 2721321 w 6848306"/>
              <a:gd name="connsiteY59" fmla="*/ 3592708 h 6196191"/>
              <a:gd name="connsiteX60" fmla="*/ 2721191 w 6848306"/>
              <a:gd name="connsiteY60" fmla="*/ 3593630 h 6196191"/>
              <a:gd name="connsiteX61" fmla="*/ 2706458 w 6848306"/>
              <a:gd name="connsiteY61" fmla="*/ 3627258 h 6196191"/>
              <a:gd name="connsiteX62" fmla="*/ 2723537 w 6848306"/>
              <a:gd name="connsiteY62" fmla="*/ 3616066 h 6196191"/>
              <a:gd name="connsiteX63" fmla="*/ 2726669 w 6848306"/>
              <a:gd name="connsiteY63" fmla="*/ 3598133 h 6196191"/>
              <a:gd name="connsiteX64" fmla="*/ 2382788 w 6848306"/>
              <a:gd name="connsiteY64" fmla="*/ 3513045 h 6196191"/>
              <a:gd name="connsiteX65" fmla="*/ 2542281 w 6848306"/>
              <a:gd name="connsiteY65" fmla="*/ 3572653 h 6196191"/>
              <a:gd name="connsiteX66" fmla="*/ 2609974 w 6848306"/>
              <a:gd name="connsiteY66" fmla="*/ 3555556 h 6196191"/>
              <a:gd name="connsiteX67" fmla="*/ 2594748 w 6848306"/>
              <a:gd name="connsiteY67" fmla="*/ 3554146 h 6196191"/>
              <a:gd name="connsiteX68" fmla="*/ 2550445 w 6848306"/>
              <a:gd name="connsiteY68" fmla="*/ 3556819 h 6196191"/>
              <a:gd name="connsiteX69" fmla="*/ 2405965 w 6848306"/>
              <a:gd name="connsiteY69" fmla="*/ 3523639 h 6196191"/>
              <a:gd name="connsiteX70" fmla="*/ 2405632 w 6848306"/>
              <a:gd name="connsiteY70" fmla="*/ 3520505 h 6196191"/>
              <a:gd name="connsiteX71" fmla="*/ 4579384 w 6848306"/>
              <a:gd name="connsiteY71" fmla="*/ 3474158 h 6196191"/>
              <a:gd name="connsiteX72" fmla="*/ 4537718 w 6848306"/>
              <a:gd name="connsiteY72" fmla="*/ 3482562 h 6196191"/>
              <a:gd name="connsiteX73" fmla="*/ 4532018 w 6848306"/>
              <a:gd name="connsiteY73" fmla="*/ 3484234 h 6196191"/>
              <a:gd name="connsiteX74" fmla="*/ 4591915 w 6848306"/>
              <a:gd name="connsiteY74" fmla="*/ 3495942 h 6196191"/>
              <a:gd name="connsiteX75" fmla="*/ 4602070 w 6848306"/>
              <a:gd name="connsiteY75" fmla="*/ 3496250 h 6196191"/>
              <a:gd name="connsiteX76" fmla="*/ 4595779 w 6848306"/>
              <a:gd name="connsiteY76" fmla="*/ 3482116 h 6196191"/>
              <a:gd name="connsiteX77" fmla="*/ 4579384 w 6848306"/>
              <a:gd name="connsiteY77" fmla="*/ 3474158 h 6196191"/>
              <a:gd name="connsiteX78" fmla="*/ 4486328 w 6848306"/>
              <a:gd name="connsiteY78" fmla="*/ 3451586 h 6196191"/>
              <a:gd name="connsiteX79" fmla="*/ 4481050 w 6848306"/>
              <a:gd name="connsiteY79" fmla="*/ 3452116 h 6196191"/>
              <a:gd name="connsiteX80" fmla="*/ 4482472 w 6848306"/>
              <a:gd name="connsiteY80" fmla="*/ 3454547 h 6196191"/>
              <a:gd name="connsiteX81" fmla="*/ 4486947 w 6848306"/>
              <a:gd name="connsiteY81" fmla="*/ 3457411 h 6196191"/>
              <a:gd name="connsiteX82" fmla="*/ 4830241 w 6848306"/>
              <a:gd name="connsiteY82" fmla="*/ 3049816 h 6196191"/>
              <a:gd name="connsiteX83" fmla="*/ 4714416 w 6848306"/>
              <a:gd name="connsiteY83" fmla="*/ 3081297 h 6196191"/>
              <a:gd name="connsiteX84" fmla="*/ 4601781 w 6848306"/>
              <a:gd name="connsiteY84" fmla="*/ 3113679 h 6196191"/>
              <a:gd name="connsiteX85" fmla="*/ 4559380 w 6848306"/>
              <a:gd name="connsiteY85" fmla="*/ 3107005 h 6196191"/>
              <a:gd name="connsiteX86" fmla="*/ 4560269 w 6848306"/>
              <a:gd name="connsiteY86" fmla="*/ 3107940 h 6196191"/>
              <a:gd name="connsiteX87" fmla="*/ 4448111 w 6848306"/>
              <a:gd name="connsiteY87" fmla="*/ 3147690 h 6196191"/>
              <a:gd name="connsiteX88" fmla="*/ 4642014 w 6848306"/>
              <a:gd name="connsiteY88" fmla="*/ 3220157 h 6196191"/>
              <a:gd name="connsiteX89" fmla="*/ 4667364 w 6848306"/>
              <a:gd name="connsiteY89" fmla="*/ 3213754 h 6196191"/>
              <a:gd name="connsiteX90" fmla="*/ 4645173 w 6848306"/>
              <a:gd name="connsiteY90" fmla="*/ 3204515 h 6196191"/>
              <a:gd name="connsiteX91" fmla="*/ 4873513 w 6848306"/>
              <a:gd name="connsiteY91" fmla="*/ 3075665 h 6196191"/>
              <a:gd name="connsiteX92" fmla="*/ 4830241 w 6848306"/>
              <a:gd name="connsiteY92" fmla="*/ 3049816 h 6196191"/>
              <a:gd name="connsiteX93" fmla="*/ 2827723 w 6848306"/>
              <a:gd name="connsiteY93" fmla="*/ 2993858 h 6196191"/>
              <a:gd name="connsiteX94" fmla="*/ 2684501 w 6848306"/>
              <a:gd name="connsiteY94" fmla="*/ 3032785 h 6196191"/>
              <a:gd name="connsiteX95" fmla="*/ 2545223 w 6848306"/>
              <a:gd name="connsiteY95" fmla="*/ 3072827 h 6196191"/>
              <a:gd name="connsiteX96" fmla="*/ 2413534 w 6848306"/>
              <a:gd name="connsiteY96" fmla="*/ 3052098 h 6196191"/>
              <a:gd name="connsiteX97" fmla="*/ 2344202 w 6848306"/>
              <a:gd name="connsiteY97" fmla="*/ 3035948 h 6196191"/>
              <a:gd name="connsiteX98" fmla="*/ 2343855 w 6848306"/>
              <a:gd name="connsiteY98" fmla="*/ 3041055 h 6196191"/>
              <a:gd name="connsiteX99" fmla="*/ 2304027 w 6848306"/>
              <a:gd name="connsiteY99" fmla="*/ 3071978 h 6196191"/>
              <a:gd name="connsiteX100" fmla="*/ 2541744 w 6848306"/>
              <a:gd name="connsiteY100" fmla="*/ 3107778 h 6196191"/>
              <a:gd name="connsiteX101" fmla="*/ 2456717 w 6848306"/>
              <a:gd name="connsiteY101" fmla="*/ 3220014 h 6196191"/>
              <a:gd name="connsiteX102" fmla="*/ 2422935 w 6848306"/>
              <a:gd name="connsiteY102" fmla="*/ 3235412 h 6196191"/>
              <a:gd name="connsiteX103" fmla="*/ 2468619 w 6848306"/>
              <a:gd name="connsiteY103" fmla="*/ 3233541 h 6196191"/>
              <a:gd name="connsiteX104" fmla="*/ 2642718 w 6848306"/>
              <a:gd name="connsiteY104" fmla="*/ 3203401 h 6196191"/>
              <a:gd name="connsiteX105" fmla="*/ 2881231 w 6848306"/>
              <a:gd name="connsiteY105" fmla="*/ 3025821 h 6196191"/>
              <a:gd name="connsiteX106" fmla="*/ 2827723 w 6848306"/>
              <a:gd name="connsiteY106" fmla="*/ 2993858 h 6196191"/>
              <a:gd name="connsiteX107" fmla="*/ 2137988 w 6848306"/>
              <a:gd name="connsiteY107" fmla="*/ 2951011 h 6196191"/>
              <a:gd name="connsiteX108" fmla="*/ 2137015 w 6848306"/>
              <a:gd name="connsiteY108" fmla="*/ 2951150 h 6196191"/>
              <a:gd name="connsiteX109" fmla="*/ 1917377 w 6848306"/>
              <a:gd name="connsiteY109" fmla="*/ 2958847 h 6196191"/>
              <a:gd name="connsiteX110" fmla="*/ 2235862 w 6848306"/>
              <a:gd name="connsiteY110" fmla="*/ 3040001 h 6196191"/>
              <a:gd name="connsiteX111" fmla="*/ 2262397 w 6848306"/>
              <a:gd name="connsiteY111" fmla="*/ 3013399 h 6196191"/>
              <a:gd name="connsiteX112" fmla="*/ 2230129 w 6848306"/>
              <a:gd name="connsiteY112" fmla="*/ 3001726 h 6196191"/>
              <a:gd name="connsiteX113" fmla="*/ 2172354 w 6848306"/>
              <a:gd name="connsiteY113" fmla="*/ 2973429 h 6196191"/>
              <a:gd name="connsiteX114" fmla="*/ 4166073 w 6848306"/>
              <a:gd name="connsiteY114" fmla="*/ 2935291 h 6196191"/>
              <a:gd name="connsiteX115" fmla="*/ 4223240 w 6848306"/>
              <a:gd name="connsiteY115" fmla="*/ 3005769 h 6196191"/>
              <a:gd name="connsiteX116" fmla="*/ 4267411 w 6848306"/>
              <a:gd name="connsiteY116" fmla="*/ 3011882 h 6196191"/>
              <a:gd name="connsiteX117" fmla="*/ 4254734 w 6848306"/>
              <a:gd name="connsiteY117" fmla="*/ 3003612 h 6196191"/>
              <a:gd name="connsiteX118" fmla="*/ 4210371 w 6848306"/>
              <a:gd name="connsiteY118" fmla="*/ 2965845 h 6196191"/>
              <a:gd name="connsiteX119" fmla="*/ 4241129 w 6848306"/>
              <a:gd name="connsiteY119" fmla="*/ 2945633 h 6196191"/>
              <a:gd name="connsiteX120" fmla="*/ 4206925 w 6848306"/>
              <a:gd name="connsiteY120" fmla="*/ 2944158 h 6196191"/>
              <a:gd name="connsiteX121" fmla="*/ 4166073 w 6848306"/>
              <a:gd name="connsiteY121" fmla="*/ 2935291 h 6196191"/>
              <a:gd name="connsiteX122" fmla="*/ 4729903 w 6848306"/>
              <a:gd name="connsiteY122" fmla="*/ 2706782 h 6196191"/>
              <a:gd name="connsiteX123" fmla="*/ 4626419 w 6848306"/>
              <a:gd name="connsiteY123" fmla="*/ 2755973 h 6196191"/>
              <a:gd name="connsiteX124" fmla="*/ 4590456 w 6848306"/>
              <a:gd name="connsiteY124" fmla="*/ 2756551 h 6196191"/>
              <a:gd name="connsiteX125" fmla="*/ 4587162 w 6848306"/>
              <a:gd name="connsiteY125" fmla="*/ 2759686 h 6196191"/>
              <a:gd name="connsiteX126" fmla="*/ 4315797 w 6848306"/>
              <a:gd name="connsiteY126" fmla="*/ 2832572 h 6196191"/>
              <a:gd name="connsiteX127" fmla="*/ 4377112 w 6848306"/>
              <a:gd name="connsiteY127" fmla="*/ 2892201 h 6196191"/>
              <a:gd name="connsiteX128" fmla="*/ 4373582 w 6848306"/>
              <a:gd name="connsiteY128" fmla="*/ 2900674 h 6196191"/>
              <a:gd name="connsiteX129" fmla="*/ 4432650 w 6848306"/>
              <a:gd name="connsiteY129" fmla="*/ 2887528 h 6196191"/>
              <a:gd name="connsiteX130" fmla="*/ 4700336 w 6848306"/>
              <a:gd name="connsiteY130" fmla="*/ 2816602 h 6196191"/>
              <a:gd name="connsiteX131" fmla="*/ 4729903 w 6848306"/>
              <a:gd name="connsiteY131" fmla="*/ 2706782 h 6196191"/>
              <a:gd name="connsiteX132" fmla="*/ 2195169 w 6848306"/>
              <a:gd name="connsiteY132" fmla="*/ 2454189 h 6196191"/>
              <a:gd name="connsiteX133" fmla="*/ 2103542 w 6848306"/>
              <a:gd name="connsiteY133" fmla="*/ 2559310 h 6196191"/>
              <a:gd name="connsiteX134" fmla="*/ 1958906 w 6848306"/>
              <a:gd name="connsiteY134" fmla="*/ 2580789 h 6196191"/>
              <a:gd name="connsiteX135" fmla="*/ 1683955 w 6848306"/>
              <a:gd name="connsiteY135" fmla="*/ 2559310 h 6196191"/>
              <a:gd name="connsiteX136" fmla="*/ 2155095 w 6848306"/>
              <a:gd name="connsiteY136" fmla="*/ 2643799 h 6196191"/>
              <a:gd name="connsiteX137" fmla="*/ 2385652 w 6848306"/>
              <a:gd name="connsiteY137" fmla="*/ 2731154 h 6196191"/>
              <a:gd name="connsiteX138" fmla="*/ 2470433 w 6848306"/>
              <a:gd name="connsiteY138" fmla="*/ 2754088 h 6196191"/>
              <a:gd name="connsiteX139" fmla="*/ 2465193 w 6848306"/>
              <a:gd name="connsiteY139" fmla="*/ 2765400 h 6196191"/>
              <a:gd name="connsiteX140" fmla="*/ 2512933 w 6848306"/>
              <a:gd name="connsiteY140" fmla="*/ 2755126 h 6196191"/>
              <a:gd name="connsiteX141" fmla="*/ 2667091 w 6848306"/>
              <a:gd name="connsiteY141" fmla="*/ 2705481 h 6196191"/>
              <a:gd name="connsiteX142" fmla="*/ 2703651 w 6848306"/>
              <a:gd name="connsiteY142" fmla="*/ 2569685 h 6196191"/>
              <a:gd name="connsiteX143" fmla="*/ 2207473 w 6848306"/>
              <a:gd name="connsiteY143" fmla="*/ 2482636 h 6196191"/>
              <a:gd name="connsiteX144" fmla="*/ 2207279 w 6848306"/>
              <a:gd name="connsiteY144" fmla="*/ 2464766 h 6196191"/>
              <a:gd name="connsiteX145" fmla="*/ 2215586 w 6848306"/>
              <a:gd name="connsiteY145" fmla="*/ 2456433 h 6196191"/>
              <a:gd name="connsiteX146" fmla="*/ 4381366 w 6848306"/>
              <a:gd name="connsiteY146" fmla="*/ 2420442 h 6196191"/>
              <a:gd name="connsiteX147" fmla="*/ 4274259 w 6848306"/>
              <a:gd name="connsiteY147" fmla="*/ 2446755 h 6196191"/>
              <a:gd name="connsiteX148" fmla="*/ 3882295 w 6848306"/>
              <a:gd name="connsiteY148" fmla="*/ 2473930 h 6196191"/>
              <a:gd name="connsiteX149" fmla="*/ 4317540 w 6848306"/>
              <a:gd name="connsiteY149" fmla="*/ 2524420 h 6196191"/>
              <a:gd name="connsiteX150" fmla="*/ 4385709 w 6848306"/>
              <a:gd name="connsiteY150" fmla="*/ 2588162 h 6196191"/>
              <a:gd name="connsiteX151" fmla="*/ 4363880 w 6848306"/>
              <a:gd name="connsiteY151" fmla="*/ 2603417 h 6196191"/>
              <a:gd name="connsiteX152" fmla="*/ 4384319 w 6848306"/>
              <a:gd name="connsiteY152" fmla="*/ 2600064 h 6196191"/>
              <a:gd name="connsiteX153" fmla="*/ 4572212 w 6848306"/>
              <a:gd name="connsiteY153" fmla="*/ 2554724 h 6196191"/>
              <a:gd name="connsiteX154" fmla="*/ 4390654 w 6848306"/>
              <a:gd name="connsiteY154" fmla="*/ 2442462 h 6196191"/>
              <a:gd name="connsiteX155" fmla="*/ 1013762 w 6848306"/>
              <a:gd name="connsiteY155" fmla="*/ 2272902 h 6196191"/>
              <a:gd name="connsiteX156" fmla="*/ 1158399 w 6848306"/>
              <a:gd name="connsiteY156" fmla="*/ 2335912 h 6196191"/>
              <a:gd name="connsiteX157" fmla="*/ 1013762 w 6848306"/>
              <a:gd name="connsiteY157" fmla="*/ 2272902 h 6196191"/>
              <a:gd name="connsiteX158" fmla="*/ 1542184 w 6848306"/>
              <a:gd name="connsiteY158" fmla="*/ 2056664 h 6196191"/>
              <a:gd name="connsiteX159" fmla="*/ 1535023 w 6848306"/>
              <a:gd name="connsiteY159" fmla="*/ 2086738 h 6196191"/>
              <a:gd name="connsiteX160" fmla="*/ 1542184 w 6848306"/>
              <a:gd name="connsiteY160" fmla="*/ 2056664 h 6196191"/>
              <a:gd name="connsiteX161" fmla="*/ 4794668 w 6848306"/>
              <a:gd name="connsiteY161" fmla="*/ 1954938 h 6196191"/>
              <a:gd name="connsiteX162" fmla="*/ 4936872 w 6848306"/>
              <a:gd name="connsiteY162" fmla="*/ 2016888 h 6196191"/>
              <a:gd name="connsiteX163" fmla="*/ 4794668 w 6848306"/>
              <a:gd name="connsiteY163" fmla="*/ 1954938 h 6196191"/>
              <a:gd name="connsiteX164" fmla="*/ 1506382 w 6848306"/>
              <a:gd name="connsiteY164" fmla="*/ 1791738 h 6196191"/>
              <a:gd name="connsiteX165" fmla="*/ 1536456 w 6848306"/>
              <a:gd name="connsiteY165" fmla="*/ 1814651 h 6196191"/>
              <a:gd name="connsiteX166" fmla="*/ 1506382 w 6848306"/>
              <a:gd name="connsiteY166" fmla="*/ 1791738 h 6196191"/>
              <a:gd name="connsiteX167" fmla="*/ 5314202 w 6848306"/>
              <a:gd name="connsiteY167" fmla="*/ 1742337 h 6196191"/>
              <a:gd name="connsiteX168" fmla="*/ 5307161 w 6848306"/>
              <a:gd name="connsiteY168" fmla="*/ 1771905 h 6196191"/>
              <a:gd name="connsiteX169" fmla="*/ 5314202 w 6848306"/>
              <a:gd name="connsiteY169" fmla="*/ 1742337 h 6196191"/>
              <a:gd name="connsiteX170" fmla="*/ 2783736 w 6848306"/>
              <a:gd name="connsiteY170" fmla="*/ 1640002 h 6196191"/>
              <a:gd name="connsiteX171" fmla="*/ 2959576 w 6848306"/>
              <a:gd name="connsiteY171" fmla="*/ 1716605 h 6196191"/>
              <a:gd name="connsiteX172" fmla="*/ 2783736 w 6848306"/>
              <a:gd name="connsiteY172" fmla="*/ 1640002 h 6196191"/>
              <a:gd name="connsiteX173" fmla="*/ 1668203 w 6848306"/>
              <a:gd name="connsiteY173" fmla="*/ 1619894 h 6196191"/>
              <a:gd name="connsiteX174" fmla="*/ 1592305 w 6848306"/>
              <a:gd name="connsiteY174" fmla="*/ 1681471 h 6196191"/>
              <a:gd name="connsiteX175" fmla="*/ 1668203 w 6848306"/>
              <a:gd name="connsiteY175" fmla="*/ 1619894 h 6196191"/>
              <a:gd name="connsiteX176" fmla="*/ 1287282 w 6848306"/>
              <a:gd name="connsiteY176" fmla="*/ 1521083 h 6196191"/>
              <a:gd name="connsiteX177" fmla="*/ 1307330 w 6848306"/>
              <a:gd name="connsiteY177" fmla="*/ 1568341 h 6196191"/>
              <a:gd name="connsiteX178" fmla="*/ 1287282 w 6848306"/>
              <a:gd name="connsiteY178" fmla="*/ 1521083 h 6196191"/>
              <a:gd name="connsiteX179" fmla="*/ 5279002 w 6848306"/>
              <a:gd name="connsiteY179" fmla="*/ 1481867 h 6196191"/>
              <a:gd name="connsiteX180" fmla="*/ 5308571 w 6848306"/>
              <a:gd name="connsiteY180" fmla="*/ 1504394 h 6196191"/>
              <a:gd name="connsiteX181" fmla="*/ 5279002 w 6848306"/>
              <a:gd name="connsiteY181" fmla="*/ 1481867 h 6196191"/>
              <a:gd name="connsiteX182" fmla="*/ 3426158 w 6848306"/>
              <a:gd name="connsiteY182" fmla="*/ 1377113 h 6196191"/>
              <a:gd name="connsiteX183" fmla="*/ 3417452 w 6848306"/>
              <a:gd name="connsiteY183" fmla="*/ 1413675 h 6196191"/>
              <a:gd name="connsiteX184" fmla="*/ 3426158 w 6848306"/>
              <a:gd name="connsiteY184" fmla="*/ 1377113 h 6196191"/>
              <a:gd name="connsiteX185" fmla="*/ 1321651 w 6848306"/>
              <a:gd name="connsiteY185" fmla="*/ 1344944 h 6196191"/>
              <a:gd name="connsiteX186" fmla="*/ 1354587 w 6848306"/>
              <a:gd name="connsiteY186" fmla="*/ 1405089 h 6196191"/>
              <a:gd name="connsiteX187" fmla="*/ 1321651 w 6848306"/>
              <a:gd name="connsiteY187" fmla="*/ 1344944 h 6196191"/>
              <a:gd name="connsiteX188" fmla="*/ 5438101 w 6848306"/>
              <a:gd name="connsiteY188" fmla="*/ 1312913 h 6196191"/>
              <a:gd name="connsiteX189" fmla="*/ 5363479 w 6848306"/>
              <a:gd name="connsiteY189" fmla="*/ 1373454 h 6196191"/>
              <a:gd name="connsiteX190" fmla="*/ 5438101 w 6848306"/>
              <a:gd name="connsiteY190" fmla="*/ 1312913 h 6196191"/>
              <a:gd name="connsiteX191" fmla="*/ 5063587 w 6848306"/>
              <a:gd name="connsiteY191" fmla="*/ 1215764 h 6196191"/>
              <a:gd name="connsiteX192" fmla="*/ 5083298 w 6848306"/>
              <a:gd name="connsiteY192" fmla="*/ 1262227 h 6196191"/>
              <a:gd name="connsiteX193" fmla="*/ 5063587 w 6848306"/>
              <a:gd name="connsiteY193" fmla="*/ 1215764 h 6196191"/>
              <a:gd name="connsiteX194" fmla="*/ 3382633 w 6848306"/>
              <a:gd name="connsiteY194" fmla="*/ 1055033 h 6196191"/>
              <a:gd name="connsiteX195" fmla="*/ 3419194 w 6848306"/>
              <a:gd name="connsiteY195" fmla="*/ 1082889 h 6196191"/>
              <a:gd name="connsiteX196" fmla="*/ 3382633 w 6848306"/>
              <a:gd name="connsiteY196" fmla="*/ 1055033 h 6196191"/>
              <a:gd name="connsiteX197" fmla="*/ 5097378 w 6848306"/>
              <a:gd name="connsiteY197" fmla="*/ 1042587 h 6196191"/>
              <a:gd name="connsiteX198" fmla="*/ 5129760 w 6848306"/>
              <a:gd name="connsiteY198" fmla="*/ 1101721 h 6196191"/>
              <a:gd name="connsiteX199" fmla="*/ 5097378 w 6848306"/>
              <a:gd name="connsiteY199" fmla="*/ 1042587 h 6196191"/>
              <a:gd name="connsiteX200" fmla="*/ 3579364 w 6848306"/>
              <a:gd name="connsiteY200" fmla="*/ 846116 h 6196191"/>
              <a:gd name="connsiteX201" fmla="*/ 3487091 w 6848306"/>
              <a:gd name="connsiteY201" fmla="*/ 920977 h 6196191"/>
              <a:gd name="connsiteX202" fmla="*/ 3579364 w 6848306"/>
              <a:gd name="connsiteY202" fmla="*/ 846116 h 6196191"/>
              <a:gd name="connsiteX203" fmla="*/ 3116264 w 6848306"/>
              <a:gd name="connsiteY203" fmla="*/ 725987 h 6196191"/>
              <a:gd name="connsiteX204" fmla="*/ 3140638 w 6848306"/>
              <a:gd name="connsiteY204" fmla="*/ 783441 h 6196191"/>
              <a:gd name="connsiteX205" fmla="*/ 3116264 w 6848306"/>
              <a:gd name="connsiteY205" fmla="*/ 725987 h 6196191"/>
              <a:gd name="connsiteX206" fmla="*/ 3158047 w 6848306"/>
              <a:gd name="connsiteY206" fmla="*/ 511848 h 6196191"/>
              <a:gd name="connsiteX207" fmla="*/ 3198089 w 6848306"/>
              <a:gd name="connsiteY207" fmla="*/ 584969 h 6196191"/>
              <a:gd name="connsiteX208" fmla="*/ 3158047 w 6848306"/>
              <a:gd name="connsiteY208" fmla="*/ 511848 h 6196191"/>
              <a:gd name="connsiteX209" fmla="*/ 3272952 w 6848306"/>
              <a:gd name="connsiteY209" fmla="*/ 0 h 6196191"/>
              <a:gd name="connsiteX210" fmla="*/ 3360001 w 6848306"/>
              <a:gd name="connsiteY210" fmla="*/ 191508 h 6196191"/>
              <a:gd name="connsiteX211" fmla="*/ 3351295 w 6848306"/>
              <a:gd name="connsiteY211" fmla="*/ 337750 h 6196191"/>
              <a:gd name="connsiteX212" fmla="*/ 3483609 w 6848306"/>
              <a:gd name="connsiteY212" fmla="*/ 325562 h 6196191"/>
              <a:gd name="connsiteX213" fmla="*/ 3572400 w 6848306"/>
              <a:gd name="connsiteY213" fmla="*/ 374310 h 6196191"/>
              <a:gd name="connsiteX214" fmla="*/ 3462717 w 6848306"/>
              <a:gd name="connsiteY214" fmla="*/ 447431 h 6196191"/>
              <a:gd name="connsiteX215" fmla="*/ 3473163 w 6848306"/>
              <a:gd name="connsiteY215" fmla="*/ 576263 h 6196191"/>
              <a:gd name="connsiteX216" fmla="*/ 3431380 w 6848306"/>
              <a:gd name="connsiteY216" fmla="*/ 811296 h 6196191"/>
              <a:gd name="connsiteX217" fmla="*/ 3826584 w 6848306"/>
              <a:gd name="connsiteY217" fmla="*/ 532740 h 6196191"/>
              <a:gd name="connsiteX218" fmla="*/ 3783057 w 6848306"/>
              <a:gd name="connsiteY218" fmla="*/ 746879 h 6196191"/>
              <a:gd name="connsiteX219" fmla="*/ 3696008 w 6848306"/>
              <a:gd name="connsiteY219" fmla="*/ 926201 h 6196191"/>
              <a:gd name="connsiteX220" fmla="*/ 3685563 w 6848306"/>
              <a:gd name="connsiteY220" fmla="*/ 1065479 h 6196191"/>
              <a:gd name="connsiteX221" fmla="*/ 4077284 w 6848306"/>
              <a:gd name="connsiteY221" fmla="*/ 1206498 h 6196191"/>
              <a:gd name="connsiteX222" fmla="*/ 3812655 w 6848306"/>
              <a:gd name="connsiteY222" fmla="*/ 1316180 h 6196191"/>
              <a:gd name="connsiteX223" fmla="*/ 3527135 w 6848306"/>
              <a:gd name="connsiteY223" fmla="*/ 1218685 h 6196191"/>
              <a:gd name="connsiteX224" fmla="*/ 3401784 w 6848306"/>
              <a:gd name="connsiteY224" fmla="*/ 1185606 h 6196191"/>
              <a:gd name="connsiteX225" fmla="*/ 3605478 w 6848306"/>
              <a:gd name="connsiteY225" fmla="*/ 1368409 h 6196191"/>
              <a:gd name="connsiteX226" fmla="*/ 4030276 w 6848306"/>
              <a:gd name="connsiteY226" fmla="*/ 1446753 h 6196191"/>
              <a:gd name="connsiteX227" fmla="*/ 4244417 w 6848306"/>
              <a:gd name="connsiteY227" fmla="*/ 1507688 h 6196191"/>
              <a:gd name="connsiteX228" fmla="*/ 4009385 w 6848306"/>
              <a:gd name="connsiteY228" fmla="*/ 1573845 h 6196191"/>
              <a:gd name="connsiteX229" fmla="*/ 3922336 w 6848306"/>
              <a:gd name="connsiteY229" fmla="*/ 1603441 h 6196191"/>
              <a:gd name="connsiteX230" fmla="*/ 3649003 w 6848306"/>
              <a:gd name="connsiteY230" fmla="*/ 1638260 h 6196191"/>
              <a:gd name="connsiteX231" fmla="*/ 4136477 w 6848306"/>
              <a:gd name="connsiteY231" fmla="*/ 1702678 h 6196191"/>
              <a:gd name="connsiteX232" fmla="*/ 4338431 w 6848306"/>
              <a:gd name="connsiteY232" fmla="*/ 1758389 h 6196191"/>
              <a:gd name="connsiteX233" fmla="*/ 4294905 w 6848306"/>
              <a:gd name="connsiteY233" fmla="*/ 1888961 h 6196191"/>
              <a:gd name="connsiteX234" fmla="*/ 4108622 w 6848306"/>
              <a:gd name="connsiteY234" fmla="*/ 1988198 h 6196191"/>
              <a:gd name="connsiteX235" fmla="*/ 3932783 w 6848306"/>
              <a:gd name="connsiteY235" fmla="*/ 2014312 h 6196191"/>
              <a:gd name="connsiteX236" fmla="*/ 3598514 w 6848306"/>
              <a:gd name="connsiteY236" fmla="*/ 1988198 h 6196191"/>
              <a:gd name="connsiteX237" fmla="*/ 4171296 w 6848306"/>
              <a:gd name="connsiteY237" fmla="*/ 2090915 h 6196191"/>
              <a:gd name="connsiteX238" fmla="*/ 4451593 w 6848306"/>
              <a:gd name="connsiteY238" fmla="*/ 2197115 h 6196191"/>
              <a:gd name="connsiteX239" fmla="*/ 4399855 w 6848306"/>
              <a:gd name="connsiteY239" fmla="*/ 2390813 h 6196191"/>
              <a:gd name="connsiteX240" fmla="*/ 4400881 w 6848306"/>
              <a:gd name="connsiteY240" fmla="*/ 2396002 h 6196191"/>
              <a:gd name="connsiteX241" fmla="*/ 4450786 w 6848306"/>
              <a:gd name="connsiteY241" fmla="*/ 2382305 h 6196191"/>
              <a:gd name="connsiteX242" fmla="*/ 4866474 w 6848306"/>
              <a:gd name="connsiteY242" fmla="*/ 2326637 h 6196191"/>
              <a:gd name="connsiteX243" fmla="*/ 4596148 w 6848306"/>
              <a:gd name="connsiteY243" fmla="*/ 2195696 h 6196191"/>
              <a:gd name="connsiteX244" fmla="*/ 4393404 w 6848306"/>
              <a:gd name="connsiteY244" fmla="*/ 2056311 h 6196191"/>
              <a:gd name="connsiteX245" fmla="*/ 4529974 w 6848306"/>
              <a:gd name="connsiteY245" fmla="*/ 2035190 h 6196191"/>
              <a:gd name="connsiteX246" fmla="*/ 4628531 w 6848306"/>
              <a:gd name="connsiteY246" fmla="*/ 1967609 h 6196191"/>
              <a:gd name="connsiteX247" fmla="*/ 4572212 w 6848306"/>
              <a:gd name="connsiteY247" fmla="*/ 1869052 h 6196191"/>
              <a:gd name="connsiteX248" fmla="*/ 4567990 w 6848306"/>
              <a:gd name="connsiteY248" fmla="*/ 1783168 h 6196191"/>
              <a:gd name="connsiteX249" fmla="*/ 4784813 w 6848306"/>
              <a:gd name="connsiteY249" fmla="*/ 1739521 h 6196191"/>
              <a:gd name="connsiteX250" fmla="*/ 5187487 w 6848306"/>
              <a:gd name="connsiteY250" fmla="*/ 1636742 h 6196191"/>
              <a:gd name="connsiteX251" fmla="*/ 4843947 w 6848306"/>
              <a:gd name="connsiteY251" fmla="*/ 1694467 h 6196191"/>
              <a:gd name="connsiteX252" fmla="*/ 4717232 w 6848306"/>
              <a:gd name="connsiteY252" fmla="*/ 1635333 h 6196191"/>
              <a:gd name="connsiteX253" fmla="*/ 4670769 w 6848306"/>
              <a:gd name="connsiteY253" fmla="*/ 1577608 h 6196191"/>
              <a:gd name="connsiteX254" fmla="*/ 4572212 w 6848306"/>
              <a:gd name="connsiteY254" fmla="*/ 1507210 h 6196191"/>
              <a:gd name="connsiteX255" fmla="*/ 4869290 w 6848306"/>
              <a:gd name="connsiteY255" fmla="*/ 1532553 h 6196191"/>
              <a:gd name="connsiteX256" fmla="*/ 5187487 w 6848306"/>
              <a:gd name="connsiteY256" fmla="*/ 1472011 h 6196191"/>
              <a:gd name="connsiteX257" fmla="*/ 5011492 w 6848306"/>
              <a:gd name="connsiteY257" fmla="*/ 1466379 h 6196191"/>
              <a:gd name="connsiteX258" fmla="*/ 4843947 w 6848306"/>
              <a:gd name="connsiteY258" fmla="*/ 1415693 h 6196191"/>
              <a:gd name="connsiteX259" fmla="*/ 4827052 w 6848306"/>
              <a:gd name="connsiteY259" fmla="*/ 1284754 h 6196191"/>
              <a:gd name="connsiteX260" fmla="*/ 4798893 w 6848306"/>
              <a:gd name="connsiteY260" fmla="*/ 1181973 h 6196191"/>
              <a:gd name="connsiteX261" fmla="*/ 4984742 w 6848306"/>
              <a:gd name="connsiteY261" fmla="*/ 1103128 h 6196191"/>
              <a:gd name="connsiteX262" fmla="*/ 4996006 w 6848306"/>
              <a:gd name="connsiteY262" fmla="*/ 1063706 h 6196191"/>
              <a:gd name="connsiteX263" fmla="*/ 5019940 w 6848306"/>
              <a:gd name="connsiteY263" fmla="*/ 904608 h 6196191"/>
              <a:gd name="connsiteX264" fmla="*/ 5131169 w 6848306"/>
              <a:gd name="connsiteY264" fmla="*/ 970781 h 6196191"/>
              <a:gd name="connsiteX265" fmla="*/ 5093153 w 6848306"/>
              <a:gd name="connsiteY265" fmla="*/ 773668 h 6196191"/>
              <a:gd name="connsiteX266" fmla="*/ 5190302 w 6848306"/>
              <a:gd name="connsiteY266" fmla="*/ 628650 h 6196191"/>
              <a:gd name="connsiteX267" fmla="*/ 5260700 w 6848306"/>
              <a:gd name="connsiteY267" fmla="*/ 783525 h 6196191"/>
              <a:gd name="connsiteX268" fmla="*/ 5253659 w 6848306"/>
              <a:gd name="connsiteY268" fmla="*/ 901792 h 6196191"/>
              <a:gd name="connsiteX269" fmla="*/ 5360663 w 6848306"/>
              <a:gd name="connsiteY269" fmla="*/ 891936 h 6196191"/>
              <a:gd name="connsiteX270" fmla="*/ 5432470 w 6848306"/>
              <a:gd name="connsiteY270" fmla="*/ 931358 h 6196191"/>
              <a:gd name="connsiteX271" fmla="*/ 5343768 w 6848306"/>
              <a:gd name="connsiteY271" fmla="*/ 990492 h 6196191"/>
              <a:gd name="connsiteX272" fmla="*/ 5352216 w 6848306"/>
              <a:gd name="connsiteY272" fmla="*/ 1094681 h 6196191"/>
              <a:gd name="connsiteX273" fmla="*/ 5318425 w 6848306"/>
              <a:gd name="connsiteY273" fmla="*/ 1284754 h 6196191"/>
              <a:gd name="connsiteX274" fmla="*/ 5638030 w 6848306"/>
              <a:gd name="connsiteY274" fmla="*/ 1059482 h 6196191"/>
              <a:gd name="connsiteX275" fmla="*/ 5602831 w 6848306"/>
              <a:gd name="connsiteY275" fmla="*/ 1232660 h 6196191"/>
              <a:gd name="connsiteX276" fmla="*/ 5532433 w 6848306"/>
              <a:gd name="connsiteY276" fmla="*/ 1377679 h 6196191"/>
              <a:gd name="connsiteX277" fmla="*/ 5523985 w 6848306"/>
              <a:gd name="connsiteY277" fmla="*/ 1490315 h 6196191"/>
              <a:gd name="connsiteX278" fmla="*/ 5840774 w 6848306"/>
              <a:gd name="connsiteY278" fmla="*/ 1604358 h 6196191"/>
              <a:gd name="connsiteX279" fmla="*/ 5626766 w 6848306"/>
              <a:gd name="connsiteY279" fmla="*/ 1693059 h 6196191"/>
              <a:gd name="connsiteX280" fmla="*/ 5395864 w 6848306"/>
              <a:gd name="connsiteY280" fmla="*/ 1614214 h 6196191"/>
              <a:gd name="connsiteX281" fmla="*/ 5294491 w 6848306"/>
              <a:gd name="connsiteY281" fmla="*/ 1587463 h 6196191"/>
              <a:gd name="connsiteX282" fmla="*/ 5459220 w 6848306"/>
              <a:gd name="connsiteY282" fmla="*/ 1735298 h 6196191"/>
              <a:gd name="connsiteX283" fmla="*/ 5802759 w 6848306"/>
              <a:gd name="connsiteY283" fmla="*/ 1798655 h 6196191"/>
              <a:gd name="connsiteX284" fmla="*/ 5975937 w 6848306"/>
              <a:gd name="connsiteY284" fmla="*/ 1847934 h 6196191"/>
              <a:gd name="connsiteX285" fmla="*/ 5785864 w 6848306"/>
              <a:gd name="connsiteY285" fmla="*/ 1901436 h 6196191"/>
              <a:gd name="connsiteX286" fmla="*/ 5715466 w 6848306"/>
              <a:gd name="connsiteY286" fmla="*/ 1925370 h 6196191"/>
              <a:gd name="connsiteX287" fmla="*/ 5494419 w 6848306"/>
              <a:gd name="connsiteY287" fmla="*/ 1953529 h 6196191"/>
              <a:gd name="connsiteX288" fmla="*/ 5888645 w 6848306"/>
              <a:gd name="connsiteY288" fmla="*/ 2005624 h 6196191"/>
              <a:gd name="connsiteX289" fmla="*/ 6051967 w 6848306"/>
              <a:gd name="connsiteY289" fmla="*/ 2050678 h 6196191"/>
              <a:gd name="connsiteX290" fmla="*/ 6016767 w 6848306"/>
              <a:gd name="connsiteY290" fmla="*/ 2156274 h 6196191"/>
              <a:gd name="connsiteX291" fmla="*/ 5866118 w 6848306"/>
              <a:gd name="connsiteY291" fmla="*/ 2236528 h 6196191"/>
              <a:gd name="connsiteX292" fmla="*/ 5723914 w 6848306"/>
              <a:gd name="connsiteY292" fmla="*/ 2257646 h 6196191"/>
              <a:gd name="connsiteX293" fmla="*/ 5453588 w 6848306"/>
              <a:gd name="connsiteY293" fmla="*/ 2236528 h 6196191"/>
              <a:gd name="connsiteX294" fmla="*/ 5916804 w 6848306"/>
              <a:gd name="connsiteY294" fmla="*/ 2319596 h 6196191"/>
              <a:gd name="connsiteX295" fmla="*/ 6143483 w 6848306"/>
              <a:gd name="connsiteY295" fmla="*/ 2405481 h 6196191"/>
              <a:gd name="connsiteX296" fmla="*/ 6105469 w 6848306"/>
              <a:gd name="connsiteY296" fmla="*/ 2581474 h 6196191"/>
              <a:gd name="connsiteX297" fmla="*/ 5683084 w 6848306"/>
              <a:gd name="connsiteY297" fmla="*/ 2629345 h 6196191"/>
              <a:gd name="connsiteX298" fmla="*/ 6035071 w 6848306"/>
              <a:gd name="connsiteY298" fmla="*/ 2670176 h 6196191"/>
              <a:gd name="connsiteX299" fmla="*/ 6063230 w 6848306"/>
              <a:gd name="connsiteY299" fmla="*/ 2740573 h 6196191"/>
              <a:gd name="connsiteX300" fmla="*/ 6296950 w 6848306"/>
              <a:gd name="connsiteY300" fmla="*/ 2775771 h 6196191"/>
              <a:gd name="connsiteX301" fmla="*/ 6033663 w 6848306"/>
              <a:gd name="connsiteY301" fmla="*/ 2919382 h 6196191"/>
              <a:gd name="connsiteX302" fmla="*/ 5912579 w 6848306"/>
              <a:gd name="connsiteY302" fmla="*/ 3002452 h 6196191"/>
              <a:gd name="connsiteX303" fmla="*/ 6223736 w 6848306"/>
              <a:gd name="connsiteY303" fmla="*/ 3060177 h 6196191"/>
              <a:gd name="connsiteX304" fmla="*/ 6211064 w 6848306"/>
              <a:gd name="connsiteY304" fmla="*/ 3120719 h 6196191"/>
              <a:gd name="connsiteX305" fmla="*/ 6140667 w 6848306"/>
              <a:gd name="connsiteY305" fmla="*/ 3174221 h 6196191"/>
              <a:gd name="connsiteX306" fmla="*/ 6482799 w 6848306"/>
              <a:gd name="connsiteY306" fmla="*/ 3186892 h 6196191"/>
              <a:gd name="connsiteX307" fmla="*/ 6153339 w 6848306"/>
              <a:gd name="connsiteY307" fmla="*/ 3381189 h 6196191"/>
              <a:gd name="connsiteX308" fmla="*/ 6560235 w 6848306"/>
              <a:gd name="connsiteY308" fmla="*/ 3478338 h 6196191"/>
              <a:gd name="connsiteX309" fmla="*/ 6502510 w 6848306"/>
              <a:gd name="connsiteY309" fmla="*/ 3575486 h 6196191"/>
              <a:gd name="connsiteX310" fmla="*/ 6460272 w 6848306"/>
              <a:gd name="connsiteY310" fmla="*/ 3614909 h 6196191"/>
              <a:gd name="connsiteX311" fmla="*/ 6299766 w 6848306"/>
              <a:gd name="connsiteY311" fmla="*/ 3665595 h 6196191"/>
              <a:gd name="connsiteX312" fmla="*/ 6764388 w 6848306"/>
              <a:gd name="connsiteY312" fmla="*/ 3758519 h 6196191"/>
              <a:gd name="connsiteX313" fmla="*/ 6736229 w 6848306"/>
              <a:gd name="connsiteY313" fmla="*/ 3809205 h 6196191"/>
              <a:gd name="connsiteX314" fmla="*/ 6482799 w 6848306"/>
              <a:gd name="connsiteY314" fmla="*/ 4004911 h 6196191"/>
              <a:gd name="connsiteX315" fmla="*/ 6085757 w 6848306"/>
              <a:gd name="connsiteY315" fmla="*/ 3992239 h 6196191"/>
              <a:gd name="connsiteX316" fmla="*/ 6077310 w 6848306"/>
              <a:gd name="connsiteY316" fmla="*/ 4059820 h 6196191"/>
              <a:gd name="connsiteX317" fmla="*/ 6733414 w 6848306"/>
              <a:gd name="connsiteY317" fmla="*/ 4147113 h 6196191"/>
              <a:gd name="connsiteX318" fmla="*/ 6744677 w 6848306"/>
              <a:gd name="connsiteY318" fmla="*/ 4190760 h 6196191"/>
              <a:gd name="connsiteX319" fmla="*/ 6653160 w 6848306"/>
              <a:gd name="connsiteY319" fmla="*/ 4238631 h 6196191"/>
              <a:gd name="connsiteX320" fmla="*/ 6484206 w 6848306"/>
              <a:gd name="connsiteY320" fmla="*/ 4411807 h 6196191"/>
              <a:gd name="connsiteX321" fmla="*/ 6140667 w 6848306"/>
              <a:gd name="connsiteY321" fmla="*/ 4365346 h 6196191"/>
              <a:gd name="connsiteX322" fmla="*/ 6001281 w 6848306"/>
              <a:gd name="connsiteY322" fmla="*/ 4370978 h 6196191"/>
              <a:gd name="connsiteX323" fmla="*/ 6437744 w 6848306"/>
              <a:gd name="connsiteY323" fmla="*/ 4537116 h 6196191"/>
              <a:gd name="connsiteX324" fmla="*/ 6660200 w 6848306"/>
              <a:gd name="connsiteY324" fmla="*/ 4528668 h 6196191"/>
              <a:gd name="connsiteX325" fmla="*/ 6755941 w 6848306"/>
              <a:gd name="connsiteY325" fmla="*/ 4565275 h 6196191"/>
              <a:gd name="connsiteX326" fmla="*/ 6798179 w 6848306"/>
              <a:gd name="connsiteY326" fmla="*/ 4625816 h 6196191"/>
              <a:gd name="connsiteX327" fmla="*/ 6791139 w 6848306"/>
              <a:gd name="connsiteY327" fmla="*/ 4694806 h 6196191"/>
              <a:gd name="connsiteX328" fmla="*/ 6609514 w 6848306"/>
              <a:gd name="connsiteY328" fmla="*/ 4742676 h 6196191"/>
              <a:gd name="connsiteX329" fmla="*/ 6571499 w 6848306"/>
              <a:gd name="connsiteY329" fmla="*/ 4784915 h 6196191"/>
              <a:gd name="connsiteX330" fmla="*/ 6512365 w 6848306"/>
              <a:gd name="connsiteY330" fmla="*/ 4835601 h 6196191"/>
              <a:gd name="connsiteX331" fmla="*/ 6667239 w 6848306"/>
              <a:gd name="connsiteY331" fmla="*/ 4924301 h 6196191"/>
              <a:gd name="connsiteX332" fmla="*/ 6691175 w 6848306"/>
              <a:gd name="connsiteY332" fmla="*/ 4974987 h 6196191"/>
              <a:gd name="connsiteX333" fmla="*/ 6578539 w 6848306"/>
              <a:gd name="connsiteY333" fmla="*/ 4970764 h 6196191"/>
              <a:gd name="connsiteX334" fmla="*/ 6586987 w 6848306"/>
              <a:gd name="connsiteY334" fmla="*/ 5066504 h 6196191"/>
              <a:gd name="connsiteX335" fmla="*/ 6371570 w 6848306"/>
              <a:gd name="connsiteY335" fmla="*/ 5046793 h 6196191"/>
              <a:gd name="connsiteX336" fmla="*/ 6270198 w 6848306"/>
              <a:gd name="connsiteY336" fmla="*/ 5097479 h 6196191"/>
              <a:gd name="connsiteX337" fmla="*/ 6095612 w 6848306"/>
              <a:gd name="connsiteY337" fmla="*/ 5056648 h 6196191"/>
              <a:gd name="connsiteX338" fmla="*/ 5957633 w 6848306"/>
              <a:gd name="connsiteY338" fmla="*/ 5091848 h 6196191"/>
              <a:gd name="connsiteX339" fmla="*/ 5549329 w 6848306"/>
              <a:gd name="connsiteY339" fmla="*/ 5048200 h 6196191"/>
              <a:gd name="connsiteX340" fmla="*/ 5419216 w 6848306"/>
              <a:gd name="connsiteY340" fmla="*/ 5037184 h 6196191"/>
              <a:gd name="connsiteX341" fmla="*/ 5443538 w 6848306"/>
              <a:gd name="connsiteY341" fmla="*/ 5420527 h 6196191"/>
              <a:gd name="connsiteX342" fmla="*/ 5316855 w 6848306"/>
              <a:gd name="connsiteY342" fmla="*/ 5635849 h 6196191"/>
              <a:gd name="connsiteX343" fmla="*/ 5155938 w 6848306"/>
              <a:gd name="connsiteY343" fmla="*/ 5481815 h 6196191"/>
              <a:gd name="connsiteX344" fmla="*/ 5158239 w 6848306"/>
              <a:gd name="connsiteY344" fmla="*/ 5413630 h 6196191"/>
              <a:gd name="connsiteX345" fmla="*/ 5147349 w 6848306"/>
              <a:gd name="connsiteY345" fmla="*/ 5413910 h 6196191"/>
              <a:gd name="connsiteX346" fmla="*/ 4989556 w 6848306"/>
              <a:gd name="connsiteY346" fmla="*/ 5369179 h 6196191"/>
              <a:gd name="connsiteX347" fmla="*/ 5000002 w 6848306"/>
              <a:gd name="connsiteY347" fmla="*/ 5487565 h 6196191"/>
              <a:gd name="connsiteX348" fmla="*/ 4733631 w 6848306"/>
              <a:gd name="connsiteY348" fmla="*/ 5463192 h 6196191"/>
              <a:gd name="connsiteX349" fmla="*/ 4608281 w 6848306"/>
              <a:gd name="connsiteY349" fmla="*/ 5525867 h 6196191"/>
              <a:gd name="connsiteX350" fmla="*/ 4392400 w 6848306"/>
              <a:gd name="connsiteY350" fmla="*/ 5475378 h 6196191"/>
              <a:gd name="connsiteX351" fmla="*/ 4221784 w 6848306"/>
              <a:gd name="connsiteY351" fmla="*/ 5518903 h 6196191"/>
              <a:gd name="connsiteX352" fmla="*/ 3716900 w 6848306"/>
              <a:gd name="connsiteY352" fmla="*/ 5464932 h 6196191"/>
              <a:gd name="connsiteX353" fmla="*/ 3556012 w 6848306"/>
              <a:gd name="connsiteY353" fmla="*/ 5451309 h 6196191"/>
              <a:gd name="connsiteX354" fmla="*/ 3586087 w 6848306"/>
              <a:gd name="connsiteY354" fmla="*/ 5925327 h 6196191"/>
              <a:gd name="connsiteX355" fmla="*/ 3429439 w 6848306"/>
              <a:gd name="connsiteY355" fmla="*/ 6191581 h 6196191"/>
              <a:gd name="connsiteX356" fmla="*/ 3233660 w 6848306"/>
              <a:gd name="connsiteY356" fmla="*/ 5906278 h 6196191"/>
              <a:gd name="connsiteX357" fmla="*/ 3288620 w 6848306"/>
              <a:gd name="connsiteY357" fmla="*/ 5337841 h 6196191"/>
              <a:gd name="connsiteX358" fmla="*/ 3046625 w 6848306"/>
              <a:gd name="connsiteY358" fmla="*/ 5386589 h 6196191"/>
              <a:gd name="connsiteX359" fmla="*/ 2640976 w 6848306"/>
              <a:gd name="connsiteY359" fmla="*/ 5576354 h 6196191"/>
              <a:gd name="connsiteX360" fmla="*/ 2473842 w 6848306"/>
              <a:gd name="connsiteY360" fmla="*/ 5524125 h 6196191"/>
              <a:gd name="connsiteX361" fmla="*/ 2183935 w 6848306"/>
              <a:gd name="connsiteY361" fmla="*/ 5467663 h 6196191"/>
              <a:gd name="connsiteX362" fmla="*/ 2184849 w 6848306"/>
              <a:gd name="connsiteY362" fmla="*/ 5465670 h 6196191"/>
              <a:gd name="connsiteX363" fmla="*/ 2150410 w 6848306"/>
              <a:gd name="connsiteY363" fmla="*/ 5472083 h 6196191"/>
              <a:gd name="connsiteX364" fmla="*/ 1781333 w 6848306"/>
              <a:gd name="connsiteY364" fmla="*/ 5419083 h 6196191"/>
              <a:gd name="connsiteX365" fmla="*/ 1648995 w 6848306"/>
              <a:gd name="connsiteY365" fmla="*/ 5407878 h 6196191"/>
              <a:gd name="connsiteX366" fmla="*/ 1673733 w 6848306"/>
              <a:gd name="connsiteY366" fmla="*/ 5797780 h 6196191"/>
              <a:gd name="connsiteX367" fmla="*/ 1544883 w 6848306"/>
              <a:gd name="connsiteY367" fmla="*/ 6016786 h 6196191"/>
              <a:gd name="connsiteX368" fmla="*/ 1383845 w 6848306"/>
              <a:gd name="connsiteY368" fmla="*/ 5782111 h 6196191"/>
              <a:gd name="connsiteX369" fmla="*/ 1429052 w 6848306"/>
              <a:gd name="connsiteY369" fmla="*/ 5314546 h 6196191"/>
              <a:gd name="connsiteX370" fmla="*/ 1230000 w 6848306"/>
              <a:gd name="connsiteY370" fmla="*/ 5354642 h 6196191"/>
              <a:gd name="connsiteX371" fmla="*/ 896336 w 6848306"/>
              <a:gd name="connsiteY371" fmla="*/ 5510734 h 6196191"/>
              <a:gd name="connsiteX372" fmla="*/ 758860 w 6848306"/>
              <a:gd name="connsiteY372" fmla="*/ 5467773 h 6196191"/>
              <a:gd name="connsiteX373" fmla="*/ 532599 w 6848306"/>
              <a:gd name="connsiteY373" fmla="*/ 5394739 h 6196191"/>
              <a:gd name="connsiteX374" fmla="*/ 442381 w 6848306"/>
              <a:gd name="connsiteY374" fmla="*/ 5357507 h 6196191"/>
              <a:gd name="connsiteX375" fmla="*/ 505391 w 6848306"/>
              <a:gd name="connsiteY375" fmla="*/ 5294497 h 6196191"/>
              <a:gd name="connsiteX376" fmla="*/ 223279 w 6848306"/>
              <a:gd name="connsiteY376" fmla="*/ 5277313 h 6196191"/>
              <a:gd name="connsiteX377" fmla="*/ 123037 w 6848306"/>
              <a:gd name="connsiteY377" fmla="*/ 5265856 h 6196191"/>
              <a:gd name="connsiteX378" fmla="*/ 58596 w 6848306"/>
              <a:gd name="connsiteY378" fmla="*/ 5221462 h 6196191"/>
              <a:gd name="connsiteX379" fmla="*/ 57163 w 6848306"/>
              <a:gd name="connsiteY379" fmla="*/ 5132676 h 6196191"/>
              <a:gd name="connsiteX380" fmla="*/ 372211 w 6848306"/>
              <a:gd name="connsiteY380" fmla="*/ 5061074 h 6196191"/>
              <a:gd name="connsiteX381" fmla="*/ 528303 w 6848306"/>
              <a:gd name="connsiteY381" fmla="*/ 5022410 h 6196191"/>
              <a:gd name="connsiteX382" fmla="*/ 383667 w 6848306"/>
              <a:gd name="connsiteY382" fmla="*/ 5056779 h 6196191"/>
              <a:gd name="connsiteX383" fmla="*/ 312065 w 6848306"/>
              <a:gd name="connsiteY383" fmla="*/ 5013818 h 6196191"/>
              <a:gd name="connsiteX384" fmla="*/ 155974 w 6848306"/>
              <a:gd name="connsiteY384" fmla="*/ 4962265 h 6196191"/>
              <a:gd name="connsiteX385" fmla="*/ 77212 w 6848306"/>
              <a:gd name="connsiteY385" fmla="*/ 4912143 h 6196191"/>
              <a:gd name="connsiteX386" fmla="*/ 104421 w 6848306"/>
              <a:gd name="connsiteY386" fmla="*/ 4806172 h 6196191"/>
              <a:gd name="connsiteX387" fmla="*/ 442381 w 6848306"/>
              <a:gd name="connsiteY387" fmla="*/ 4760347 h 6196191"/>
              <a:gd name="connsiteX388" fmla="*/ 292017 w 6848306"/>
              <a:gd name="connsiteY388" fmla="*/ 4701634 h 6196191"/>
              <a:gd name="connsiteX389" fmla="*/ 249056 w 6848306"/>
              <a:gd name="connsiteY389" fmla="*/ 4640056 h 6196191"/>
              <a:gd name="connsiteX390" fmla="*/ 294881 w 6848306"/>
              <a:gd name="connsiteY390" fmla="*/ 4588503 h 6196191"/>
              <a:gd name="connsiteX391" fmla="*/ 115877 w 6848306"/>
              <a:gd name="connsiteY391" fmla="*/ 4451027 h 6196191"/>
              <a:gd name="connsiteX392" fmla="*/ 57163 w 6848306"/>
              <a:gd name="connsiteY392" fmla="*/ 4356513 h 6196191"/>
              <a:gd name="connsiteX393" fmla="*/ 148813 w 6848306"/>
              <a:gd name="connsiteY393" fmla="*/ 4296368 h 6196191"/>
              <a:gd name="connsiteX394" fmla="*/ 395123 w 6848306"/>
              <a:gd name="connsiteY394" fmla="*/ 4263431 h 6196191"/>
              <a:gd name="connsiteX395" fmla="*/ 711604 w 6848306"/>
              <a:gd name="connsiteY395" fmla="*/ 4181805 h 6196191"/>
              <a:gd name="connsiteX396" fmla="*/ 621385 w 6848306"/>
              <a:gd name="connsiteY396" fmla="*/ 4147436 h 6196191"/>
              <a:gd name="connsiteX397" fmla="*/ 383667 w 6848306"/>
              <a:gd name="connsiteY397" fmla="*/ 4058650 h 6196191"/>
              <a:gd name="connsiteX398" fmla="*/ 345003 w 6848306"/>
              <a:gd name="connsiteY398" fmla="*/ 3994209 h 6196191"/>
              <a:gd name="connsiteX399" fmla="*/ 403716 w 6848306"/>
              <a:gd name="connsiteY399" fmla="*/ 3956976 h 6196191"/>
              <a:gd name="connsiteX400" fmla="*/ 894904 w 6848306"/>
              <a:gd name="connsiteY400" fmla="*/ 3926902 h 6196191"/>
              <a:gd name="connsiteX401" fmla="*/ 821870 w 6848306"/>
              <a:gd name="connsiteY401" fmla="*/ 3849573 h 6196191"/>
              <a:gd name="connsiteX402" fmla="*/ 700147 w 6848306"/>
              <a:gd name="connsiteY402" fmla="*/ 3795155 h 6196191"/>
              <a:gd name="connsiteX403" fmla="*/ 493935 w 6848306"/>
              <a:gd name="connsiteY403" fmla="*/ 3790860 h 6196191"/>
              <a:gd name="connsiteX404" fmla="*/ 312065 w 6848306"/>
              <a:gd name="connsiteY404" fmla="*/ 3713530 h 6196191"/>
              <a:gd name="connsiteX405" fmla="*/ 316362 w 6848306"/>
              <a:gd name="connsiteY405" fmla="*/ 3611855 h 6196191"/>
              <a:gd name="connsiteX406" fmla="*/ 897768 w 6848306"/>
              <a:gd name="connsiteY406" fmla="*/ 3558870 h 6196191"/>
              <a:gd name="connsiteX407" fmla="*/ 1093956 w 6848306"/>
              <a:gd name="connsiteY407" fmla="*/ 3412802 h 6196191"/>
              <a:gd name="connsiteX408" fmla="*/ 932137 w 6848306"/>
              <a:gd name="connsiteY408" fmla="*/ 3418531 h 6196191"/>
              <a:gd name="connsiteX409" fmla="*/ 817574 w 6848306"/>
              <a:gd name="connsiteY409" fmla="*/ 3451467 h 6196191"/>
              <a:gd name="connsiteX410" fmla="*/ 419469 w 6848306"/>
              <a:gd name="connsiteY410" fmla="*/ 3301104 h 6196191"/>
              <a:gd name="connsiteX411" fmla="*/ 917817 w 6848306"/>
              <a:gd name="connsiteY411" fmla="*/ 3149308 h 6196191"/>
              <a:gd name="connsiteX412" fmla="*/ 947889 w 6848306"/>
              <a:gd name="connsiteY412" fmla="*/ 3037609 h 6196191"/>
              <a:gd name="connsiteX413" fmla="*/ 539760 w 6848306"/>
              <a:gd name="connsiteY413" fmla="*/ 2966008 h 6196191"/>
              <a:gd name="connsiteX414" fmla="*/ 787501 w 6848306"/>
              <a:gd name="connsiteY414" fmla="*/ 2882949 h 6196191"/>
              <a:gd name="connsiteX415" fmla="*/ 604200 w 6848306"/>
              <a:gd name="connsiteY415" fmla="*/ 2723993 h 6196191"/>
              <a:gd name="connsiteX416" fmla="*/ 1086797 w 6848306"/>
              <a:gd name="connsiteY416" fmla="*/ 2650960 h 6196191"/>
              <a:gd name="connsiteX417" fmla="*/ 811846 w 6848306"/>
              <a:gd name="connsiteY417" fmla="*/ 2517780 h 6196191"/>
              <a:gd name="connsiteX418" fmla="*/ 605633 w 6848306"/>
              <a:gd name="connsiteY418" fmla="*/ 2376009 h 6196191"/>
              <a:gd name="connsiteX419" fmla="*/ 744540 w 6848306"/>
              <a:gd name="connsiteY419" fmla="*/ 2354528 h 6196191"/>
              <a:gd name="connsiteX420" fmla="*/ 844782 w 6848306"/>
              <a:gd name="connsiteY420" fmla="*/ 2285790 h 6196191"/>
              <a:gd name="connsiteX421" fmla="*/ 787501 w 6848306"/>
              <a:gd name="connsiteY421" fmla="*/ 2185548 h 6196191"/>
              <a:gd name="connsiteX422" fmla="*/ 783206 w 6848306"/>
              <a:gd name="connsiteY422" fmla="*/ 2098194 h 6196191"/>
              <a:gd name="connsiteX423" fmla="*/ 1003739 w 6848306"/>
              <a:gd name="connsiteY423" fmla="*/ 2053800 h 6196191"/>
              <a:gd name="connsiteX424" fmla="*/ 1413301 w 6848306"/>
              <a:gd name="connsiteY424" fmla="*/ 1949263 h 6196191"/>
              <a:gd name="connsiteX425" fmla="*/ 1063884 w 6848306"/>
              <a:gd name="connsiteY425" fmla="*/ 2007975 h 6196191"/>
              <a:gd name="connsiteX426" fmla="*/ 935001 w 6848306"/>
              <a:gd name="connsiteY426" fmla="*/ 1947830 h 6196191"/>
              <a:gd name="connsiteX427" fmla="*/ 887743 w 6848306"/>
              <a:gd name="connsiteY427" fmla="*/ 1889117 h 6196191"/>
              <a:gd name="connsiteX428" fmla="*/ 787501 w 6848306"/>
              <a:gd name="connsiteY428" fmla="*/ 1817515 h 6196191"/>
              <a:gd name="connsiteX429" fmla="*/ 1089661 w 6848306"/>
              <a:gd name="connsiteY429" fmla="*/ 1843292 h 6196191"/>
              <a:gd name="connsiteX430" fmla="*/ 1413301 w 6848306"/>
              <a:gd name="connsiteY430" fmla="*/ 1781714 h 6196191"/>
              <a:gd name="connsiteX431" fmla="*/ 1234296 w 6848306"/>
              <a:gd name="connsiteY431" fmla="*/ 1775985 h 6196191"/>
              <a:gd name="connsiteX432" fmla="*/ 1063884 w 6848306"/>
              <a:gd name="connsiteY432" fmla="*/ 1724432 h 6196191"/>
              <a:gd name="connsiteX433" fmla="*/ 1046700 w 6848306"/>
              <a:gd name="connsiteY433" fmla="*/ 1591254 h 6196191"/>
              <a:gd name="connsiteX434" fmla="*/ 1018059 w 6848306"/>
              <a:gd name="connsiteY434" fmla="*/ 1486714 h 6196191"/>
              <a:gd name="connsiteX435" fmla="*/ 1207088 w 6848306"/>
              <a:gd name="connsiteY435" fmla="*/ 1406520 h 6196191"/>
              <a:gd name="connsiteX436" fmla="*/ 1218544 w 6848306"/>
              <a:gd name="connsiteY436" fmla="*/ 1366423 h 6196191"/>
              <a:gd name="connsiteX437" fmla="*/ 1242888 w 6848306"/>
              <a:gd name="connsiteY437" fmla="*/ 1204604 h 6196191"/>
              <a:gd name="connsiteX438" fmla="*/ 1356019 w 6848306"/>
              <a:gd name="connsiteY438" fmla="*/ 1271909 h 6196191"/>
              <a:gd name="connsiteX439" fmla="*/ 1317354 w 6848306"/>
              <a:gd name="connsiteY439" fmla="*/ 1071424 h 6196191"/>
              <a:gd name="connsiteX440" fmla="*/ 1416165 w 6848306"/>
              <a:gd name="connsiteY440" fmla="*/ 923925 h 6196191"/>
              <a:gd name="connsiteX441" fmla="*/ 1487767 w 6848306"/>
              <a:gd name="connsiteY441" fmla="*/ 1081449 h 6196191"/>
              <a:gd name="connsiteX442" fmla="*/ 1480606 w 6848306"/>
              <a:gd name="connsiteY442" fmla="*/ 1201740 h 6196191"/>
              <a:gd name="connsiteX443" fmla="*/ 1589441 w 6848306"/>
              <a:gd name="connsiteY443" fmla="*/ 1191715 h 6196191"/>
              <a:gd name="connsiteX444" fmla="*/ 1662475 w 6848306"/>
              <a:gd name="connsiteY444" fmla="*/ 1231812 h 6196191"/>
              <a:gd name="connsiteX445" fmla="*/ 1572256 w 6848306"/>
              <a:gd name="connsiteY445" fmla="*/ 1291957 h 6196191"/>
              <a:gd name="connsiteX446" fmla="*/ 1580848 w 6848306"/>
              <a:gd name="connsiteY446" fmla="*/ 1397928 h 6196191"/>
              <a:gd name="connsiteX447" fmla="*/ 1546479 w 6848306"/>
              <a:gd name="connsiteY447" fmla="*/ 1591254 h 6196191"/>
              <a:gd name="connsiteX448" fmla="*/ 1871552 w 6848306"/>
              <a:gd name="connsiteY448" fmla="*/ 1362128 h 6196191"/>
              <a:gd name="connsiteX449" fmla="*/ 1835750 w 6848306"/>
              <a:gd name="connsiteY449" fmla="*/ 1538268 h 6196191"/>
              <a:gd name="connsiteX450" fmla="*/ 1764149 w 6848306"/>
              <a:gd name="connsiteY450" fmla="*/ 1685768 h 6196191"/>
              <a:gd name="connsiteX451" fmla="*/ 1755557 w 6848306"/>
              <a:gd name="connsiteY451" fmla="*/ 1800331 h 6196191"/>
              <a:gd name="connsiteX452" fmla="*/ 2077765 w 6848306"/>
              <a:gd name="connsiteY452" fmla="*/ 1916325 h 6196191"/>
              <a:gd name="connsiteX453" fmla="*/ 1860096 w 6848306"/>
              <a:gd name="connsiteY453" fmla="*/ 2006544 h 6196191"/>
              <a:gd name="connsiteX454" fmla="*/ 1625242 w 6848306"/>
              <a:gd name="connsiteY454" fmla="*/ 1926350 h 6196191"/>
              <a:gd name="connsiteX455" fmla="*/ 1522135 w 6848306"/>
              <a:gd name="connsiteY455" fmla="*/ 1899140 h 6196191"/>
              <a:gd name="connsiteX456" fmla="*/ 1689683 w 6848306"/>
              <a:gd name="connsiteY456" fmla="*/ 2049505 h 6196191"/>
              <a:gd name="connsiteX457" fmla="*/ 2039100 w 6848306"/>
              <a:gd name="connsiteY457" fmla="*/ 2113946 h 6196191"/>
              <a:gd name="connsiteX458" fmla="*/ 2215240 w 6848306"/>
              <a:gd name="connsiteY458" fmla="*/ 2164068 h 6196191"/>
              <a:gd name="connsiteX459" fmla="*/ 2021915 w 6848306"/>
              <a:gd name="connsiteY459" fmla="*/ 2218485 h 6196191"/>
              <a:gd name="connsiteX460" fmla="*/ 1950313 w 6848306"/>
              <a:gd name="connsiteY460" fmla="*/ 2242829 h 6196191"/>
              <a:gd name="connsiteX461" fmla="*/ 1725485 w 6848306"/>
              <a:gd name="connsiteY461" fmla="*/ 2271470 h 6196191"/>
              <a:gd name="connsiteX462" fmla="*/ 2126454 w 6848306"/>
              <a:gd name="connsiteY462" fmla="*/ 2324456 h 6196191"/>
              <a:gd name="connsiteX463" fmla="*/ 2292571 w 6848306"/>
              <a:gd name="connsiteY463" fmla="*/ 2370281 h 6196191"/>
              <a:gd name="connsiteX464" fmla="*/ 2300021 w 6848306"/>
              <a:gd name="connsiteY464" fmla="*/ 2431500 h 6196191"/>
              <a:gd name="connsiteX465" fmla="*/ 2293389 w 6848306"/>
              <a:gd name="connsiteY465" fmla="*/ 2437073 h 6196191"/>
              <a:gd name="connsiteX466" fmla="*/ 2357703 w 6848306"/>
              <a:gd name="connsiteY466" fmla="*/ 2434619 h 6196191"/>
              <a:gd name="connsiteX467" fmla="*/ 2508662 w 6848306"/>
              <a:gd name="connsiteY467" fmla="*/ 2381659 h 6196191"/>
              <a:gd name="connsiteX468" fmla="*/ 2285816 w 6848306"/>
              <a:gd name="connsiteY468" fmla="*/ 2188410 h 6196191"/>
              <a:gd name="connsiteX469" fmla="*/ 2872527 w 6848306"/>
              <a:gd name="connsiteY469" fmla="*/ 2099621 h 6196191"/>
              <a:gd name="connsiteX470" fmla="*/ 2538259 w 6848306"/>
              <a:gd name="connsiteY470" fmla="*/ 1937709 h 6196191"/>
              <a:gd name="connsiteX471" fmla="*/ 2287558 w 6848306"/>
              <a:gd name="connsiteY471" fmla="*/ 1765353 h 6196191"/>
              <a:gd name="connsiteX472" fmla="*/ 2456432 w 6848306"/>
              <a:gd name="connsiteY472" fmla="*/ 1739237 h 6196191"/>
              <a:gd name="connsiteX473" fmla="*/ 2578301 w 6848306"/>
              <a:gd name="connsiteY473" fmla="*/ 1655670 h 6196191"/>
              <a:gd name="connsiteX474" fmla="*/ 2508662 w 6848306"/>
              <a:gd name="connsiteY474" fmla="*/ 1533802 h 6196191"/>
              <a:gd name="connsiteX475" fmla="*/ 2503439 w 6848306"/>
              <a:gd name="connsiteY475" fmla="*/ 1427603 h 6196191"/>
              <a:gd name="connsiteX476" fmla="*/ 2771550 w 6848306"/>
              <a:gd name="connsiteY476" fmla="*/ 1373632 h 6196191"/>
              <a:gd name="connsiteX477" fmla="*/ 3269470 w 6848306"/>
              <a:gd name="connsiteY477" fmla="*/ 1246541 h 6196191"/>
              <a:gd name="connsiteX478" fmla="*/ 2844671 w 6848306"/>
              <a:gd name="connsiteY478" fmla="*/ 1317920 h 6196191"/>
              <a:gd name="connsiteX479" fmla="*/ 2687983 w 6848306"/>
              <a:gd name="connsiteY479" fmla="*/ 1244799 h 6196191"/>
              <a:gd name="connsiteX480" fmla="*/ 2630530 w 6848306"/>
              <a:gd name="connsiteY480" fmla="*/ 1173420 h 6196191"/>
              <a:gd name="connsiteX481" fmla="*/ 2508662 w 6848306"/>
              <a:gd name="connsiteY481" fmla="*/ 1086371 h 6196191"/>
              <a:gd name="connsiteX482" fmla="*/ 2876009 w 6848306"/>
              <a:gd name="connsiteY482" fmla="*/ 1117709 h 6196191"/>
              <a:gd name="connsiteX483" fmla="*/ 3269470 w 6848306"/>
              <a:gd name="connsiteY483" fmla="*/ 1042846 h 6196191"/>
              <a:gd name="connsiteX484" fmla="*/ 3051847 w 6848306"/>
              <a:gd name="connsiteY484" fmla="*/ 1035882 h 6196191"/>
              <a:gd name="connsiteX485" fmla="*/ 2844671 w 6848306"/>
              <a:gd name="connsiteY485" fmla="*/ 973206 h 6196191"/>
              <a:gd name="connsiteX486" fmla="*/ 2823779 w 6848306"/>
              <a:gd name="connsiteY486" fmla="*/ 811296 h 6196191"/>
              <a:gd name="connsiteX487" fmla="*/ 2788960 w 6848306"/>
              <a:gd name="connsiteY487" fmla="*/ 684204 h 6196191"/>
              <a:gd name="connsiteX488" fmla="*/ 3018769 w 6848306"/>
              <a:gd name="connsiteY488" fmla="*/ 586709 h 6196191"/>
              <a:gd name="connsiteX489" fmla="*/ 3032697 w 6848306"/>
              <a:gd name="connsiteY489" fmla="*/ 537962 h 6196191"/>
              <a:gd name="connsiteX490" fmla="*/ 3062293 w 6848306"/>
              <a:gd name="connsiteY490" fmla="*/ 341232 h 6196191"/>
              <a:gd name="connsiteX491" fmla="*/ 3199831 w 6848306"/>
              <a:gd name="connsiteY491" fmla="*/ 423057 h 6196191"/>
              <a:gd name="connsiteX492" fmla="*/ 3152823 w 6848306"/>
              <a:gd name="connsiteY492" fmla="*/ 179320 h 6196191"/>
              <a:gd name="connsiteX493" fmla="*/ 3272952 w 6848306"/>
              <a:gd name="connsiteY493" fmla="*/ 0 h 6196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Lst>
            <a:rect l="l" t="t" r="r" b="b"/>
            <a:pathLst>
              <a:path w="6848306" h="6196191">
                <a:moveTo>
                  <a:pt x="2198767" y="5435336"/>
                </a:moveTo>
                <a:lnTo>
                  <a:pt x="2196172" y="5436697"/>
                </a:lnTo>
                <a:lnTo>
                  <a:pt x="2196242" y="5440840"/>
                </a:lnTo>
                <a:close/>
                <a:moveTo>
                  <a:pt x="5160685" y="5373340"/>
                </a:moveTo>
                <a:lnTo>
                  <a:pt x="5128834" y="5374401"/>
                </a:lnTo>
                <a:cubicBezTo>
                  <a:pt x="5136560" y="5380385"/>
                  <a:pt x="5142898" y="5385588"/>
                  <a:pt x="5147984" y="5390084"/>
                </a:cubicBezTo>
                <a:lnTo>
                  <a:pt x="5158824" y="5400739"/>
                </a:lnTo>
                <a:close/>
                <a:moveTo>
                  <a:pt x="5204784" y="5018070"/>
                </a:moveTo>
                <a:lnTo>
                  <a:pt x="5175977" y="5018099"/>
                </a:lnTo>
                <a:cubicBezTo>
                  <a:pt x="5117300" y="5026423"/>
                  <a:pt x="5100979" y="5079306"/>
                  <a:pt x="5027858" y="5087140"/>
                </a:cubicBezTo>
                <a:cubicBezTo>
                  <a:pt x="5184546" y="5087140"/>
                  <a:pt x="5064417" y="5177671"/>
                  <a:pt x="4980850" y="5139370"/>
                </a:cubicBezTo>
                <a:cubicBezTo>
                  <a:pt x="5104461" y="5202045"/>
                  <a:pt x="4937327" y="5172447"/>
                  <a:pt x="4907729" y="5202045"/>
                </a:cubicBezTo>
                <a:cubicBezTo>
                  <a:pt x="4768451" y="5238604"/>
                  <a:pt x="4980850" y="5301280"/>
                  <a:pt x="5099237" y="5311726"/>
                </a:cubicBezTo>
                <a:cubicBezTo>
                  <a:pt x="5119477" y="5308679"/>
                  <a:pt x="5138409" y="5307455"/>
                  <a:pt x="5155636" y="5307635"/>
                </a:cubicBezTo>
                <a:lnTo>
                  <a:pt x="5166955" y="5308698"/>
                </a:lnTo>
                <a:lnTo>
                  <a:pt x="5169856" y="5283585"/>
                </a:lnTo>
                <a:cubicBezTo>
                  <a:pt x="5181513" y="5193978"/>
                  <a:pt x="5198610" y="5093905"/>
                  <a:pt x="5204536" y="5023577"/>
                </a:cubicBezTo>
                <a:close/>
                <a:moveTo>
                  <a:pt x="5204472" y="4958385"/>
                </a:moveTo>
                <a:lnTo>
                  <a:pt x="5189537" y="4962592"/>
                </a:lnTo>
                <a:cubicBezTo>
                  <a:pt x="5164238" y="4971133"/>
                  <a:pt x="5157002" y="4982069"/>
                  <a:pt x="5205261" y="5006715"/>
                </a:cubicBezTo>
                <a:lnTo>
                  <a:pt x="5205293" y="5006730"/>
                </a:lnTo>
                <a:lnTo>
                  <a:pt x="5206628" y="4977037"/>
                </a:lnTo>
                <a:close/>
                <a:moveTo>
                  <a:pt x="5159327" y="4889608"/>
                </a:moveTo>
                <a:cubicBezTo>
                  <a:pt x="5151408" y="4890213"/>
                  <a:pt x="5143225" y="4894729"/>
                  <a:pt x="5134864" y="4901590"/>
                </a:cubicBezTo>
                <a:lnTo>
                  <a:pt x="5123863" y="4912823"/>
                </a:lnTo>
                <a:lnTo>
                  <a:pt x="5132922" y="4916963"/>
                </a:lnTo>
                <a:cubicBezTo>
                  <a:pt x="5144109" y="4920979"/>
                  <a:pt x="5157153" y="4924807"/>
                  <a:pt x="5171216" y="4928248"/>
                </a:cubicBezTo>
                <a:lnTo>
                  <a:pt x="5198142" y="4932557"/>
                </a:lnTo>
                <a:lnTo>
                  <a:pt x="5192887" y="4918562"/>
                </a:lnTo>
                <a:cubicBezTo>
                  <a:pt x="5182492" y="4896592"/>
                  <a:pt x="5171207" y="4888701"/>
                  <a:pt x="5159327" y="4889608"/>
                </a:cubicBezTo>
                <a:close/>
                <a:moveTo>
                  <a:pt x="4277979" y="4627713"/>
                </a:moveTo>
                <a:lnTo>
                  <a:pt x="4276358" y="4628848"/>
                </a:lnTo>
                <a:lnTo>
                  <a:pt x="4281166" y="4639430"/>
                </a:lnTo>
                <a:cubicBezTo>
                  <a:pt x="4284292" y="4643757"/>
                  <a:pt x="4288694" y="4648417"/>
                  <a:pt x="4294233" y="4653344"/>
                </a:cubicBezTo>
                <a:lnTo>
                  <a:pt x="4330861" y="4679132"/>
                </a:lnTo>
                <a:lnTo>
                  <a:pt x="4359276" y="4662926"/>
                </a:lnTo>
                <a:lnTo>
                  <a:pt x="4367099" y="4655261"/>
                </a:lnTo>
                <a:lnTo>
                  <a:pt x="4351273" y="4648480"/>
                </a:lnTo>
                <a:lnTo>
                  <a:pt x="4343757" y="4650072"/>
                </a:lnTo>
                <a:cubicBezTo>
                  <a:pt x="4336503" y="4652006"/>
                  <a:pt x="4327758" y="4654679"/>
                  <a:pt x="4317375" y="4658199"/>
                </a:cubicBezTo>
                <a:lnTo>
                  <a:pt x="4323063" y="4637254"/>
                </a:lnTo>
                <a:lnTo>
                  <a:pt x="4301299" y="4629722"/>
                </a:lnTo>
                <a:close/>
                <a:moveTo>
                  <a:pt x="442381" y="4518334"/>
                </a:moveTo>
                <a:cubicBezTo>
                  <a:pt x="293450" y="4648648"/>
                  <a:pt x="735948" y="4577046"/>
                  <a:pt x="694419" y="4561295"/>
                </a:cubicBezTo>
                <a:cubicBezTo>
                  <a:pt x="607065" y="4528357"/>
                  <a:pt x="505391" y="4589936"/>
                  <a:pt x="442381" y="4518334"/>
                </a:cubicBezTo>
                <a:close/>
                <a:moveTo>
                  <a:pt x="2313591" y="4409273"/>
                </a:moveTo>
                <a:lnTo>
                  <a:pt x="2303823" y="4409786"/>
                </a:lnTo>
                <a:lnTo>
                  <a:pt x="2318347" y="4413794"/>
                </a:lnTo>
                <a:lnTo>
                  <a:pt x="2383713" y="4433674"/>
                </a:lnTo>
                <a:lnTo>
                  <a:pt x="2389402" y="4431838"/>
                </a:lnTo>
                <a:cubicBezTo>
                  <a:pt x="2398926" y="4427935"/>
                  <a:pt x="2401810" y="4424480"/>
                  <a:pt x="2395499" y="4422086"/>
                </a:cubicBezTo>
                <a:cubicBezTo>
                  <a:pt x="2368949" y="4412075"/>
                  <a:pt x="2341311" y="4409246"/>
                  <a:pt x="2313591" y="4409273"/>
                </a:cubicBezTo>
                <a:close/>
                <a:moveTo>
                  <a:pt x="4244569" y="4172298"/>
                </a:moveTo>
                <a:lnTo>
                  <a:pt x="4249284" y="4187863"/>
                </a:lnTo>
                <a:cubicBezTo>
                  <a:pt x="4258553" y="4200798"/>
                  <a:pt x="4279125" y="4214794"/>
                  <a:pt x="4311734" y="4226749"/>
                </a:cubicBezTo>
                <a:lnTo>
                  <a:pt x="4342971" y="4235370"/>
                </a:lnTo>
                <a:lnTo>
                  <a:pt x="4381626" y="4232063"/>
                </a:lnTo>
                <a:cubicBezTo>
                  <a:pt x="4444398" y="4224177"/>
                  <a:pt x="4496008" y="4210647"/>
                  <a:pt x="4480697" y="4204840"/>
                </a:cubicBezTo>
                <a:cubicBezTo>
                  <a:pt x="4405547" y="4176504"/>
                  <a:pt x="4319618" y="4219315"/>
                  <a:pt x="4257810" y="4183300"/>
                </a:cubicBezTo>
                <a:close/>
                <a:moveTo>
                  <a:pt x="2721321" y="3592708"/>
                </a:moveTo>
                <a:lnTo>
                  <a:pt x="2721191" y="3593630"/>
                </a:lnTo>
                <a:lnTo>
                  <a:pt x="2706458" y="3627258"/>
                </a:lnTo>
                <a:lnTo>
                  <a:pt x="2723537" y="3616066"/>
                </a:lnTo>
                <a:cubicBezTo>
                  <a:pt x="2728366" y="3610000"/>
                  <a:pt x="2729134" y="3603948"/>
                  <a:pt x="2726669" y="3598133"/>
                </a:cubicBezTo>
                <a:close/>
                <a:moveTo>
                  <a:pt x="2382788" y="3513045"/>
                </a:moveTo>
                <a:cubicBezTo>
                  <a:pt x="2417873" y="3576770"/>
                  <a:pt x="2477661" y="3583572"/>
                  <a:pt x="2542281" y="3572653"/>
                </a:cubicBezTo>
                <a:lnTo>
                  <a:pt x="2609974" y="3555556"/>
                </a:lnTo>
                <a:lnTo>
                  <a:pt x="2594748" y="3554146"/>
                </a:lnTo>
                <a:cubicBezTo>
                  <a:pt x="2579634" y="3553827"/>
                  <a:pt x="2564591" y="3554643"/>
                  <a:pt x="2550445" y="3556819"/>
                </a:cubicBezTo>
                <a:cubicBezTo>
                  <a:pt x="2532165" y="3463895"/>
                  <a:pt x="2427244" y="3574910"/>
                  <a:pt x="2405965" y="3523639"/>
                </a:cubicBezTo>
                <a:lnTo>
                  <a:pt x="2405632" y="3520505"/>
                </a:lnTo>
                <a:close/>
                <a:moveTo>
                  <a:pt x="4579384" y="3474158"/>
                </a:moveTo>
                <a:cubicBezTo>
                  <a:pt x="4566933" y="3472706"/>
                  <a:pt x="4551973" y="3477810"/>
                  <a:pt x="4537718" y="3482562"/>
                </a:cubicBezTo>
                <a:lnTo>
                  <a:pt x="4532018" y="3484234"/>
                </a:lnTo>
                <a:lnTo>
                  <a:pt x="4591915" y="3495942"/>
                </a:lnTo>
                <a:lnTo>
                  <a:pt x="4602070" y="3496250"/>
                </a:lnTo>
                <a:lnTo>
                  <a:pt x="4595779" y="3482116"/>
                </a:lnTo>
                <a:cubicBezTo>
                  <a:pt x="4591209" y="3477249"/>
                  <a:pt x="4585610" y="3474884"/>
                  <a:pt x="4579384" y="3474158"/>
                </a:cubicBezTo>
                <a:close/>
                <a:moveTo>
                  <a:pt x="4486328" y="3451586"/>
                </a:moveTo>
                <a:lnTo>
                  <a:pt x="4481050" y="3452116"/>
                </a:lnTo>
                <a:lnTo>
                  <a:pt x="4482472" y="3454547"/>
                </a:lnTo>
                <a:lnTo>
                  <a:pt x="4486947" y="3457411"/>
                </a:lnTo>
                <a:close/>
                <a:moveTo>
                  <a:pt x="4830241" y="3049816"/>
                </a:moveTo>
                <a:cubicBezTo>
                  <a:pt x="4789653" y="3048034"/>
                  <a:pt x="4755599" y="3103471"/>
                  <a:pt x="4714416" y="3081297"/>
                </a:cubicBezTo>
                <a:cubicBezTo>
                  <a:pt x="4648242" y="3062993"/>
                  <a:pt x="4677809" y="3085520"/>
                  <a:pt x="4601781" y="3113679"/>
                </a:cubicBezTo>
                <a:lnTo>
                  <a:pt x="4559380" y="3107005"/>
                </a:lnTo>
                <a:lnTo>
                  <a:pt x="4560269" y="3107940"/>
                </a:lnTo>
                <a:cubicBezTo>
                  <a:pt x="4597972" y="3164066"/>
                  <a:pt x="4498383" y="3181203"/>
                  <a:pt x="4448111" y="3147690"/>
                </a:cubicBezTo>
                <a:cubicBezTo>
                  <a:pt x="4490766" y="3225163"/>
                  <a:pt x="4563452" y="3233432"/>
                  <a:pt x="4642014" y="3220157"/>
                </a:cubicBezTo>
                <a:lnTo>
                  <a:pt x="4667364" y="3213754"/>
                </a:lnTo>
                <a:lnTo>
                  <a:pt x="4645173" y="3204515"/>
                </a:lnTo>
                <a:cubicBezTo>
                  <a:pt x="4499472" y="3135888"/>
                  <a:pt x="4811477" y="3141663"/>
                  <a:pt x="4873513" y="3075665"/>
                </a:cubicBezTo>
                <a:cubicBezTo>
                  <a:pt x="4858026" y="3057362"/>
                  <a:pt x="4843770" y="3050410"/>
                  <a:pt x="4830241" y="3049816"/>
                </a:cubicBezTo>
                <a:close/>
                <a:moveTo>
                  <a:pt x="2827723" y="2993858"/>
                </a:moveTo>
                <a:cubicBezTo>
                  <a:pt x="2777534" y="2991654"/>
                  <a:pt x="2735424" y="3060205"/>
                  <a:pt x="2684501" y="3032785"/>
                </a:cubicBezTo>
                <a:cubicBezTo>
                  <a:pt x="2602674" y="3010152"/>
                  <a:pt x="2639236" y="3038007"/>
                  <a:pt x="2545223" y="3072827"/>
                </a:cubicBezTo>
                <a:cubicBezTo>
                  <a:pt x="2499958" y="3065863"/>
                  <a:pt x="2456107" y="3059661"/>
                  <a:pt x="2413534" y="3052098"/>
                </a:cubicBezTo>
                <a:lnTo>
                  <a:pt x="2344202" y="3035948"/>
                </a:lnTo>
                <a:lnTo>
                  <a:pt x="2343855" y="3041055"/>
                </a:lnTo>
                <a:cubicBezTo>
                  <a:pt x="2339917" y="3046918"/>
                  <a:pt x="2328013" y="3056226"/>
                  <a:pt x="2304027" y="3071978"/>
                </a:cubicBezTo>
                <a:cubicBezTo>
                  <a:pt x="2379924" y="3086298"/>
                  <a:pt x="2470143" y="3027584"/>
                  <a:pt x="2541744" y="3107778"/>
                </a:cubicBezTo>
                <a:cubicBezTo>
                  <a:pt x="2558212" y="3142863"/>
                  <a:pt x="2515609" y="3187973"/>
                  <a:pt x="2456717" y="3220014"/>
                </a:cubicBezTo>
                <a:lnTo>
                  <a:pt x="2422935" y="3235412"/>
                </a:lnTo>
                <a:lnTo>
                  <a:pt x="2468619" y="3233541"/>
                </a:lnTo>
                <a:cubicBezTo>
                  <a:pt x="2527486" y="3228427"/>
                  <a:pt x="2585701" y="3219505"/>
                  <a:pt x="2642718" y="3203401"/>
                </a:cubicBezTo>
                <a:cubicBezTo>
                  <a:pt x="2365901" y="3098942"/>
                  <a:pt x="2799406" y="3112870"/>
                  <a:pt x="2881231" y="3025821"/>
                </a:cubicBezTo>
                <a:cubicBezTo>
                  <a:pt x="2862080" y="3003189"/>
                  <a:pt x="2844453" y="2994592"/>
                  <a:pt x="2827723" y="2993858"/>
                </a:cubicBezTo>
                <a:close/>
                <a:moveTo>
                  <a:pt x="2137988" y="2951011"/>
                </a:moveTo>
                <a:lnTo>
                  <a:pt x="2137015" y="2951150"/>
                </a:lnTo>
                <a:cubicBezTo>
                  <a:pt x="2068457" y="2957773"/>
                  <a:pt x="1998287" y="2958847"/>
                  <a:pt x="1917377" y="2958847"/>
                </a:cubicBezTo>
                <a:cubicBezTo>
                  <a:pt x="1858484" y="3000197"/>
                  <a:pt x="2119742" y="3106235"/>
                  <a:pt x="2235862" y="3040001"/>
                </a:cubicBezTo>
                <a:lnTo>
                  <a:pt x="2262397" y="3013399"/>
                </a:lnTo>
                <a:lnTo>
                  <a:pt x="2230129" y="3001726"/>
                </a:lnTo>
                <a:cubicBezTo>
                  <a:pt x="2210608" y="2993518"/>
                  <a:pt x="2191355" y="2984174"/>
                  <a:pt x="2172354" y="2973429"/>
                </a:cubicBezTo>
                <a:close/>
                <a:moveTo>
                  <a:pt x="4166073" y="2935291"/>
                </a:moveTo>
                <a:cubicBezTo>
                  <a:pt x="4134083" y="2971851"/>
                  <a:pt x="4165747" y="2993722"/>
                  <a:pt x="4223240" y="3005769"/>
                </a:cubicBezTo>
                <a:lnTo>
                  <a:pt x="4267411" y="3011882"/>
                </a:lnTo>
                <a:lnTo>
                  <a:pt x="4254734" y="3003612"/>
                </a:lnTo>
                <a:cubicBezTo>
                  <a:pt x="4239761" y="2992442"/>
                  <a:pt x="4224978" y="2979924"/>
                  <a:pt x="4210371" y="2965845"/>
                </a:cubicBezTo>
                <a:lnTo>
                  <a:pt x="4241129" y="2945633"/>
                </a:lnTo>
                <a:lnTo>
                  <a:pt x="4206925" y="2944158"/>
                </a:lnTo>
                <a:cubicBezTo>
                  <a:pt x="4191997" y="2942363"/>
                  <a:pt x="4178042" y="2939425"/>
                  <a:pt x="4166073" y="2935291"/>
                </a:cubicBezTo>
                <a:close/>
                <a:moveTo>
                  <a:pt x="4729903" y="2706782"/>
                </a:moveTo>
                <a:cubicBezTo>
                  <a:pt x="4694352" y="2735646"/>
                  <a:pt x="4660034" y="2750781"/>
                  <a:pt x="4626419" y="2755973"/>
                </a:cubicBezTo>
                <a:lnTo>
                  <a:pt x="4590456" y="2756551"/>
                </a:lnTo>
                <a:lnTo>
                  <a:pt x="4587162" y="2759686"/>
                </a:lnTo>
                <a:cubicBezTo>
                  <a:pt x="4514105" y="2816114"/>
                  <a:pt x="4389788" y="2858686"/>
                  <a:pt x="4315797" y="2832572"/>
                </a:cubicBezTo>
                <a:cubicBezTo>
                  <a:pt x="4358017" y="2855640"/>
                  <a:pt x="4375752" y="2875661"/>
                  <a:pt x="4377112" y="2892201"/>
                </a:cubicBezTo>
                <a:lnTo>
                  <a:pt x="4373582" y="2900674"/>
                </a:lnTo>
                <a:lnTo>
                  <a:pt x="4432650" y="2887528"/>
                </a:lnTo>
                <a:cubicBezTo>
                  <a:pt x="4527511" y="2867640"/>
                  <a:pt x="4629939" y="2848985"/>
                  <a:pt x="4700336" y="2816602"/>
                </a:cubicBezTo>
                <a:cubicBezTo>
                  <a:pt x="4644019" y="2730717"/>
                  <a:pt x="4777773" y="2741981"/>
                  <a:pt x="4729903" y="2706782"/>
                </a:cubicBezTo>
                <a:close/>
                <a:moveTo>
                  <a:pt x="2195169" y="2454189"/>
                </a:moveTo>
                <a:cubicBezTo>
                  <a:pt x="2160196" y="2464258"/>
                  <a:pt x="2186241" y="2556087"/>
                  <a:pt x="2103542" y="2559310"/>
                </a:cubicBezTo>
                <a:cubicBezTo>
                  <a:pt x="2057717" y="2666711"/>
                  <a:pt x="1944585" y="2534964"/>
                  <a:pt x="1958906" y="2580789"/>
                </a:cubicBezTo>
                <a:cubicBezTo>
                  <a:pt x="1848640" y="2555013"/>
                  <a:pt x="1815702" y="2600838"/>
                  <a:pt x="1683955" y="2559310"/>
                </a:cubicBezTo>
                <a:cubicBezTo>
                  <a:pt x="1716892" y="2626615"/>
                  <a:pt x="2016187" y="2754066"/>
                  <a:pt x="2155095" y="2643799"/>
                </a:cubicBezTo>
                <a:cubicBezTo>
                  <a:pt x="2103542" y="2814212"/>
                  <a:pt x="2335531" y="2626615"/>
                  <a:pt x="2385652" y="2731154"/>
                </a:cubicBezTo>
                <a:cubicBezTo>
                  <a:pt x="2442933" y="2737240"/>
                  <a:pt x="2466562" y="2744668"/>
                  <a:pt x="2470433" y="2754088"/>
                </a:cubicBezTo>
                <a:lnTo>
                  <a:pt x="2465193" y="2765400"/>
                </a:lnTo>
                <a:lnTo>
                  <a:pt x="2512933" y="2755126"/>
                </a:lnTo>
                <a:cubicBezTo>
                  <a:pt x="2570141" y="2741280"/>
                  <a:pt x="2623567" y="2725502"/>
                  <a:pt x="2667091" y="2705481"/>
                </a:cubicBezTo>
                <a:cubicBezTo>
                  <a:pt x="2597452" y="2599280"/>
                  <a:pt x="2762844" y="2613209"/>
                  <a:pt x="2703651" y="2569685"/>
                </a:cubicBezTo>
                <a:cubicBezTo>
                  <a:pt x="2527813" y="2712445"/>
                  <a:pt x="2376347" y="2583613"/>
                  <a:pt x="2207473" y="2482636"/>
                </a:cubicBezTo>
                <a:cubicBezTo>
                  <a:pt x="2204971" y="2475781"/>
                  <a:pt x="2205032" y="2469864"/>
                  <a:pt x="2207279" y="2464766"/>
                </a:cubicBezTo>
                <a:lnTo>
                  <a:pt x="2215586" y="2456433"/>
                </a:lnTo>
                <a:close/>
                <a:moveTo>
                  <a:pt x="4381366" y="2420442"/>
                </a:moveTo>
                <a:lnTo>
                  <a:pt x="4274259" y="2446755"/>
                </a:lnTo>
                <a:cubicBezTo>
                  <a:pt x="4148011" y="2470993"/>
                  <a:pt x="4029841" y="2473930"/>
                  <a:pt x="3882295" y="2473930"/>
                </a:cubicBezTo>
                <a:cubicBezTo>
                  <a:pt x="3800467" y="2531384"/>
                  <a:pt x="4227008" y="2691553"/>
                  <a:pt x="4317540" y="2524420"/>
                </a:cubicBezTo>
                <a:cubicBezTo>
                  <a:pt x="4346483" y="2576214"/>
                  <a:pt x="4440739" y="2545366"/>
                  <a:pt x="4385709" y="2588162"/>
                </a:cubicBezTo>
                <a:lnTo>
                  <a:pt x="4363880" y="2603417"/>
                </a:lnTo>
                <a:lnTo>
                  <a:pt x="4384319" y="2600064"/>
                </a:lnTo>
                <a:cubicBezTo>
                  <a:pt x="4500408" y="2587722"/>
                  <a:pt x="4739054" y="2628641"/>
                  <a:pt x="4572212" y="2554724"/>
                </a:cubicBezTo>
                <a:cubicBezTo>
                  <a:pt x="4557429" y="2548388"/>
                  <a:pt x="4427810" y="2491366"/>
                  <a:pt x="4390654" y="2442462"/>
                </a:cubicBezTo>
                <a:close/>
                <a:moveTo>
                  <a:pt x="1013762" y="2272902"/>
                </a:moveTo>
                <a:cubicBezTo>
                  <a:pt x="973665" y="2365984"/>
                  <a:pt x="1109709" y="2345936"/>
                  <a:pt x="1158399" y="2335912"/>
                </a:cubicBezTo>
                <a:cubicBezTo>
                  <a:pt x="1373204" y="2261446"/>
                  <a:pt x="1069613" y="2338776"/>
                  <a:pt x="1013762" y="2272902"/>
                </a:cubicBezTo>
                <a:close/>
                <a:moveTo>
                  <a:pt x="1542184" y="2056664"/>
                </a:moveTo>
                <a:lnTo>
                  <a:pt x="1535023" y="2086738"/>
                </a:lnTo>
                <a:cubicBezTo>
                  <a:pt x="1507815" y="2229942"/>
                  <a:pt x="1596601" y="2136858"/>
                  <a:pt x="1542184" y="2056664"/>
                </a:cubicBezTo>
                <a:close/>
                <a:moveTo>
                  <a:pt x="4794668" y="1954938"/>
                </a:moveTo>
                <a:cubicBezTo>
                  <a:pt x="4755246" y="2046454"/>
                  <a:pt x="4889002" y="2026742"/>
                  <a:pt x="4936872" y="2016888"/>
                </a:cubicBezTo>
                <a:cubicBezTo>
                  <a:pt x="5148065" y="1943674"/>
                  <a:pt x="4849579" y="2019703"/>
                  <a:pt x="4794668" y="1954938"/>
                </a:cubicBezTo>
                <a:close/>
                <a:moveTo>
                  <a:pt x="1506382" y="1791738"/>
                </a:moveTo>
                <a:lnTo>
                  <a:pt x="1536456" y="1814651"/>
                </a:lnTo>
                <a:cubicBezTo>
                  <a:pt x="1685388" y="1851884"/>
                  <a:pt x="1595169" y="1801762"/>
                  <a:pt x="1506382" y="1791738"/>
                </a:cubicBezTo>
                <a:close/>
                <a:moveTo>
                  <a:pt x="5314202" y="1742337"/>
                </a:moveTo>
                <a:lnTo>
                  <a:pt x="5307161" y="1771905"/>
                </a:lnTo>
                <a:cubicBezTo>
                  <a:pt x="5280411" y="1912699"/>
                  <a:pt x="5367704" y="1821182"/>
                  <a:pt x="5314202" y="1742337"/>
                </a:cubicBezTo>
                <a:close/>
                <a:moveTo>
                  <a:pt x="2783736" y="1640002"/>
                </a:moveTo>
                <a:cubicBezTo>
                  <a:pt x="2734989" y="1753165"/>
                  <a:pt x="2900383" y="1728791"/>
                  <a:pt x="2959576" y="1716605"/>
                </a:cubicBezTo>
                <a:cubicBezTo>
                  <a:pt x="3220723" y="1626074"/>
                  <a:pt x="2851635" y="1720087"/>
                  <a:pt x="2783736" y="1640002"/>
                </a:cubicBezTo>
                <a:close/>
                <a:moveTo>
                  <a:pt x="1668203" y="1619894"/>
                </a:moveTo>
                <a:cubicBezTo>
                  <a:pt x="1638130" y="1634215"/>
                  <a:pt x="1623809" y="1668584"/>
                  <a:pt x="1592305" y="1681471"/>
                </a:cubicBezTo>
                <a:cubicBezTo>
                  <a:pt x="1367476" y="1728729"/>
                  <a:pt x="1706867" y="1724432"/>
                  <a:pt x="1668203" y="1619894"/>
                </a:cubicBezTo>
                <a:close/>
                <a:moveTo>
                  <a:pt x="1287282" y="1521083"/>
                </a:moveTo>
                <a:cubicBezTo>
                  <a:pt x="1255777" y="1523947"/>
                  <a:pt x="1308762" y="1569772"/>
                  <a:pt x="1307330" y="1568341"/>
                </a:cubicBezTo>
                <a:cubicBezTo>
                  <a:pt x="1413301" y="1671448"/>
                  <a:pt x="1390388" y="1523947"/>
                  <a:pt x="1287282" y="1521083"/>
                </a:cubicBezTo>
                <a:close/>
                <a:moveTo>
                  <a:pt x="5279002" y="1481867"/>
                </a:moveTo>
                <a:lnTo>
                  <a:pt x="5308571" y="1504394"/>
                </a:lnTo>
                <a:cubicBezTo>
                  <a:pt x="5454997" y="1541001"/>
                  <a:pt x="5366295" y="1491722"/>
                  <a:pt x="5279002" y="1481867"/>
                </a:cubicBezTo>
                <a:close/>
                <a:moveTo>
                  <a:pt x="3426158" y="1377113"/>
                </a:moveTo>
                <a:lnTo>
                  <a:pt x="3417452" y="1413675"/>
                </a:lnTo>
                <a:cubicBezTo>
                  <a:pt x="3384375" y="1587773"/>
                  <a:pt x="3492315" y="1474608"/>
                  <a:pt x="3426158" y="1377113"/>
                </a:cubicBezTo>
                <a:close/>
                <a:moveTo>
                  <a:pt x="1321651" y="1344944"/>
                </a:moveTo>
                <a:cubicBezTo>
                  <a:pt x="1311626" y="1372151"/>
                  <a:pt x="1348859" y="1385041"/>
                  <a:pt x="1354587" y="1405089"/>
                </a:cubicBezTo>
                <a:cubicBezTo>
                  <a:pt x="1397548" y="1559749"/>
                  <a:pt x="1419029" y="1354967"/>
                  <a:pt x="1321651" y="1344944"/>
                </a:cubicBezTo>
                <a:close/>
                <a:moveTo>
                  <a:pt x="5438101" y="1312913"/>
                </a:moveTo>
                <a:cubicBezTo>
                  <a:pt x="5408534" y="1326993"/>
                  <a:pt x="5394454" y="1360784"/>
                  <a:pt x="5363479" y="1373454"/>
                </a:cubicBezTo>
                <a:cubicBezTo>
                  <a:pt x="5142432" y="1419917"/>
                  <a:pt x="5476116" y="1415693"/>
                  <a:pt x="5438101" y="1312913"/>
                </a:cubicBezTo>
                <a:close/>
                <a:moveTo>
                  <a:pt x="5063587" y="1215764"/>
                </a:moveTo>
                <a:cubicBezTo>
                  <a:pt x="5032612" y="1218580"/>
                  <a:pt x="5084706" y="1263634"/>
                  <a:pt x="5083298" y="1262227"/>
                </a:cubicBezTo>
                <a:cubicBezTo>
                  <a:pt x="5187487" y="1363599"/>
                  <a:pt x="5164959" y="1218580"/>
                  <a:pt x="5063587" y="1215764"/>
                </a:cubicBezTo>
                <a:close/>
                <a:moveTo>
                  <a:pt x="3382633" y="1055033"/>
                </a:moveTo>
                <a:lnTo>
                  <a:pt x="3419194" y="1082889"/>
                </a:lnTo>
                <a:cubicBezTo>
                  <a:pt x="3600256" y="1128155"/>
                  <a:pt x="3490573" y="1067219"/>
                  <a:pt x="3382633" y="1055033"/>
                </a:cubicBezTo>
                <a:close/>
                <a:moveTo>
                  <a:pt x="5097378" y="1042587"/>
                </a:moveTo>
                <a:cubicBezTo>
                  <a:pt x="5087521" y="1069338"/>
                  <a:pt x="5124128" y="1082010"/>
                  <a:pt x="5129760" y="1101721"/>
                </a:cubicBezTo>
                <a:cubicBezTo>
                  <a:pt x="5171998" y="1253779"/>
                  <a:pt x="5193118" y="1052442"/>
                  <a:pt x="5097378" y="1042587"/>
                </a:cubicBezTo>
                <a:close/>
                <a:moveTo>
                  <a:pt x="3579364" y="846116"/>
                </a:moveTo>
                <a:cubicBezTo>
                  <a:pt x="3542802" y="863526"/>
                  <a:pt x="3525393" y="905309"/>
                  <a:pt x="3487091" y="920977"/>
                </a:cubicBezTo>
                <a:cubicBezTo>
                  <a:pt x="3213759" y="978430"/>
                  <a:pt x="3626369" y="973206"/>
                  <a:pt x="3579364" y="846116"/>
                </a:cubicBezTo>
                <a:close/>
                <a:moveTo>
                  <a:pt x="3116264" y="725987"/>
                </a:moveTo>
                <a:cubicBezTo>
                  <a:pt x="3077962" y="729469"/>
                  <a:pt x="3142378" y="785181"/>
                  <a:pt x="3140638" y="783441"/>
                </a:cubicBezTo>
                <a:cubicBezTo>
                  <a:pt x="3269470" y="908791"/>
                  <a:pt x="3241614" y="729469"/>
                  <a:pt x="3116264" y="725987"/>
                </a:cubicBezTo>
                <a:close/>
                <a:moveTo>
                  <a:pt x="3158047" y="511848"/>
                </a:moveTo>
                <a:cubicBezTo>
                  <a:pt x="3145860" y="544926"/>
                  <a:pt x="3191125" y="560595"/>
                  <a:pt x="3198089" y="584969"/>
                </a:cubicBezTo>
                <a:cubicBezTo>
                  <a:pt x="3250318" y="772995"/>
                  <a:pt x="3276434" y="524034"/>
                  <a:pt x="3158047" y="511848"/>
                </a:cubicBezTo>
                <a:close/>
                <a:moveTo>
                  <a:pt x="3272952" y="0"/>
                </a:moveTo>
                <a:cubicBezTo>
                  <a:pt x="3398302" y="31338"/>
                  <a:pt x="3269470" y="203694"/>
                  <a:pt x="3360001" y="191508"/>
                </a:cubicBezTo>
                <a:cubicBezTo>
                  <a:pt x="3579364" y="48748"/>
                  <a:pt x="3382633" y="238513"/>
                  <a:pt x="3351295" y="337750"/>
                </a:cubicBezTo>
                <a:cubicBezTo>
                  <a:pt x="3309511" y="576263"/>
                  <a:pt x="3420934" y="236773"/>
                  <a:pt x="3483609" y="325562"/>
                </a:cubicBezTo>
                <a:cubicBezTo>
                  <a:pt x="3574140" y="306412"/>
                  <a:pt x="3715160" y="235031"/>
                  <a:pt x="3572400" y="374310"/>
                </a:cubicBezTo>
                <a:cubicBezTo>
                  <a:pt x="3770871" y="430021"/>
                  <a:pt x="3532357" y="438727"/>
                  <a:pt x="3462717" y="447431"/>
                </a:cubicBezTo>
                <a:cubicBezTo>
                  <a:pt x="3596774" y="452655"/>
                  <a:pt x="3645521" y="584969"/>
                  <a:pt x="3473163" y="576263"/>
                </a:cubicBezTo>
                <a:cubicBezTo>
                  <a:pt x="3312993" y="428281"/>
                  <a:pt x="3293844" y="837410"/>
                  <a:pt x="3431380" y="811296"/>
                </a:cubicBezTo>
                <a:cubicBezTo>
                  <a:pt x="3549766" y="663312"/>
                  <a:pt x="3640297" y="539704"/>
                  <a:pt x="3826584" y="532740"/>
                </a:cubicBezTo>
                <a:cubicBezTo>
                  <a:pt x="3725606" y="625011"/>
                  <a:pt x="3955415" y="684204"/>
                  <a:pt x="3783057" y="746879"/>
                </a:cubicBezTo>
                <a:cubicBezTo>
                  <a:pt x="4018090" y="832188"/>
                  <a:pt x="3675117" y="863526"/>
                  <a:pt x="3696008" y="926201"/>
                </a:cubicBezTo>
                <a:cubicBezTo>
                  <a:pt x="3866624" y="948833"/>
                  <a:pt x="3786539" y="980170"/>
                  <a:pt x="3685563" y="1065479"/>
                </a:cubicBezTo>
                <a:cubicBezTo>
                  <a:pt x="3706454" y="1044588"/>
                  <a:pt x="3979789" y="1128155"/>
                  <a:pt x="4077284" y="1206498"/>
                </a:cubicBezTo>
                <a:cubicBezTo>
                  <a:pt x="4028536" y="1354482"/>
                  <a:pt x="3861402" y="1211722"/>
                  <a:pt x="3812655" y="1316180"/>
                </a:cubicBezTo>
                <a:cubicBezTo>
                  <a:pt x="3708196" y="1156010"/>
                  <a:pt x="3593292" y="1410193"/>
                  <a:pt x="3527135" y="1218685"/>
                </a:cubicBezTo>
                <a:cubicBezTo>
                  <a:pt x="3534099" y="1363186"/>
                  <a:pt x="3419194" y="1263951"/>
                  <a:pt x="3401784" y="1185606"/>
                </a:cubicBezTo>
                <a:cubicBezTo>
                  <a:pt x="3286880" y="1225649"/>
                  <a:pt x="3553248" y="1340554"/>
                  <a:pt x="3605478" y="1368409"/>
                </a:cubicBezTo>
                <a:cubicBezTo>
                  <a:pt x="3655967" y="1539025"/>
                  <a:pt x="3932783" y="1237835"/>
                  <a:pt x="4030276" y="1446753"/>
                </a:cubicBezTo>
                <a:cubicBezTo>
                  <a:pt x="4110361" y="1382337"/>
                  <a:pt x="4509046" y="1476350"/>
                  <a:pt x="4244417" y="1507688"/>
                </a:cubicBezTo>
                <a:cubicBezTo>
                  <a:pt x="4261827" y="1579067"/>
                  <a:pt x="4119067" y="1653930"/>
                  <a:pt x="4009385" y="1573845"/>
                </a:cubicBezTo>
                <a:cubicBezTo>
                  <a:pt x="4174778" y="1659152"/>
                  <a:pt x="4002421" y="1683526"/>
                  <a:pt x="3922336" y="1603441"/>
                </a:cubicBezTo>
                <a:cubicBezTo>
                  <a:pt x="3924078" y="1754907"/>
                  <a:pt x="3730828" y="1631296"/>
                  <a:pt x="3649003" y="1638260"/>
                </a:cubicBezTo>
                <a:cubicBezTo>
                  <a:pt x="3737792" y="1798430"/>
                  <a:pt x="3991975" y="1836732"/>
                  <a:pt x="4136477" y="1702678"/>
                </a:cubicBezTo>
                <a:cubicBezTo>
                  <a:pt x="4146923" y="1829768"/>
                  <a:pt x="4277495" y="1699195"/>
                  <a:pt x="4338431" y="1758389"/>
                </a:cubicBezTo>
                <a:cubicBezTo>
                  <a:pt x="4549088" y="1760129"/>
                  <a:pt x="4333206" y="1803654"/>
                  <a:pt x="4294905" y="1888961"/>
                </a:cubicBezTo>
                <a:cubicBezTo>
                  <a:pt x="4141699" y="1786245"/>
                  <a:pt x="4242676" y="1982974"/>
                  <a:pt x="4108622" y="1988198"/>
                </a:cubicBezTo>
                <a:cubicBezTo>
                  <a:pt x="4052910" y="2118771"/>
                  <a:pt x="3915372" y="1958600"/>
                  <a:pt x="3932783" y="2014312"/>
                </a:cubicBezTo>
                <a:cubicBezTo>
                  <a:pt x="3798727" y="1982974"/>
                  <a:pt x="3758685" y="2038685"/>
                  <a:pt x="3598514" y="1988198"/>
                </a:cubicBezTo>
                <a:cubicBezTo>
                  <a:pt x="3638557" y="2070023"/>
                  <a:pt x="4002421" y="2224971"/>
                  <a:pt x="4171296" y="2090915"/>
                </a:cubicBezTo>
                <a:cubicBezTo>
                  <a:pt x="4108622" y="2298092"/>
                  <a:pt x="4390660" y="2070023"/>
                  <a:pt x="4451593" y="2197115"/>
                </a:cubicBezTo>
                <a:cubicBezTo>
                  <a:pt x="4712740" y="2224862"/>
                  <a:pt x="4398548" y="2275561"/>
                  <a:pt x="4399855" y="2390813"/>
                </a:cubicBezTo>
                <a:lnTo>
                  <a:pt x="4400881" y="2396002"/>
                </a:lnTo>
                <a:lnTo>
                  <a:pt x="4450786" y="2382305"/>
                </a:lnTo>
                <a:cubicBezTo>
                  <a:pt x="4590517" y="2359437"/>
                  <a:pt x="4745743" y="2427657"/>
                  <a:pt x="4866474" y="2326637"/>
                </a:cubicBezTo>
                <a:cubicBezTo>
                  <a:pt x="4812972" y="2375914"/>
                  <a:pt x="4703152" y="2192880"/>
                  <a:pt x="4596148" y="2195696"/>
                </a:cubicBezTo>
                <a:cubicBezTo>
                  <a:pt x="4541238" y="2181617"/>
                  <a:pt x="4300480" y="2078837"/>
                  <a:pt x="4393404" y="2056311"/>
                </a:cubicBezTo>
                <a:cubicBezTo>
                  <a:pt x="4496183" y="2106997"/>
                  <a:pt x="4455353" y="1994360"/>
                  <a:pt x="4529974" y="2035190"/>
                </a:cubicBezTo>
                <a:cubicBezTo>
                  <a:pt x="4677809" y="2129523"/>
                  <a:pt x="4538422" y="1966201"/>
                  <a:pt x="4628531" y="1967609"/>
                </a:cubicBezTo>
                <a:cubicBezTo>
                  <a:pt x="4835500" y="1999992"/>
                  <a:pt x="4672178" y="1897211"/>
                  <a:pt x="4572212" y="1869052"/>
                </a:cubicBezTo>
                <a:cubicBezTo>
                  <a:pt x="4580660" y="1854973"/>
                  <a:pt x="4479288" y="1784575"/>
                  <a:pt x="4567990" y="1783168"/>
                </a:cubicBezTo>
                <a:cubicBezTo>
                  <a:pt x="4631346" y="1711362"/>
                  <a:pt x="4873513" y="1832446"/>
                  <a:pt x="4784813" y="1739521"/>
                </a:cubicBezTo>
                <a:cubicBezTo>
                  <a:pt x="4917160" y="1778944"/>
                  <a:pt x="5094563" y="1777536"/>
                  <a:pt x="5187487" y="1636742"/>
                </a:cubicBezTo>
                <a:cubicBezTo>
                  <a:pt x="5173407" y="1593094"/>
                  <a:pt x="4914346" y="1778944"/>
                  <a:pt x="4843947" y="1694467"/>
                </a:cubicBezTo>
                <a:cubicBezTo>
                  <a:pt x="5021350" y="1536776"/>
                  <a:pt x="4745391" y="1770496"/>
                  <a:pt x="4717232" y="1635333"/>
                </a:cubicBezTo>
                <a:cubicBezTo>
                  <a:pt x="4883370" y="1526922"/>
                  <a:pt x="4507447" y="1708546"/>
                  <a:pt x="4670769" y="1577608"/>
                </a:cubicBezTo>
                <a:cubicBezTo>
                  <a:pt x="4620083" y="1587463"/>
                  <a:pt x="4373693" y="1522697"/>
                  <a:pt x="4572212" y="1507210"/>
                </a:cubicBezTo>
                <a:cubicBezTo>
                  <a:pt x="4638387" y="1394574"/>
                  <a:pt x="4777773" y="1536776"/>
                  <a:pt x="4869290" y="1532553"/>
                </a:cubicBezTo>
                <a:cubicBezTo>
                  <a:pt x="4793261" y="1408654"/>
                  <a:pt x="5232541" y="1671940"/>
                  <a:pt x="5187487" y="1472011"/>
                </a:cubicBezTo>
                <a:cubicBezTo>
                  <a:pt x="5098785" y="1529737"/>
                  <a:pt x="5103010" y="1457931"/>
                  <a:pt x="5011492" y="1466379"/>
                </a:cubicBezTo>
                <a:cubicBezTo>
                  <a:pt x="5059362" y="1383311"/>
                  <a:pt x="4912936" y="1439629"/>
                  <a:pt x="4843947" y="1415693"/>
                </a:cubicBezTo>
                <a:cubicBezTo>
                  <a:pt x="4697521" y="1365007"/>
                  <a:pt x="5019940" y="1352336"/>
                  <a:pt x="4827052" y="1284754"/>
                </a:cubicBezTo>
                <a:cubicBezTo>
                  <a:pt x="4707375" y="1225621"/>
                  <a:pt x="4936872" y="1241107"/>
                  <a:pt x="4798893" y="1181973"/>
                </a:cubicBezTo>
                <a:cubicBezTo>
                  <a:pt x="4801709" y="1132696"/>
                  <a:pt x="5126944" y="1297425"/>
                  <a:pt x="4984742" y="1103128"/>
                </a:cubicBezTo>
                <a:cubicBezTo>
                  <a:pt x="5073442" y="1145367"/>
                  <a:pt x="5111457" y="1063706"/>
                  <a:pt x="4996006" y="1063706"/>
                </a:cubicBezTo>
                <a:cubicBezTo>
                  <a:pt x="5056547" y="1039771"/>
                  <a:pt x="4870697" y="846881"/>
                  <a:pt x="5019940" y="904608"/>
                </a:cubicBezTo>
                <a:cubicBezTo>
                  <a:pt x="5063587" y="876449"/>
                  <a:pt x="5115680" y="872225"/>
                  <a:pt x="5131169" y="970781"/>
                </a:cubicBezTo>
                <a:cubicBezTo>
                  <a:pt x="5255069" y="1083417"/>
                  <a:pt x="5074852" y="773668"/>
                  <a:pt x="5093153" y="773668"/>
                </a:cubicBezTo>
                <a:cubicBezTo>
                  <a:pt x="5225500" y="914463"/>
                  <a:pt x="5174815" y="710311"/>
                  <a:pt x="5190302" y="628650"/>
                </a:cubicBezTo>
                <a:cubicBezTo>
                  <a:pt x="5291675" y="653993"/>
                  <a:pt x="5187487" y="793379"/>
                  <a:pt x="5260700" y="783525"/>
                </a:cubicBezTo>
                <a:cubicBezTo>
                  <a:pt x="5438101" y="668073"/>
                  <a:pt x="5279002" y="821538"/>
                  <a:pt x="5253659" y="901792"/>
                </a:cubicBezTo>
                <a:cubicBezTo>
                  <a:pt x="5219869" y="1094681"/>
                  <a:pt x="5309977" y="820131"/>
                  <a:pt x="5360663" y="891936"/>
                </a:cubicBezTo>
                <a:cubicBezTo>
                  <a:pt x="5433877" y="876449"/>
                  <a:pt x="5547921" y="818722"/>
                  <a:pt x="5432470" y="931358"/>
                </a:cubicBezTo>
                <a:cubicBezTo>
                  <a:pt x="5592976" y="976413"/>
                  <a:pt x="5400086" y="983453"/>
                  <a:pt x="5343768" y="990492"/>
                </a:cubicBezTo>
                <a:cubicBezTo>
                  <a:pt x="5452181" y="994717"/>
                  <a:pt x="5491603" y="1101721"/>
                  <a:pt x="5352216" y="1094681"/>
                </a:cubicBezTo>
                <a:cubicBezTo>
                  <a:pt x="5222684" y="975006"/>
                  <a:pt x="5207198" y="1305873"/>
                  <a:pt x="5318425" y="1284754"/>
                </a:cubicBezTo>
                <a:cubicBezTo>
                  <a:pt x="5414165" y="1165078"/>
                  <a:pt x="5487379" y="1065114"/>
                  <a:pt x="5638030" y="1059482"/>
                </a:cubicBezTo>
                <a:cubicBezTo>
                  <a:pt x="5556370" y="1134103"/>
                  <a:pt x="5742218" y="1181973"/>
                  <a:pt x="5602831" y="1232660"/>
                </a:cubicBezTo>
                <a:cubicBezTo>
                  <a:pt x="5792904" y="1301650"/>
                  <a:pt x="5515538" y="1326993"/>
                  <a:pt x="5532433" y="1377679"/>
                </a:cubicBezTo>
                <a:cubicBezTo>
                  <a:pt x="5670412" y="1395981"/>
                  <a:pt x="5605646" y="1421325"/>
                  <a:pt x="5523985" y="1490315"/>
                </a:cubicBezTo>
                <a:cubicBezTo>
                  <a:pt x="5540881" y="1473419"/>
                  <a:pt x="5761929" y="1541001"/>
                  <a:pt x="5840774" y="1604358"/>
                </a:cubicBezTo>
                <a:cubicBezTo>
                  <a:pt x="5801352" y="1724034"/>
                  <a:pt x="5666189" y="1608582"/>
                  <a:pt x="5626766" y="1693059"/>
                </a:cubicBezTo>
                <a:cubicBezTo>
                  <a:pt x="5542290" y="1563528"/>
                  <a:pt x="5449366" y="1769089"/>
                  <a:pt x="5395864" y="1614214"/>
                </a:cubicBezTo>
                <a:cubicBezTo>
                  <a:pt x="5401495" y="1731073"/>
                  <a:pt x="5308571" y="1650821"/>
                  <a:pt x="5294491" y="1587463"/>
                </a:cubicBezTo>
                <a:cubicBezTo>
                  <a:pt x="5201567" y="1619846"/>
                  <a:pt x="5416981" y="1712771"/>
                  <a:pt x="5459220" y="1735298"/>
                </a:cubicBezTo>
                <a:cubicBezTo>
                  <a:pt x="5500051" y="1873277"/>
                  <a:pt x="5723914" y="1629701"/>
                  <a:pt x="5802759" y="1798655"/>
                </a:cubicBezTo>
                <a:cubicBezTo>
                  <a:pt x="5867525" y="1746562"/>
                  <a:pt x="6189946" y="1822591"/>
                  <a:pt x="5975937" y="1847934"/>
                </a:cubicBezTo>
                <a:cubicBezTo>
                  <a:pt x="5990017" y="1905659"/>
                  <a:pt x="5874565" y="1966201"/>
                  <a:pt x="5785864" y="1901436"/>
                </a:cubicBezTo>
                <a:cubicBezTo>
                  <a:pt x="5919620" y="1970425"/>
                  <a:pt x="5780232" y="1990136"/>
                  <a:pt x="5715466" y="1925370"/>
                </a:cubicBezTo>
                <a:cubicBezTo>
                  <a:pt x="5716875" y="2047862"/>
                  <a:pt x="5560592" y="1947897"/>
                  <a:pt x="5494419" y="1953529"/>
                </a:cubicBezTo>
                <a:cubicBezTo>
                  <a:pt x="5566224" y="2083061"/>
                  <a:pt x="5771784" y="2114035"/>
                  <a:pt x="5888645" y="2005624"/>
                </a:cubicBezTo>
                <a:cubicBezTo>
                  <a:pt x="5897092" y="2108403"/>
                  <a:pt x="6002688" y="2002808"/>
                  <a:pt x="6051967" y="2050678"/>
                </a:cubicBezTo>
                <a:cubicBezTo>
                  <a:pt x="6222328" y="2052086"/>
                  <a:pt x="6047742" y="2087285"/>
                  <a:pt x="6016767" y="2156274"/>
                </a:cubicBezTo>
                <a:cubicBezTo>
                  <a:pt x="5892868" y="2073206"/>
                  <a:pt x="5974529" y="2232303"/>
                  <a:pt x="5866118" y="2236528"/>
                </a:cubicBezTo>
                <a:cubicBezTo>
                  <a:pt x="5821063" y="2342123"/>
                  <a:pt x="5709835" y="2212592"/>
                  <a:pt x="5723914" y="2257646"/>
                </a:cubicBezTo>
                <a:cubicBezTo>
                  <a:pt x="5615503" y="2232303"/>
                  <a:pt x="5583120" y="2277357"/>
                  <a:pt x="5453588" y="2236528"/>
                </a:cubicBezTo>
                <a:cubicBezTo>
                  <a:pt x="5485972" y="2302701"/>
                  <a:pt x="5780232" y="2428009"/>
                  <a:pt x="5916804" y="2319596"/>
                </a:cubicBezTo>
                <a:cubicBezTo>
                  <a:pt x="5866118" y="2487142"/>
                  <a:pt x="6094205" y="2302701"/>
                  <a:pt x="6143483" y="2405481"/>
                </a:cubicBezTo>
                <a:cubicBezTo>
                  <a:pt x="6368754" y="2429416"/>
                  <a:pt x="6064637" y="2474470"/>
                  <a:pt x="6105469" y="2581474"/>
                </a:cubicBezTo>
                <a:cubicBezTo>
                  <a:pt x="5959042" y="2625121"/>
                  <a:pt x="5842182" y="2629345"/>
                  <a:pt x="5683084" y="2629345"/>
                </a:cubicBezTo>
                <a:cubicBezTo>
                  <a:pt x="5616911" y="2675808"/>
                  <a:pt x="5961858" y="2805339"/>
                  <a:pt x="6035071" y="2670176"/>
                </a:cubicBezTo>
                <a:cubicBezTo>
                  <a:pt x="6061822" y="2718046"/>
                  <a:pt x="6157562" y="2678624"/>
                  <a:pt x="6063230" y="2740573"/>
                </a:cubicBezTo>
                <a:cubicBezTo>
                  <a:pt x="6137851" y="2754653"/>
                  <a:pt x="6226552" y="2696926"/>
                  <a:pt x="6296950" y="2775771"/>
                </a:cubicBezTo>
                <a:cubicBezTo>
                  <a:pt x="6329332" y="2844761"/>
                  <a:pt x="6129403" y="2953173"/>
                  <a:pt x="6033663" y="2919382"/>
                </a:cubicBezTo>
                <a:cubicBezTo>
                  <a:pt x="6170234" y="2994004"/>
                  <a:pt x="5990017" y="3029202"/>
                  <a:pt x="5912579" y="3002452"/>
                </a:cubicBezTo>
                <a:cubicBezTo>
                  <a:pt x="5843590" y="3081297"/>
                  <a:pt x="6140667" y="3075665"/>
                  <a:pt x="6223736" y="3060177"/>
                </a:cubicBezTo>
                <a:cubicBezTo>
                  <a:pt x="6334964" y="2988372"/>
                  <a:pt x="6292725" y="3137615"/>
                  <a:pt x="6211064" y="3120719"/>
                </a:cubicBezTo>
                <a:cubicBezTo>
                  <a:pt x="6285686" y="3182669"/>
                  <a:pt x="6187130" y="3205196"/>
                  <a:pt x="6140667" y="3174221"/>
                </a:cubicBezTo>
                <a:cubicBezTo>
                  <a:pt x="6209657" y="3299528"/>
                  <a:pt x="6375795" y="3200972"/>
                  <a:pt x="6482799" y="3186892"/>
                </a:cubicBezTo>
                <a:cubicBezTo>
                  <a:pt x="6477167" y="3385414"/>
                  <a:pt x="6308213" y="3410757"/>
                  <a:pt x="6153339" y="3381189"/>
                </a:cubicBezTo>
                <a:cubicBezTo>
                  <a:pt x="6160378" y="3519168"/>
                  <a:pt x="6453231" y="3414980"/>
                  <a:pt x="6560235" y="3478338"/>
                </a:cubicBezTo>
                <a:cubicBezTo>
                  <a:pt x="6771427" y="3400900"/>
                  <a:pt x="6603882" y="3567038"/>
                  <a:pt x="6502510" y="3575486"/>
                </a:cubicBezTo>
                <a:cubicBezTo>
                  <a:pt x="6617962" y="3598013"/>
                  <a:pt x="6515181" y="3623356"/>
                  <a:pt x="6460272" y="3614909"/>
                </a:cubicBezTo>
                <a:cubicBezTo>
                  <a:pt x="6557419" y="3716281"/>
                  <a:pt x="6332148" y="3590974"/>
                  <a:pt x="6299766" y="3665595"/>
                </a:cubicBezTo>
                <a:cubicBezTo>
                  <a:pt x="6427888" y="3737401"/>
                  <a:pt x="6610921" y="3754296"/>
                  <a:pt x="6764388" y="3758519"/>
                </a:cubicBezTo>
                <a:cubicBezTo>
                  <a:pt x="6924895" y="3738808"/>
                  <a:pt x="6820706" y="3762744"/>
                  <a:pt x="6736229" y="3809205"/>
                </a:cubicBezTo>
                <a:cubicBezTo>
                  <a:pt x="6896736" y="3959857"/>
                  <a:pt x="6519405" y="3889459"/>
                  <a:pt x="6482799" y="4004911"/>
                </a:cubicBezTo>
                <a:cubicBezTo>
                  <a:pt x="6318068" y="4003502"/>
                  <a:pt x="6261750" y="4034477"/>
                  <a:pt x="6085757" y="3992239"/>
                </a:cubicBezTo>
                <a:cubicBezTo>
                  <a:pt x="5947778" y="3954225"/>
                  <a:pt x="5932290" y="4030254"/>
                  <a:pt x="6077310" y="4059820"/>
                </a:cubicBezTo>
                <a:cubicBezTo>
                  <a:pt x="6308213" y="4140074"/>
                  <a:pt x="6508142" y="4125995"/>
                  <a:pt x="6733414" y="4147113"/>
                </a:cubicBezTo>
                <a:cubicBezTo>
                  <a:pt x="6858720" y="4128811"/>
                  <a:pt x="6663016" y="4200615"/>
                  <a:pt x="6744677" y="4190760"/>
                </a:cubicBezTo>
                <a:cubicBezTo>
                  <a:pt x="6988251" y="4238631"/>
                  <a:pt x="6619369" y="4220326"/>
                  <a:pt x="6653160" y="4238631"/>
                </a:cubicBezTo>
                <a:cubicBezTo>
                  <a:pt x="6943197" y="4351266"/>
                  <a:pt x="6305397" y="4206247"/>
                  <a:pt x="6484206" y="4411807"/>
                </a:cubicBezTo>
                <a:cubicBezTo>
                  <a:pt x="6351859" y="4272421"/>
                  <a:pt x="6274422" y="4482205"/>
                  <a:pt x="6140667" y="4365346"/>
                </a:cubicBezTo>
                <a:cubicBezTo>
                  <a:pt x="6182905" y="4473757"/>
                  <a:pt x="6046335" y="4362530"/>
                  <a:pt x="6001281" y="4370978"/>
                </a:cubicBezTo>
                <a:cubicBezTo>
                  <a:pt x="6006912" y="4417439"/>
                  <a:pt x="6305397" y="4546971"/>
                  <a:pt x="6437744" y="4537116"/>
                </a:cubicBezTo>
                <a:cubicBezTo>
                  <a:pt x="6513774" y="4580761"/>
                  <a:pt x="6757348" y="4408992"/>
                  <a:pt x="6660200" y="4528668"/>
                </a:cubicBezTo>
                <a:cubicBezTo>
                  <a:pt x="6717925" y="4527259"/>
                  <a:pt x="6938974" y="4492061"/>
                  <a:pt x="6755941" y="4565275"/>
                </a:cubicBezTo>
                <a:cubicBezTo>
                  <a:pt x="6572907" y="4570906"/>
                  <a:pt x="6702439" y="4618777"/>
                  <a:pt x="6798179" y="4625816"/>
                </a:cubicBezTo>
                <a:cubicBezTo>
                  <a:pt x="6747493" y="4644120"/>
                  <a:pt x="6664423" y="4642711"/>
                  <a:pt x="6791139" y="4694806"/>
                </a:cubicBezTo>
                <a:cubicBezTo>
                  <a:pt x="6685543" y="4661015"/>
                  <a:pt x="6688359" y="4734228"/>
                  <a:pt x="6609514" y="4742676"/>
                </a:cubicBezTo>
                <a:cubicBezTo>
                  <a:pt x="6736229" y="4742676"/>
                  <a:pt x="6639080" y="4815889"/>
                  <a:pt x="6571499" y="4784915"/>
                </a:cubicBezTo>
                <a:cubicBezTo>
                  <a:pt x="6671464" y="4835601"/>
                  <a:pt x="6536301" y="4811665"/>
                  <a:pt x="6512365" y="4835601"/>
                </a:cubicBezTo>
                <a:cubicBezTo>
                  <a:pt x="6399729" y="4865167"/>
                  <a:pt x="6571499" y="4915853"/>
                  <a:pt x="6667239" y="4924301"/>
                </a:cubicBezTo>
                <a:cubicBezTo>
                  <a:pt x="6798179" y="4904590"/>
                  <a:pt x="6861536" y="4979212"/>
                  <a:pt x="6691175" y="4974987"/>
                </a:cubicBezTo>
                <a:cubicBezTo>
                  <a:pt x="6791139" y="5052425"/>
                  <a:pt x="6603882" y="4967948"/>
                  <a:pt x="6578539" y="4970764"/>
                </a:cubicBezTo>
                <a:cubicBezTo>
                  <a:pt x="6663016" y="5029898"/>
                  <a:pt x="6579946" y="4993291"/>
                  <a:pt x="6586987" y="5066504"/>
                </a:cubicBezTo>
                <a:cubicBezTo>
                  <a:pt x="6553196" y="5043977"/>
                  <a:pt x="6433520" y="5081991"/>
                  <a:pt x="6371570" y="5046793"/>
                </a:cubicBezTo>
                <a:cubicBezTo>
                  <a:pt x="6285686" y="4914446"/>
                  <a:pt x="6353268" y="5156613"/>
                  <a:pt x="6270198" y="5097479"/>
                </a:cubicBezTo>
                <a:cubicBezTo>
                  <a:pt x="6237816" y="5114375"/>
                  <a:pt x="6143483" y="5110150"/>
                  <a:pt x="6095612" y="5056648"/>
                </a:cubicBezTo>
                <a:cubicBezTo>
                  <a:pt x="6047742" y="5067912"/>
                  <a:pt x="5942147" y="4996107"/>
                  <a:pt x="5957633" y="5091848"/>
                </a:cubicBezTo>
                <a:cubicBezTo>
                  <a:pt x="5846406" y="5112966"/>
                  <a:pt x="5647885" y="5152389"/>
                  <a:pt x="5549329" y="5048200"/>
                </a:cubicBezTo>
                <a:cubicBezTo>
                  <a:pt x="5509907" y="5045384"/>
                  <a:pt x="5376316" y="4789210"/>
                  <a:pt x="5419216" y="5037184"/>
                </a:cubicBezTo>
                <a:cubicBezTo>
                  <a:pt x="5405435" y="5090251"/>
                  <a:pt x="5433637" y="5220612"/>
                  <a:pt x="5443538" y="5420527"/>
                </a:cubicBezTo>
                <a:cubicBezTo>
                  <a:pt x="5476547" y="5566524"/>
                  <a:pt x="5452941" y="5652539"/>
                  <a:pt x="5316855" y="5635849"/>
                </a:cubicBezTo>
                <a:cubicBezTo>
                  <a:pt x="5141790" y="5647943"/>
                  <a:pt x="5148706" y="5638788"/>
                  <a:pt x="5155938" y="5481815"/>
                </a:cubicBezTo>
                <a:lnTo>
                  <a:pt x="5158239" y="5413630"/>
                </a:lnTo>
                <a:lnTo>
                  <a:pt x="5147349" y="5413910"/>
                </a:lnTo>
                <a:cubicBezTo>
                  <a:pt x="5106936" y="5406991"/>
                  <a:pt x="5009142" y="5367002"/>
                  <a:pt x="4989556" y="5369179"/>
                </a:cubicBezTo>
                <a:cubicBezTo>
                  <a:pt x="5094015" y="5442300"/>
                  <a:pt x="4991296" y="5397034"/>
                  <a:pt x="5000002" y="5487565"/>
                </a:cubicBezTo>
                <a:cubicBezTo>
                  <a:pt x="4958218" y="5459710"/>
                  <a:pt x="4810235" y="5506715"/>
                  <a:pt x="4733631" y="5463192"/>
                </a:cubicBezTo>
                <a:cubicBezTo>
                  <a:pt x="4627433" y="5299540"/>
                  <a:pt x="4711000" y="5598988"/>
                  <a:pt x="4608281" y="5525867"/>
                </a:cubicBezTo>
                <a:cubicBezTo>
                  <a:pt x="4568239" y="5546759"/>
                  <a:pt x="4451593" y="5541535"/>
                  <a:pt x="4392400" y="5475378"/>
                </a:cubicBezTo>
                <a:cubicBezTo>
                  <a:pt x="4333206" y="5489305"/>
                  <a:pt x="4202634" y="5400516"/>
                  <a:pt x="4221784" y="5518903"/>
                </a:cubicBezTo>
                <a:cubicBezTo>
                  <a:pt x="4084248" y="5545017"/>
                  <a:pt x="3838769" y="5593764"/>
                  <a:pt x="3716900" y="5464932"/>
                </a:cubicBezTo>
                <a:cubicBezTo>
                  <a:pt x="3668153" y="5461450"/>
                  <a:pt x="3502964" y="5144681"/>
                  <a:pt x="3556012" y="5451309"/>
                </a:cubicBezTo>
                <a:cubicBezTo>
                  <a:pt x="3538971" y="5516929"/>
                  <a:pt x="3573844" y="5678124"/>
                  <a:pt x="3586087" y="5925327"/>
                </a:cubicBezTo>
                <a:cubicBezTo>
                  <a:pt x="3626903" y="6105857"/>
                  <a:pt x="3597713" y="6212218"/>
                  <a:pt x="3429439" y="6191581"/>
                </a:cubicBezTo>
                <a:cubicBezTo>
                  <a:pt x="3182039" y="6208670"/>
                  <a:pt x="3228553" y="6191443"/>
                  <a:pt x="3233660" y="5906278"/>
                </a:cubicBezTo>
                <a:cubicBezTo>
                  <a:pt x="3238767" y="5735413"/>
                  <a:pt x="3311855" y="5413344"/>
                  <a:pt x="3288620" y="5337841"/>
                </a:cubicBezTo>
                <a:cubicBezTo>
                  <a:pt x="3224204" y="5127182"/>
                  <a:pt x="3124968" y="5473637"/>
                  <a:pt x="3046625" y="5386589"/>
                </a:cubicBezTo>
                <a:cubicBezTo>
                  <a:pt x="2935202" y="5491047"/>
                  <a:pt x="2804628" y="5522385"/>
                  <a:pt x="2640976" y="5576354"/>
                </a:cubicBezTo>
                <a:cubicBezTo>
                  <a:pt x="2658386" y="5384847"/>
                  <a:pt x="2454692" y="5661663"/>
                  <a:pt x="2473842" y="5524125"/>
                </a:cubicBezTo>
                <a:cubicBezTo>
                  <a:pt x="2462418" y="5504539"/>
                  <a:pt x="2135780" y="5611957"/>
                  <a:pt x="2183935" y="5467663"/>
                </a:cubicBezTo>
                <a:lnTo>
                  <a:pt x="2184849" y="5465670"/>
                </a:lnTo>
                <a:lnTo>
                  <a:pt x="2150410" y="5472083"/>
                </a:lnTo>
                <a:cubicBezTo>
                  <a:pt x="2034603" y="5492699"/>
                  <a:pt x="1869045" y="5511807"/>
                  <a:pt x="1781333" y="5419083"/>
                </a:cubicBezTo>
                <a:cubicBezTo>
                  <a:pt x="1741236" y="5416219"/>
                  <a:pt x="1605361" y="5155663"/>
                  <a:pt x="1648995" y="5407878"/>
                </a:cubicBezTo>
                <a:cubicBezTo>
                  <a:pt x="1634979" y="5461853"/>
                  <a:pt x="1663663" y="5594444"/>
                  <a:pt x="1673733" y="5797780"/>
                </a:cubicBezTo>
                <a:cubicBezTo>
                  <a:pt x="1707306" y="5946274"/>
                  <a:pt x="1683296" y="6033761"/>
                  <a:pt x="1544883" y="6016786"/>
                </a:cubicBezTo>
                <a:cubicBezTo>
                  <a:pt x="1341385" y="6030843"/>
                  <a:pt x="1379645" y="6016673"/>
                  <a:pt x="1383845" y="5782111"/>
                </a:cubicBezTo>
                <a:cubicBezTo>
                  <a:pt x="1388046" y="5641567"/>
                  <a:pt x="1448164" y="5376650"/>
                  <a:pt x="1429052" y="5314546"/>
                </a:cubicBezTo>
                <a:cubicBezTo>
                  <a:pt x="1376068" y="5141268"/>
                  <a:pt x="1294441" y="5426244"/>
                  <a:pt x="1230000" y="5354642"/>
                </a:cubicBezTo>
                <a:cubicBezTo>
                  <a:pt x="1138350" y="5440565"/>
                  <a:pt x="1030947" y="5466341"/>
                  <a:pt x="896336" y="5510734"/>
                </a:cubicBezTo>
                <a:cubicBezTo>
                  <a:pt x="910656" y="5353210"/>
                  <a:pt x="743109" y="5580904"/>
                  <a:pt x="758860" y="5467773"/>
                </a:cubicBezTo>
                <a:cubicBezTo>
                  <a:pt x="748837" y="5450588"/>
                  <a:pt x="443813" y="5552263"/>
                  <a:pt x="532599" y="5394739"/>
                </a:cubicBezTo>
                <a:cubicBezTo>
                  <a:pt x="462430" y="5443429"/>
                  <a:pt x="304906" y="5434836"/>
                  <a:pt x="442381" y="5357507"/>
                </a:cubicBezTo>
                <a:cubicBezTo>
                  <a:pt x="241896" y="5394739"/>
                  <a:pt x="402284" y="5288769"/>
                  <a:pt x="505391" y="5294497"/>
                </a:cubicBezTo>
                <a:cubicBezTo>
                  <a:pt x="410877" y="5280177"/>
                  <a:pt x="304906" y="5310249"/>
                  <a:pt x="223279" y="5277313"/>
                </a:cubicBezTo>
                <a:cubicBezTo>
                  <a:pt x="130198" y="5337458"/>
                  <a:pt x="188910" y="5235783"/>
                  <a:pt x="123037" y="5265856"/>
                </a:cubicBezTo>
                <a:cubicBezTo>
                  <a:pt x="121605" y="5217167"/>
                  <a:pt x="170295" y="5172773"/>
                  <a:pt x="58596" y="5221462"/>
                </a:cubicBezTo>
                <a:cubicBezTo>
                  <a:pt x="-136162" y="5247239"/>
                  <a:pt x="231871" y="5124084"/>
                  <a:pt x="57163" y="5132676"/>
                </a:cubicBezTo>
                <a:cubicBezTo>
                  <a:pt x="130198" y="5082556"/>
                  <a:pt x="236168" y="5042459"/>
                  <a:pt x="372211" y="5061074"/>
                </a:cubicBezTo>
                <a:cubicBezTo>
                  <a:pt x="439517" y="5128381"/>
                  <a:pt x="697284" y="4965129"/>
                  <a:pt x="528303" y="5022410"/>
                </a:cubicBezTo>
                <a:cubicBezTo>
                  <a:pt x="571264" y="4899255"/>
                  <a:pt x="468158" y="5022410"/>
                  <a:pt x="383667" y="5056779"/>
                </a:cubicBezTo>
                <a:cubicBezTo>
                  <a:pt x="436653" y="4973721"/>
                  <a:pt x="360755" y="4972288"/>
                  <a:pt x="312065" y="5013818"/>
                </a:cubicBezTo>
                <a:cubicBezTo>
                  <a:pt x="284857" y="4989473"/>
                  <a:pt x="240464" y="4933624"/>
                  <a:pt x="155974" y="4962265"/>
                </a:cubicBezTo>
                <a:cubicBezTo>
                  <a:pt x="264809" y="4874910"/>
                  <a:pt x="140221" y="4896391"/>
                  <a:pt x="77212" y="4912143"/>
                </a:cubicBezTo>
                <a:cubicBezTo>
                  <a:pt x="-108953" y="4870614"/>
                  <a:pt x="259081" y="4864886"/>
                  <a:pt x="104421" y="4806172"/>
                </a:cubicBezTo>
                <a:cubicBezTo>
                  <a:pt x="150246" y="4781828"/>
                  <a:pt x="549783" y="4811900"/>
                  <a:pt x="442381" y="4760347"/>
                </a:cubicBezTo>
                <a:cubicBezTo>
                  <a:pt x="416605" y="4714522"/>
                  <a:pt x="337842" y="4771803"/>
                  <a:pt x="292017" y="4701634"/>
                </a:cubicBezTo>
                <a:cubicBezTo>
                  <a:pt x="137357" y="4741731"/>
                  <a:pt x="376508" y="4605687"/>
                  <a:pt x="249056" y="4640056"/>
                </a:cubicBezTo>
                <a:cubicBezTo>
                  <a:pt x="87237" y="4632897"/>
                  <a:pt x="210392" y="4582775"/>
                  <a:pt x="294881" y="4588503"/>
                </a:cubicBezTo>
                <a:cubicBezTo>
                  <a:pt x="472453" y="4502581"/>
                  <a:pt x="163134" y="4535518"/>
                  <a:pt x="115877" y="4451027"/>
                </a:cubicBezTo>
                <a:cubicBezTo>
                  <a:pt x="177454" y="4369402"/>
                  <a:pt x="158838" y="4356513"/>
                  <a:pt x="57163" y="4356513"/>
                </a:cubicBezTo>
                <a:cubicBezTo>
                  <a:pt x="-108953" y="4273455"/>
                  <a:pt x="299178" y="4365105"/>
                  <a:pt x="148813" y="4296368"/>
                </a:cubicBezTo>
                <a:cubicBezTo>
                  <a:pt x="204664" y="4266296"/>
                  <a:pt x="310634" y="4269160"/>
                  <a:pt x="395123" y="4263431"/>
                </a:cubicBezTo>
                <a:cubicBezTo>
                  <a:pt x="476750" y="4322144"/>
                  <a:pt x="854807" y="4209014"/>
                  <a:pt x="711604" y="4181805"/>
                </a:cubicBezTo>
                <a:cubicBezTo>
                  <a:pt x="576993" y="4213309"/>
                  <a:pt x="754565" y="4082995"/>
                  <a:pt x="621385" y="4147436"/>
                </a:cubicBezTo>
                <a:cubicBezTo>
                  <a:pt x="562672" y="4075834"/>
                  <a:pt x="410877" y="4143140"/>
                  <a:pt x="383667" y="4058650"/>
                </a:cubicBezTo>
                <a:cubicBezTo>
                  <a:pt x="207528" y="4022850"/>
                  <a:pt x="489638" y="4011393"/>
                  <a:pt x="345003" y="3994209"/>
                </a:cubicBezTo>
                <a:cubicBezTo>
                  <a:pt x="165998" y="3948384"/>
                  <a:pt x="303473" y="3922607"/>
                  <a:pt x="403716" y="3956976"/>
                </a:cubicBezTo>
                <a:cubicBezTo>
                  <a:pt x="558375" y="3952679"/>
                  <a:pt x="724491" y="3969863"/>
                  <a:pt x="894904" y="3926902"/>
                </a:cubicBezTo>
                <a:cubicBezTo>
                  <a:pt x="1055292" y="3892534"/>
                  <a:pt x="914953" y="3835252"/>
                  <a:pt x="821870" y="3849573"/>
                </a:cubicBezTo>
                <a:cubicBezTo>
                  <a:pt x="804685" y="3762219"/>
                  <a:pt x="694419" y="3893966"/>
                  <a:pt x="700147" y="3795155"/>
                </a:cubicBezTo>
                <a:cubicBezTo>
                  <a:pt x="628546" y="3813772"/>
                  <a:pt x="585585" y="3775107"/>
                  <a:pt x="493935" y="3790860"/>
                </a:cubicBezTo>
                <a:cubicBezTo>
                  <a:pt x="532599" y="3709233"/>
                  <a:pt x="253353" y="3785132"/>
                  <a:pt x="312065" y="3713530"/>
                </a:cubicBezTo>
                <a:cubicBezTo>
                  <a:pt x="446677" y="3650520"/>
                  <a:pt x="204664" y="3661977"/>
                  <a:pt x="316362" y="3611855"/>
                </a:cubicBezTo>
                <a:cubicBezTo>
                  <a:pt x="506822" y="3570326"/>
                  <a:pt x="710171" y="3611855"/>
                  <a:pt x="897768" y="3558870"/>
                </a:cubicBezTo>
                <a:cubicBezTo>
                  <a:pt x="670074" y="3472948"/>
                  <a:pt x="1026651" y="3484404"/>
                  <a:pt x="1093956" y="3412802"/>
                </a:cubicBezTo>
                <a:cubicBezTo>
                  <a:pt x="1030947" y="3338337"/>
                  <a:pt x="987986" y="3448603"/>
                  <a:pt x="932137" y="3418531"/>
                </a:cubicBezTo>
                <a:cubicBezTo>
                  <a:pt x="864831" y="3399913"/>
                  <a:pt x="894904" y="3422826"/>
                  <a:pt x="817574" y="3451467"/>
                </a:cubicBezTo>
                <a:cubicBezTo>
                  <a:pt x="668643" y="3428554"/>
                  <a:pt x="538327" y="3415667"/>
                  <a:pt x="419469" y="3301104"/>
                </a:cubicBezTo>
                <a:cubicBezTo>
                  <a:pt x="501094" y="3225205"/>
                  <a:pt x="774613" y="3215182"/>
                  <a:pt x="917817" y="3149308"/>
                </a:cubicBezTo>
                <a:cubicBezTo>
                  <a:pt x="860535" y="3061953"/>
                  <a:pt x="996578" y="3073409"/>
                  <a:pt x="947889" y="3037609"/>
                </a:cubicBezTo>
                <a:cubicBezTo>
                  <a:pt x="803254" y="3155036"/>
                  <a:pt x="678666" y="3049066"/>
                  <a:pt x="539760" y="2966008"/>
                </a:cubicBezTo>
                <a:cubicBezTo>
                  <a:pt x="506822" y="2875789"/>
                  <a:pt x="1013762" y="2983192"/>
                  <a:pt x="787501" y="2882949"/>
                </a:cubicBezTo>
                <a:cubicBezTo>
                  <a:pt x="767452" y="2874357"/>
                  <a:pt x="539760" y="2774115"/>
                  <a:pt x="604200" y="2723993"/>
                </a:cubicBezTo>
                <a:cubicBezTo>
                  <a:pt x="760293" y="2660983"/>
                  <a:pt x="946458" y="2768387"/>
                  <a:pt x="1086797" y="2650960"/>
                </a:cubicBezTo>
                <a:cubicBezTo>
                  <a:pt x="1032380" y="2701080"/>
                  <a:pt x="920681" y="2514916"/>
                  <a:pt x="811846" y="2517780"/>
                </a:cubicBezTo>
                <a:cubicBezTo>
                  <a:pt x="755996" y="2503459"/>
                  <a:pt x="511119" y="2398922"/>
                  <a:pt x="605633" y="2376009"/>
                </a:cubicBezTo>
                <a:cubicBezTo>
                  <a:pt x="710171" y="2427562"/>
                  <a:pt x="668643" y="2312999"/>
                  <a:pt x="744540" y="2354528"/>
                </a:cubicBezTo>
                <a:cubicBezTo>
                  <a:pt x="894904" y="2450475"/>
                  <a:pt x="753132" y="2284359"/>
                  <a:pt x="844782" y="2285790"/>
                </a:cubicBezTo>
                <a:cubicBezTo>
                  <a:pt x="1055292" y="2318728"/>
                  <a:pt x="889176" y="2214188"/>
                  <a:pt x="787501" y="2185548"/>
                </a:cubicBezTo>
                <a:cubicBezTo>
                  <a:pt x="796093" y="2171227"/>
                  <a:pt x="692987" y="2099625"/>
                  <a:pt x="783206" y="2098194"/>
                </a:cubicBezTo>
                <a:cubicBezTo>
                  <a:pt x="847646" y="2025160"/>
                  <a:pt x="1093956" y="2148315"/>
                  <a:pt x="1003739" y="2053800"/>
                </a:cubicBezTo>
                <a:cubicBezTo>
                  <a:pt x="1138350" y="2093897"/>
                  <a:pt x="1318787" y="2092466"/>
                  <a:pt x="1413301" y="1949263"/>
                </a:cubicBezTo>
                <a:cubicBezTo>
                  <a:pt x="1398981" y="1904869"/>
                  <a:pt x="1135486" y="2093897"/>
                  <a:pt x="1063884" y="2007975"/>
                </a:cubicBezTo>
                <a:cubicBezTo>
                  <a:pt x="1244321" y="1847587"/>
                  <a:pt x="963642" y="2085305"/>
                  <a:pt x="935001" y="1947830"/>
                </a:cubicBezTo>
                <a:cubicBezTo>
                  <a:pt x="1103981" y="1837564"/>
                  <a:pt x="721627" y="2022296"/>
                  <a:pt x="887743" y="1889117"/>
                </a:cubicBezTo>
                <a:cubicBezTo>
                  <a:pt x="836190" y="1899140"/>
                  <a:pt x="585585" y="1833267"/>
                  <a:pt x="787501" y="1817515"/>
                </a:cubicBezTo>
                <a:cubicBezTo>
                  <a:pt x="854807" y="1702952"/>
                  <a:pt x="996578" y="1847587"/>
                  <a:pt x="1089661" y="1843292"/>
                </a:cubicBezTo>
                <a:cubicBezTo>
                  <a:pt x="1012331" y="1717273"/>
                  <a:pt x="1459126" y="1985063"/>
                  <a:pt x="1413301" y="1781714"/>
                </a:cubicBezTo>
                <a:cubicBezTo>
                  <a:pt x="1323082" y="1840428"/>
                  <a:pt x="1327379" y="1767393"/>
                  <a:pt x="1234296" y="1775985"/>
                </a:cubicBezTo>
                <a:cubicBezTo>
                  <a:pt x="1282985" y="1691496"/>
                  <a:pt x="1134053" y="1748777"/>
                  <a:pt x="1063884" y="1724432"/>
                </a:cubicBezTo>
                <a:cubicBezTo>
                  <a:pt x="914953" y="1672879"/>
                  <a:pt x="1242888" y="1659991"/>
                  <a:pt x="1046700" y="1591254"/>
                </a:cubicBezTo>
                <a:cubicBezTo>
                  <a:pt x="924976" y="1531108"/>
                  <a:pt x="1158399" y="1546860"/>
                  <a:pt x="1018059" y="1486714"/>
                </a:cubicBezTo>
                <a:cubicBezTo>
                  <a:pt x="1020923" y="1436594"/>
                  <a:pt x="1351723" y="1604141"/>
                  <a:pt x="1207088" y="1406520"/>
                </a:cubicBezTo>
                <a:cubicBezTo>
                  <a:pt x="1297305" y="1449481"/>
                  <a:pt x="1335971" y="1366423"/>
                  <a:pt x="1218544" y="1366423"/>
                </a:cubicBezTo>
                <a:cubicBezTo>
                  <a:pt x="1280121" y="1342079"/>
                  <a:pt x="1091092" y="1145890"/>
                  <a:pt x="1242888" y="1204604"/>
                </a:cubicBezTo>
                <a:cubicBezTo>
                  <a:pt x="1287282" y="1175963"/>
                  <a:pt x="1340266" y="1171667"/>
                  <a:pt x="1356019" y="1271909"/>
                </a:cubicBezTo>
                <a:cubicBezTo>
                  <a:pt x="1482039" y="1386472"/>
                  <a:pt x="1298738" y="1071424"/>
                  <a:pt x="1317354" y="1071424"/>
                </a:cubicBezTo>
                <a:cubicBezTo>
                  <a:pt x="1451965" y="1214628"/>
                  <a:pt x="1400412" y="1006983"/>
                  <a:pt x="1416165" y="923925"/>
                </a:cubicBezTo>
                <a:cubicBezTo>
                  <a:pt x="1519271" y="949702"/>
                  <a:pt x="1413301" y="1091473"/>
                  <a:pt x="1487767" y="1081449"/>
                </a:cubicBezTo>
                <a:cubicBezTo>
                  <a:pt x="1668203" y="964022"/>
                  <a:pt x="1506382" y="1120113"/>
                  <a:pt x="1480606" y="1201740"/>
                </a:cubicBezTo>
                <a:cubicBezTo>
                  <a:pt x="1446237" y="1397928"/>
                  <a:pt x="1537887" y="1118682"/>
                  <a:pt x="1589441" y="1191715"/>
                </a:cubicBezTo>
                <a:cubicBezTo>
                  <a:pt x="1663906" y="1175963"/>
                  <a:pt x="1779902" y="1117249"/>
                  <a:pt x="1662475" y="1231812"/>
                </a:cubicBezTo>
                <a:cubicBezTo>
                  <a:pt x="1825727" y="1277637"/>
                  <a:pt x="1629537" y="1284798"/>
                  <a:pt x="1572256" y="1291957"/>
                </a:cubicBezTo>
                <a:cubicBezTo>
                  <a:pt x="1682524" y="1296254"/>
                  <a:pt x="1722620" y="1405089"/>
                  <a:pt x="1580848" y="1397928"/>
                </a:cubicBezTo>
                <a:cubicBezTo>
                  <a:pt x="1449101" y="1276206"/>
                  <a:pt x="1433349" y="1612733"/>
                  <a:pt x="1546479" y="1591254"/>
                </a:cubicBezTo>
                <a:cubicBezTo>
                  <a:pt x="1643858" y="1469530"/>
                  <a:pt x="1718324" y="1367856"/>
                  <a:pt x="1871552" y="1362128"/>
                </a:cubicBezTo>
                <a:cubicBezTo>
                  <a:pt x="1788494" y="1438025"/>
                  <a:pt x="1977523" y="1486714"/>
                  <a:pt x="1835750" y="1538268"/>
                </a:cubicBezTo>
                <a:cubicBezTo>
                  <a:pt x="2029076" y="1608438"/>
                  <a:pt x="1746964" y="1634215"/>
                  <a:pt x="1764149" y="1685768"/>
                </a:cubicBezTo>
                <a:cubicBezTo>
                  <a:pt x="1904488" y="1704384"/>
                  <a:pt x="1838615" y="1730160"/>
                  <a:pt x="1755557" y="1800331"/>
                </a:cubicBezTo>
                <a:cubicBezTo>
                  <a:pt x="1772741" y="1783146"/>
                  <a:pt x="1997571" y="1851884"/>
                  <a:pt x="2077765" y="1916325"/>
                </a:cubicBezTo>
                <a:cubicBezTo>
                  <a:pt x="2037668" y="2038049"/>
                  <a:pt x="1900193" y="1920622"/>
                  <a:pt x="1860096" y="2006544"/>
                </a:cubicBezTo>
                <a:cubicBezTo>
                  <a:pt x="1774174" y="1874797"/>
                  <a:pt x="1679659" y="2083874"/>
                  <a:pt x="1625242" y="1926350"/>
                </a:cubicBezTo>
                <a:cubicBezTo>
                  <a:pt x="1630970" y="2045208"/>
                  <a:pt x="1536456" y="1963583"/>
                  <a:pt x="1522135" y="1899140"/>
                </a:cubicBezTo>
                <a:cubicBezTo>
                  <a:pt x="1427621" y="1932078"/>
                  <a:pt x="1646722" y="2026592"/>
                  <a:pt x="1689683" y="2049505"/>
                </a:cubicBezTo>
                <a:cubicBezTo>
                  <a:pt x="1731213" y="2189844"/>
                  <a:pt x="1958906" y="1942102"/>
                  <a:pt x="2039100" y="2113946"/>
                </a:cubicBezTo>
                <a:cubicBezTo>
                  <a:pt x="2104973" y="2060961"/>
                  <a:pt x="2432910" y="2138291"/>
                  <a:pt x="2215240" y="2164068"/>
                </a:cubicBezTo>
                <a:cubicBezTo>
                  <a:pt x="2229561" y="2222780"/>
                  <a:pt x="2112134" y="2284359"/>
                  <a:pt x="2021915" y="2218485"/>
                </a:cubicBezTo>
                <a:cubicBezTo>
                  <a:pt x="2157959" y="2288654"/>
                  <a:pt x="2016187" y="2308703"/>
                  <a:pt x="1950313" y="2242829"/>
                </a:cubicBezTo>
                <a:cubicBezTo>
                  <a:pt x="1951746" y="2367417"/>
                  <a:pt x="1792789" y="2265742"/>
                  <a:pt x="1725485" y="2271470"/>
                </a:cubicBezTo>
                <a:cubicBezTo>
                  <a:pt x="1798518" y="2403217"/>
                  <a:pt x="2007595" y="2434722"/>
                  <a:pt x="2126454" y="2324456"/>
                </a:cubicBezTo>
                <a:cubicBezTo>
                  <a:pt x="2135046" y="2428994"/>
                  <a:pt x="2242448" y="2321592"/>
                  <a:pt x="2292571" y="2370281"/>
                </a:cubicBezTo>
                <a:cubicBezTo>
                  <a:pt x="2422527" y="2371354"/>
                  <a:pt x="2355132" y="2391761"/>
                  <a:pt x="2300021" y="2431500"/>
                </a:cubicBezTo>
                <a:lnTo>
                  <a:pt x="2293389" y="2437073"/>
                </a:lnTo>
                <a:lnTo>
                  <a:pt x="2357703" y="2434619"/>
                </a:lnTo>
                <a:cubicBezTo>
                  <a:pt x="2504309" y="2435384"/>
                  <a:pt x="2680583" y="2457827"/>
                  <a:pt x="2508662" y="2381659"/>
                </a:cubicBezTo>
                <a:cubicBezTo>
                  <a:pt x="2484288" y="2371213"/>
                  <a:pt x="2207473" y="2249345"/>
                  <a:pt x="2285816" y="2188410"/>
                </a:cubicBezTo>
                <a:cubicBezTo>
                  <a:pt x="2475584" y="2111806"/>
                  <a:pt x="2701911" y="2242381"/>
                  <a:pt x="2872527" y="2099621"/>
                </a:cubicBezTo>
                <a:cubicBezTo>
                  <a:pt x="2806370" y="2160554"/>
                  <a:pt x="2670574" y="1934227"/>
                  <a:pt x="2538259" y="1937709"/>
                </a:cubicBezTo>
                <a:cubicBezTo>
                  <a:pt x="2470360" y="1920299"/>
                  <a:pt x="2172654" y="1793208"/>
                  <a:pt x="2287558" y="1765353"/>
                </a:cubicBezTo>
                <a:cubicBezTo>
                  <a:pt x="2414649" y="1828028"/>
                  <a:pt x="2364161" y="1688750"/>
                  <a:pt x="2456432" y="1739237"/>
                </a:cubicBezTo>
                <a:cubicBezTo>
                  <a:pt x="2639236" y="1855884"/>
                  <a:pt x="2466878" y="1653930"/>
                  <a:pt x="2578301" y="1655670"/>
                </a:cubicBezTo>
                <a:cubicBezTo>
                  <a:pt x="2834225" y="1695713"/>
                  <a:pt x="2632272" y="1568621"/>
                  <a:pt x="2508662" y="1533802"/>
                </a:cubicBezTo>
                <a:cubicBezTo>
                  <a:pt x="2519107" y="1516392"/>
                  <a:pt x="2393757" y="1429343"/>
                  <a:pt x="2503439" y="1427603"/>
                </a:cubicBezTo>
                <a:cubicBezTo>
                  <a:pt x="2581783" y="1338812"/>
                  <a:pt x="2881231" y="1488536"/>
                  <a:pt x="2771550" y="1373632"/>
                </a:cubicBezTo>
                <a:cubicBezTo>
                  <a:pt x="2935202" y="1422379"/>
                  <a:pt x="3154565" y="1420639"/>
                  <a:pt x="3269470" y="1246541"/>
                </a:cubicBezTo>
                <a:cubicBezTo>
                  <a:pt x="3252060" y="1192570"/>
                  <a:pt x="2931720" y="1422379"/>
                  <a:pt x="2844671" y="1317920"/>
                </a:cubicBezTo>
                <a:cubicBezTo>
                  <a:pt x="3064034" y="1122931"/>
                  <a:pt x="2722803" y="1411933"/>
                  <a:pt x="2687983" y="1244799"/>
                </a:cubicBezTo>
                <a:cubicBezTo>
                  <a:pt x="2893419" y="1110745"/>
                  <a:pt x="2428577" y="1335330"/>
                  <a:pt x="2630530" y="1173420"/>
                </a:cubicBezTo>
                <a:cubicBezTo>
                  <a:pt x="2567855" y="1185606"/>
                  <a:pt x="2263185" y="1105521"/>
                  <a:pt x="2508662" y="1086371"/>
                </a:cubicBezTo>
                <a:cubicBezTo>
                  <a:pt x="2590489" y="947093"/>
                  <a:pt x="2762844" y="1122931"/>
                  <a:pt x="2876009" y="1117709"/>
                </a:cubicBezTo>
                <a:cubicBezTo>
                  <a:pt x="2781996" y="964502"/>
                  <a:pt x="3325181" y="1290065"/>
                  <a:pt x="3269470" y="1042846"/>
                </a:cubicBezTo>
                <a:cubicBezTo>
                  <a:pt x="3159787" y="1114227"/>
                  <a:pt x="3165011" y="1025436"/>
                  <a:pt x="3051847" y="1035882"/>
                </a:cubicBezTo>
                <a:cubicBezTo>
                  <a:pt x="3111040" y="933165"/>
                  <a:pt x="2929978" y="1002804"/>
                  <a:pt x="2844671" y="973206"/>
                </a:cubicBezTo>
                <a:cubicBezTo>
                  <a:pt x="2663609" y="910531"/>
                  <a:pt x="3062293" y="894863"/>
                  <a:pt x="2823779" y="811296"/>
                </a:cubicBezTo>
                <a:cubicBezTo>
                  <a:pt x="2675795" y="738175"/>
                  <a:pt x="2959576" y="757325"/>
                  <a:pt x="2788960" y="684204"/>
                </a:cubicBezTo>
                <a:cubicBezTo>
                  <a:pt x="2792442" y="623271"/>
                  <a:pt x="3194607" y="826964"/>
                  <a:pt x="3018769" y="586709"/>
                </a:cubicBezTo>
                <a:cubicBezTo>
                  <a:pt x="3128450" y="638938"/>
                  <a:pt x="3175457" y="537962"/>
                  <a:pt x="3032697" y="537962"/>
                </a:cubicBezTo>
                <a:cubicBezTo>
                  <a:pt x="3107558" y="508366"/>
                  <a:pt x="2877749" y="269851"/>
                  <a:pt x="3062293" y="341232"/>
                </a:cubicBezTo>
                <a:cubicBezTo>
                  <a:pt x="3116264" y="306412"/>
                  <a:pt x="3180679" y="301189"/>
                  <a:pt x="3199831" y="423057"/>
                </a:cubicBezTo>
                <a:cubicBezTo>
                  <a:pt x="3353037" y="562335"/>
                  <a:pt x="3130192" y="179320"/>
                  <a:pt x="3152823" y="179320"/>
                </a:cubicBezTo>
                <a:cubicBezTo>
                  <a:pt x="3316475" y="353418"/>
                  <a:pt x="3253800" y="100977"/>
                  <a:pt x="3272952" y="0"/>
                </a:cubicBez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1" name="Graphic 47"/>
          <p:cNvSpPr/>
          <p:nvPr userDrawn="1"/>
        </p:nvSpPr>
        <p:spPr>
          <a:xfrm>
            <a:off x="7219315" y="3047569"/>
            <a:ext cx="1135856" cy="1703785"/>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2" name="Graphic 47"/>
          <p:cNvSpPr/>
          <p:nvPr userDrawn="1"/>
        </p:nvSpPr>
        <p:spPr>
          <a:xfrm>
            <a:off x="7966426" y="3600044"/>
            <a:ext cx="885752" cy="132862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3" name="Freeform: Shape 12"/>
          <p:cNvSpPr/>
          <p:nvPr userDrawn="1"/>
        </p:nvSpPr>
        <p:spPr>
          <a:xfrm>
            <a:off x="8831129" y="4012375"/>
            <a:ext cx="312887" cy="841914"/>
          </a:xfrm>
          <a:custGeom>
            <a:avLst/>
            <a:gdLst>
              <a:gd name="connsiteX0" fmla="*/ 150537 w 417182"/>
              <a:gd name="connsiteY0" fmla="*/ 987116 h 1122552"/>
              <a:gd name="connsiteX1" fmla="*/ 150537 w 417182"/>
              <a:gd name="connsiteY1" fmla="*/ 987116 h 1122552"/>
              <a:gd name="connsiteX2" fmla="*/ 184647 w 417182"/>
              <a:gd name="connsiteY2" fmla="*/ 867904 h 1122552"/>
              <a:gd name="connsiteX3" fmla="*/ 184647 w 417182"/>
              <a:gd name="connsiteY3" fmla="*/ 867904 h 1122552"/>
              <a:gd name="connsiteX4" fmla="*/ 106436 w 417182"/>
              <a:gd name="connsiteY4" fmla="*/ 864804 h 1122552"/>
              <a:gd name="connsiteX5" fmla="*/ 167075 w 417182"/>
              <a:gd name="connsiteY5" fmla="*/ 875140 h 1122552"/>
              <a:gd name="connsiteX6" fmla="*/ 106436 w 417182"/>
              <a:gd name="connsiteY6" fmla="*/ 864804 h 1122552"/>
              <a:gd name="connsiteX7" fmla="*/ 52342 w 417182"/>
              <a:gd name="connsiteY7" fmla="*/ 839997 h 1122552"/>
              <a:gd name="connsiteX8" fmla="*/ 52342 w 417182"/>
              <a:gd name="connsiteY8" fmla="*/ 839997 h 1122552"/>
              <a:gd name="connsiteX9" fmla="*/ 271472 w 417182"/>
              <a:gd name="connsiteY9" fmla="*/ 512336 h 1122552"/>
              <a:gd name="connsiteX10" fmla="*/ 271472 w 417182"/>
              <a:gd name="connsiteY10" fmla="*/ 512336 h 1122552"/>
              <a:gd name="connsiteX11" fmla="*/ 313851 w 417182"/>
              <a:gd name="connsiteY11" fmla="*/ 324560 h 1122552"/>
              <a:gd name="connsiteX12" fmla="*/ 313851 w 417182"/>
              <a:gd name="connsiteY12" fmla="*/ 324560 h 1122552"/>
              <a:gd name="connsiteX13" fmla="*/ 243908 w 417182"/>
              <a:gd name="connsiteY13" fmla="*/ 324560 h 1122552"/>
              <a:gd name="connsiteX14" fmla="*/ 278707 w 417182"/>
              <a:gd name="connsiteY14" fmla="*/ 339720 h 1122552"/>
              <a:gd name="connsiteX15" fmla="*/ 243908 w 417182"/>
              <a:gd name="connsiteY15" fmla="*/ 324560 h 1122552"/>
              <a:gd name="connsiteX16" fmla="*/ 330733 w 417182"/>
              <a:gd name="connsiteY16" fmla="*/ 318703 h 1122552"/>
              <a:gd name="connsiteX17" fmla="*/ 330733 w 417182"/>
              <a:gd name="connsiteY17" fmla="*/ 318703 h 1122552"/>
              <a:gd name="connsiteX18" fmla="*/ 345204 w 417182"/>
              <a:gd name="connsiteY18" fmla="*/ 311123 h 1122552"/>
              <a:gd name="connsiteX19" fmla="*/ 345204 w 417182"/>
              <a:gd name="connsiteY19" fmla="*/ 311123 h 1122552"/>
              <a:gd name="connsiteX20" fmla="*/ 371045 w 417182"/>
              <a:gd name="connsiteY20" fmla="*/ 272534 h 1122552"/>
              <a:gd name="connsiteX21" fmla="*/ 369322 w 417182"/>
              <a:gd name="connsiteY21" fmla="*/ 279769 h 1122552"/>
              <a:gd name="connsiteX22" fmla="*/ 371045 w 417182"/>
              <a:gd name="connsiteY22" fmla="*/ 272534 h 1122552"/>
              <a:gd name="connsiteX23" fmla="*/ 399297 w 417182"/>
              <a:gd name="connsiteY23" fmla="*/ 215684 h 1122552"/>
              <a:gd name="connsiteX24" fmla="*/ 399297 w 417182"/>
              <a:gd name="connsiteY24" fmla="*/ 215684 h 1122552"/>
              <a:gd name="connsiteX25" fmla="*/ 362431 w 417182"/>
              <a:gd name="connsiteY25" fmla="*/ 208794 h 1122552"/>
              <a:gd name="connsiteX26" fmla="*/ 369667 w 417182"/>
              <a:gd name="connsiteY26" fmla="*/ 214306 h 1122552"/>
              <a:gd name="connsiteX27" fmla="*/ 362431 w 417182"/>
              <a:gd name="connsiteY27" fmla="*/ 208794 h 1122552"/>
              <a:gd name="connsiteX28" fmla="*/ 401365 w 417182"/>
              <a:gd name="connsiteY28" fmla="*/ 167448 h 1122552"/>
              <a:gd name="connsiteX29" fmla="*/ 383104 w 417182"/>
              <a:gd name="connsiteY29" fmla="*/ 182264 h 1122552"/>
              <a:gd name="connsiteX30" fmla="*/ 401365 w 417182"/>
              <a:gd name="connsiteY30" fmla="*/ 167448 h 1122552"/>
              <a:gd name="connsiteX31" fmla="*/ 309716 w 417182"/>
              <a:gd name="connsiteY31" fmla="*/ 143675 h 1122552"/>
              <a:gd name="connsiteX32" fmla="*/ 314540 w 417182"/>
              <a:gd name="connsiteY32" fmla="*/ 155045 h 1122552"/>
              <a:gd name="connsiteX33" fmla="*/ 309716 w 417182"/>
              <a:gd name="connsiteY33" fmla="*/ 143675 h 1122552"/>
              <a:gd name="connsiteX34" fmla="*/ 317985 w 417182"/>
              <a:gd name="connsiteY34" fmla="*/ 101296 h 1122552"/>
              <a:gd name="connsiteX35" fmla="*/ 325909 w 417182"/>
              <a:gd name="connsiteY35" fmla="*/ 115767 h 1122552"/>
              <a:gd name="connsiteX36" fmla="*/ 317985 w 417182"/>
              <a:gd name="connsiteY36" fmla="*/ 101296 h 1122552"/>
              <a:gd name="connsiteX37" fmla="*/ 340725 w 417182"/>
              <a:gd name="connsiteY37" fmla="*/ 0 h 1122552"/>
              <a:gd name="connsiteX38" fmla="*/ 357952 w 417182"/>
              <a:gd name="connsiteY38" fmla="*/ 37900 h 1122552"/>
              <a:gd name="connsiteX39" fmla="*/ 356229 w 417182"/>
              <a:gd name="connsiteY39" fmla="*/ 66842 h 1122552"/>
              <a:gd name="connsiteX40" fmla="*/ 382414 w 417182"/>
              <a:gd name="connsiteY40" fmla="*/ 64430 h 1122552"/>
              <a:gd name="connsiteX41" fmla="*/ 399986 w 417182"/>
              <a:gd name="connsiteY41" fmla="*/ 74077 h 1122552"/>
              <a:gd name="connsiteX42" fmla="*/ 378280 w 417182"/>
              <a:gd name="connsiteY42" fmla="*/ 88548 h 1122552"/>
              <a:gd name="connsiteX43" fmla="*/ 380347 w 417182"/>
              <a:gd name="connsiteY43" fmla="*/ 114044 h 1122552"/>
              <a:gd name="connsiteX44" fmla="*/ 372078 w 417182"/>
              <a:gd name="connsiteY44" fmla="*/ 160557 h 1122552"/>
              <a:gd name="connsiteX45" fmla="*/ 406145 w 417182"/>
              <a:gd name="connsiteY45" fmla="*/ 122529 h 1122552"/>
              <a:gd name="connsiteX46" fmla="*/ 417182 w 417182"/>
              <a:gd name="connsiteY46" fmla="*/ 118254 h 1122552"/>
              <a:gd name="connsiteX47" fmla="*/ 417182 w 417182"/>
              <a:gd name="connsiteY47" fmla="*/ 252973 h 1122552"/>
              <a:gd name="connsiteX48" fmla="*/ 416438 w 417182"/>
              <a:gd name="connsiteY48" fmla="*/ 253154 h 1122552"/>
              <a:gd name="connsiteX49" fmla="*/ 391028 w 417182"/>
              <a:gd name="connsiteY49" fmla="*/ 241181 h 1122552"/>
              <a:gd name="connsiteX50" fmla="*/ 366221 w 417182"/>
              <a:gd name="connsiteY50" fmla="*/ 234634 h 1122552"/>
              <a:gd name="connsiteX51" fmla="*/ 406532 w 417182"/>
              <a:gd name="connsiteY51" fmla="*/ 270811 h 1122552"/>
              <a:gd name="connsiteX52" fmla="*/ 417182 w 417182"/>
              <a:gd name="connsiteY52" fmla="*/ 278708 h 1122552"/>
              <a:gd name="connsiteX53" fmla="*/ 417182 w 417182"/>
              <a:gd name="connsiteY53" fmla="*/ 324555 h 1122552"/>
              <a:gd name="connsiteX54" fmla="*/ 415146 w 417182"/>
              <a:gd name="connsiteY54" fmla="*/ 324215 h 1122552"/>
              <a:gd name="connsiteX55" fmla="*/ 417182 w 417182"/>
              <a:gd name="connsiteY55" fmla="*/ 326321 h 1122552"/>
              <a:gd name="connsiteX56" fmla="*/ 417182 w 417182"/>
              <a:gd name="connsiteY56" fmla="*/ 395968 h 1122552"/>
              <a:gd name="connsiteX57" fmla="*/ 405154 w 417182"/>
              <a:gd name="connsiteY57" fmla="*/ 393469 h 1122552"/>
              <a:gd name="connsiteX58" fmla="*/ 417182 w 417182"/>
              <a:gd name="connsiteY58" fmla="*/ 403573 h 1122552"/>
              <a:gd name="connsiteX59" fmla="*/ 417182 w 417182"/>
              <a:gd name="connsiteY59" fmla="*/ 1076079 h 1122552"/>
              <a:gd name="connsiteX60" fmla="*/ 408643 w 417182"/>
              <a:gd name="connsiteY60" fmla="*/ 1072003 h 1122552"/>
              <a:gd name="connsiteX61" fmla="*/ 402398 w 417182"/>
              <a:gd name="connsiteY61" fmla="*/ 1090135 h 1122552"/>
              <a:gd name="connsiteX62" fmla="*/ 364154 w 417182"/>
              <a:gd name="connsiteY62" fmla="*/ 1119765 h 1122552"/>
              <a:gd name="connsiteX63" fmla="*/ 343826 w 417182"/>
              <a:gd name="connsiteY63" fmla="*/ 1056370 h 1122552"/>
              <a:gd name="connsiteX64" fmla="*/ 295934 w 417182"/>
              <a:gd name="connsiteY64" fmla="*/ 1066017 h 1122552"/>
              <a:gd name="connsiteX65" fmla="*/ 215656 w 417182"/>
              <a:gd name="connsiteY65" fmla="*/ 1103572 h 1122552"/>
              <a:gd name="connsiteX66" fmla="*/ 182579 w 417182"/>
              <a:gd name="connsiteY66" fmla="*/ 1093235 h 1122552"/>
              <a:gd name="connsiteX67" fmla="*/ 128142 w 417182"/>
              <a:gd name="connsiteY67" fmla="*/ 1075664 h 1122552"/>
              <a:gd name="connsiteX68" fmla="*/ 106436 w 417182"/>
              <a:gd name="connsiteY68" fmla="*/ 1066706 h 1122552"/>
              <a:gd name="connsiteX69" fmla="*/ 121595 w 417182"/>
              <a:gd name="connsiteY69" fmla="*/ 1051546 h 1122552"/>
              <a:gd name="connsiteX70" fmla="*/ 53720 w 417182"/>
              <a:gd name="connsiteY70" fmla="*/ 1047411 h 1122552"/>
              <a:gd name="connsiteX71" fmla="*/ 29602 w 417182"/>
              <a:gd name="connsiteY71" fmla="*/ 1044655 h 1122552"/>
              <a:gd name="connsiteX72" fmla="*/ 14098 w 417182"/>
              <a:gd name="connsiteY72" fmla="*/ 1033974 h 1122552"/>
              <a:gd name="connsiteX73" fmla="*/ 13753 w 417182"/>
              <a:gd name="connsiteY73" fmla="*/ 1012612 h 1122552"/>
              <a:gd name="connsiteX74" fmla="*/ 89553 w 417182"/>
              <a:gd name="connsiteY74" fmla="*/ 995385 h 1122552"/>
              <a:gd name="connsiteX75" fmla="*/ 127108 w 417182"/>
              <a:gd name="connsiteY75" fmla="*/ 986083 h 1122552"/>
              <a:gd name="connsiteX76" fmla="*/ 92309 w 417182"/>
              <a:gd name="connsiteY76" fmla="*/ 994352 h 1122552"/>
              <a:gd name="connsiteX77" fmla="*/ 75082 w 417182"/>
              <a:gd name="connsiteY77" fmla="*/ 984016 h 1122552"/>
              <a:gd name="connsiteX78" fmla="*/ 37527 w 417182"/>
              <a:gd name="connsiteY78" fmla="*/ 971612 h 1122552"/>
              <a:gd name="connsiteX79" fmla="*/ 18577 w 417182"/>
              <a:gd name="connsiteY79" fmla="*/ 959553 h 1122552"/>
              <a:gd name="connsiteX80" fmla="*/ 25123 w 417182"/>
              <a:gd name="connsiteY80" fmla="*/ 934057 h 1122552"/>
              <a:gd name="connsiteX81" fmla="*/ 106436 w 417182"/>
              <a:gd name="connsiteY81" fmla="*/ 923031 h 1122552"/>
              <a:gd name="connsiteX82" fmla="*/ 70258 w 417182"/>
              <a:gd name="connsiteY82" fmla="*/ 908905 h 1122552"/>
              <a:gd name="connsiteX83" fmla="*/ 59922 w 417182"/>
              <a:gd name="connsiteY83" fmla="*/ 894090 h 1122552"/>
              <a:gd name="connsiteX84" fmla="*/ 70947 w 417182"/>
              <a:gd name="connsiteY84" fmla="*/ 881686 h 1122552"/>
              <a:gd name="connsiteX85" fmla="*/ 27880 w 417182"/>
              <a:gd name="connsiteY85" fmla="*/ 848610 h 1122552"/>
              <a:gd name="connsiteX86" fmla="*/ 13753 w 417182"/>
              <a:gd name="connsiteY86" fmla="*/ 825870 h 1122552"/>
              <a:gd name="connsiteX87" fmla="*/ 35804 w 417182"/>
              <a:gd name="connsiteY87" fmla="*/ 811399 h 1122552"/>
              <a:gd name="connsiteX88" fmla="*/ 95065 w 417182"/>
              <a:gd name="connsiteY88" fmla="*/ 803475 h 1122552"/>
              <a:gd name="connsiteX89" fmla="*/ 171210 w 417182"/>
              <a:gd name="connsiteY89" fmla="*/ 783836 h 1122552"/>
              <a:gd name="connsiteX90" fmla="*/ 149503 w 417182"/>
              <a:gd name="connsiteY90" fmla="*/ 775567 h 1122552"/>
              <a:gd name="connsiteX91" fmla="*/ 92309 w 417182"/>
              <a:gd name="connsiteY91" fmla="*/ 754205 h 1122552"/>
              <a:gd name="connsiteX92" fmla="*/ 83007 w 417182"/>
              <a:gd name="connsiteY92" fmla="*/ 738701 h 1122552"/>
              <a:gd name="connsiteX93" fmla="*/ 97133 w 417182"/>
              <a:gd name="connsiteY93" fmla="*/ 729743 h 1122552"/>
              <a:gd name="connsiteX94" fmla="*/ 215311 w 417182"/>
              <a:gd name="connsiteY94" fmla="*/ 722507 h 1122552"/>
              <a:gd name="connsiteX95" fmla="*/ 197739 w 417182"/>
              <a:gd name="connsiteY95" fmla="*/ 703902 h 1122552"/>
              <a:gd name="connsiteX96" fmla="*/ 168453 w 417182"/>
              <a:gd name="connsiteY96" fmla="*/ 690809 h 1122552"/>
              <a:gd name="connsiteX97" fmla="*/ 118839 w 417182"/>
              <a:gd name="connsiteY97" fmla="*/ 689776 h 1122552"/>
              <a:gd name="connsiteX98" fmla="*/ 75082 w 417182"/>
              <a:gd name="connsiteY98" fmla="*/ 671170 h 1122552"/>
              <a:gd name="connsiteX99" fmla="*/ 76116 w 417182"/>
              <a:gd name="connsiteY99" fmla="*/ 646708 h 1122552"/>
              <a:gd name="connsiteX100" fmla="*/ 216000 w 417182"/>
              <a:gd name="connsiteY100" fmla="*/ 633960 h 1122552"/>
              <a:gd name="connsiteX101" fmla="*/ 263203 w 417182"/>
              <a:gd name="connsiteY101" fmla="*/ 598816 h 1122552"/>
              <a:gd name="connsiteX102" fmla="*/ 224269 w 417182"/>
              <a:gd name="connsiteY102" fmla="*/ 600194 h 1122552"/>
              <a:gd name="connsiteX103" fmla="*/ 196706 w 417182"/>
              <a:gd name="connsiteY103" fmla="*/ 608119 h 1122552"/>
              <a:gd name="connsiteX104" fmla="*/ 100923 w 417182"/>
              <a:gd name="connsiteY104" fmla="*/ 571942 h 1122552"/>
              <a:gd name="connsiteX105" fmla="*/ 220824 w 417182"/>
              <a:gd name="connsiteY105" fmla="*/ 535420 h 1122552"/>
              <a:gd name="connsiteX106" fmla="*/ 228059 w 417182"/>
              <a:gd name="connsiteY106" fmla="*/ 508546 h 1122552"/>
              <a:gd name="connsiteX107" fmla="*/ 129865 w 417182"/>
              <a:gd name="connsiteY107" fmla="*/ 491319 h 1122552"/>
              <a:gd name="connsiteX108" fmla="*/ 189470 w 417182"/>
              <a:gd name="connsiteY108" fmla="*/ 471335 h 1122552"/>
              <a:gd name="connsiteX109" fmla="*/ 145369 w 417182"/>
              <a:gd name="connsiteY109" fmla="*/ 433091 h 1122552"/>
              <a:gd name="connsiteX110" fmla="*/ 261480 w 417182"/>
              <a:gd name="connsiteY110" fmla="*/ 415519 h 1122552"/>
              <a:gd name="connsiteX111" fmla="*/ 195328 w 417182"/>
              <a:gd name="connsiteY111" fmla="*/ 383477 h 1122552"/>
              <a:gd name="connsiteX112" fmla="*/ 145714 w 417182"/>
              <a:gd name="connsiteY112" fmla="*/ 349367 h 1122552"/>
              <a:gd name="connsiteX113" fmla="*/ 179134 w 417182"/>
              <a:gd name="connsiteY113" fmla="*/ 344199 h 1122552"/>
              <a:gd name="connsiteX114" fmla="*/ 203252 w 417182"/>
              <a:gd name="connsiteY114" fmla="*/ 327661 h 1122552"/>
              <a:gd name="connsiteX115" fmla="*/ 189470 w 417182"/>
              <a:gd name="connsiteY115" fmla="*/ 303543 h 1122552"/>
              <a:gd name="connsiteX116" fmla="*/ 188437 w 417182"/>
              <a:gd name="connsiteY116" fmla="*/ 282526 h 1122552"/>
              <a:gd name="connsiteX117" fmla="*/ 241497 w 417182"/>
              <a:gd name="connsiteY117" fmla="*/ 271845 h 1122552"/>
              <a:gd name="connsiteX118" fmla="*/ 340036 w 417182"/>
              <a:gd name="connsiteY118" fmla="*/ 246693 h 1122552"/>
              <a:gd name="connsiteX119" fmla="*/ 255967 w 417182"/>
              <a:gd name="connsiteY119" fmla="*/ 260819 h 1122552"/>
              <a:gd name="connsiteX120" fmla="*/ 224958 w 417182"/>
              <a:gd name="connsiteY120" fmla="*/ 246349 h 1122552"/>
              <a:gd name="connsiteX121" fmla="*/ 213588 w 417182"/>
              <a:gd name="connsiteY121" fmla="*/ 232222 h 1122552"/>
              <a:gd name="connsiteX122" fmla="*/ 189470 w 417182"/>
              <a:gd name="connsiteY122" fmla="*/ 214995 h 1122552"/>
              <a:gd name="connsiteX123" fmla="*/ 262169 w 417182"/>
              <a:gd name="connsiteY123" fmla="*/ 221197 h 1122552"/>
              <a:gd name="connsiteX124" fmla="*/ 340036 w 417182"/>
              <a:gd name="connsiteY124" fmla="*/ 206382 h 1122552"/>
              <a:gd name="connsiteX125" fmla="*/ 296968 w 417182"/>
              <a:gd name="connsiteY125" fmla="*/ 205003 h 1122552"/>
              <a:gd name="connsiteX126" fmla="*/ 255967 w 417182"/>
              <a:gd name="connsiteY126" fmla="*/ 192600 h 1122552"/>
              <a:gd name="connsiteX127" fmla="*/ 251833 w 417182"/>
              <a:gd name="connsiteY127" fmla="*/ 160557 h 1122552"/>
              <a:gd name="connsiteX128" fmla="*/ 244942 w 417182"/>
              <a:gd name="connsiteY128" fmla="*/ 135406 h 1122552"/>
              <a:gd name="connsiteX129" fmla="*/ 290422 w 417182"/>
              <a:gd name="connsiteY129" fmla="*/ 116111 h 1122552"/>
              <a:gd name="connsiteX130" fmla="*/ 293178 w 417182"/>
              <a:gd name="connsiteY130" fmla="*/ 106464 h 1122552"/>
              <a:gd name="connsiteX131" fmla="*/ 299035 w 417182"/>
              <a:gd name="connsiteY131" fmla="*/ 67531 h 1122552"/>
              <a:gd name="connsiteX132" fmla="*/ 326254 w 417182"/>
              <a:gd name="connsiteY132" fmla="*/ 83724 h 1122552"/>
              <a:gd name="connsiteX133" fmla="*/ 316951 w 417182"/>
              <a:gd name="connsiteY133" fmla="*/ 35488 h 1122552"/>
              <a:gd name="connsiteX134" fmla="*/ 340725 w 417182"/>
              <a:gd name="connsiteY134" fmla="*/ 0 h 112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417182" h="1122552">
                <a:moveTo>
                  <a:pt x="150537" y="987116"/>
                </a:moveTo>
                <a:cubicBezTo>
                  <a:pt x="135377" y="992285"/>
                  <a:pt x="160529" y="993318"/>
                  <a:pt x="150537" y="987116"/>
                </a:cubicBezTo>
                <a:close/>
                <a:moveTo>
                  <a:pt x="184647" y="867904"/>
                </a:moveTo>
                <a:cubicBezTo>
                  <a:pt x="162252" y="871005"/>
                  <a:pt x="195672" y="873073"/>
                  <a:pt x="184647" y="867904"/>
                </a:cubicBezTo>
                <a:close/>
                <a:moveTo>
                  <a:pt x="106436" y="864804"/>
                </a:moveTo>
                <a:cubicBezTo>
                  <a:pt x="70603" y="896157"/>
                  <a:pt x="177067" y="878930"/>
                  <a:pt x="167075" y="875140"/>
                </a:cubicBezTo>
                <a:cubicBezTo>
                  <a:pt x="146058" y="867215"/>
                  <a:pt x="121595" y="882031"/>
                  <a:pt x="106436" y="864804"/>
                </a:cubicBezTo>
                <a:close/>
                <a:moveTo>
                  <a:pt x="52342" y="839997"/>
                </a:moveTo>
                <a:cubicBezTo>
                  <a:pt x="30636" y="842408"/>
                  <a:pt x="59578" y="848266"/>
                  <a:pt x="52342" y="839997"/>
                </a:cubicBezTo>
                <a:close/>
                <a:moveTo>
                  <a:pt x="271472" y="512336"/>
                </a:moveTo>
                <a:cubicBezTo>
                  <a:pt x="232538" y="518882"/>
                  <a:pt x="245286" y="531975"/>
                  <a:pt x="271472" y="512336"/>
                </a:cubicBezTo>
                <a:close/>
                <a:moveTo>
                  <a:pt x="313851" y="324560"/>
                </a:moveTo>
                <a:cubicBezTo>
                  <a:pt x="301447" y="330417"/>
                  <a:pt x="325220" y="329384"/>
                  <a:pt x="313851" y="324560"/>
                </a:cubicBezTo>
                <a:close/>
                <a:moveTo>
                  <a:pt x="243908" y="324560"/>
                </a:moveTo>
                <a:cubicBezTo>
                  <a:pt x="234261" y="346955"/>
                  <a:pt x="266993" y="342132"/>
                  <a:pt x="278707" y="339720"/>
                </a:cubicBezTo>
                <a:cubicBezTo>
                  <a:pt x="330389" y="321804"/>
                  <a:pt x="257345" y="340409"/>
                  <a:pt x="243908" y="324560"/>
                </a:cubicBezTo>
                <a:close/>
                <a:moveTo>
                  <a:pt x="330733" y="318703"/>
                </a:moveTo>
                <a:cubicBezTo>
                  <a:pt x="318329" y="324560"/>
                  <a:pt x="342103" y="323526"/>
                  <a:pt x="330733" y="318703"/>
                </a:cubicBezTo>
                <a:close/>
                <a:moveTo>
                  <a:pt x="345204" y="311123"/>
                </a:moveTo>
                <a:cubicBezTo>
                  <a:pt x="330044" y="316291"/>
                  <a:pt x="355196" y="317669"/>
                  <a:pt x="345204" y="311123"/>
                </a:cubicBezTo>
                <a:close/>
                <a:moveTo>
                  <a:pt x="371045" y="272534"/>
                </a:moveTo>
                <a:lnTo>
                  <a:pt x="369322" y="279769"/>
                </a:lnTo>
                <a:cubicBezTo>
                  <a:pt x="362776" y="314224"/>
                  <a:pt x="384137" y="291828"/>
                  <a:pt x="371045" y="272534"/>
                </a:cubicBezTo>
                <a:close/>
                <a:moveTo>
                  <a:pt x="399297" y="215684"/>
                </a:moveTo>
                <a:cubicBezTo>
                  <a:pt x="395507" y="237046"/>
                  <a:pt x="424104" y="209827"/>
                  <a:pt x="399297" y="215684"/>
                </a:cubicBezTo>
                <a:close/>
                <a:moveTo>
                  <a:pt x="362431" y="208794"/>
                </a:moveTo>
                <a:lnTo>
                  <a:pt x="369667" y="214306"/>
                </a:lnTo>
                <a:cubicBezTo>
                  <a:pt x="405499" y="223264"/>
                  <a:pt x="383793" y="211205"/>
                  <a:pt x="362431" y="208794"/>
                </a:cubicBezTo>
                <a:close/>
                <a:moveTo>
                  <a:pt x="401365" y="167448"/>
                </a:moveTo>
                <a:cubicBezTo>
                  <a:pt x="394129" y="170894"/>
                  <a:pt x="390683" y="179163"/>
                  <a:pt x="383104" y="182264"/>
                </a:cubicBezTo>
                <a:cubicBezTo>
                  <a:pt x="329010" y="193634"/>
                  <a:pt x="410667" y="192600"/>
                  <a:pt x="401365" y="167448"/>
                </a:cubicBezTo>
                <a:close/>
                <a:moveTo>
                  <a:pt x="309716" y="143675"/>
                </a:moveTo>
                <a:cubicBezTo>
                  <a:pt x="302136" y="144364"/>
                  <a:pt x="314884" y="155389"/>
                  <a:pt x="314540" y="155045"/>
                </a:cubicBezTo>
                <a:cubicBezTo>
                  <a:pt x="340036" y="179852"/>
                  <a:pt x="334523" y="144364"/>
                  <a:pt x="309716" y="143675"/>
                </a:cubicBezTo>
                <a:close/>
                <a:moveTo>
                  <a:pt x="317985" y="101296"/>
                </a:moveTo>
                <a:cubicBezTo>
                  <a:pt x="315573" y="107842"/>
                  <a:pt x="324531" y="110943"/>
                  <a:pt x="325909" y="115767"/>
                </a:cubicBezTo>
                <a:cubicBezTo>
                  <a:pt x="336246" y="152978"/>
                  <a:pt x="341414" y="103708"/>
                  <a:pt x="317985" y="101296"/>
                </a:cubicBezTo>
                <a:close/>
                <a:moveTo>
                  <a:pt x="340725" y="0"/>
                </a:moveTo>
                <a:cubicBezTo>
                  <a:pt x="365532" y="6202"/>
                  <a:pt x="340036" y="40312"/>
                  <a:pt x="357952" y="37900"/>
                </a:cubicBezTo>
                <a:cubicBezTo>
                  <a:pt x="401365" y="9648"/>
                  <a:pt x="362431" y="47203"/>
                  <a:pt x="356229" y="66842"/>
                </a:cubicBezTo>
                <a:cubicBezTo>
                  <a:pt x="347960" y="114044"/>
                  <a:pt x="370011" y="46858"/>
                  <a:pt x="382414" y="64430"/>
                </a:cubicBezTo>
                <a:cubicBezTo>
                  <a:pt x="400331" y="60640"/>
                  <a:pt x="428239" y="46514"/>
                  <a:pt x="399986" y="74077"/>
                </a:cubicBezTo>
                <a:cubicBezTo>
                  <a:pt x="439264" y="85102"/>
                  <a:pt x="392062" y="86825"/>
                  <a:pt x="378280" y="88548"/>
                </a:cubicBezTo>
                <a:cubicBezTo>
                  <a:pt x="404810" y="89582"/>
                  <a:pt x="414457" y="115767"/>
                  <a:pt x="380347" y="114044"/>
                </a:cubicBezTo>
                <a:cubicBezTo>
                  <a:pt x="348649" y="84758"/>
                  <a:pt x="344859" y="165725"/>
                  <a:pt x="372078" y="160557"/>
                </a:cubicBezTo>
                <a:cubicBezTo>
                  <a:pt x="383793" y="145914"/>
                  <a:pt x="394129" y="132477"/>
                  <a:pt x="406145" y="122529"/>
                </a:cubicBezTo>
                <a:lnTo>
                  <a:pt x="417182" y="118254"/>
                </a:lnTo>
                <a:lnTo>
                  <a:pt x="417182" y="252973"/>
                </a:lnTo>
                <a:lnTo>
                  <a:pt x="416438" y="253154"/>
                </a:lnTo>
                <a:cubicBezTo>
                  <a:pt x="406533" y="257030"/>
                  <a:pt x="397575" y="260131"/>
                  <a:pt x="391028" y="241181"/>
                </a:cubicBezTo>
                <a:cubicBezTo>
                  <a:pt x="392406" y="269777"/>
                  <a:pt x="369667" y="250139"/>
                  <a:pt x="366221" y="234634"/>
                </a:cubicBezTo>
                <a:cubicBezTo>
                  <a:pt x="343481" y="242559"/>
                  <a:pt x="396196" y="265299"/>
                  <a:pt x="406532" y="270811"/>
                </a:cubicBezTo>
                <a:lnTo>
                  <a:pt x="417182" y="278708"/>
                </a:lnTo>
                <a:lnTo>
                  <a:pt x="417182" y="324555"/>
                </a:lnTo>
                <a:lnTo>
                  <a:pt x="415146" y="324215"/>
                </a:lnTo>
                <a:lnTo>
                  <a:pt x="417182" y="326321"/>
                </a:lnTo>
                <a:lnTo>
                  <a:pt x="417182" y="395968"/>
                </a:lnTo>
                <a:lnTo>
                  <a:pt x="405154" y="393469"/>
                </a:lnTo>
                <a:lnTo>
                  <a:pt x="417182" y="403573"/>
                </a:lnTo>
                <a:lnTo>
                  <a:pt x="417182" y="1076079"/>
                </a:lnTo>
                <a:lnTo>
                  <a:pt x="408643" y="1072003"/>
                </a:lnTo>
                <a:cubicBezTo>
                  <a:pt x="402226" y="1069721"/>
                  <a:pt x="398092" y="1072046"/>
                  <a:pt x="402398" y="1090135"/>
                </a:cubicBezTo>
                <a:cubicBezTo>
                  <a:pt x="419625" y="1124933"/>
                  <a:pt x="391028" y="1121488"/>
                  <a:pt x="364154" y="1119765"/>
                </a:cubicBezTo>
                <a:cubicBezTo>
                  <a:pt x="307993" y="1134925"/>
                  <a:pt x="341414" y="1084622"/>
                  <a:pt x="343826" y="1056370"/>
                </a:cubicBezTo>
                <a:cubicBezTo>
                  <a:pt x="331078" y="1014680"/>
                  <a:pt x="311439" y="1083244"/>
                  <a:pt x="295934" y="1066017"/>
                </a:cubicBezTo>
                <a:cubicBezTo>
                  <a:pt x="273884" y="1086689"/>
                  <a:pt x="248043" y="1092891"/>
                  <a:pt x="215656" y="1103572"/>
                </a:cubicBezTo>
                <a:cubicBezTo>
                  <a:pt x="219101" y="1065672"/>
                  <a:pt x="178790" y="1120455"/>
                  <a:pt x="182579" y="1093235"/>
                </a:cubicBezTo>
                <a:cubicBezTo>
                  <a:pt x="180168" y="1089101"/>
                  <a:pt x="106780" y="1113564"/>
                  <a:pt x="128142" y="1075664"/>
                </a:cubicBezTo>
                <a:cubicBezTo>
                  <a:pt x="111259" y="1087378"/>
                  <a:pt x="73359" y="1085311"/>
                  <a:pt x="106436" y="1066706"/>
                </a:cubicBezTo>
                <a:cubicBezTo>
                  <a:pt x="58200" y="1075664"/>
                  <a:pt x="96788" y="1050168"/>
                  <a:pt x="121595" y="1051546"/>
                </a:cubicBezTo>
                <a:cubicBezTo>
                  <a:pt x="98856" y="1048101"/>
                  <a:pt x="73359" y="1055336"/>
                  <a:pt x="53720" y="1047411"/>
                </a:cubicBezTo>
                <a:cubicBezTo>
                  <a:pt x="31325" y="1061882"/>
                  <a:pt x="45451" y="1037420"/>
                  <a:pt x="29602" y="1044655"/>
                </a:cubicBezTo>
                <a:cubicBezTo>
                  <a:pt x="29258" y="1032941"/>
                  <a:pt x="40972" y="1022260"/>
                  <a:pt x="14098" y="1033974"/>
                </a:cubicBezTo>
                <a:cubicBezTo>
                  <a:pt x="-32760" y="1040176"/>
                  <a:pt x="55788" y="1010545"/>
                  <a:pt x="13753" y="1012612"/>
                </a:cubicBezTo>
                <a:cubicBezTo>
                  <a:pt x="31325" y="1000554"/>
                  <a:pt x="56821" y="990906"/>
                  <a:pt x="89553" y="995385"/>
                </a:cubicBezTo>
                <a:cubicBezTo>
                  <a:pt x="105747" y="1011579"/>
                  <a:pt x="167764" y="972301"/>
                  <a:pt x="127108" y="986083"/>
                </a:cubicBezTo>
                <a:cubicBezTo>
                  <a:pt x="137444" y="956452"/>
                  <a:pt x="112637" y="986083"/>
                  <a:pt x="92309" y="994352"/>
                </a:cubicBezTo>
                <a:cubicBezTo>
                  <a:pt x="105057" y="974368"/>
                  <a:pt x="86796" y="974024"/>
                  <a:pt x="75082" y="984016"/>
                </a:cubicBezTo>
                <a:cubicBezTo>
                  <a:pt x="68536" y="978158"/>
                  <a:pt x="57855" y="964721"/>
                  <a:pt x="37527" y="971612"/>
                </a:cubicBezTo>
                <a:cubicBezTo>
                  <a:pt x="63712" y="950595"/>
                  <a:pt x="33737" y="955763"/>
                  <a:pt x="18577" y="959553"/>
                </a:cubicBezTo>
                <a:cubicBezTo>
                  <a:pt x="-26214" y="949561"/>
                  <a:pt x="62334" y="948183"/>
                  <a:pt x="25123" y="934057"/>
                </a:cubicBezTo>
                <a:cubicBezTo>
                  <a:pt x="36149" y="928200"/>
                  <a:pt x="132276" y="935435"/>
                  <a:pt x="106436" y="923031"/>
                </a:cubicBezTo>
                <a:cubicBezTo>
                  <a:pt x="100234" y="912006"/>
                  <a:pt x="81284" y="925788"/>
                  <a:pt x="70258" y="908905"/>
                </a:cubicBezTo>
                <a:cubicBezTo>
                  <a:pt x="33048" y="918552"/>
                  <a:pt x="90587" y="885821"/>
                  <a:pt x="59922" y="894090"/>
                </a:cubicBezTo>
                <a:cubicBezTo>
                  <a:pt x="20989" y="892367"/>
                  <a:pt x="50620" y="880308"/>
                  <a:pt x="70947" y="881686"/>
                </a:cubicBezTo>
                <a:cubicBezTo>
                  <a:pt x="113671" y="861013"/>
                  <a:pt x="39250" y="868938"/>
                  <a:pt x="27880" y="848610"/>
                </a:cubicBezTo>
                <a:cubicBezTo>
                  <a:pt x="42695" y="828971"/>
                  <a:pt x="38216" y="825870"/>
                  <a:pt x="13753" y="825870"/>
                </a:cubicBezTo>
                <a:cubicBezTo>
                  <a:pt x="-26214" y="805887"/>
                  <a:pt x="71981" y="827937"/>
                  <a:pt x="35804" y="811399"/>
                </a:cubicBezTo>
                <a:cubicBezTo>
                  <a:pt x="49241" y="804164"/>
                  <a:pt x="74738" y="804853"/>
                  <a:pt x="95065" y="803475"/>
                </a:cubicBezTo>
                <a:cubicBezTo>
                  <a:pt x="114705" y="817601"/>
                  <a:pt x="205664" y="790382"/>
                  <a:pt x="171210" y="783836"/>
                </a:cubicBezTo>
                <a:cubicBezTo>
                  <a:pt x="138823" y="791416"/>
                  <a:pt x="181546" y="760063"/>
                  <a:pt x="149503" y="775567"/>
                </a:cubicBezTo>
                <a:cubicBezTo>
                  <a:pt x="135377" y="758340"/>
                  <a:pt x="98856" y="774533"/>
                  <a:pt x="92309" y="754205"/>
                </a:cubicBezTo>
                <a:cubicBezTo>
                  <a:pt x="49931" y="745592"/>
                  <a:pt x="117805" y="742835"/>
                  <a:pt x="83007" y="738701"/>
                </a:cubicBezTo>
                <a:cubicBezTo>
                  <a:pt x="39939" y="727675"/>
                  <a:pt x="73015" y="721474"/>
                  <a:pt x="97133" y="729743"/>
                </a:cubicBezTo>
                <a:cubicBezTo>
                  <a:pt x="134343" y="728709"/>
                  <a:pt x="174310" y="732843"/>
                  <a:pt x="215311" y="722507"/>
                </a:cubicBezTo>
                <a:cubicBezTo>
                  <a:pt x="253900" y="714238"/>
                  <a:pt x="220135" y="700456"/>
                  <a:pt x="197739" y="703902"/>
                </a:cubicBezTo>
                <a:cubicBezTo>
                  <a:pt x="193605" y="682885"/>
                  <a:pt x="167075" y="714583"/>
                  <a:pt x="168453" y="690809"/>
                </a:cubicBezTo>
                <a:cubicBezTo>
                  <a:pt x="151226" y="695288"/>
                  <a:pt x="140890" y="685986"/>
                  <a:pt x="118839" y="689776"/>
                </a:cubicBezTo>
                <a:cubicBezTo>
                  <a:pt x="128142" y="670137"/>
                  <a:pt x="60956" y="688398"/>
                  <a:pt x="75082" y="671170"/>
                </a:cubicBezTo>
                <a:cubicBezTo>
                  <a:pt x="107469" y="656010"/>
                  <a:pt x="49241" y="658767"/>
                  <a:pt x="76116" y="646708"/>
                </a:cubicBezTo>
                <a:cubicBezTo>
                  <a:pt x="121940" y="636716"/>
                  <a:pt x="170865" y="646708"/>
                  <a:pt x="216000" y="633960"/>
                </a:cubicBezTo>
                <a:cubicBezTo>
                  <a:pt x="161218" y="613287"/>
                  <a:pt x="247009" y="616043"/>
                  <a:pt x="263203" y="598816"/>
                </a:cubicBezTo>
                <a:cubicBezTo>
                  <a:pt x="248043" y="580900"/>
                  <a:pt x="237706" y="607430"/>
                  <a:pt x="224269" y="600194"/>
                </a:cubicBezTo>
                <a:cubicBezTo>
                  <a:pt x="208076" y="595715"/>
                  <a:pt x="215311" y="601228"/>
                  <a:pt x="196706" y="608119"/>
                </a:cubicBezTo>
                <a:cubicBezTo>
                  <a:pt x="160873" y="602606"/>
                  <a:pt x="129520" y="599505"/>
                  <a:pt x="100923" y="571942"/>
                </a:cubicBezTo>
                <a:cubicBezTo>
                  <a:pt x="120562" y="553681"/>
                  <a:pt x="186370" y="551269"/>
                  <a:pt x="220824" y="535420"/>
                </a:cubicBezTo>
                <a:cubicBezTo>
                  <a:pt x="207042" y="514403"/>
                  <a:pt x="239774" y="517159"/>
                  <a:pt x="228059" y="508546"/>
                </a:cubicBezTo>
                <a:cubicBezTo>
                  <a:pt x="193260" y="536799"/>
                  <a:pt x="163285" y="511302"/>
                  <a:pt x="129865" y="491319"/>
                </a:cubicBezTo>
                <a:cubicBezTo>
                  <a:pt x="121940" y="469612"/>
                  <a:pt x="243908" y="495453"/>
                  <a:pt x="189470" y="471335"/>
                </a:cubicBezTo>
                <a:cubicBezTo>
                  <a:pt x="184647" y="469268"/>
                  <a:pt x="129865" y="445150"/>
                  <a:pt x="145369" y="433091"/>
                </a:cubicBezTo>
                <a:cubicBezTo>
                  <a:pt x="182924" y="417931"/>
                  <a:pt x="227715" y="443772"/>
                  <a:pt x="261480" y="415519"/>
                </a:cubicBezTo>
                <a:cubicBezTo>
                  <a:pt x="248387" y="427578"/>
                  <a:pt x="221513" y="382788"/>
                  <a:pt x="195328" y="383477"/>
                </a:cubicBezTo>
                <a:cubicBezTo>
                  <a:pt x="181890" y="380031"/>
                  <a:pt x="122974" y="354880"/>
                  <a:pt x="145714" y="349367"/>
                </a:cubicBezTo>
                <a:cubicBezTo>
                  <a:pt x="170865" y="361771"/>
                  <a:pt x="160873" y="334207"/>
                  <a:pt x="179134" y="344199"/>
                </a:cubicBezTo>
                <a:cubicBezTo>
                  <a:pt x="215311" y="367283"/>
                  <a:pt x="181201" y="327316"/>
                  <a:pt x="203252" y="327661"/>
                </a:cubicBezTo>
                <a:cubicBezTo>
                  <a:pt x="253900" y="335585"/>
                  <a:pt x="213933" y="310434"/>
                  <a:pt x="189470" y="303543"/>
                </a:cubicBezTo>
                <a:cubicBezTo>
                  <a:pt x="191538" y="300097"/>
                  <a:pt x="166730" y="282870"/>
                  <a:pt x="188437" y="282526"/>
                </a:cubicBezTo>
                <a:cubicBezTo>
                  <a:pt x="203941" y="264954"/>
                  <a:pt x="263203" y="294585"/>
                  <a:pt x="241497" y="271845"/>
                </a:cubicBezTo>
                <a:cubicBezTo>
                  <a:pt x="273884" y="281492"/>
                  <a:pt x="317296" y="281148"/>
                  <a:pt x="340036" y="246693"/>
                </a:cubicBezTo>
                <a:cubicBezTo>
                  <a:pt x="336590" y="236012"/>
                  <a:pt x="273194" y="281492"/>
                  <a:pt x="255967" y="260819"/>
                </a:cubicBezTo>
                <a:cubicBezTo>
                  <a:pt x="299380" y="222231"/>
                  <a:pt x="231849" y="279425"/>
                  <a:pt x="224958" y="246349"/>
                </a:cubicBezTo>
                <a:cubicBezTo>
                  <a:pt x="265615" y="219819"/>
                  <a:pt x="173621" y="264265"/>
                  <a:pt x="213588" y="232222"/>
                </a:cubicBezTo>
                <a:cubicBezTo>
                  <a:pt x="201185" y="234634"/>
                  <a:pt x="140890" y="218785"/>
                  <a:pt x="189470" y="214995"/>
                </a:cubicBezTo>
                <a:cubicBezTo>
                  <a:pt x="205664" y="187432"/>
                  <a:pt x="239774" y="222231"/>
                  <a:pt x="262169" y="221197"/>
                </a:cubicBezTo>
                <a:cubicBezTo>
                  <a:pt x="243564" y="190877"/>
                  <a:pt x="351061" y="255307"/>
                  <a:pt x="340036" y="206382"/>
                </a:cubicBezTo>
                <a:cubicBezTo>
                  <a:pt x="318329" y="220508"/>
                  <a:pt x="319363" y="202936"/>
                  <a:pt x="296968" y="205003"/>
                </a:cubicBezTo>
                <a:cubicBezTo>
                  <a:pt x="308682" y="184676"/>
                  <a:pt x="272850" y="198457"/>
                  <a:pt x="255967" y="192600"/>
                </a:cubicBezTo>
                <a:cubicBezTo>
                  <a:pt x="220135" y="180196"/>
                  <a:pt x="299035" y="177096"/>
                  <a:pt x="251833" y="160557"/>
                </a:cubicBezTo>
                <a:cubicBezTo>
                  <a:pt x="222546" y="146087"/>
                  <a:pt x="278707" y="149876"/>
                  <a:pt x="244942" y="135406"/>
                </a:cubicBezTo>
                <a:cubicBezTo>
                  <a:pt x="245631" y="123347"/>
                  <a:pt x="325220" y="163658"/>
                  <a:pt x="290422" y="116111"/>
                </a:cubicBezTo>
                <a:cubicBezTo>
                  <a:pt x="312128" y="126448"/>
                  <a:pt x="321431" y="106464"/>
                  <a:pt x="293178" y="106464"/>
                </a:cubicBezTo>
                <a:cubicBezTo>
                  <a:pt x="307993" y="100607"/>
                  <a:pt x="262513" y="53404"/>
                  <a:pt x="299035" y="67531"/>
                </a:cubicBezTo>
                <a:cubicBezTo>
                  <a:pt x="309716" y="60640"/>
                  <a:pt x="322464" y="59606"/>
                  <a:pt x="326254" y="83724"/>
                </a:cubicBezTo>
                <a:cubicBezTo>
                  <a:pt x="356574" y="111288"/>
                  <a:pt x="312472" y="35488"/>
                  <a:pt x="316951" y="35488"/>
                </a:cubicBezTo>
                <a:cubicBezTo>
                  <a:pt x="349338" y="69942"/>
                  <a:pt x="336935" y="19984"/>
                  <a:pt x="340725" y="0"/>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4" name="Graphic 47"/>
          <p:cNvSpPr/>
          <p:nvPr userDrawn="1"/>
        </p:nvSpPr>
        <p:spPr>
          <a:xfrm>
            <a:off x="804875" y="4324536"/>
            <a:ext cx="251855" cy="377783"/>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5" name="Graphic 47"/>
          <p:cNvSpPr/>
          <p:nvPr userDrawn="1"/>
        </p:nvSpPr>
        <p:spPr>
          <a:xfrm>
            <a:off x="-1" y="3895701"/>
            <a:ext cx="506364" cy="75954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6" name="Graphic 47"/>
          <p:cNvSpPr/>
          <p:nvPr userDrawn="1"/>
        </p:nvSpPr>
        <p:spPr>
          <a:xfrm>
            <a:off x="1042917" y="4250894"/>
            <a:ext cx="350026" cy="525039"/>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7" name="Graphic 47"/>
          <p:cNvSpPr/>
          <p:nvPr userDrawn="1"/>
        </p:nvSpPr>
        <p:spPr>
          <a:xfrm>
            <a:off x="2399824" y="4245069"/>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8" name="Graphic 47"/>
          <p:cNvSpPr/>
          <p:nvPr userDrawn="1"/>
        </p:nvSpPr>
        <p:spPr>
          <a:xfrm>
            <a:off x="5533537" y="3911792"/>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9" name="Graphic 47"/>
          <p:cNvSpPr/>
          <p:nvPr userDrawn="1"/>
        </p:nvSpPr>
        <p:spPr>
          <a:xfrm>
            <a:off x="5221785" y="4134627"/>
            <a:ext cx="155020" cy="23253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Tree>
    <p:extLst>
      <p:ext uri="{BB962C8B-B14F-4D97-AF65-F5344CB8AC3E}">
        <p14:creationId xmlns:p14="http://schemas.microsoft.com/office/powerpoint/2010/main" val="216024347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92BE8592-91BD-47FD-83FA-61C7E39FF67E}" type="datetimeFigureOut">
              <a:rPr lang="en-US" smtClean="0">
                <a:solidFill>
                  <a:prstClr val="black">
                    <a:tint val="75000"/>
                  </a:prstClr>
                </a:solidFill>
              </a:rPr>
              <a:pPr/>
              <a:t>19/9/2025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BE2DA19-3763-485A-8AD4-825F68E4F4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4600834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2BE8592-91BD-47FD-83FA-61C7E39FF67E}" type="datetimeFigureOut">
              <a:rPr lang="en-US" smtClean="0">
                <a:solidFill>
                  <a:prstClr val="black">
                    <a:tint val="75000"/>
                  </a:prstClr>
                </a:solidFill>
              </a:rPr>
              <a:pPr/>
              <a:t>19/9/2025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BE2DA19-3763-485A-8AD4-825F68E4F4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325461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2BE8592-91BD-47FD-83FA-61C7E39FF67E}" type="datetimeFigureOut">
              <a:rPr lang="en-US" smtClean="0">
                <a:solidFill>
                  <a:prstClr val="black">
                    <a:tint val="75000"/>
                  </a:prstClr>
                </a:solidFill>
              </a:rPr>
              <a:pPr/>
              <a:t>19/9/2025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BE2DA19-3763-485A-8AD4-825F68E4F4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936970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88583168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00154"/>
            <a:ext cx="8229600" cy="3394472"/>
          </a:xfrm>
          <a:prstGeom prst="rect">
            <a:avLst/>
          </a:prstGeom>
        </p:spPr>
        <p:txBody>
          <a:bodyPr lIns="34247" tIns="17120" rIns="34247" bIns="171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7"/>
            <a:ext cx="2133600" cy="273844"/>
          </a:xfrm>
          <a:prstGeom prst="rect">
            <a:avLst/>
          </a:prstGeom>
        </p:spPr>
        <p:txBody>
          <a:bodyPr lIns="34247" tIns="17120" rIns="34247" bIns="17120"/>
          <a:lstStyle/>
          <a:p>
            <a:pPr defTabSz="814974"/>
            <a:fld id="{7FE5A9CD-1CA5-4BB6-ABF6-C3DB2F9C09D1}" type="datetimeFigureOut">
              <a:rPr lang="en-US" sz="1600" smtClean="0">
                <a:solidFill>
                  <a:prstClr val="black"/>
                </a:solidFill>
              </a:rPr>
              <a:pPr defTabSz="814974"/>
              <a:t>19/9/2025</a:t>
            </a:fld>
            <a:endParaRPr lang="en-US" sz="1600">
              <a:solidFill>
                <a:prstClr val="black"/>
              </a:solidFill>
            </a:endParaRPr>
          </a:p>
        </p:txBody>
      </p:sp>
      <p:sp>
        <p:nvSpPr>
          <p:cNvPr id="5" name="Footer Placeholder 4"/>
          <p:cNvSpPr>
            <a:spLocks noGrp="1"/>
          </p:cNvSpPr>
          <p:nvPr>
            <p:ph type="ftr" sz="quarter" idx="11"/>
          </p:nvPr>
        </p:nvSpPr>
        <p:spPr>
          <a:xfrm>
            <a:off x="3124200" y="4767267"/>
            <a:ext cx="2895600" cy="273844"/>
          </a:xfrm>
          <a:prstGeom prst="rect">
            <a:avLst/>
          </a:prstGeom>
        </p:spPr>
        <p:txBody>
          <a:bodyPr lIns="34247" tIns="17120" rIns="34247" bIns="17120"/>
          <a:lstStyle/>
          <a:p>
            <a:pPr defTabSz="814974"/>
            <a:endParaRPr lang="en-US" sz="1600">
              <a:solidFill>
                <a:prstClr val="black"/>
              </a:solidFill>
            </a:endParaRPr>
          </a:p>
        </p:txBody>
      </p:sp>
      <p:sp>
        <p:nvSpPr>
          <p:cNvPr id="6" name="Slide Number Placeholder 5"/>
          <p:cNvSpPr>
            <a:spLocks noGrp="1"/>
          </p:cNvSpPr>
          <p:nvPr>
            <p:ph type="sldNum" sz="quarter" idx="12"/>
          </p:nvPr>
        </p:nvSpPr>
        <p:spPr>
          <a:xfrm>
            <a:off x="6553200" y="4767267"/>
            <a:ext cx="2133600" cy="273844"/>
          </a:xfrm>
          <a:prstGeom prst="rect">
            <a:avLst/>
          </a:prstGeom>
        </p:spPr>
        <p:txBody>
          <a:bodyPr lIns="34247" tIns="17120" rIns="34247" bIns="17120"/>
          <a:lstStyle/>
          <a:p>
            <a:pPr defTabSz="814974"/>
            <a:fld id="{E9E3A461-C528-4C33-83FA-271D1850C3B5}" type="slidenum">
              <a:rPr lang="en-US" sz="1600" smtClean="0">
                <a:solidFill>
                  <a:prstClr val="black"/>
                </a:solidFill>
              </a:rPr>
              <a:pPr defTabSz="814974"/>
              <a:t>‹#›</a:t>
            </a:fld>
            <a:endParaRPr lang="en-US" sz="1600">
              <a:solidFill>
                <a:prstClr val="black"/>
              </a:solidFill>
            </a:endParaRPr>
          </a:p>
        </p:txBody>
      </p:sp>
    </p:spTree>
    <p:extLst>
      <p:ext uri="{BB962C8B-B14F-4D97-AF65-F5344CB8AC3E}">
        <p14:creationId xmlns:p14="http://schemas.microsoft.com/office/powerpoint/2010/main" val="317563916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457200" y="219077"/>
            <a:ext cx="8229600" cy="1038225"/>
          </a:xfrm>
          <a:prstGeom prst="rect">
            <a:avLst/>
          </a:prstGeom>
        </p:spPr>
        <p:txBody>
          <a:bodyPr lIns="81520" tIns="40760" rIns="81520" bIns="40760"/>
          <a:lstStyle/>
          <a:p>
            <a:r>
              <a:rPr lang="vi-VN"/>
              <a:t>Bấm &amp; sửa kiểu tiêu đề</a:t>
            </a:r>
          </a:p>
        </p:txBody>
      </p:sp>
      <p:sp>
        <p:nvSpPr>
          <p:cNvPr id="3" name="Nơi giữ chỗ cho Nội dung 2"/>
          <p:cNvSpPr>
            <a:spLocks noGrp="1"/>
          </p:cNvSpPr>
          <p:nvPr>
            <p:ph idx="1" hasCustomPrompt="1"/>
          </p:nvPr>
        </p:nvSpPr>
        <p:spPr>
          <a:xfrm>
            <a:off x="457200" y="1428750"/>
            <a:ext cx="8229600" cy="3086100"/>
          </a:xfrm>
          <a:prstGeom prst="rect">
            <a:avLst/>
          </a:prstGeom>
        </p:spPr>
        <p:txBody>
          <a:bodyPr lIns="81520" tIns="40760" rIns="81520" bIns="40760"/>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p:cNvSpPr>
            <a:spLocks noGrp="1" noChangeArrowheads="1"/>
          </p:cNvSpPr>
          <p:nvPr>
            <p:ph type="dt" sz="half" idx="10"/>
          </p:nvPr>
        </p:nvSpPr>
        <p:spPr>
          <a:xfrm>
            <a:off x="457200" y="4683919"/>
            <a:ext cx="2133600" cy="357188"/>
          </a:xfrm>
          <a:prstGeom prst="rect">
            <a:avLst/>
          </a:prstGeom>
        </p:spPr>
        <p:txBody>
          <a:bodyPr lIns="81520" tIns="40760" rIns="81520" bIns="40760"/>
          <a:lstStyle>
            <a:lvl1pPr>
              <a:defRPr/>
            </a:lvl1pPr>
          </a:lstStyle>
          <a:p>
            <a:pPr defTabSz="814974">
              <a:defRPr/>
            </a:pPr>
            <a:endParaRPr lang="en-US" sz="1600">
              <a:solidFill>
                <a:prstClr val="black"/>
              </a:solidFill>
            </a:endParaRPr>
          </a:p>
        </p:txBody>
      </p:sp>
      <p:sp>
        <p:nvSpPr>
          <p:cNvPr id="5" name="Rectangle 5"/>
          <p:cNvSpPr>
            <a:spLocks noGrp="1" noChangeArrowheads="1"/>
          </p:cNvSpPr>
          <p:nvPr>
            <p:ph type="ftr" sz="quarter" idx="11"/>
          </p:nvPr>
        </p:nvSpPr>
        <p:spPr>
          <a:xfrm>
            <a:off x="3124200" y="4683919"/>
            <a:ext cx="2895600" cy="357188"/>
          </a:xfrm>
          <a:prstGeom prst="rect">
            <a:avLst/>
          </a:prstGeom>
        </p:spPr>
        <p:txBody>
          <a:bodyPr lIns="81520" tIns="40760" rIns="81520" bIns="40760"/>
          <a:lstStyle>
            <a:lvl1pPr>
              <a:defRPr/>
            </a:lvl1pPr>
          </a:lstStyle>
          <a:p>
            <a:pPr defTabSz="814974">
              <a:defRPr/>
            </a:pPr>
            <a:endParaRPr lang="en-US" sz="1600">
              <a:solidFill>
                <a:prstClr val="black"/>
              </a:solidFill>
            </a:endParaRPr>
          </a:p>
        </p:txBody>
      </p:sp>
      <p:sp>
        <p:nvSpPr>
          <p:cNvPr id="6" name="Rectangle 6"/>
          <p:cNvSpPr>
            <a:spLocks noGrp="1" noChangeArrowheads="1"/>
          </p:cNvSpPr>
          <p:nvPr>
            <p:ph type="sldNum" sz="quarter" idx="12"/>
          </p:nvPr>
        </p:nvSpPr>
        <p:spPr>
          <a:xfrm>
            <a:off x="6553200" y="4683919"/>
            <a:ext cx="2133600" cy="357188"/>
          </a:xfrm>
          <a:prstGeom prst="rect">
            <a:avLst/>
          </a:prstGeom>
        </p:spPr>
        <p:txBody>
          <a:bodyPr lIns="81520" tIns="40760" rIns="81520" bIns="40760"/>
          <a:lstStyle>
            <a:lvl1pPr>
              <a:defRPr/>
            </a:lvl1pPr>
          </a:lstStyle>
          <a:p>
            <a:pPr defTabSz="814974">
              <a:defRPr/>
            </a:pPr>
            <a:fld id="{E979D15E-7C97-46BA-A533-0FCFA23F6052}" type="slidenum">
              <a:rPr lang="en-US" sz="1600" smtClean="0">
                <a:solidFill>
                  <a:prstClr val="black"/>
                </a:solidFill>
              </a:rPr>
              <a:pPr defTabSz="814974">
                <a:defRPr/>
              </a:pPr>
              <a:t>‹#›</a:t>
            </a:fld>
            <a:endParaRPr lang="en-US" sz="1600">
              <a:solidFill>
                <a:prstClr val="black"/>
              </a:solidFill>
            </a:endParaRPr>
          </a:p>
        </p:txBody>
      </p:sp>
    </p:spTree>
    <p:extLst>
      <p:ext uri="{BB962C8B-B14F-4D97-AF65-F5344CB8AC3E}">
        <p14:creationId xmlns:p14="http://schemas.microsoft.com/office/powerpoint/2010/main" val="306349798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4683919"/>
            <a:ext cx="2133600" cy="357188"/>
          </a:xfrm>
          <a:prstGeom prst="rect">
            <a:avLst/>
          </a:prstGeom>
        </p:spPr>
        <p:txBody>
          <a:bodyPr lIns="34247" tIns="17120" rIns="34247" bIns="17120"/>
          <a:lstStyle>
            <a:lvl1pPr>
              <a:defRPr/>
            </a:lvl1pPr>
          </a:lstStyle>
          <a:p>
            <a:pPr defTabSz="814974">
              <a:defRPr/>
            </a:pPr>
            <a:endParaRPr lang="en-US" sz="1600">
              <a:solidFill>
                <a:prstClr val="black"/>
              </a:solidFill>
            </a:endParaRPr>
          </a:p>
        </p:txBody>
      </p:sp>
      <p:sp>
        <p:nvSpPr>
          <p:cNvPr id="3" name="Rectangle 5"/>
          <p:cNvSpPr>
            <a:spLocks noGrp="1" noChangeArrowheads="1"/>
          </p:cNvSpPr>
          <p:nvPr>
            <p:ph type="ftr" sz="quarter" idx="11"/>
          </p:nvPr>
        </p:nvSpPr>
        <p:spPr>
          <a:xfrm>
            <a:off x="3124200" y="4683919"/>
            <a:ext cx="2895600" cy="357188"/>
          </a:xfrm>
          <a:prstGeom prst="rect">
            <a:avLst/>
          </a:prstGeom>
        </p:spPr>
        <p:txBody>
          <a:bodyPr lIns="34247" tIns="17120" rIns="34247" bIns="17120"/>
          <a:lstStyle>
            <a:lvl1pPr>
              <a:defRPr/>
            </a:lvl1pPr>
          </a:lstStyle>
          <a:p>
            <a:pPr defTabSz="814974">
              <a:defRPr/>
            </a:pPr>
            <a:endParaRPr lang="en-US" sz="1600">
              <a:solidFill>
                <a:prstClr val="black"/>
              </a:solidFill>
            </a:endParaRPr>
          </a:p>
        </p:txBody>
      </p:sp>
      <p:sp>
        <p:nvSpPr>
          <p:cNvPr id="4" name="Rectangle 6"/>
          <p:cNvSpPr>
            <a:spLocks noGrp="1" noChangeArrowheads="1"/>
          </p:cNvSpPr>
          <p:nvPr>
            <p:ph type="sldNum" sz="quarter" idx="12"/>
          </p:nvPr>
        </p:nvSpPr>
        <p:spPr>
          <a:xfrm>
            <a:off x="6553200" y="4683919"/>
            <a:ext cx="2133600" cy="357188"/>
          </a:xfrm>
          <a:prstGeom prst="rect">
            <a:avLst/>
          </a:prstGeom>
        </p:spPr>
        <p:txBody>
          <a:bodyPr lIns="34247" tIns="17120" rIns="34247" bIns="17120"/>
          <a:lstStyle>
            <a:lvl1pPr>
              <a:defRPr/>
            </a:lvl1pPr>
          </a:lstStyle>
          <a:p>
            <a:pPr defTabSz="814974"/>
            <a:fld id="{475E0F57-EEA1-4A8B-9311-4AD2064A14C0}" type="slidenum">
              <a:rPr lang="en-US" sz="1600" smtClean="0">
                <a:solidFill>
                  <a:prstClr val="black"/>
                </a:solidFill>
              </a:rPr>
              <a:pPr defTabSz="814974"/>
              <a:t>‹#›</a:t>
            </a:fld>
            <a:endParaRPr lang="en-US" sz="1600">
              <a:solidFill>
                <a:prstClr val="black"/>
              </a:solidFill>
            </a:endParaRPr>
          </a:p>
        </p:txBody>
      </p:sp>
    </p:spTree>
    <p:extLst>
      <p:ext uri="{BB962C8B-B14F-4D97-AF65-F5344CB8AC3E}">
        <p14:creationId xmlns:p14="http://schemas.microsoft.com/office/powerpoint/2010/main" val="124626609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57701991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457140" y="4683919"/>
            <a:ext cx="2133918" cy="357188"/>
          </a:xfrm>
          <a:prstGeom prst="rect">
            <a:avLst/>
          </a:prstGeom>
        </p:spPr>
        <p:txBody>
          <a:bodyPr lIns="34247" tIns="17120" rIns="34247" bIns="17120"/>
          <a:lstStyle>
            <a:lvl1pPr>
              <a:defRPr/>
            </a:lvl1pPr>
          </a:lstStyle>
          <a:p>
            <a:pPr defTabSz="814974">
              <a:defRPr/>
            </a:pPr>
            <a:endParaRPr lang="en-US" sz="1600">
              <a:solidFill>
                <a:srgbClr val="000000"/>
              </a:solidFill>
            </a:endParaRPr>
          </a:p>
        </p:txBody>
      </p:sp>
      <p:sp>
        <p:nvSpPr>
          <p:cNvPr id="5" name="Rectangle 5"/>
          <p:cNvSpPr>
            <a:spLocks noGrp="1" noChangeArrowheads="1"/>
          </p:cNvSpPr>
          <p:nvPr>
            <p:ph type="ftr" sz="quarter" idx="11"/>
          </p:nvPr>
        </p:nvSpPr>
        <p:spPr>
          <a:xfrm>
            <a:off x="3124407" y="4683919"/>
            <a:ext cx="2895223" cy="357188"/>
          </a:xfrm>
          <a:prstGeom prst="rect">
            <a:avLst/>
          </a:prstGeom>
        </p:spPr>
        <p:txBody>
          <a:bodyPr lIns="34247" tIns="17120" rIns="34247" bIns="17120"/>
          <a:lstStyle>
            <a:lvl1pPr>
              <a:defRPr/>
            </a:lvl1pPr>
          </a:lstStyle>
          <a:p>
            <a:pPr defTabSz="814974">
              <a:defRPr/>
            </a:pPr>
            <a:endParaRPr lang="en-US" sz="1600">
              <a:solidFill>
                <a:srgbClr val="000000"/>
              </a:solidFill>
            </a:endParaRPr>
          </a:p>
        </p:txBody>
      </p:sp>
      <p:sp>
        <p:nvSpPr>
          <p:cNvPr id="6" name="Rectangle 6"/>
          <p:cNvSpPr>
            <a:spLocks noGrp="1" noChangeArrowheads="1"/>
          </p:cNvSpPr>
          <p:nvPr>
            <p:ph type="sldNum" sz="quarter" idx="12"/>
          </p:nvPr>
        </p:nvSpPr>
        <p:spPr>
          <a:xfrm>
            <a:off x="6552961" y="4683919"/>
            <a:ext cx="2133917" cy="357188"/>
          </a:xfrm>
          <a:prstGeom prst="rect">
            <a:avLst/>
          </a:prstGeom>
        </p:spPr>
        <p:txBody>
          <a:bodyPr lIns="34247" tIns="17120" rIns="34247" bIns="17120"/>
          <a:lstStyle>
            <a:lvl1pPr>
              <a:defRPr/>
            </a:lvl1pPr>
          </a:lstStyle>
          <a:p>
            <a:pPr defTabSz="814974">
              <a:defRPr/>
            </a:pPr>
            <a:fld id="{BEF8FD80-C95D-4220-BF8B-01906B7B67AD}" type="slidenum">
              <a:rPr lang="en-US" sz="1600" smtClean="0">
                <a:solidFill>
                  <a:srgbClr val="000000"/>
                </a:solidFill>
              </a:rPr>
              <a:pPr defTabSz="814974">
                <a:defRPr/>
              </a:pPr>
              <a:t>‹#›</a:t>
            </a:fld>
            <a:endParaRPr lang="en-US" sz="1600">
              <a:solidFill>
                <a:srgbClr val="000000"/>
              </a:solidFill>
            </a:endParaRPr>
          </a:p>
        </p:txBody>
      </p:sp>
    </p:spTree>
    <p:extLst>
      <p:ext uri="{BB962C8B-B14F-4D97-AF65-F5344CB8AC3E}">
        <p14:creationId xmlns:p14="http://schemas.microsoft.com/office/powerpoint/2010/main" val="45782942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1_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55392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Picture Placeholder 6"/>
          <p:cNvSpPr>
            <a:spLocks noGrp="1"/>
          </p:cNvSpPr>
          <p:nvPr>
            <p:ph type="pic" idx="10" hasCustomPrompt="1"/>
          </p:nvPr>
        </p:nvSpPr>
        <p:spPr>
          <a:xfrm>
            <a:off x="2" y="18"/>
            <a:ext cx="9143997" cy="5143499"/>
          </a:xfrm>
          <a:custGeom>
            <a:avLst/>
            <a:gdLst>
              <a:gd name="connsiteX0" fmla="*/ 12191996 w 12191996"/>
              <a:gd name="connsiteY0" fmla="*/ 0 h 6857999"/>
              <a:gd name="connsiteX1" fmla="*/ 12191996 w 12191996"/>
              <a:gd name="connsiteY1" fmla="*/ 3562458 h 6857999"/>
              <a:gd name="connsiteX2" fmla="*/ 5 w 12191996"/>
              <a:gd name="connsiteY2" fmla="*/ 6857999 h 6857999"/>
              <a:gd name="connsiteX3" fmla="*/ 0 w 12191996"/>
              <a:gd name="connsiteY3" fmla="*/ 6857999 h 6857999"/>
              <a:gd name="connsiteX4" fmla="*/ 0 w 12191996"/>
              <a:gd name="connsiteY4" fmla="*/ 3295543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857999">
                <a:moveTo>
                  <a:pt x="12191996" y="0"/>
                </a:moveTo>
                <a:lnTo>
                  <a:pt x="12191996" y="3562458"/>
                </a:lnTo>
                <a:lnTo>
                  <a:pt x="5" y="6857999"/>
                </a:lnTo>
                <a:lnTo>
                  <a:pt x="0" y="6857999"/>
                </a:lnTo>
                <a:lnTo>
                  <a:pt x="0" y="3295543"/>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20838922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3_Style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898429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833100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38831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5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172997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7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180583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8"/>
            <a:ext cx="9144000" cy="543185"/>
          </a:xfrm>
          <a:prstGeom prst="rect">
            <a:avLst/>
          </a:prstGeom>
        </p:spPr>
        <p:txBody>
          <a:bodyPr lIns="68556" tIns="34289" rIns="68556"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6766" y="369589"/>
            <a:ext cx="1799641" cy="480938"/>
            <a:chOff x="837065" y="3215210"/>
            <a:chExt cx="5524500" cy="1476375"/>
          </a:xfrm>
          <a:solidFill>
            <a:schemeClr val="accent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0" name="Freeform: Shape 79"/>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a:solidFill>
                  <a:prstClr val="black"/>
                </a:solidFill>
              </a:endParaRPr>
            </a:p>
          </p:txBody>
        </p:sp>
      </p:grpSp>
      <p:grpSp>
        <p:nvGrpSpPr>
          <p:cNvPr id="81" name="Graphic 41"/>
          <p:cNvGrpSpPr/>
          <p:nvPr userDrawn="1"/>
        </p:nvGrpSpPr>
        <p:grpSpPr>
          <a:xfrm>
            <a:off x="7195518" y="370057"/>
            <a:ext cx="1799641" cy="480938"/>
            <a:chOff x="837065" y="3215210"/>
            <a:chExt cx="5524500" cy="1476375"/>
          </a:xfrm>
          <a:solidFill>
            <a:schemeClr val="accent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a:solidFill>
                  <a:prstClr val="black"/>
                </a:solidFill>
              </a:endParaRPr>
            </a:p>
          </p:txBody>
        </p:sp>
      </p:grpSp>
    </p:spTree>
    <p:extLst>
      <p:ext uri="{BB962C8B-B14F-4D97-AF65-F5344CB8AC3E}">
        <p14:creationId xmlns:p14="http://schemas.microsoft.com/office/powerpoint/2010/main" val="5688230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8"/>
            <a:ext cx="9144000" cy="543185"/>
          </a:xfrm>
          <a:prstGeom prst="rect">
            <a:avLst/>
          </a:prstGeom>
        </p:spPr>
        <p:txBody>
          <a:bodyPr lIns="68556" tIns="34289" rIns="68556"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7216" y="367278"/>
            <a:ext cx="1801550" cy="483731"/>
            <a:chOff x="829775" y="3208066"/>
            <a:chExt cx="5530361" cy="1484949"/>
          </a:xfrm>
          <a:solidFill>
            <a:schemeClr val="bg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dirty="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0" name="Freeform: Shape 79"/>
            <p:cNvSpPr/>
            <p:nvPr/>
          </p:nvSpPr>
          <p:spPr>
            <a:xfrm>
              <a:off x="1178536" y="3854815"/>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dirty="0">
                <a:solidFill>
                  <a:prstClr val="black"/>
                </a:solidFill>
              </a:endParaRPr>
            </a:p>
          </p:txBody>
        </p:sp>
      </p:grpSp>
      <p:grpSp>
        <p:nvGrpSpPr>
          <p:cNvPr id="81" name="Graphic 41"/>
          <p:cNvGrpSpPr/>
          <p:nvPr userDrawn="1"/>
        </p:nvGrpSpPr>
        <p:grpSpPr>
          <a:xfrm>
            <a:off x="7195518" y="370057"/>
            <a:ext cx="1799641" cy="480938"/>
            <a:chOff x="837065" y="3215210"/>
            <a:chExt cx="5524500" cy="1476375"/>
          </a:xfrm>
          <a:solidFill>
            <a:schemeClr val="bg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a:solidFill>
                  <a:prstClr val="black"/>
                </a:solidFill>
              </a:endParaRPr>
            </a:p>
          </p:txBody>
        </p:sp>
      </p:grpSp>
    </p:spTree>
    <p:extLst>
      <p:ext uri="{BB962C8B-B14F-4D97-AF65-F5344CB8AC3E}">
        <p14:creationId xmlns:p14="http://schemas.microsoft.com/office/powerpoint/2010/main" val="193042635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254648"/>
            <a:ext cx="8679898" cy="543185"/>
          </a:xfrm>
          <a:prstGeom prst="rect">
            <a:avLst/>
          </a:prstGeom>
        </p:spPr>
        <p:txBody>
          <a:bodyPr lIns="68556" tIns="34289" rIns="68556"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307828250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6" name="Picture Placeholder 2"/>
          <p:cNvSpPr>
            <a:spLocks noGrp="1"/>
          </p:cNvSpPr>
          <p:nvPr>
            <p:ph type="pic" idx="12" hasCustomPrompt="1"/>
          </p:nvPr>
        </p:nvSpPr>
        <p:spPr>
          <a:xfrm>
            <a:off x="1157295" y="1545589"/>
            <a:ext cx="2864314" cy="2148038"/>
          </a:xfrm>
          <a:prstGeom prst="rect">
            <a:avLst/>
          </a:prstGeom>
          <a:solidFill>
            <a:schemeClr val="bg1">
              <a:lumMod val="95000"/>
            </a:schemeClr>
          </a:solidFill>
          <a:ln w="12700">
            <a:noFill/>
          </a:ln>
        </p:spPr>
        <p:txBody>
          <a:bodyPr lIns="68556" tIns="34289" rIns="68556" bIns="34289" anchor="ctr"/>
          <a:lstStyle>
            <a:lvl1pPr marL="0" indent="0" algn="ctr">
              <a:buNone/>
              <a:defRPr sz="1200">
                <a:latin typeface="Arial" panose="020B0604020202020204" pitchFamily="34" charset="0"/>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t>
            </a:r>
            <a:endParaRPr lang="ko-KR" altLang="en-US" dirty="0"/>
          </a:p>
        </p:txBody>
      </p:sp>
      <p:sp>
        <p:nvSpPr>
          <p:cNvPr id="13" name="제목 1"/>
          <p:cNvSpPr>
            <a:spLocks noGrp="1"/>
          </p:cNvSpPr>
          <p:nvPr>
            <p:ph type="title" hasCustomPrompt="1"/>
          </p:nvPr>
        </p:nvSpPr>
        <p:spPr>
          <a:xfrm>
            <a:off x="0" y="101196"/>
            <a:ext cx="9144000" cy="533158"/>
          </a:xfrm>
          <a:prstGeom prst="rect">
            <a:avLst/>
          </a:prstGeom>
        </p:spPr>
        <p:txBody>
          <a:bodyPr lIns="68556" tIns="34289" rIns="68556" bIns="34289" anchor="ctr">
            <a:noAutofit/>
          </a:bodyPr>
          <a:lstStyle>
            <a:lvl1pPr algn="ctr">
              <a:defRPr sz="3600" b="0" baseline="0">
                <a:solidFill>
                  <a:schemeClr val="bg1"/>
                </a:solidFill>
                <a:latin typeface="Arial" panose="020B0604020202020204" pitchFamily="34" charset="0"/>
                <a:cs typeface="Arial" panose="020B0604020202020204" pitchFamily="34" charset="0"/>
              </a:defRPr>
            </a:lvl1pPr>
          </a:lstStyle>
          <a:p>
            <a:r>
              <a:rPr lang="en-US" altLang="ko-KR" dirty="0"/>
              <a:t>IMAGES AND CONTENTS</a:t>
            </a:r>
            <a:endParaRPr lang="ko-KR" altLang="en-US" dirty="0"/>
          </a:p>
        </p:txBody>
      </p:sp>
    </p:spTree>
    <p:extLst>
      <p:ext uri="{BB962C8B-B14F-4D97-AF65-F5344CB8AC3E}">
        <p14:creationId xmlns:p14="http://schemas.microsoft.com/office/powerpoint/2010/main" val="57962162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6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679268"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3" name="Picture Placeholder 2"/>
          <p:cNvSpPr>
            <a:spLocks noGrp="1"/>
          </p:cNvSpPr>
          <p:nvPr>
            <p:ph type="pic" idx="11" hasCustomPrompt="1"/>
          </p:nvPr>
        </p:nvSpPr>
        <p:spPr>
          <a:xfrm>
            <a:off x="2711367"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4" name="Picture Placeholder 2"/>
          <p:cNvSpPr>
            <a:spLocks noGrp="1"/>
          </p:cNvSpPr>
          <p:nvPr>
            <p:ph type="pic" idx="12" hasCustomPrompt="1"/>
          </p:nvPr>
        </p:nvSpPr>
        <p:spPr>
          <a:xfrm>
            <a:off x="4743466"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5" name="Picture Placeholder 2"/>
          <p:cNvSpPr>
            <a:spLocks noGrp="1"/>
          </p:cNvSpPr>
          <p:nvPr>
            <p:ph type="pic" idx="13" hasCustomPrompt="1"/>
          </p:nvPr>
        </p:nvSpPr>
        <p:spPr>
          <a:xfrm>
            <a:off x="6775769"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14" name="Text Placeholder 9"/>
          <p:cNvSpPr>
            <a:spLocks noGrp="1"/>
          </p:cNvSpPr>
          <p:nvPr>
            <p:ph type="body" sz="quarter" idx="14" hasCustomPrompt="1"/>
          </p:nvPr>
        </p:nvSpPr>
        <p:spPr>
          <a:xfrm>
            <a:off x="1" y="254648"/>
            <a:ext cx="9144000" cy="543185"/>
          </a:xfrm>
          <a:prstGeom prst="rect">
            <a:avLst/>
          </a:prstGeom>
        </p:spPr>
        <p:txBody>
          <a:bodyPr lIns="68556" tIns="34289" rIns="68556"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33005761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5" name="Picture Placeholder 4"/>
          <p:cNvSpPr>
            <a:spLocks noGrp="1"/>
          </p:cNvSpPr>
          <p:nvPr>
            <p:ph type="pic" idx="10" hasCustomPrompt="1"/>
          </p:nvPr>
        </p:nvSpPr>
        <p:spPr>
          <a:xfrm>
            <a:off x="2" y="2"/>
            <a:ext cx="9143997" cy="4575570"/>
          </a:xfrm>
          <a:custGeom>
            <a:avLst/>
            <a:gdLst>
              <a:gd name="connsiteX0" fmla="*/ 0 w 12191996"/>
              <a:gd name="connsiteY0" fmla="*/ 0 h 6100760"/>
              <a:gd name="connsiteX1" fmla="*/ 12191996 w 12191996"/>
              <a:gd name="connsiteY1" fmla="*/ 0 h 6100760"/>
              <a:gd name="connsiteX2" fmla="*/ 12191996 w 12191996"/>
              <a:gd name="connsiteY2" fmla="*/ 9523 h 6100760"/>
              <a:gd name="connsiteX3" fmla="*/ 6100759 w 12191996"/>
              <a:gd name="connsiteY3" fmla="*/ 6100760 h 6100760"/>
              <a:gd name="connsiteX4" fmla="*/ 0 w 12191996"/>
              <a:gd name="connsiteY4" fmla="*/ 2 h 6100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100760">
                <a:moveTo>
                  <a:pt x="0" y="0"/>
                </a:moveTo>
                <a:lnTo>
                  <a:pt x="12191996" y="0"/>
                </a:lnTo>
                <a:lnTo>
                  <a:pt x="12191996" y="9523"/>
                </a:lnTo>
                <a:lnTo>
                  <a:pt x="6100759" y="6100760"/>
                </a:lnTo>
                <a:lnTo>
                  <a:pt x="0" y="2"/>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8579392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9" name="Picture Placeholder 8"/>
          <p:cNvSpPr>
            <a:spLocks noGrp="1"/>
          </p:cNvSpPr>
          <p:nvPr>
            <p:ph type="pic" idx="13" hasCustomPrompt="1"/>
          </p:nvPr>
        </p:nvSpPr>
        <p:spPr>
          <a:xfrm>
            <a:off x="0" y="0"/>
            <a:ext cx="5220072" cy="51435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lIns="68556" tIns="34289" rIns="68556" bIns="34289" anchor="ctr">
            <a:noAutofit/>
          </a:bodyPr>
          <a:lstStyle>
            <a:lvl1pPr marL="0" indent="0" algn="ctr">
              <a:buNone/>
              <a:defRPr sz="900">
                <a:solidFill>
                  <a:schemeClr val="tx1">
                    <a:lumMod val="75000"/>
                    <a:lumOff val="25000"/>
                  </a:schemeClr>
                </a:solidFill>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85162534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0" name="Freeform: Shape 9"/>
          <p:cNvSpPr/>
          <p:nvPr userDrawn="1"/>
        </p:nvSpPr>
        <p:spPr>
          <a:xfrm>
            <a:off x="0" y="4361255"/>
            <a:ext cx="9144000" cy="808854"/>
          </a:xfrm>
          <a:custGeom>
            <a:avLst/>
            <a:gdLst>
              <a:gd name="connsiteX0" fmla="*/ 7970293 w 12192000"/>
              <a:gd name="connsiteY0" fmla="*/ 376 h 1563045"/>
              <a:gd name="connsiteX1" fmla="*/ 11368585 w 12192000"/>
              <a:gd name="connsiteY1" fmla="*/ 628173 h 1563045"/>
              <a:gd name="connsiteX2" fmla="*/ 12082747 w 12192000"/>
              <a:gd name="connsiteY2" fmla="*/ 590855 h 1563045"/>
              <a:gd name="connsiteX3" fmla="*/ 12192000 w 12192000"/>
              <a:gd name="connsiteY3" fmla="*/ 573029 h 1563045"/>
              <a:gd name="connsiteX4" fmla="*/ 12192000 w 12192000"/>
              <a:gd name="connsiteY4" fmla="*/ 1563045 h 1563045"/>
              <a:gd name="connsiteX5" fmla="*/ 0 w 12192000"/>
              <a:gd name="connsiteY5" fmla="*/ 1563045 h 1563045"/>
              <a:gd name="connsiteX6" fmla="*/ 0 w 12192000"/>
              <a:gd name="connsiteY6" fmla="*/ 362829 h 1563045"/>
              <a:gd name="connsiteX7" fmla="*/ 141276 w 12192000"/>
              <a:gd name="connsiteY7" fmla="*/ 376224 h 1563045"/>
              <a:gd name="connsiteX8" fmla="*/ 3002507 w 12192000"/>
              <a:gd name="connsiteY8" fmla="*/ 532639 h 1563045"/>
              <a:gd name="connsiteX9" fmla="*/ 7970293 w 12192000"/>
              <a:gd name="connsiteY9" fmla="*/ 376 h 1563045"/>
              <a:gd name="connsiteX0-1" fmla="*/ 7970293 w 12192000"/>
              <a:gd name="connsiteY0-2" fmla="*/ 41019 h 1603688"/>
              <a:gd name="connsiteX1-3" fmla="*/ 11368585 w 12192000"/>
              <a:gd name="connsiteY1-4" fmla="*/ 668816 h 1603688"/>
              <a:gd name="connsiteX2-5" fmla="*/ 12082747 w 12192000"/>
              <a:gd name="connsiteY2-6" fmla="*/ 631498 h 1603688"/>
              <a:gd name="connsiteX3-7" fmla="*/ 12192000 w 12192000"/>
              <a:gd name="connsiteY3-8" fmla="*/ 613672 h 1603688"/>
              <a:gd name="connsiteX4-9" fmla="*/ 12192000 w 12192000"/>
              <a:gd name="connsiteY4-10" fmla="*/ 1603688 h 1603688"/>
              <a:gd name="connsiteX5-11" fmla="*/ 0 w 12192000"/>
              <a:gd name="connsiteY5-12" fmla="*/ 1603688 h 1603688"/>
              <a:gd name="connsiteX6-13" fmla="*/ 0 w 12192000"/>
              <a:gd name="connsiteY6-14" fmla="*/ 403472 h 1603688"/>
              <a:gd name="connsiteX7-15" fmla="*/ 141276 w 12192000"/>
              <a:gd name="connsiteY7-16" fmla="*/ 416867 h 1603688"/>
              <a:gd name="connsiteX8-17" fmla="*/ 3002507 w 12192000"/>
              <a:gd name="connsiteY8-18" fmla="*/ 573282 h 1603688"/>
              <a:gd name="connsiteX9-19" fmla="*/ 7970293 w 12192000"/>
              <a:gd name="connsiteY9-20" fmla="*/ 41019 h 16036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2192000" h="1603688">
                <a:moveTo>
                  <a:pt x="7970293" y="41019"/>
                </a:moveTo>
                <a:cubicBezTo>
                  <a:pt x="10450489" y="255233"/>
                  <a:pt x="10410967" y="627873"/>
                  <a:pt x="11368585" y="668816"/>
                </a:cubicBezTo>
                <a:cubicBezTo>
                  <a:pt x="11607989" y="679052"/>
                  <a:pt x="11849242" y="662561"/>
                  <a:pt x="12082747" y="631498"/>
                </a:cubicBezTo>
                <a:lnTo>
                  <a:pt x="12192000" y="613672"/>
                </a:lnTo>
                <a:lnTo>
                  <a:pt x="12192000" y="1603688"/>
                </a:lnTo>
                <a:lnTo>
                  <a:pt x="0" y="1603688"/>
                </a:lnTo>
                <a:lnTo>
                  <a:pt x="0" y="403472"/>
                </a:lnTo>
                <a:lnTo>
                  <a:pt x="141276" y="416867"/>
                </a:lnTo>
                <a:cubicBezTo>
                  <a:pt x="866633" y="490117"/>
                  <a:pt x="1949924" y="614225"/>
                  <a:pt x="3002507" y="573282"/>
                </a:cubicBezTo>
                <a:cubicBezTo>
                  <a:pt x="4405953" y="518691"/>
                  <a:pt x="5490097" y="-173195"/>
                  <a:pt x="7970293" y="41019"/>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en-US" sz="1400">
              <a:solidFill>
                <a:prstClr val="white"/>
              </a:solidFill>
            </a:endParaRPr>
          </a:p>
        </p:txBody>
      </p:sp>
      <p:sp>
        <p:nvSpPr>
          <p:cNvPr id="8" name="Picture Placeholder 7"/>
          <p:cNvSpPr>
            <a:spLocks noGrp="1"/>
          </p:cNvSpPr>
          <p:nvPr>
            <p:ph type="pic" idx="10" hasCustomPrompt="1"/>
          </p:nvPr>
        </p:nvSpPr>
        <p:spPr>
          <a:xfrm>
            <a:off x="353674" y="163741"/>
            <a:ext cx="5136230" cy="4647143"/>
          </a:xfrm>
          <a:custGeom>
            <a:avLst/>
            <a:gdLst>
              <a:gd name="connsiteX0" fmla="*/ 2198767 w 6848306"/>
              <a:gd name="connsiteY0" fmla="*/ 5435336 h 6196191"/>
              <a:gd name="connsiteX1" fmla="*/ 2196172 w 6848306"/>
              <a:gd name="connsiteY1" fmla="*/ 5436697 h 6196191"/>
              <a:gd name="connsiteX2" fmla="*/ 2196242 w 6848306"/>
              <a:gd name="connsiteY2" fmla="*/ 5440840 h 6196191"/>
              <a:gd name="connsiteX3" fmla="*/ 5160685 w 6848306"/>
              <a:gd name="connsiteY3" fmla="*/ 5373340 h 6196191"/>
              <a:gd name="connsiteX4" fmla="*/ 5128834 w 6848306"/>
              <a:gd name="connsiteY4" fmla="*/ 5374401 h 6196191"/>
              <a:gd name="connsiteX5" fmla="*/ 5147984 w 6848306"/>
              <a:gd name="connsiteY5" fmla="*/ 5390084 h 6196191"/>
              <a:gd name="connsiteX6" fmla="*/ 5158824 w 6848306"/>
              <a:gd name="connsiteY6" fmla="*/ 5400739 h 6196191"/>
              <a:gd name="connsiteX7" fmla="*/ 5204784 w 6848306"/>
              <a:gd name="connsiteY7" fmla="*/ 5018070 h 6196191"/>
              <a:gd name="connsiteX8" fmla="*/ 5175977 w 6848306"/>
              <a:gd name="connsiteY8" fmla="*/ 5018099 h 6196191"/>
              <a:gd name="connsiteX9" fmla="*/ 5027858 w 6848306"/>
              <a:gd name="connsiteY9" fmla="*/ 5087140 h 6196191"/>
              <a:gd name="connsiteX10" fmla="*/ 4980850 w 6848306"/>
              <a:gd name="connsiteY10" fmla="*/ 5139370 h 6196191"/>
              <a:gd name="connsiteX11" fmla="*/ 4907729 w 6848306"/>
              <a:gd name="connsiteY11" fmla="*/ 5202045 h 6196191"/>
              <a:gd name="connsiteX12" fmla="*/ 5099237 w 6848306"/>
              <a:gd name="connsiteY12" fmla="*/ 5311726 h 6196191"/>
              <a:gd name="connsiteX13" fmla="*/ 5155636 w 6848306"/>
              <a:gd name="connsiteY13" fmla="*/ 5307635 h 6196191"/>
              <a:gd name="connsiteX14" fmla="*/ 5166955 w 6848306"/>
              <a:gd name="connsiteY14" fmla="*/ 5308698 h 6196191"/>
              <a:gd name="connsiteX15" fmla="*/ 5169856 w 6848306"/>
              <a:gd name="connsiteY15" fmla="*/ 5283585 h 6196191"/>
              <a:gd name="connsiteX16" fmla="*/ 5204536 w 6848306"/>
              <a:gd name="connsiteY16" fmla="*/ 5023577 h 6196191"/>
              <a:gd name="connsiteX17" fmla="*/ 5204472 w 6848306"/>
              <a:gd name="connsiteY17" fmla="*/ 4958385 h 6196191"/>
              <a:gd name="connsiteX18" fmla="*/ 5189537 w 6848306"/>
              <a:gd name="connsiteY18" fmla="*/ 4962592 h 6196191"/>
              <a:gd name="connsiteX19" fmla="*/ 5205261 w 6848306"/>
              <a:gd name="connsiteY19" fmla="*/ 5006715 h 6196191"/>
              <a:gd name="connsiteX20" fmla="*/ 5205293 w 6848306"/>
              <a:gd name="connsiteY20" fmla="*/ 5006730 h 6196191"/>
              <a:gd name="connsiteX21" fmla="*/ 5206628 w 6848306"/>
              <a:gd name="connsiteY21" fmla="*/ 4977037 h 6196191"/>
              <a:gd name="connsiteX22" fmla="*/ 5159327 w 6848306"/>
              <a:gd name="connsiteY22" fmla="*/ 4889608 h 6196191"/>
              <a:gd name="connsiteX23" fmla="*/ 5134864 w 6848306"/>
              <a:gd name="connsiteY23" fmla="*/ 4901590 h 6196191"/>
              <a:gd name="connsiteX24" fmla="*/ 5123863 w 6848306"/>
              <a:gd name="connsiteY24" fmla="*/ 4912823 h 6196191"/>
              <a:gd name="connsiteX25" fmla="*/ 5132922 w 6848306"/>
              <a:gd name="connsiteY25" fmla="*/ 4916963 h 6196191"/>
              <a:gd name="connsiteX26" fmla="*/ 5171216 w 6848306"/>
              <a:gd name="connsiteY26" fmla="*/ 4928248 h 6196191"/>
              <a:gd name="connsiteX27" fmla="*/ 5198142 w 6848306"/>
              <a:gd name="connsiteY27" fmla="*/ 4932557 h 6196191"/>
              <a:gd name="connsiteX28" fmla="*/ 5192887 w 6848306"/>
              <a:gd name="connsiteY28" fmla="*/ 4918562 h 6196191"/>
              <a:gd name="connsiteX29" fmla="*/ 5159327 w 6848306"/>
              <a:gd name="connsiteY29" fmla="*/ 4889608 h 6196191"/>
              <a:gd name="connsiteX30" fmla="*/ 4277979 w 6848306"/>
              <a:gd name="connsiteY30" fmla="*/ 4627713 h 6196191"/>
              <a:gd name="connsiteX31" fmla="*/ 4276358 w 6848306"/>
              <a:gd name="connsiteY31" fmla="*/ 4628848 h 6196191"/>
              <a:gd name="connsiteX32" fmla="*/ 4281166 w 6848306"/>
              <a:gd name="connsiteY32" fmla="*/ 4639430 h 6196191"/>
              <a:gd name="connsiteX33" fmla="*/ 4294233 w 6848306"/>
              <a:gd name="connsiteY33" fmla="*/ 4653344 h 6196191"/>
              <a:gd name="connsiteX34" fmla="*/ 4330861 w 6848306"/>
              <a:gd name="connsiteY34" fmla="*/ 4679132 h 6196191"/>
              <a:gd name="connsiteX35" fmla="*/ 4359276 w 6848306"/>
              <a:gd name="connsiteY35" fmla="*/ 4662926 h 6196191"/>
              <a:gd name="connsiteX36" fmla="*/ 4367099 w 6848306"/>
              <a:gd name="connsiteY36" fmla="*/ 4655261 h 6196191"/>
              <a:gd name="connsiteX37" fmla="*/ 4351273 w 6848306"/>
              <a:gd name="connsiteY37" fmla="*/ 4648480 h 6196191"/>
              <a:gd name="connsiteX38" fmla="*/ 4343757 w 6848306"/>
              <a:gd name="connsiteY38" fmla="*/ 4650072 h 6196191"/>
              <a:gd name="connsiteX39" fmla="*/ 4317375 w 6848306"/>
              <a:gd name="connsiteY39" fmla="*/ 4658199 h 6196191"/>
              <a:gd name="connsiteX40" fmla="*/ 4323063 w 6848306"/>
              <a:gd name="connsiteY40" fmla="*/ 4637254 h 6196191"/>
              <a:gd name="connsiteX41" fmla="*/ 4301299 w 6848306"/>
              <a:gd name="connsiteY41" fmla="*/ 4629722 h 6196191"/>
              <a:gd name="connsiteX42" fmla="*/ 442381 w 6848306"/>
              <a:gd name="connsiteY42" fmla="*/ 4518334 h 6196191"/>
              <a:gd name="connsiteX43" fmla="*/ 694419 w 6848306"/>
              <a:gd name="connsiteY43" fmla="*/ 4561295 h 6196191"/>
              <a:gd name="connsiteX44" fmla="*/ 442381 w 6848306"/>
              <a:gd name="connsiteY44" fmla="*/ 4518334 h 6196191"/>
              <a:gd name="connsiteX45" fmla="*/ 2313591 w 6848306"/>
              <a:gd name="connsiteY45" fmla="*/ 4409273 h 6196191"/>
              <a:gd name="connsiteX46" fmla="*/ 2303823 w 6848306"/>
              <a:gd name="connsiteY46" fmla="*/ 4409786 h 6196191"/>
              <a:gd name="connsiteX47" fmla="*/ 2318347 w 6848306"/>
              <a:gd name="connsiteY47" fmla="*/ 4413794 h 6196191"/>
              <a:gd name="connsiteX48" fmla="*/ 2383713 w 6848306"/>
              <a:gd name="connsiteY48" fmla="*/ 4433674 h 6196191"/>
              <a:gd name="connsiteX49" fmla="*/ 2389402 w 6848306"/>
              <a:gd name="connsiteY49" fmla="*/ 4431838 h 6196191"/>
              <a:gd name="connsiteX50" fmla="*/ 2395499 w 6848306"/>
              <a:gd name="connsiteY50" fmla="*/ 4422086 h 6196191"/>
              <a:gd name="connsiteX51" fmla="*/ 2313591 w 6848306"/>
              <a:gd name="connsiteY51" fmla="*/ 4409273 h 6196191"/>
              <a:gd name="connsiteX52" fmla="*/ 4244569 w 6848306"/>
              <a:gd name="connsiteY52" fmla="*/ 4172298 h 6196191"/>
              <a:gd name="connsiteX53" fmla="*/ 4249284 w 6848306"/>
              <a:gd name="connsiteY53" fmla="*/ 4187863 h 6196191"/>
              <a:gd name="connsiteX54" fmla="*/ 4311734 w 6848306"/>
              <a:gd name="connsiteY54" fmla="*/ 4226749 h 6196191"/>
              <a:gd name="connsiteX55" fmla="*/ 4342971 w 6848306"/>
              <a:gd name="connsiteY55" fmla="*/ 4235370 h 6196191"/>
              <a:gd name="connsiteX56" fmla="*/ 4381626 w 6848306"/>
              <a:gd name="connsiteY56" fmla="*/ 4232063 h 6196191"/>
              <a:gd name="connsiteX57" fmla="*/ 4480697 w 6848306"/>
              <a:gd name="connsiteY57" fmla="*/ 4204840 h 6196191"/>
              <a:gd name="connsiteX58" fmla="*/ 4257810 w 6848306"/>
              <a:gd name="connsiteY58" fmla="*/ 4183300 h 6196191"/>
              <a:gd name="connsiteX59" fmla="*/ 2721321 w 6848306"/>
              <a:gd name="connsiteY59" fmla="*/ 3592708 h 6196191"/>
              <a:gd name="connsiteX60" fmla="*/ 2721191 w 6848306"/>
              <a:gd name="connsiteY60" fmla="*/ 3593630 h 6196191"/>
              <a:gd name="connsiteX61" fmla="*/ 2706458 w 6848306"/>
              <a:gd name="connsiteY61" fmla="*/ 3627258 h 6196191"/>
              <a:gd name="connsiteX62" fmla="*/ 2723537 w 6848306"/>
              <a:gd name="connsiteY62" fmla="*/ 3616066 h 6196191"/>
              <a:gd name="connsiteX63" fmla="*/ 2726669 w 6848306"/>
              <a:gd name="connsiteY63" fmla="*/ 3598133 h 6196191"/>
              <a:gd name="connsiteX64" fmla="*/ 2382788 w 6848306"/>
              <a:gd name="connsiteY64" fmla="*/ 3513045 h 6196191"/>
              <a:gd name="connsiteX65" fmla="*/ 2542281 w 6848306"/>
              <a:gd name="connsiteY65" fmla="*/ 3572653 h 6196191"/>
              <a:gd name="connsiteX66" fmla="*/ 2609974 w 6848306"/>
              <a:gd name="connsiteY66" fmla="*/ 3555556 h 6196191"/>
              <a:gd name="connsiteX67" fmla="*/ 2594748 w 6848306"/>
              <a:gd name="connsiteY67" fmla="*/ 3554146 h 6196191"/>
              <a:gd name="connsiteX68" fmla="*/ 2550445 w 6848306"/>
              <a:gd name="connsiteY68" fmla="*/ 3556819 h 6196191"/>
              <a:gd name="connsiteX69" fmla="*/ 2405965 w 6848306"/>
              <a:gd name="connsiteY69" fmla="*/ 3523639 h 6196191"/>
              <a:gd name="connsiteX70" fmla="*/ 2405632 w 6848306"/>
              <a:gd name="connsiteY70" fmla="*/ 3520505 h 6196191"/>
              <a:gd name="connsiteX71" fmla="*/ 4579384 w 6848306"/>
              <a:gd name="connsiteY71" fmla="*/ 3474158 h 6196191"/>
              <a:gd name="connsiteX72" fmla="*/ 4537718 w 6848306"/>
              <a:gd name="connsiteY72" fmla="*/ 3482562 h 6196191"/>
              <a:gd name="connsiteX73" fmla="*/ 4532018 w 6848306"/>
              <a:gd name="connsiteY73" fmla="*/ 3484234 h 6196191"/>
              <a:gd name="connsiteX74" fmla="*/ 4591915 w 6848306"/>
              <a:gd name="connsiteY74" fmla="*/ 3495942 h 6196191"/>
              <a:gd name="connsiteX75" fmla="*/ 4602070 w 6848306"/>
              <a:gd name="connsiteY75" fmla="*/ 3496250 h 6196191"/>
              <a:gd name="connsiteX76" fmla="*/ 4595779 w 6848306"/>
              <a:gd name="connsiteY76" fmla="*/ 3482116 h 6196191"/>
              <a:gd name="connsiteX77" fmla="*/ 4579384 w 6848306"/>
              <a:gd name="connsiteY77" fmla="*/ 3474158 h 6196191"/>
              <a:gd name="connsiteX78" fmla="*/ 4486328 w 6848306"/>
              <a:gd name="connsiteY78" fmla="*/ 3451586 h 6196191"/>
              <a:gd name="connsiteX79" fmla="*/ 4481050 w 6848306"/>
              <a:gd name="connsiteY79" fmla="*/ 3452116 h 6196191"/>
              <a:gd name="connsiteX80" fmla="*/ 4482472 w 6848306"/>
              <a:gd name="connsiteY80" fmla="*/ 3454547 h 6196191"/>
              <a:gd name="connsiteX81" fmla="*/ 4486947 w 6848306"/>
              <a:gd name="connsiteY81" fmla="*/ 3457411 h 6196191"/>
              <a:gd name="connsiteX82" fmla="*/ 4830241 w 6848306"/>
              <a:gd name="connsiteY82" fmla="*/ 3049816 h 6196191"/>
              <a:gd name="connsiteX83" fmla="*/ 4714416 w 6848306"/>
              <a:gd name="connsiteY83" fmla="*/ 3081297 h 6196191"/>
              <a:gd name="connsiteX84" fmla="*/ 4601781 w 6848306"/>
              <a:gd name="connsiteY84" fmla="*/ 3113679 h 6196191"/>
              <a:gd name="connsiteX85" fmla="*/ 4559380 w 6848306"/>
              <a:gd name="connsiteY85" fmla="*/ 3107005 h 6196191"/>
              <a:gd name="connsiteX86" fmla="*/ 4560269 w 6848306"/>
              <a:gd name="connsiteY86" fmla="*/ 3107940 h 6196191"/>
              <a:gd name="connsiteX87" fmla="*/ 4448111 w 6848306"/>
              <a:gd name="connsiteY87" fmla="*/ 3147690 h 6196191"/>
              <a:gd name="connsiteX88" fmla="*/ 4642014 w 6848306"/>
              <a:gd name="connsiteY88" fmla="*/ 3220157 h 6196191"/>
              <a:gd name="connsiteX89" fmla="*/ 4667364 w 6848306"/>
              <a:gd name="connsiteY89" fmla="*/ 3213754 h 6196191"/>
              <a:gd name="connsiteX90" fmla="*/ 4645173 w 6848306"/>
              <a:gd name="connsiteY90" fmla="*/ 3204515 h 6196191"/>
              <a:gd name="connsiteX91" fmla="*/ 4873513 w 6848306"/>
              <a:gd name="connsiteY91" fmla="*/ 3075665 h 6196191"/>
              <a:gd name="connsiteX92" fmla="*/ 4830241 w 6848306"/>
              <a:gd name="connsiteY92" fmla="*/ 3049816 h 6196191"/>
              <a:gd name="connsiteX93" fmla="*/ 2827723 w 6848306"/>
              <a:gd name="connsiteY93" fmla="*/ 2993858 h 6196191"/>
              <a:gd name="connsiteX94" fmla="*/ 2684501 w 6848306"/>
              <a:gd name="connsiteY94" fmla="*/ 3032785 h 6196191"/>
              <a:gd name="connsiteX95" fmla="*/ 2545223 w 6848306"/>
              <a:gd name="connsiteY95" fmla="*/ 3072827 h 6196191"/>
              <a:gd name="connsiteX96" fmla="*/ 2413534 w 6848306"/>
              <a:gd name="connsiteY96" fmla="*/ 3052098 h 6196191"/>
              <a:gd name="connsiteX97" fmla="*/ 2344202 w 6848306"/>
              <a:gd name="connsiteY97" fmla="*/ 3035948 h 6196191"/>
              <a:gd name="connsiteX98" fmla="*/ 2343855 w 6848306"/>
              <a:gd name="connsiteY98" fmla="*/ 3041055 h 6196191"/>
              <a:gd name="connsiteX99" fmla="*/ 2304027 w 6848306"/>
              <a:gd name="connsiteY99" fmla="*/ 3071978 h 6196191"/>
              <a:gd name="connsiteX100" fmla="*/ 2541744 w 6848306"/>
              <a:gd name="connsiteY100" fmla="*/ 3107778 h 6196191"/>
              <a:gd name="connsiteX101" fmla="*/ 2456717 w 6848306"/>
              <a:gd name="connsiteY101" fmla="*/ 3220014 h 6196191"/>
              <a:gd name="connsiteX102" fmla="*/ 2422935 w 6848306"/>
              <a:gd name="connsiteY102" fmla="*/ 3235412 h 6196191"/>
              <a:gd name="connsiteX103" fmla="*/ 2468619 w 6848306"/>
              <a:gd name="connsiteY103" fmla="*/ 3233541 h 6196191"/>
              <a:gd name="connsiteX104" fmla="*/ 2642718 w 6848306"/>
              <a:gd name="connsiteY104" fmla="*/ 3203401 h 6196191"/>
              <a:gd name="connsiteX105" fmla="*/ 2881231 w 6848306"/>
              <a:gd name="connsiteY105" fmla="*/ 3025821 h 6196191"/>
              <a:gd name="connsiteX106" fmla="*/ 2827723 w 6848306"/>
              <a:gd name="connsiteY106" fmla="*/ 2993858 h 6196191"/>
              <a:gd name="connsiteX107" fmla="*/ 2137988 w 6848306"/>
              <a:gd name="connsiteY107" fmla="*/ 2951011 h 6196191"/>
              <a:gd name="connsiteX108" fmla="*/ 2137015 w 6848306"/>
              <a:gd name="connsiteY108" fmla="*/ 2951150 h 6196191"/>
              <a:gd name="connsiteX109" fmla="*/ 1917377 w 6848306"/>
              <a:gd name="connsiteY109" fmla="*/ 2958847 h 6196191"/>
              <a:gd name="connsiteX110" fmla="*/ 2235862 w 6848306"/>
              <a:gd name="connsiteY110" fmla="*/ 3040001 h 6196191"/>
              <a:gd name="connsiteX111" fmla="*/ 2262397 w 6848306"/>
              <a:gd name="connsiteY111" fmla="*/ 3013399 h 6196191"/>
              <a:gd name="connsiteX112" fmla="*/ 2230129 w 6848306"/>
              <a:gd name="connsiteY112" fmla="*/ 3001726 h 6196191"/>
              <a:gd name="connsiteX113" fmla="*/ 2172354 w 6848306"/>
              <a:gd name="connsiteY113" fmla="*/ 2973429 h 6196191"/>
              <a:gd name="connsiteX114" fmla="*/ 4166073 w 6848306"/>
              <a:gd name="connsiteY114" fmla="*/ 2935291 h 6196191"/>
              <a:gd name="connsiteX115" fmla="*/ 4223240 w 6848306"/>
              <a:gd name="connsiteY115" fmla="*/ 3005769 h 6196191"/>
              <a:gd name="connsiteX116" fmla="*/ 4267411 w 6848306"/>
              <a:gd name="connsiteY116" fmla="*/ 3011882 h 6196191"/>
              <a:gd name="connsiteX117" fmla="*/ 4254734 w 6848306"/>
              <a:gd name="connsiteY117" fmla="*/ 3003612 h 6196191"/>
              <a:gd name="connsiteX118" fmla="*/ 4210371 w 6848306"/>
              <a:gd name="connsiteY118" fmla="*/ 2965845 h 6196191"/>
              <a:gd name="connsiteX119" fmla="*/ 4241129 w 6848306"/>
              <a:gd name="connsiteY119" fmla="*/ 2945633 h 6196191"/>
              <a:gd name="connsiteX120" fmla="*/ 4206925 w 6848306"/>
              <a:gd name="connsiteY120" fmla="*/ 2944158 h 6196191"/>
              <a:gd name="connsiteX121" fmla="*/ 4166073 w 6848306"/>
              <a:gd name="connsiteY121" fmla="*/ 2935291 h 6196191"/>
              <a:gd name="connsiteX122" fmla="*/ 4729903 w 6848306"/>
              <a:gd name="connsiteY122" fmla="*/ 2706782 h 6196191"/>
              <a:gd name="connsiteX123" fmla="*/ 4626419 w 6848306"/>
              <a:gd name="connsiteY123" fmla="*/ 2755973 h 6196191"/>
              <a:gd name="connsiteX124" fmla="*/ 4590456 w 6848306"/>
              <a:gd name="connsiteY124" fmla="*/ 2756551 h 6196191"/>
              <a:gd name="connsiteX125" fmla="*/ 4587162 w 6848306"/>
              <a:gd name="connsiteY125" fmla="*/ 2759686 h 6196191"/>
              <a:gd name="connsiteX126" fmla="*/ 4315797 w 6848306"/>
              <a:gd name="connsiteY126" fmla="*/ 2832572 h 6196191"/>
              <a:gd name="connsiteX127" fmla="*/ 4377112 w 6848306"/>
              <a:gd name="connsiteY127" fmla="*/ 2892201 h 6196191"/>
              <a:gd name="connsiteX128" fmla="*/ 4373582 w 6848306"/>
              <a:gd name="connsiteY128" fmla="*/ 2900674 h 6196191"/>
              <a:gd name="connsiteX129" fmla="*/ 4432650 w 6848306"/>
              <a:gd name="connsiteY129" fmla="*/ 2887528 h 6196191"/>
              <a:gd name="connsiteX130" fmla="*/ 4700336 w 6848306"/>
              <a:gd name="connsiteY130" fmla="*/ 2816602 h 6196191"/>
              <a:gd name="connsiteX131" fmla="*/ 4729903 w 6848306"/>
              <a:gd name="connsiteY131" fmla="*/ 2706782 h 6196191"/>
              <a:gd name="connsiteX132" fmla="*/ 2195169 w 6848306"/>
              <a:gd name="connsiteY132" fmla="*/ 2454189 h 6196191"/>
              <a:gd name="connsiteX133" fmla="*/ 2103542 w 6848306"/>
              <a:gd name="connsiteY133" fmla="*/ 2559310 h 6196191"/>
              <a:gd name="connsiteX134" fmla="*/ 1958906 w 6848306"/>
              <a:gd name="connsiteY134" fmla="*/ 2580789 h 6196191"/>
              <a:gd name="connsiteX135" fmla="*/ 1683955 w 6848306"/>
              <a:gd name="connsiteY135" fmla="*/ 2559310 h 6196191"/>
              <a:gd name="connsiteX136" fmla="*/ 2155095 w 6848306"/>
              <a:gd name="connsiteY136" fmla="*/ 2643799 h 6196191"/>
              <a:gd name="connsiteX137" fmla="*/ 2385652 w 6848306"/>
              <a:gd name="connsiteY137" fmla="*/ 2731154 h 6196191"/>
              <a:gd name="connsiteX138" fmla="*/ 2470433 w 6848306"/>
              <a:gd name="connsiteY138" fmla="*/ 2754088 h 6196191"/>
              <a:gd name="connsiteX139" fmla="*/ 2465193 w 6848306"/>
              <a:gd name="connsiteY139" fmla="*/ 2765400 h 6196191"/>
              <a:gd name="connsiteX140" fmla="*/ 2512933 w 6848306"/>
              <a:gd name="connsiteY140" fmla="*/ 2755126 h 6196191"/>
              <a:gd name="connsiteX141" fmla="*/ 2667091 w 6848306"/>
              <a:gd name="connsiteY141" fmla="*/ 2705481 h 6196191"/>
              <a:gd name="connsiteX142" fmla="*/ 2703651 w 6848306"/>
              <a:gd name="connsiteY142" fmla="*/ 2569685 h 6196191"/>
              <a:gd name="connsiteX143" fmla="*/ 2207473 w 6848306"/>
              <a:gd name="connsiteY143" fmla="*/ 2482636 h 6196191"/>
              <a:gd name="connsiteX144" fmla="*/ 2207279 w 6848306"/>
              <a:gd name="connsiteY144" fmla="*/ 2464766 h 6196191"/>
              <a:gd name="connsiteX145" fmla="*/ 2215586 w 6848306"/>
              <a:gd name="connsiteY145" fmla="*/ 2456433 h 6196191"/>
              <a:gd name="connsiteX146" fmla="*/ 4381366 w 6848306"/>
              <a:gd name="connsiteY146" fmla="*/ 2420442 h 6196191"/>
              <a:gd name="connsiteX147" fmla="*/ 4274259 w 6848306"/>
              <a:gd name="connsiteY147" fmla="*/ 2446755 h 6196191"/>
              <a:gd name="connsiteX148" fmla="*/ 3882295 w 6848306"/>
              <a:gd name="connsiteY148" fmla="*/ 2473930 h 6196191"/>
              <a:gd name="connsiteX149" fmla="*/ 4317540 w 6848306"/>
              <a:gd name="connsiteY149" fmla="*/ 2524420 h 6196191"/>
              <a:gd name="connsiteX150" fmla="*/ 4385709 w 6848306"/>
              <a:gd name="connsiteY150" fmla="*/ 2588162 h 6196191"/>
              <a:gd name="connsiteX151" fmla="*/ 4363880 w 6848306"/>
              <a:gd name="connsiteY151" fmla="*/ 2603417 h 6196191"/>
              <a:gd name="connsiteX152" fmla="*/ 4384319 w 6848306"/>
              <a:gd name="connsiteY152" fmla="*/ 2600064 h 6196191"/>
              <a:gd name="connsiteX153" fmla="*/ 4572212 w 6848306"/>
              <a:gd name="connsiteY153" fmla="*/ 2554724 h 6196191"/>
              <a:gd name="connsiteX154" fmla="*/ 4390654 w 6848306"/>
              <a:gd name="connsiteY154" fmla="*/ 2442462 h 6196191"/>
              <a:gd name="connsiteX155" fmla="*/ 1013762 w 6848306"/>
              <a:gd name="connsiteY155" fmla="*/ 2272902 h 6196191"/>
              <a:gd name="connsiteX156" fmla="*/ 1158399 w 6848306"/>
              <a:gd name="connsiteY156" fmla="*/ 2335912 h 6196191"/>
              <a:gd name="connsiteX157" fmla="*/ 1013762 w 6848306"/>
              <a:gd name="connsiteY157" fmla="*/ 2272902 h 6196191"/>
              <a:gd name="connsiteX158" fmla="*/ 1542184 w 6848306"/>
              <a:gd name="connsiteY158" fmla="*/ 2056664 h 6196191"/>
              <a:gd name="connsiteX159" fmla="*/ 1535023 w 6848306"/>
              <a:gd name="connsiteY159" fmla="*/ 2086738 h 6196191"/>
              <a:gd name="connsiteX160" fmla="*/ 1542184 w 6848306"/>
              <a:gd name="connsiteY160" fmla="*/ 2056664 h 6196191"/>
              <a:gd name="connsiteX161" fmla="*/ 4794668 w 6848306"/>
              <a:gd name="connsiteY161" fmla="*/ 1954938 h 6196191"/>
              <a:gd name="connsiteX162" fmla="*/ 4936872 w 6848306"/>
              <a:gd name="connsiteY162" fmla="*/ 2016888 h 6196191"/>
              <a:gd name="connsiteX163" fmla="*/ 4794668 w 6848306"/>
              <a:gd name="connsiteY163" fmla="*/ 1954938 h 6196191"/>
              <a:gd name="connsiteX164" fmla="*/ 1506382 w 6848306"/>
              <a:gd name="connsiteY164" fmla="*/ 1791738 h 6196191"/>
              <a:gd name="connsiteX165" fmla="*/ 1536456 w 6848306"/>
              <a:gd name="connsiteY165" fmla="*/ 1814651 h 6196191"/>
              <a:gd name="connsiteX166" fmla="*/ 1506382 w 6848306"/>
              <a:gd name="connsiteY166" fmla="*/ 1791738 h 6196191"/>
              <a:gd name="connsiteX167" fmla="*/ 5314202 w 6848306"/>
              <a:gd name="connsiteY167" fmla="*/ 1742337 h 6196191"/>
              <a:gd name="connsiteX168" fmla="*/ 5307161 w 6848306"/>
              <a:gd name="connsiteY168" fmla="*/ 1771905 h 6196191"/>
              <a:gd name="connsiteX169" fmla="*/ 5314202 w 6848306"/>
              <a:gd name="connsiteY169" fmla="*/ 1742337 h 6196191"/>
              <a:gd name="connsiteX170" fmla="*/ 2783736 w 6848306"/>
              <a:gd name="connsiteY170" fmla="*/ 1640002 h 6196191"/>
              <a:gd name="connsiteX171" fmla="*/ 2959576 w 6848306"/>
              <a:gd name="connsiteY171" fmla="*/ 1716605 h 6196191"/>
              <a:gd name="connsiteX172" fmla="*/ 2783736 w 6848306"/>
              <a:gd name="connsiteY172" fmla="*/ 1640002 h 6196191"/>
              <a:gd name="connsiteX173" fmla="*/ 1668203 w 6848306"/>
              <a:gd name="connsiteY173" fmla="*/ 1619894 h 6196191"/>
              <a:gd name="connsiteX174" fmla="*/ 1592305 w 6848306"/>
              <a:gd name="connsiteY174" fmla="*/ 1681471 h 6196191"/>
              <a:gd name="connsiteX175" fmla="*/ 1668203 w 6848306"/>
              <a:gd name="connsiteY175" fmla="*/ 1619894 h 6196191"/>
              <a:gd name="connsiteX176" fmla="*/ 1287282 w 6848306"/>
              <a:gd name="connsiteY176" fmla="*/ 1521083 h 6196191"/>
              <a:gd name="connsiteX177" fmla="*/ 1307330 w 6848306"/>
              <a:gd name="connsiteY177" fmla="*/ 1568341 h 6196191"/>
              <a:gd name="connsiteX178" fmla="*/ 1287282 w 6848306"/>
              <a:gd name="connsiteY178" fmla="*/ 1521083 h 6196191"/>
              <a:gd name="connsiteX179" fmla="*/ 5279002 w 6848306"/>
              <a:gd name="connsiteY179" fmla="*/ 1481867 h 6196191"/>
              <a:gd name="connsiteX180" fmla="*/ 5308571 w 6848306"/>
              <a:gd name="connsiteY180" fmla="*/ 1504394 h 6196191"/>
              <a:gd name="connsiteX181" fmla="*/ 5279002 w 6848306"/>
              <a:gd name="connsiteY181" fmla="*/ 1481867 h 6196191"/>
              <a:gd name="connsiteX182" fmla="*/ 3426158 w 6848306"/>
              <a:gd name="connsiteY182" fmla="*/ 1377113 h 6196191"/>
              <a:gd name="connsiteX183" fmla="*/ 3417452 w 6848306"/>
              <a:gd name="connsiteY183" fmla="*/ 1413675 h 6196191"/>
              <a:gd name="connsiteX184" fmla="*/ 3426158 w 6848306"/>
              <a:gd name="connsiteY184" fmla="*/ 1377113 h 6196191"/>
              <a:gd name="connsiteX185" fmla="*/ 1321651 w 6848306"/>
              <a:gd name="connsiteY185" fmla="*/ 1344944 h 6196191"/>
              <a:gd name="connsiteX186" fmla="*/ 1354587 w 6848306"/>
              <a:gd name="connsiteY186" fmla="*/ 1405089 h 6196191"/>
              <a:gd name="connsiteX187" fmla="*/ 1321651 w 6848306"/>
              <a:gd name="connsiteY187" fmla="*/ 1344944 h 6196191"/>
              <a:gd name="connsiteX188" fmla="*/ 5438101 w 6848306"/>
              <a:gd name="connsiteY188" fmla="*/ 1312913 h 6196191"/>
              <a:gd name="connsiteX189" fmla="*/ 5363479 w 6848306"/>
              <a:gd name="connsiteY189" fmla="*/ 1373454 h 6196191"/>
              <a:gd name="connsiteX190" fmla="*/ 5438101 w 6848306"/>
              <a:gd name="connsiteY190" fmla="*/ 1312913 h 6196191"/>
              <a:gd name="connsiteX191" fmla="*/ 5063587 w 6848306"/>
              <a:gd name="connsiteY191" fmla="*/ 1215764 h 6196191"/>
              <a:gd name="connsiteX192" fmla="*/ 5083298 w 6848306"/>
              <a:gd name="connsiteY192" fmla="*/ 1262227 h 6196191"/>
              <a:gd name="connsiteX193" fmla="*/ 5063587 w 6848306"/>
              <a:gd name="connsiteY193" fmla="*/ 1215764 h 6196191"/>
              <a:gd name="connsiteX194" fmla="*/ 3382633 w 6848306"/>
              <a:gd name="connsiteY194" fmla="*/ 1055033 h 6196191"/>
              <a:gd name="connsiteX195" fmla="*/ 3419194 w 6848306"/>
              <a:gd name="connsiteY195" fmla="*/ 1082889 h 6196191"/>
              <a:gd name="connsiteX196" fmla="*/ 3382633 w 6848306"/>
              <a:gd name="connsiteY196" fmla="*/ 1055033 h 6196191"/>
              <a:gd name="connsiteX197" fmla="*/ 5097378 w 6848306"/>
              <a:gd name="connsiteY197" fmla="*/ 1042587 h 6196191"/>
              <a:gd name="connsiteX198" fmla="*/ 5129760 w 6848306"/>
              <a:gd name="connsiteY198" fmla="*/ 1101721 h 6196191"/>
              <a:gd name="connsiteX199" fmla="*/ 5097378 w 6848306"/>
              <a:gd name="connsiteY199" fmla="*/ 1042587 h 6196191"/>
              <a:gd name="connsiteX200" fmla="*/ 3579364 w 6848306"/>
              <a:gd name="connsiteY200" fmla="*/ 846116 h 6196191"/>
              <a:gd name="connsiteX201" fmla="*/ 3487091 w 6848306"/>
              <a:gd name="connsiteY201" fmla="*/ 920977 h 6196191"/>
              <a:gd name="connsiteX202" fmla="*/ 3579364 w 6848306"/>
              <a:gd name="connsiteY202" fmla="*/ 846116 h 6196191"/>
              <a:gd name="connsiteX203" fmla="*/ 3116264 w 6848306"/>
              <a:gd name="connsiteY203" fmla="*/ 725987 h 6196191"/>
              <a:gd name="connsiteX204" fmla="*/ 3140638 w 6848306"/>
              <a:gd name="connsiteY204" fmla="*/ 783441 h 6196191"/>
              <a:gd name="connsiteX205" fmla="*/ 3116264 w 6848306"/>
              <a:gd name="connsiteY205" fmla="*/ 725987 h 6196191"/>
              <a:gd name="connsiteX206" fmla="*/ 3158047 w 6848306"/>
              <a:gd name="connsiteY206" fmla="*/ 511848 h 6196191"/>
              <a:gd name="connsiteX207" fmla="*/ 3198089 w 6848306"/>
              <a:gd name="connsiteY207" fmla="*/ 584969 h 6196191"/>
              <a:gd name="connsiteX208" fmla="*/ 3158047 w 6848306"/>
              <a:gd name="connsiteY208" fmla="*/ 511848 h 6196191"/>
              <a:gd name="connsiteX209" fmla="*/ 3272952 w 6848306"/>
              <a:gd name="connsiteY209" fmla="*/ 0 h 6196191"/>
              <a:gd name="connsiteX210" fmla="*/ 3360001 w 6848306"/>
              <a:gd name="connsiteY210" fmla="*/ 191508 h 6196191"/>
              <a:gd name="connsiteX211" fmla="*/ 3351295 w 6848306"/>
              <a:gd name="connsiteY211" fmla="*/ 337750 h 6196191"/>
              <a:gd name="connsiteX212" fmla="*/ 3483609 w 6848306"/>
              <a:gd name="connsiteY212" fmla="*/ 325562 h 6196191"/>
              <a:gd name="connsiteX213" fmla="*/ 3572400 w 6848306"/>
              <a:gd name="connsiteY213" fmla="*/ 374310 h 6196191"/>
              <a:gd name="connsiteX214" fmla="*/ 3462717 w 6848306"/>
              <a:gd name="connsiteY214" fmla="*/ 447431 h 6196191"/>
              <a:gd name="connsiteX215" fmla="*/ 3473163 w 6848306"/>
              <a:gd name="connsiteY215" fmla="*/ 576263 h 6196191"/>
              <a:gd name="connsiteX216" fmla="*/ 3431380 w 6848306"/>
              <a:gd name="connsiteY216" fmla="*/ 811296 h 6196191"/>
              <a:gd name="connsiteX217" fmla="*/ 3826584 w 6848306"/>
              <a:gd name="connsiteY217" fmla="*/ 532740 h 6196191"/>
              <a:gd name="connsiteX218" fmla="*/ 3783057 w 6848306"/>
              <a:gd name="connsiteY218" fmla="*/ 746879 h 6196191"/>
              <a:gd name="connsiteX219" fmla="*/ 3696008 w 6848306"/>
              <a:gd name="connsiteY219" fmla="*/ 926201 h 6196191"/>
              <a:gd name="connsiteX220" fmla="*/ 3685563 w 6848306"/>
              <a:gd name="connsiteY220" fmla="*/ 1065479 h 6196191"/>
              <a:gd name="connsiteX221" fmla="*/ 4077284 w 6848306"/>
              <a:gd name="connsiteY221" fmla="*/ 1206498 h 6196191"/>
              <a:gd name="connsiteX222" fmla="*/ 3812655 w 6848306"/>
              <a:gd name="connsiteY222" fmla="*/ 1316180 h 6196191"/>
              <a:gd name="connsiteX223" fmla="*/ 3527135 w 6848306"/>
              <a:gd name="connsiteY223" fmla="*/ 1218685 h 6196191"/>
              <a:gd name="connsiteX224" fmla="*/ 3401784 w 6848306"/>
              <a:gd name="connsiteY224" fmla="*/ 1185606 h 6196191"/>
              <a:gd name="connsiteX225" fmla="*/ 3605478 w 6848306"/>
              <a:gd name="connsiteY225" fmla="*/ 1368409 h 6196191"/>
              <a:gd name="connsiteX226" fmla="*/ 4030276 w 6848306"/>
              <a:gd name="connsiteY226" fmla="*/ 1446753 h 6196191"/>
              <a:gd name="connsiteX227" fmla="*/ 4244417 w 6848306"/>
              <a:gd name="connsiteY227" fmla="*/ 1507688 h 6196191"/>
              <a:gd name="connsiteX228" fmla="*/ 4009385 w 6848306"/>
              <a:gd name="connsiteY228" fmla="*/ 1573845 h 6196191"/>
              <a:gd name="connsiteX229" fmla="*/ 3922336 w 6848306"/>
              <a:gd name="connsiteY229" fmla="*/ 1603441 h 6196191"/>
              <a:gd name="connsiteX230" fmla="*/ 3649003 w 6848306"/>
              <a:gd name="connsiteY230" fmla="*/ 1638260 h 6196191"/>
              <a:gd name="connsiteX231" fmla="*/ 4136477 w 6848306"/>
              <a:gd name="connsiteY231" fmla="*/ 1702678 h 6196191"/>
              <a:gd name="connsiteX232" fmla="*/ 4338431 w 6848306"/>
              <a:gd name="connsiteY232" fmla="*/ 1758389 h 6196191"/>
              <a:gd name="connsiteX233" fmla="*/ 4294905 w 6848306"/>
              <a:gd name="connsiteY233" fmla="*/ 1888961 h 6196191"/>
              <a:gd name="connsiteX234" fmla="*/ 4108622 w 6848306"/>
              <a:gd name="connsiteY234" fmla="*/ 1988198 h 6196191"/>
              <a:gd name="connsiteX235" fmla="*/ 3932783 w 6848306"/>
              <a:gd name="connsiteY235" fmla="*/ 2014312 h 6196191"/>
              <a:gd name="connsiteX236" fmla="*/ 3598514 w 6848306"/>
              <a:gd name="connsiteY236" fmla="*/ 1988198 h 6196191"/>
              <a:gd name="connsiteX237" fmla="*/ 4171296 w 6848306"/>
              <a:gd name="connsiteY237" fmla="*/ 2090915 h 6196191"/>
              <a:gd name="connsiteX238" fmla="*/ 4451593 w 6848306"/>
              <a:gd name="connsiteY238" fmla="*/ 2197115 h 6196191"/>
              <a:gd name="connsiteX239" fmla="*/ 4399855 w 6848306"/>
              <a:gd name="connsiteY239" fmla="*/ 2390813 h 6196191"/>
              <a:gd name="connsiteX240" fmla="*/ 4400881 w 6848306"/>
              <a:gd name="connsiteY240" fmla="*/ 2396002 h 6196191"/>
              <a:gd name="connsiteX241" fmla="*/ 4450786 w 6848306"/>
              <a:gd name="connsiteY241" fmla="*/ 2382305 h 6196191"/>
              <a:gd name="connsiteX242" fmla="*/ 4866474 w 6848306"/>
              <a:gd name="connsiteY242" fmla="*/ 2326637 h 6196191"/>
              <a:gd name="connsiteX243" fmla="*/ 4596148 w 6848306"/>
              <a:gd name="connsiteY243" fmla="*/ 2195696 h 6196191"/>
              <a:gd name="connsiteX244" fmla="*/ 4393404 w 6848306"/>
              <a:gd name="connsiteY244" fmla="*/ 2056311 h 6196191"/>
              <a:gd name="connsiteX245" fmla="*/ 4529974 w 6848306"/>
              <a:gd name="connsiteY245" fmla="*/ 2035190 h 6196191"/>
              <a:gd name="connsiteX246" fmla="*/ 4628531 w 6848306"/>
              <a:gd name="connsiteY246" fmla="*/ 1967609 h 6196191"/>
              <a:gd name="connsiteX247" fmla="*/ 4572212 w 6848306"/>
              <a:gd name="connsiteY247" fmla="*/ 1869052 h 6196191"/>
              <a:gd name="connsiteX248" fmla="*/ 4567990 w 6848306"/>
              <a:gd name="connsiteY248" fmla="*/ 1783168 h 6196191"/>
              <a:gd name="connsiteX249" fmla="*/ 4784813 w 6848306"/>
              <a:gd name="connsiteY249" fmla="*/ 1739521 h 6196191"/>
              <a:gd name="connsiteX250" fmla="*/ 5187487 w 6848306"/>
              <a:gd name="connsiteY250" fmla="*/ 1636742 h 6196191"/>
              <a:gd name="connsiteX251" fmla="*/ 4843947 w 6848306"/>
              <a:gd name="connsiteY251" fmla="*/ 1694467 h 6196191"/>
              <a:gd name="connsiteX252" fmla="*/ 4717232 w 6848306"/>
              <a:gd name="connsiteY252" fmla="*/ 1635333 h 6196191"/>
              <a:gd name="connsiteX253" fmla="*/ 4670769 w 6848306"/>
              <a:gd name="connsiteY253" fmla="*/ 1577608 h 6196191"/>
              <a:gd name="connsiteX254" fmla="*/ 4572212 w 6848306"/>
              <a:gd name="connsiteY254" fmla="*/ 1507210 h 6196191"/>
              <a:gd name="connsiteX255" fmla="*/ 4869290 w 6848306"/>
              <a:gd name="connsiteY255" fmla="*/ 1532553 h 6196191"/>
              <a:gd name="connsiteX256" fmla="*/ 5187487 w 6848306"/>
              <a:gd name="connsiteY256" fmla="*/ 1472011 h 6196191"/>
              <a:gd name="connsiteX257" fmla="*/ 5011492 w 6848306"/>
              <a:gd name="connsiteY257" fmla="*/ 1466379 h 6196191"/>
              <a:gd name="connsiteX258" fmla="*/ 4843947 w 6848306"/>
              <a:gd name="connsiteY258" fmla="*/ 1415693 h 6196191"/>
              <a:gd name="connsiteX259" fmla="*/ 4827052 w 6848306"/>
              <a:gd name="connsiteY259" fmla="*/ 1284754 h 6196191"/>
              <a:gd name="connsiteX260" fmla="*/ 4798893 w 6848306"/>
              <a:gd name="connsiteY260" fmla="*/ 1181973 h 6196191"/>
              <a:gd name="connsiteX261" fmla="*/ 4984742 w 6848306"/>
              <a:gd name="connsiteY261" fmla="*/ 1103128 h 6196191"/>
              <a:gd name="connsiteX262" fmla="*/ 4996006 w 6848306"/>
              <a:gd name="connsiteY262" fmla="*/ 1063706 h 6196191"/>
              <a:gd name="connsiteX263" fmla="*/ 5019940 w 6848306"/>
              <a:gd name="connsiteY263" fmla="*/ 904608 h 6196191"/>
              <a:gd name="connsiteX264" fmla="*/ 5131169 w 6848306"/>
              <a:gd name="connsiteY264" fmla="*/ 970781 h 6196191"/>
              <a:gd name="connsiteX265" fmla="*/ 5093153 w 6848306"/>
              <a:gd name="connsiteY265" fmla="*/ 773668 h 6196191"/>
              <a:gd name="connsiteX266" fmla="*/ 5190302 w 6848306"/>
              <a:gd name="connsiteY266" fmla="*/ 628650 h 6196191"/>
              <a:gd name="connsiteX267" fmla="*/ 5260700 w 6848306"/>
              <a:gd name="connsiteY267" fmla="*/ 783525 h 6196191"/>
              <a:gd name="connsiteX268" fmla="*/ 5253659 w 6848306"/>
              <a:gd name="connsiteY268" fmla="*/ 901792 h 6196191"/>
              <a:gd name="connsiteX269" fmla="*/ 5360663 w 6848306"/>
              <a:gd name="connsiteY269" fmla="*/ 891936 h 6196191"/>
              <a:gd name="connsiteX270" fmla="*/ 5432470 w 6848306"/>
              <a:gd name="connsiteY270" fmla="*/ 931358 h 6196191"/>
              <a:gd name="connsiteX271" fmla="*/ 5343768 w 6848306"/>
              <a:gd name="connsiteY271" fmla="*/ 990492 h 6196191"/>
              <a:gd name="connsiteX272" fmla="*/ 5352216 w 6848306"/>
              <a:gd name="connsiteY272" fmla="*/ 1094681 h 6196191"/>
              <a:gd name="connsiteX273" fmla="*/ 5318425 w 6848306"/>
              <a:gd name="connsiteY273" fmla="*/ 1284754 h 6196191"/>
              <a:gd name="connsiteX274" fmla="*/ 5638030 w 6848306"/>
              <a:gd name="connsiteY274" fmla="*/ 1059482 h 6196191"/>
              <a:gd name="connsiteX275" fmla="*/ 5602831 w 6848306"/>
              <a:gd name="connsiteY275" fmla="*/ 1232660 h 6196191"/>
              <a:gd name="connsiteX276" fmla="*/ 5532433 w 6848306"/>
              <a:gd name="connsiteY276" fmla="*/ 1377679 h 6196191"/>
              <a:gd name="connsiteX277" fmla="*/ 5523985 w 6848306"/>
              <a:gd name="connsiteY277" fmla="*/ 1490315 h 6196191"/>
              <a:gd name="connsiteX278" fmla="*/ 5840774 w 6848306"/>
              <a:gd name="connsiteY278" fmla="*/ 1604358 h 6196191"/>
              <a:gd name="connsiteX279" fmla="*/ 5626766 w 6848306"/>
              <a:gd name="connsiteY279" fmla="*/ 1693059 h 6196191"/>
              <a:gd name="connsiteX280" fmla="*/ 5395864 w 6848306"/>
              <a:gd name="connsiteY280" fmla="*/ 1614214 h 6196191"/>
              <a:gd name="connsiteX281" fmla="*/ 5294491 w 6848306"/>
              <a:gd name="connsiteY281" fmla="*/ 1587463 h 6196191"/>
              <a:gd name="connsiteX282" fmla="*/ 5459220 w 6848306"/>
              <a:gd name="connsiteY282" fmla="*/ 1735298 h 6196191"/>
              <a:gd name="connsiteX283" fmla="*/ 5802759 w 6848306"/>
              <a:gd name="connsiteY283" fmla="*/ 1798655 h 6196191"/>
              <a:gd name="connsiteX284" fmla="*/ 5975937 w 6848306"/>
              <a:gd name="connsiteY284" fmla="*/ 1847934 h 6196191"/>
              <a:gd name="connsiteX285" fmla="*/ 5785864 w 6848306"/>
              <a:gd name="connsiteY285" fmla="*/ 1901436 h 6196191"/>
              <a:gd name="connsiteX286" fmla="*/ 5715466 w 6848306"/>
              <a:gd name="connsiteY286" fmla="*/ 1925370 h 6196191"/>
              <a:gd name="connsiteX287" fmla="*/ 5494419 w 6848306"/>
              <a:gd name="connsiteY287" fmla="*/ 1953529 h 6196191"/>
              <a:gd name="connsiteX288" fmla="*/ 5888645 w 6848306"/>
              <a:gd name="connsiteY288" fmla="*/ 2005624 h 6196191"/>
              <a:gd name="connsiteX289" fmla="*/ 6051967 w 6848306"/>
              <a:gd name="connsiteY289" fmla="*/ 2050678 h 6196191"/>
              <a:gd name="connsiteX290" fmla="*/ 6016767 w 6848306"/>
              <a:gd name="connsiteY290" fmla="*/ 2156274 h 6196191"/>
              <a:gd name="connsiteX291" fmla="*/ 5866118 w 6848306"/>
              <a:gd name="connsiteY291" fmla="*/ 2236528 h 6196191"/>
              <a:gd name="connsiteX292" fmla="*/ 5723914 w 6848306"/>
              <a:gd name="connsiteY292" fmla="*/ 2257646 h 6196191"/>
              <a:gd name="connsiteX293" fmla="*/ 5453588 w 6848306"/>
              <a:gd name="connsiteY293" fmla="*/ 2236528 h 6196191"/>
              <a:gd name="connsiteX294" fmla="*/ 5916804 w 6848306"/>
              <a:gd name="connsiteY294" fmla="*/ 2319596 h 6196191"/>
              <a:gd name="connsiteX295" fmla="*/ 6143483 w 6848306"/>
              <a:gd name="connsiteY295" fmla="*/ 2405481 h 6196191"/>
              <a:gd name="connsiteX296" fmla="*/ 6105469 w 6848306"/>
              <a:gd name="connsiteY296" fmla="*/ 2581474 h 6196191"/>
              <a:gd name="connsiteX297" fmla="*/ 5683084 w 6848306"/>
              <a:gd name="connsiteY297" fmla="*/ 2629345 h 6196191"/>
              <a:gd name="connsiteX298" fmla="*/ 6035071 w 6848306"/>
              <a:gd name="connsiteY298" fmla="*/ 2670176 h 6196191"/>
              <a:gd name="connsiteX299" fmla="*/ 6063230 w 6848306"/>
              <a:gd name="connsiteY299" fmla="*/ 2740573 h 6196191"/>
              <a:gd name="connsiteX300" fmla="*/ 6296950 w 6848306"/>
              <a:gd name="connsiteY300" fmla="*/ 2775771 h 6196191"/>
              <a:gd name="connsiteX301" fmla="*/ 6033663 w 6848306"/>
              <a:gd name="connsiteY301" fmla="*/ 2919382 h 6196191"/>
              <a:gd name="connsiteX302" fmla="*/ 5912579 w 6848306"/>
              <a:gd name="connsiteY302" fmla="*/ 3002452 h 6196191"/>
              <a:gd name="connsiteX303" fmla="*/ 6223736 w 6848306"/>
              <a:gd name="connsiteY303" fmla="*/ 3060177 h 6196191"/>
              <a:gd name="connsiteX304" fmla="*/ 6211064 w 6848306"/>
              <a:gd name="connsiteY304" fmla="*/ 3120719 h 6196191"/>
              <a:gd name="connsiteX305" fmla="*/ 6140667 w 6848306"/>
              <a:gd name="connsiteY305" fmla="*/ 3174221 h 6196191"/>
              <a:gd name="connsiteX306" fmla="*/ 6482799 w 6848306"/>
              <a:gd name="connsiteY306" fmla="*/ 3186892 h 6196191"/>
              <a:gd name="connsiteX307" fmla="*/ 6153339 w 6848306"/>
              <a:gd name="connsiteY307" fmla="*/ 3381189 h 6196191"/>
              <a:gd name="connsiteX308" fmla="*/ 6560235 w 6848306"/>
              <a:gd name="connsiteY308" fmla="*/ 3478338 h 6196191"/>
              <a:gd name="connsiteX309" fmla="*/ 6502510 w 6848306"/>
              <a:gd name="connsiteY309" fmla="*/ 3575486 h 6196191"/>
              <a:gd name="connsiteX310" fmla="*/ 6460272 w 6848306"/>
              <a:gd name="connsiteY310" fmla="*/ 3614909 h 6196191"/>
              <a:gd name="connsiteX311" fmla="*/ 6299766 w 6848306"/>
              <a:gd name="connsiteY311" fmla="*/ 3665595 h 6196191"/>
              <a:gd name="connsiteX312" fmla="*/ 6764388 w 6848306"/>
              <a:gd name="connsiteY312" fmla="*/ 3758519 h 6196191"/>
              <a:gd name="connsiteX313" fmla="*/ 6736229 w 6848306"/>
              <a:gd name="connsiteY313" fmla="*/ 3809205 h 6196191"/>
              <a:gd name="connsiteX314" fmla="*/ 6482799 w 6848306"/>
              <a:gd name="connsiteY314" fmla="*/ 4004911 h 6196191"/>
              <a:gd name="connsiteX315" fmla="*/ 6085757 w 6848306"/>
              <a:gd name="connsiteY315" fmla="*/ 3992239 h 6196191"/>
              <a:gd name="connsiteX316" fmla="*/ 6077310 w 6848306"/>
              <a:gd name="connsiteY316" fmla="*/ 4059820 h 6196191"/>
              <a:gd name="connsiteX317" fmla="*/ 6733414 w 6848306"/>
              <a:gd name="connsiteY317" fmla="*/ 4147113 h 6196191"/>
              <a:gd name="connsiteX318" fmla="*/ 6744677 w 6848306"/>
              <a:gd name="connsiteY318" fmla="*/ 4190760 h 6196191"/>
              <a:gd name="connsiteX319" fmla="*/ 6653160 w 6848306"/>
              <a:gd name="connsiteY319" fmla="*/ 4238631 h 6196191"/>
              <a:gd name="connsiteX320" fmla="*/ 6484206 w 6848306"/>
              <a:gd name="connsiteY320" fmla="*/ 4411807 h 6196191"/>
              <a:gd name="connsiteX321" fmla="*/ 6140667 w 6848306"/>
              <a:gd name="connsiteY321" fmla="*/ 4365346 h 6196191"/>
              <a:gd name="connsiteX322" fmla="*/ 6001281 w 6848306"/>
              <a:gd name="connsiteY322" fmla="*/ 4370978 h 6196191"/>
              <a:gd name="connsiteX323" fmla="*/ 6437744 w 6848306"/>
              <a:gd name="connsiteY323" fmla="*/ 4537116 h 6196191"/>
              <a:gd name="connsiteX324" fmla="*/ 6660200 w 6848306"/>
              <a:gd name="connsiteY324" fmla="*/ 4528668 h 6196191"/>
              <a:gd name="connsiteX325" fmla="*/ 6755941 w 6848306"/>
              <a:gd name="connsiteY325" fmla="*/ 4565275 h 6196191"/>
              <a:gd name="connsiteX326" fmla="*/ 6798179 w 6848306"/>
              <a:gd name="connsiteY326" fmla="*/ 4625816 h 6196191"/>
              <a:gd name="connsiteX327" fmla="*/ 6791139 w 6848306"/>
              <a:gd name="connsiteY327" fmla="*/ 4694806 h 6196191"/>
              <a:gd name="connsiteX328" fmla="*/ 6609514 w 6848306"/>
              <a:gd name="connsiteY328" fmla="*/ 4742676 h 6196191"/>
              <a:gd name="connsiteX329" fmla="*/ 6571499 w 6848306"/>
              <a:gd name="connsiteY329" fmla="*/ 4784915 h 6196191"/>
              <a:gd name="connsiteX330" fmla="*/ 6512365 w 6848306"/>
              <a:gd name="connsiteY330" fmla="*/ 4835601 h 6196191"/>
              <a:gd name="connsiteX331" fmla="*/ 6667239 w 6848306"/>
              <a:gd name="connsiteY331" fmla="*/ 4924301 h 6196191"/>
              <a:gd name="connsiteX332" fmla="*/ 6691175 w 6848306"/>
              <a:gd name="connsiteY332" fmla="*/ 4974987 h 6196191"/>
              <a:gd name="connsiteX333" fmla="*/ 6578539 w 6848306"/>
              <a:gd name="connsiteY333" fmla="*/ 4970764 h 6196191"/>
              <a:gd name="connsiteX334" fmla="*/ 6586987 w 6848306"/>
              <a:gd name="connsiteY334" fmla="*/ 5066504 h 6196191"/>
              <a:gd name="connsiteX335" fmla="*/ 6371570 w 6848306"/>
              <a:gd name="connsiteY335" fmla="*/ 5046793 h 6196191"/>
              <a:gd name="connsiteX336" fmla="*/ 6270198 w 6848306"/>
              <a:gd name="connsiteY336" fmla="*/ 5097479 h 6196191"/>
              <a:gd name="connsiteX337" fmla="*/ 6095612 w 6848306"/>
              <a:gd name="connsiteY337" fmla="*/ 5056648 h 6196191"/>
              <a:gd name="connsiteX338" fmla="*/ 5957633 w 6848306"/>
              <a:gd name="connsiteY338" fmla="*/ 5091848 h 6196191"/>
              <a:gd name="connsiteX339" fmla="*/ 5549329 w 6848306"/>
              <a:gd name="connsiteY339" fmla="*/ 5048200 h 6196191"/>
              <a:gd name="connsiteX340" fmla="*/ 5419216 w 6848306"/>
              <a:gd name="connsiteY340" fmla="*/ 5037184 h 6196191"/>
              <a:gd name="connsiteX341" fmla="*/ 5443538 w 6848306"/>
              <a:gd name="connsiteY341" fmla="*/ 5420527 h 6196191"/>
              <a:gd name="connsiteX342" fmla="*/ 5316855 w 6848306"/>
              <a:gd name="connsiteY342" fmla="*/ 5635849 h 6196191"/>
              <a:gd name="connsiteX343" fmla="*/ 5155938 w 6848306"/>
              <a:gd name="connsiteY343" fmla="*/ 5481815 h 6196191"/>
              <a:gd name="connsiteX344" fmla="*/ 5158239 w 6848306"/>
              <a:gd name="connsiteY344" fmla="*/ 5413630 h 6196191"/>
              <a:gd name="connsiteX345" fmla="*/ 5147349 w 6848306"/>
              <a:gd name="connsiteY345" fmla="*/ 5413910 h 6196191"/>
              <a:gd name="connsiteX346" fmla="*/ 4989556 w 6848306"/>
              <a:gd name="connsiteY346" fmla="*/ 5369179 h 6196191"/>
              <a:gd name="connsiteX347" fmla="*/ 5000002 w 6848306"/>
              <a:gd name="connsiteY347" fmla="*/ 5487565 h 6196191"/>
              <a:gd name="connsiteX348" fmla="*/ 4733631 w 6848306"/>
              <a:gd name="connsiteY348" fmla="*/ 5463192 h 6196191"/>
              <a:gd name="connsiteX349" fmla="*/ 4608281 w 6848306"/>
              <a:gd name="connsiteY349" fmla="*/ 5525867 h 6196191"/>
              <a:gd name="connsiteX350" fmla="*/ 4392400 w 6848306"/>
              <a:gd name="connsiteY350" fmla="*/ 5475378 h 6196191"/>
              <a:gd name="connsiteX351" fmla="*/ 4221784 w 6848306"/>
              <a:gd name="connsiteY351" fmla="*/ 5518903 h 6196191"/>
              <a:gd name="connsiteX352" fmla="*/ 3716900 w 6848306"/>
              <a:gd name="connsiteY352" fmla="*/ 5464932 h 6196191"/>
              <a:gd name="connsiteX353" fmla="*/ 3556012 w 6848306"/>
              <a:gd name="connsiteY353" fmla="*/ 5451309 h 6196191"/>
              <a:gd name="connsiteX354" fmla="*/ 3586087 w 6848306"/>
              <a:gd name="connsiteY354" fmla="*/ 5925327 h 6196191"/>
              <a:gd name="connsiteX355" fmla="*/ 3429439 w 6848306"/>
              <a:gd name="connsiteY355" fmla="*/ 6191581 h 6196191"/>
              <a:gd name="connsiteX356" fmla="*/ 3233660 w 6848306"/>
              <a:gd name="connsiteY356" fmla="*/ 5906278 h 6196191"/>
              <a:gd name="connsiteX357" fmla="*/ 3288620 w 6848306"/>
              <a:gd name="connsiteY357" fmla="*/ 5337841 h 6196191"/>
              <a:gd name="connsiteX358" fmla="*/ 3046625 w 6848306"/>
              <a:gd name="connsiteY358" fmla="*/ 5386589 h 6196191"/>
              <a:gd name="connsiteX359" fmla="*/ 2640976 w 6848306"/>
              <a:gd name="connsiteY359" fmla="*/ 5576354 h 6196191"/>
              <a:gd name="connsiteX360" fmla="*/ 2473842 w 6848306"/>
              <a:gd name="connsiteY360" fmla="*/ 5524125 h 6196191"/>
              <a:gd name="connsiteX361" fmla="*/ 2183935 w 6848306"/>
              <a:gd name="connsiteY361" fmla="*/ 5467663 h 6196191"/>
              <a:gd name="connsiteX362" fmla="*/ 2184849 w 6848306"/>
              <a:gd name="connsiteY362" fmla="*/ 5465670 h 6196191"/>
              <a:gd name="connsiteX363" fmla="*/ 2150410 w 6848306"/>
              <a:gd name="connsiteY363" fmla="*/ 5472083 h 6196191"/>
              <a:gd name="connsiteX364" fmla="*/ 1781333 w 6848306"/>
              <a:gd name="connsiteY364" fmla="*/ 5419083 h 6196191"/>
              <a:gd name="connsiteX365" fmla="*/ 1648995 w 6848306"/>
              <a:gd name="connsiteY365" fmla="*/ 5407878 h 6196191"/>
              <a:gd name="connsiteX366" fmla="*/ 1673733 w 6848306"/>
              <a:gd name="connsiteY366" fmla="*/ 5797780 h 6196191"/>
              <a:gd name="connsiteX367" fmla="*/ 1544883 w 6848306"/>
              <a:gd name="connsiteY367" fmla="*/ 6016786 h 6196191"/>
              <a:gd name="connsiteX368" fmla="*/ 1383845 w 6848306"/>
              <a:gd name="connsiteY368" fmla="*/ 5782111 h 6196191"/>
              <a:gd name="connsiteX369" fmla="*/ 1429052 w 6848306"/>
              <a:gd name="connsiteY369" fmla="*/ 5314546 h 6196191"/>
              <a:gd name="connsiteX370" fmla="*/ 1230000 w 6848306"/>
              <a:gd name="connsiteY370" fmla="*/ 5354642 h 6196191"/>
              <a:gd name="connsiteX371" fmla="*/ 896336 w 6848306"/>
              <a:gd name="connsiteY371" fmla="*/ 5510734 h 6196191"/>
              <a:gd name="connsiteX372" fmla="*/ 758860 w 6848306"/>
              <a:gd name="connsiteY372" fmla="*/ 5467773 h 6196191"/>
              <a:gd name="connsiteX373" fmla="*/ 532599 w 6848306"/>
              <a:gd name="connsiteY373" fmla="*/ 5394739 h 6196191"/>
              <a:gd name="connsiteX374" fmla="*/ 442381 w 6848306"/>
              <a:gd name="connsiteY374" fmla="*/ 5357507 h 6196191"/>
              <a:gd name="connsiteX375" fmla="*/ 505391 w 6848306"/>
              <a:gd name="connsiteY375" fmla="*/ 5294497 h 6196191"/>
              <a:gd name="connsiteX376" fmla="*/ 223279 w 6848306"/>
              <a:gd name="connsiteY376" fmla="*/ 5277313 h 6196191"/>
              <a:gd name="connsiteX377" fmla="*/ 123037 w 6848306"/>
              <a:gd name="connsiteY377" fmla="*/ 5265856 h 6196191"/>
              <a:gd name="connsiteX378" fmla="*/ 58596 w 6848306"/>
              <a:gd name="connsiteY378" fmla="*/ 5221462 h 6196191"/>
              <a:gd name="connsiteX379" fmla="*/ 57163 w 6848306"/>
              <a:gd name="connsiteY379" fmla="*/ 5132676 h 6196191"/>
              <a:gd name="connsiteX380" fmla="*/ 372211 w 6848306"/>
              <a:gd name="connsiteY380" fmla="*/ 5061074 h 6196191"/>
              <a:gd name="connsiteX381" fmla="*/ 528303 w 6848306"/>
              <a:gd name="connsiteY381" fmla="*/ 5022410 h 6196191"/>
              <a:gd name="connsiteX382" fmla="*/ 383667 w 6848306"/>
              <a:gd name="connsiteY382" fmla="*/ 5056779 h 6196191"/>
              <a:gd name="connsiteX383" fmla="*/ 312065 w 6848306"/>
              <a:gd name="connsiteY383" fmla="*/ 5013818 h 6196191"/>
              <a:gd name="connsiteX384" fmla="*/ 155974 w 6848306"/>
              <a:gd name="connsiteY384" fmla="*/ 4962265 h 6196191"/>
              <a:gd name="connsiteX385" fmla="*/ 77212 w 6848306"/>
              <a:gd name="connsiteY385" fmla="*/ 4912143 h 6196191"/>
              <a:gd name="connsiteX386" fmla="*/ 104421 w 6848306"/>
              <a:gd name="connsiteY386" fmla="*/ 4806172 h 6196191"/>
              <a:gd name="connsiteX387" fmla="*/ 442381 w 6848306"/>
              <a:gd name="connsiteY387" fmla="*/ 4760347 h 6196191"/>
              <a:gd name="connsiteX388" fmla="*/ 292017 w 6848306"/>
              <a:gd name="connsiteY388" fmla="*/ 4701634 h 6196191"/>
              <a:gd name="connsiteX389" fmla="*/ 249056 w 6848306"/>
              <a:gd name="connsiteY389" fmla="*/ 4640056 h 6196191"/>
              <a:gd name="connsiteX390" fmla="*/ 294881 w 6848306"/>
              <a:gd name="connsiteY390" fmla="*/ 4588503 h 6196191"/>
              <a:gd name="connsiteX391" fmla="*/ 115877 w 6848306"/>
              <a:gd name="connsiteY391" fmla="*/ 4451027 h 6196191"/>
              <a:gd name="connsiteX392" fmla="*/ 57163 w 6848306"/>
              <a:gd name="connsiteY392" fmla="*/ 4356513 h 6196191"/>
              <a:gd name="connsiteX393" fmla="*/ 148813 w 6848306"/>
              <a:gd name="connsiteY393" fmla="*/ 4296368 h 6196191"/>
              <a:gd name="connsiteX394" fmla="*/ 395123 w 6848306"/>
              <a:gd name="connsiteY394" fmla="*/ 4263431 h 6196191"/>
              <a:gd name="connsiteX395" fmla="*/ 711604 w 6848306"/>
              <a:gd name="connsiteY395" fmla="*/ 4181805 h 6196191"/>
              <a:gd name="connsiteX396" fmla="*/ 621385 w 6848306"/>
              <a:gd name="connsiteY396" fmla="*/ 4147436 h 6196191"/>
              <a:gd name="connsiteX397" fmla="*/ 383667 w 6848306"/>
              <a:gd name="connsiteY397" fmla="*/ 4058650 h 6196191"/>
              <a:gd name="connsiteX398" fmla="*/ 345003 w 6848306"/>
              <a:gd name="connsiteY398" fmla="*/ 3994209 h 6196191"/>
              <a:gd name="connsiteX399" fmla="*/ 403716 w 6848306"/>
              <a:gd name="connsiteY399" fmla="*/ 3956976 h 6196191"/>
              <a:gd name="connsiteX400" fmla="*/ 894904 w 6848306"/>
              <a:gd name="connsiteY400" fmla="*/ 3926902 h 6196191"/>
              <a:gd name="connsiteX401" fmla="*/ 821870 w 6848306"/>
              <a:gd name="connsiteY401" fmla="*/ 3849573 h 6196191"/>
              <a:gd name="connsiteX402" fmla="*/ 700147 w 6848306"/>
              <a:gd name="connsiteY402" fmla="*/ 3795155 h 6196191"/>
              <a:gd name="connsiteX403" fmla="*/ 493935 w 6848306"/>
              <a:gd name="connsiteY403" fmla="*/ 3790860 h 6196191"/>
              <a:gd name="connsiteX404" fmla="*/ 312065 w 6848306"/>
              <a:gd name="connsiteY404" fmla="*/ 3713530 h 6196191"/>
              <a:gd name="connsiteX405" fmla="*/ 316362 w 6848306"/>
              <a:gd name="connsiteY405" fmla="*/ 3611855 h 6196191"/>
              <a:gd name="connsiteX406" fmla="*/ 897768 w 6848306"/>
              <a:gd name="connsiteY406" fmla="*/ 3558870 h 6196191"/>
              <a:gd name="connsiteX407" fmla="*/ 1093956 w 6848306"/>
              <a:gd name="connsiteY407" fmla="*/ 3412802 h 6196191"/>
              <a:gd name="connsiteX408" fmla="*/ 932137 w 6848306"/>
              <a:gd name="connsiteY408" fmla="*/ 3418531 h 6196191"/>
              <a:gd name="connsiteX409" fmla="*/ 817574 w 6848306"/>
              <a:gd name="connsiteY409" fmla="*/ 3451467 h 6196191"/>
              <a:gd name="connsiteX410" fmla="*/ 419469 w 6848306"/>
              <a:gd name="connsiteY410" fmla="*/ 3301104 h 6196191"/>
              <a:gd name="connsiteX411" fmla="*/ 917817 w 6848306"/>
              <a:gd name="connsiteY411" fmla="*/ 3149308 h 6196191"/>
              <a:gd name="connsiteX412" fmla="*/ 947889 w 6848306"/>
              <a:gd name="connsiteY412" fmla="*/ 3037609 h 6196191"/>
              <a:gd name="connsiteX413" fmla="*/ 539760 w 6848306"/>
              <a:gd name="connsiteY413" fmla="*/ 2966008 h 6196191"/>
              <a:gd name="connsiteX414" fmla="*/ 787501 w 6848306"/>
              <a:gd name="connsiteY414" fmla="*/ 2882949 h 6196191"/>
              <a:gd name="connsiteX415" fmla="*/ 604200 w 6848306"/>
              <a:gd name="connsiteY415" fmla="*/ 2723993 h 6196191"/>
              <a:gd name="connsiteX416" fmla="*/ 1086797 w 6848306"/>
              <a:gd name="connsiteY416" fmla="*/ 2650960 h 6196191"/>
              <a:gd name="connsiteX417" fmla="*/ 811846 w 6848306"/>
              <a:gd name="connsiteY417" fmla="*/ 2517780 h 6196191"/>
              <a:gd name="connsiteX418" fmla="*/ 605633 w 6848306"/>
              <a:gd name="connsiteY418" fmla="*/ 2376009 h 6196191"/>
              <a:gd name="connsiteX419" fmla="*/ 744540 w 6848306"/>
              <a:gd name="connsiteY419" fmla="*/ 2354528 h 6196191"/>
              <a:gd name="connsiteX420" fmla="*/ 844782 w 6848306"/>
              <a:gd name="connsiteY420" fmla="*/ 2285790 h 6196191"/>
              <a:gd name="connsiteX421" fmla="*/ 787501 w 6848306"/>
              <a:gd name="connsiteY421" fmla="*/ 2185548 h 6196191"/>
              <a:gd name="connsiteX422" fmla="*/ 783206 w 6848306"/>
              <a:gd name="connsiteY422" fmla="*/ 2098194 h 6196191"/>
              <a:gd name="connsiteX423" fmla="*/ 1003739 w 6848306"/>
              <a:gd name="connsiteY423" fmla="*/ 2053800 h 6196191"/>
              <a:gd name="connsiteX424" fmla="*/ 1413301 w 6848306"/>
              <a:gd name="connsiteY424" fmla="*/ 1949263 h 6196191"/>
              <a:gd name="connsiteX425" fmla="*/ 1063884 w 6848306"/>
              <a:gd name="connsiteY425" fmla="*/ 2007975 h 6196191"/>
              <a:gd name="connsiteX426" fmla="*/ 935001 w 6848306"/>
              <a:gd name="connsiteY426" fmla="*/ 1947830 h 6196191"/>
              <a:gd name="connsiteX427" fmla="*/ 887743 w 6848306"/>
              <a:gd name="connsiteY427" fmla="*/ 1889117 h 6196191"/>
              <a:gd name="connsiteX428" fmla="*/ 787501 w 6848306"/>
              <a:gd name="connsiteY428" fmla="*/ 1817515 h 6196191"/>
              <a:gd name="connsiteX429" fmla="*/ 1089661 w 6848306"/>
              <a:gd name="connsiteY429" fmla="*/ 1843292 h 6196191"/>
              <a:gd name="connsiteX430" fmla="*/ 1413301 w 6848306"/>
              <a:gd name="connsiteY430" fmla="*/ 1781714 h 6196191"/>
              <a:gd name="connsiteX431" fmla="*/ 1234296 w 6848306"/>
              <a:gd name="connsiteY431" fmla="*/ 1775985 h 6196191"/>
              <a:gd name="connsiteX432" fmla="*/ 1063884 w 6848306"/>
              <a:gd name="connsiteY432" fmla="*/ 1724432 h 6196191"/>
              <a:gd name="connsiteX433" fmla="*/ 1046700 w 6848306"/>
              <a:gd name="connsiteY433" fmla="*/ 1591254 h 6196191"/>
              <a:gd name="connsiteX434" fmla="*/ 1018059 w 6848306"/>
              <a:gd name="connsiteY434" fmla="*/ 1486714 h 6196191"/>
              <a:gd name="connsiteX435" fmla="*/ 1207088 w 6848306"/>
              <a:gd name="connsiteY435" fmla="*/ 1406520 h 6196191"/>
              <a:gd name="connsiteX436" fmla="*/ 1218544 w 6848306"/>
              <a:gd name="connsiteY436" fmla="*/ 1366423 h 6196191"/>
              <a:gd name="connsiteX437" fmla="*/ 1242888 w 6848306"/>
              <a:gd name="connsiteY437" fmla="*/ 1204604 h 6196191"/>
              <a:gd name="connsiteX438" fmla="*/ 1356019 w 6848306"/>
              <a:gd name="connsiteY438" fmla="*/ 1271909 h 6196191"/>
              <a:gd name="connsiteX439" fmla="*/ 1317354 w 6848306"/>
              <a:gd name="connsiteY439" fmla="*/ 1071424 h 6196191"/>
              <a:gd name="connsiteX440" fmla="*/ 1416165 w 6848306"/>
              <a:gd name="connsiteY440" fmla="*/ 923925 h 6196191"/>
              <a:gd name="connsiteX441" fmla="*/ 1487767 w 6848306"/>
              <a:gd name="connsiteY441" fmla="*/ 1081449 h 6196191"/>
              <a:gd name="connsiteX442" fmla="*/ 1480606 w 6848306"/>
              <a:gd name="connsiteY442" fmla="*/ 1201740 h 6196191"/>
              <a:gd name="connsiteX443" fmla="*/ 1589441 w 6848306"/>
              <a:gd name="connsiteY443" fmla="*/ 1191715 h 6196191"/>
              <a:gd name="connsiteX444" fmla="*/ 1662475 w 6848306"/>
              <a:gd name="connsiteY444" fmla="*/ 1231812 h 6196191"/>
              <a:gd name="connsiteX445" fmla="*/ 1572256 w 6848306"/>
              <a:gd name="connsiteY445" fmla="*/ 1291957 h 6196191"/>
              <a:gd name="connsiteX446" fmla="*/ 1580848 w 6848306"/>
              <a:gd name="connsiteY446" fmla="*/ 1397928 h 6196191"/>
              <a:gd name="connsiteX447" fmla="*/ 1546479 w 6848306"/>
              <a:gd name="connsiteY447" fmla="*/ 1591254 h 6196191"/>
              <a:gd name="connsiteX448" fmla="*/ 1871552 w 6848306"/>
              <a:gd name="connsiteY448" fmla="*/ 1362128 h 6196191"/>
              <a:gd name="connsiteX449" fmla="*/ 1835750 w 6848306"/>
              <a:gd name="connsiteY449" fmla="*/ 1538268 h 6196191"/>
              <a:gd name="connsiteX450" fmla="*/ 1764149 w 6848306"/>
              <a:gd name="connsiteY450" fmla="*/ 1685768 h 6196191"/>
              <a:gd name="connsiteX451" fmla="*/ 1755557 w 6848306"/>
              <a:gd name="connsiteY451" fmla="*/ 1800331 h 6196191"/>
              <a:gd name="connsiteX452" fmla="*/ 2077765 w 6848306"/>
              <a:gd name="connsiteY452" fmla="*/ 1916325 h 6196191"/>
              <a:gd name="connsiteX453" fmla="*/ 1860096 w 6848306"/>
              <a:gd name="connsiteY453" fmla="*/ 2006544 h 6196191"/>
              <a:gd name="connsiteX454" fmla="*/ 1625242 w 6848306"/>
              <a:gd name="connsiteY454" fmla="*/ 1926350 h 6196191"/>
              <a:gd name="connsiteX455" fmla="*/ 1522135 w 6848306"/>
              <a:gd name="connsiteY455" fmla="*/ 1899140 h 6196191"/>
              <a:gd name="connsiteX456" fmla="*/ 1689683 w 6848306"/>
              <a:gd name="connsiteY456" fmla="*/ 2049505 h 6196191"/>
              <a:gd name="connsiteX457" fmla="*/ 2039100 w 6848306"/>
              <a:gd name="connsiteY457" fmla="*/ 2113946 h 6196191"/>
              <a:gd name="connsiteX458" fmla="*/ 2215240 w 6848306"/>
              <a:gd name="connsiteY458" fmla="*/ 2164068 h 6196191"/>
              <a:gd name="connsiteX459" fmla="*/ 2021915 w 6848306"/>
              <a:gd name="connsiteY459" fmla="*/ 2218485 h 6196191"/>
              <a:gd name="connsiteX460" fmla="*/ 1950313 w 6848306"/>
              <a:gd name="connsiteY460" fmla="*/ 2242829 h 6196191"/>
              <a:gd name="connsiteX461" fmla="*/ 1725485 w 6848306"/>
              <a:gd name="connsiteY461" fmla="*/ 2271470 h 6196191"/>
              <a:gd name="connsiteX462" fmla="*/ 2126454 w 6848306"/>
              <a:gd name="connsiteY462" fmla="*/ 2324456 h 6196191"/>
              <a:gd name="connsiteX463" fmla="*/ 2292571 w 6848306"/>
              <a:gd name="connsiteY463" fmla="*/ 2370281 h 6196191"/>
              <a:gd name="connsiteX464" fmla="*/ 2300021 w 6848306"/>
              <a:gd name="connsiteY464" fmla="*/ 2431500 h 6196191"/>
              <a:gd name="connsiteX465" fmla="*/ 2293389 w 6848306"/>
              <a:gd name="connsiteY465" fmla="*/ 2437073 h 6196191"/>
              <a:gd name="connsiteX466" fmla="*/ 2357703 w 6848306"/>
              <a:gd name="connsiteY466" fmla="*/ 2434619 h 6196191"/>
              <a:gd name="connsiteX467" fmla="*/ 2508662 w 6848306"/>
              <a:gd name="connsiteY467" fmla="*/ 2381659 h 6196191"/>
              <a:gd name="connsiteX468" fmla="*/ 2285816 w 6848306"/>
              <a:gd name="connsiteY468" fmla="*/ 2188410 h 6196191"/>
              <a:gd name="connsiteX469" fmla="*/ 2872527 w 6848306"/>
              <a:gd name="connsiteY469" fmla="*/ 2099621 h 6196191"/>
              <a:gd name="connsiteX470" fmla="*/ 2538259 w 6848306"/>
              <a:gd name="connsiteY470" fmla="*/ 1937709 h 6196191"/>
              <a:gd name="connsiteX471" fmla="*/ 2287558 w 6848306"/>
              <a:gd name="connsiteY471" fmla="*/ 1765353 h 6196191"/>
              <a:gd name="connsiteX472" fmla="*/ 2456432 w 6848306"/>
              <a:gd name="connsiteY472" fmla="*/ 1739237 h 6196191"/>
              <a:gd name="connsiteX473" fmla="*/ 2578301 w 6848306"/>
              <a:gd name="connsiteY473" fmla="*/ 1655670 h 6196191"/>
              <a:gd name="connsiteX474" fmla="*/ 2508662 w 6848306"/>
              <a:gd name="connsiteY474" fmla="*/ 1533802 h 6196191"/>
              <a:gd name="connsiteX475" fmla="*/ 2503439 w 6848306"/>
              <a:gd name="connsiteY475" fmla="*/ 1427603 h 6196191"/>
              <a:gd name="connsiteX476" fmla="*/ 2771550 w 6848306"/>
              <a:gd name="connsiteY476" fmla="*/ 1373632 h 6196191"/>
              <a:gd name="connsiteX477" fmla="*/ 3269470 w 6848306"/>
              <a:gd name="connsiteY477" fmla="*/ 1246541 h 6196191"/>
              <a:gd name="connsiteX478" fmla="*/ 2844671 w 6848306"/>
              <a:gd name="connsiteY478" fmla="*/ 1317920 h 6196191"/>
              <a:gd name="connsiteX479" fmla="*/ 2687983 w 6848306"/>
              <a:gd name="connsiteY479" fmla="*/ 1244799 h 6196191"/>
              <a:gd name="connsiteX480" fmla="*/ 2630530 w 6848306"/>
              <a:gd name="connsiteY480" fmla="*/ 1173420 h 6196191"/>
              <a:gd name="connsiteX481" fmla="*/ 2508662 w 6848306"/>
              <a:gd name="connsiteY481" fmla="*/ 1086371 h 6196191"/>
              <a:gd name="connsiteX482" fmla="*/ 2876009 w 6848306"/>
              <a:gd name="connsiteY482" fmla="*/ 1117709 h 6196191"/>
              <a:gd name="connsiteX483" fmla="*/ 3269470 w 6848306"/>
              <a:gd name="connsiteY483" fmla="*/ 1042846 h 6196191"/>
              <a:gd name="connsiteX484" fmla="*/ 3051847 w 6848306"/>
              <a:gd name="connsiteY484" fmla="*/ 1035882 h 6196191"/>
              <a:gd name="connsiteX485" fmla="*/ 2844671 w 6848306"/>
              <a:gd name="connsiteY485" fmla="*/ 973206 h 6196191"/>
              <a:gd name="connsiteX486" fmla="*/ 2823779 w 6848306"/>
              <a:gd name="connsiteY486" fmla="*/ 811296 h 6196191"/>
              <a:gd name="connsiteX487" fmla="*/ 2788960 w 6848306"/>
              <a:gd name="connsiteY487" fmla="*/ 684204 h 6196191"/>
              <a:gd name="connsiteX488" fmla="*/ 3018769 w 6848306"/>
              <a:gd name="connsiteY488" fmla="*/ 586709 h 6196191"/>
              <a:gd name="connsiteX489" fmla="*/ 3032697 w 6848306"/>
              <a:gd name="connsiteY489" fmla="*/ 537962 h 6196191"/>
              <a:gd name="connsiteX490" fmla="*/ 3062293 w 6848306"/>
              <a:gd name="connsiteY490" fmla="*/ 341232 h 6196191"/>
              <a:gd name="connsiteX491" fmla="*/ 3199831 w 6848306"/>
              <a:gd name="connsiteY491" fmla="*/ 423057 h 6196191"/>
              <a:gd name="connsiteX492" fmla="*/ 3152823 w 6848306"/>
              <a:gd name="connsiteY492" fmla="*/ 179320 h 6196191"/>
              <a:gd name="connsiteX493" fmla="*/ 3272952 w 6848306"/>
              <a:gd name="connsiteY493" fmla="*/ 0 h 6196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Lst>
            <a:rect l="l" t="t" r="r" b="b"/>
            <a:pathLst>
              <a:path w="6848306" h="6196191">
                <a:moveTo>
                  <a:pt x="2198767" y="5435336"/>
                </a:moveTo>
                <a:lnTo>
                  <a:pt x="2196172" y="5436697"/>
                </a:lnTo>
                <a:lnTo>
                  <a:pt x="2196242" y="5440840"/>
                </a:lnTo>
                <a:close/>
                <a:moveTo>
                  <a:pt x="5160685" y="5373340"/>
                </a:moveTo>
                <a:lnTo>
                  <a:pt x="5128834" y="5374401"/>
                </a:lnTo>
                <a:cubicBezTo>
                  <a:pt x="5136560" y="5380385"/>
                  <a:pt x="5142898" y="5385588"/>
                  <a:pt x="5147984" y="5390084"/>
                </a:cubicBezTo>
                <a:lnTo>
                  <a:pt x="5158824" y="5400739"/>
                </a:lnTo>
                <a:close/>
                <a:moveTo>
                  <a:pt x="5204784" y="5018070"/>
                </a:moveTo>
                <a:lnTo>
                  <a:pt x="5175977" y="5018099"/>
                </a:lnTo>
                <a:cubicBezTo>
                  <a:pt x="5117300" y="5026423"/>
                  <a:pt x="5100979" y="5079306"/>
                  <a:pt x="5027858" y="5087140"/>
                </a:cubicBezTo>
                <a:cubicBezTo>
                  <a:pt x="5184546" y="5087140"/>
                  <a:pt x="5064417" y="5177671"/>
                  <a:pt x="4980850" y="5139370"/>
                </a:cubicBezTo>
                <a:cubicBezTo>
                  <a:pt x="5104461" y="5202045"/>
                  <a:pt x="4937327" y="5172447"/>
                  <a:pt x="4907729" y="5202045"/>
                </a:cubicBezTo>
                <a:cubicBezTo>
                  <a:pt x="4768451" y="5238604"/>
                  <a:pt x="4980850" y="5301280"/>
                  <a:pt x="5099237" y="5311726"/>
                </a:cubicBezTo>
                <a:cubicBezTo>
                  <a:pt x="5119477" y="5308679"/>
                  <a:pt x="5138409" y="5307455"/>
                  <a:pt x="5155636" y="5307635"/>
                </a:cubicBezTo>
                <a:lnTo>
                  <a:pt x="5166955" y="5308698"/>
                </a:lnTo>
                <a:lnTo>
                  <a:pt x="5169856" y="5283585"/>
                </a:lnTo>
                <a:cubicBezTo>
                  <a:pt x="5181513" y="5193978"/>
                  <a:pt x="5198610" y="5093905"/>
                  <a:pt x="5204536" y="5023577"/>
                </a:cubicBezTo>
                <a:close/>
                <a:moveTo>
                  <a:pt x="5204472" y="4958385"/>
                </a:moveTo>
                <a:lnTo>
                  <a:pt x="5189537" y="4962592"/>
                </a:lnTo>
                <a:cubicBezTo>
                  <a:pt x="5164238" y="4971133"/>
                  <a:pt x="5157002" y="4982069"/>
                  <a:pt x="5205261" y="5006715"/>
                </a:cubicBezTo>
                <a:lnTo>
                  <a:pt x="5205293" y="5006730"/>
                </a:lnTo>
                <a:lnTo>
                  <a:pt x="5206628" y="4977037"/>
                </a:lnTo>
                <a:close/>
                <a:moveTo>
                  <a:pt x="5159327" y="4889608"/>
                </a:moveTo>
                <a:cubicBezTo>
                  <a:pt x="5151408" y="4890213"/>
                  <a:pt x="5143225" y="4894729"/>
                  <a:pt x="5134864" y="4901590"/>
                </a:cubicBezTo>
                <a:lnTo>
                  <a:pt x="5123863" y="4912823"/>
                </a:lnTo>
                <a:lnTo>
                  <a:pt x="5132922" y="4916963"/>
                </a:lnTo>
                <a:cubicBezTo>
                  <a:pt x="5144109" y="4920979"/>
                  <a:pt x="5157153" y="4924807"/>
                  <a:pt x="5171216" y="4928248"/>
                </a:cubicBezTo>
                <a:lnTo>
                  <a:pt x="5198142" y="4932557"/>
                </a:lnTo>
                <a:lnTo>
                  <a:pt x="5192887" y="4918562"/>
                </a:lnTo>
                <a:cubicBezTo>
                  <a:pt x="5182492" y="4896592"/>
                  <a:pt x="5171207" y="4888701"/>
                  <a:pt x="5159327" y="4889608"/>
                </a:cubicBezTo>
                <a:close/>
                <a:moveTo>
                  <a:pt x="4277979" y="4627713"/>
                </a:moveTo>
                <a:lnTo>
                  <a:pt x="4276358" y="4628848"/>
                </a:lnTo>
                <a:lnTo>
                  <a:pt x="4281166" y="4639430"/>
                </a:lnTo>
                <a:cubicBezTo>
                  <a:pt x="4284292" y="4643757"/>
                  <a:pt x="4288694" y="4648417"/>
                  <a:pt x="4294233" y="4653344"/>
                </a:cubicBezTo>
                <a:lnTo>
                  <a:pt x="4330861" y="4679132"/>
                </a:lnTo>
                <a:lnTo>
                  <a:pt x="4359276" y="4662926"/>
                </a:lnTo>
                <a:lnTo>
                  <a:pt x="4367099" y="4655261"/>
                </a:lnTo>
                <a:lnTo>
                  <a:pt x="4351273" y="4648480"/>
                </a:lnTo>
                <a:lnTo>
                  <a:pt x="4343757" y="4650072"/>
                </a:lnTo>
                <a:cubicBezTo>
                  <a:pt x="4336503" y="4652006"/>
                  <a:pt x="4327758" y="4654679"/>
                  <a:pt x="4317375" y="4658199"/>
                </a:cubicBezTo>
                <a:lnTo>
                  <a:pt x="4323063" y="4637254"/>
                </a:lnTo>
                <a:lnTo>
                  <a:pt x="4301299" y="4629722"/>
                </a:lnTo>
                <a:close/>
                <a:moveTo>
                  <a:pt x="442381" y="4518334"/>
                </a:moveTo>
                <a:cubicBezTo>
                  <a:pt x="293450" y="4648648"/>
                  <a:pt x="735948" y="4577046"/>
                  <a:pt x="694419" y="4561295"/>
                </a:cubicBezTo>
                <a:cubicBezTo>
                  <a:pt x="607065" y="4528357"/>
                  <a:pt x="505391" y="4589936"/>
                  <a:pt x="442381" y="4518334"/>
                </a:cubicBezTo>
                <a:close/>
                <a:moveTo>
                  <a:pt x="2313591" y="4409273"/>
                </a:moveTo>
                <a:lnTo>
                  <a:pt x="2303823" y="4409786"/>
                </a:lnTo>
                <a:lnTo>
                  <a:pt x="2318347" y="4413794"/>
                </a:lnTo>
                <a:lnTo>
                  <a:pt x="2383713" y="4433674"/>
                </a:lnTo>
                <a:lnTo>
                  <a:pt x="2389402" y="4431838"/>
                </a:lnTo>
                <a:cubicBezTo>
                  <a:pt x="2398926" y="4427935"/>
                  <a:pt x="2401810" y="4424480"/>
                  <a:pt x="2395499" y="4422086"/>
                </a:cubicBezTo>
                <a:cubicBezTo>
                  <a:pt x="2368949" y="4412075"/>
                  <a:pt x="2341311" y="4409246"/>
                  <a:pt x="2313591" y="4409273"/>
                </a:cubicBezTo>
                <a:close/>
                <a:moveTo>
                  <a:pt x="4244569" y="4172298"/>
                </a:moveTo>
                <a:lnTo>
                  <a:pt x="4249284" y="4187863"/>
                </a:lnTo>
                <a:cubicBezTo>
                  <a:pt x="4258553" y="4200798"/>
                  <a:pt x="4279125" y="4214794"/>
                  <a:pt x="4311734" y="4226749"/>
                </a:cubicBezTo>
                <a:lnTo>
                  <a:pt x="4342971" y="4235370"/>
                </a:lnTo>
                <a:lnTo>
                  <a:pt x="4381626" y="4232063"/>
                </a:lnTo>
                <a:cubicBezTo>
                  <a:pt x="4444398" y="4224177"/>
                  <a:pt x="4496008" y="4210647"/>
                  <a:pt x="4480697" y="4204840"/>
                </a:cubicBezTo>
                <a:cubicBezTo>
                  <a:pt x="4405547" y="4176504"/>
                  <a:pt x="4319618" y="4219315"/>
                  <a:pt x="4257810" y="4183300"/>
                </a:cubicBezTo>
                <a:close/>
                <a:moveTo>
                  <a:pt x="2721321" y="3592708"/>
                </a:moveTo>
                <a:lnTo>
                  <a:pt x="2721191" y="3593630"/>
                </a:lnTo>
                <a:lnTo>
                  <a:pt x="2706458" y="3627258"/>
                </a:lnTo>
                <a:lnTo>
                  <a:pt x="2723537" y="3616066"/>
                </a:lnTo>
                <a:cubicBezTo>
                  <a:pt x="2728366" y="3610000"/>
                  <a:pt x="2729134" y="3603948"/>
                  <a:pt x="2726669" y="3598133"/>
                </a:cubicBezTo>
                <a:close/>
                <a:moveTo>
                  <a:pt x="2382788" y="3513045"/>
                </a:moveTo>
                <a:cubicBezTo>
                  <a:pt x="2417873" y="3576770"/>
                  <a:pt x="2477661" y="3583572"/>
                  <a:pt x="2542281" y="3572653"/>
                </a:cubicBezTo>
                <a:lnTo>
                  <a:pt x="2609974" y="3555556"/>
                </a:lnTo>
                <a:lnTo>
                  <a:pt x="2594748" y="3554146"/>
                </a:lnTo>
                <a:cubicBezTo>
                  <a:pt x="2579634" y="3553827"/>
                  <a:pt x="2564591" y="3554643"/>
                  <a:pt x="2550445" y="3556819"/>
                </a:cubicBezTo>
                <a:cubicBezTo>
                  <a:pt x="2532165" y="3463895"/>
                  <a:pt x="2427244" y="3574910"/>
                  <a:pt x="2405965" y="3523639"/>
                </a:cubicBezTo>
                <a:lnTo>
                  <a:pt x="2405632" y="3520505"/>
                </a:lnTo>
                <a:close/>
                <a:moveTo>
                  <a:pt x="4579384" y="3474158"/>
                </a:moveTo>
                <a:cubicBezTo>
                  <a:pt x="4566933" y="3472706"/>
                  <a:pt x="4551973" y="3477810"/>
                  <a:pt x="4537718" y="3482562"/>
                </a:cubicBezTo>
                <a:lnTo>
                  <a:pt x="4532018" y="3484234"/>
                </a:lnTo>
                <a:lnTo>
                  <a:pt x="4591915" y="3495942"/>
                </a:lnTo>
                <a:lnTo>
                  <a:pt x="4602070" y="3496250"/>
                </a:lnTo>
                <a:lnTo>
                  <a:pt x="4595779" y="3482116"/>
                </a:lnTo>
                <a:cubicBezTo>
                  <a:pt x="4591209" y="3477249"/>
                  <a:pt x="4585610" y="3474884"/>
                  <a:pt x="4579384" y="3474158"/>
                </a:cubicBezTo>
                <a:close/>
                <a:moveTo>
                  <a:pt x="4486328" y="3451586"/>
                </a:moveTo>
                <a:lnTo>
                  <a:pt x="4481050" y="3452116"/>
                </a:lnTo>
                <a:lnTo>
                  <a:pt x="4482472" y="3454547"/>
                </a:lnTo>
                <a:lnTo>
                  <a:pt x="4486947" y="3457411"/>
                </a:lnTo>
                <a:close/>
                <a:moveTo>
                  <a:pt x="4830241" y="3049816"/>
                </a:moveTo>
                <a:cubicBezTo>
                  <a:pt x="4789653" y="3048034"/>
                  <a:pt x="4755599" y="3103471"/>
                  <a:pt x="4714416" y="3081297"/>
                </a:cubicBezTo>
                <a:cubicBezTo>
                  <a:pt x="4648242" y="3062993"/>
                  <a:pt x="4677809" y="3085520"/>
                  <a:pt x="4601781" y="3113679"/>
                </a:cubicBezTo>
                <a:lnTo>
                  <a:pt x="4559380" y="3107005"/>
                </a:lnTo>
                <a:lnTo>
                  <a:pt x="4560269" y="3107940"/>
                </a:lnTo>
                <a:cubicBezTo>
                  <a:pt x="4597972" y="3164066"/>
                  <a:pt x="4498383" y="3181203"/>
                  <a:pt x="4448111" y="3147690"/>
                </a:cubicBezTo>
                <a:cubicBezTo>
                  <a:pt x="4490766" y="3225163"/>
                  <a:pt x="4563452" y="3233432"/>
                  <a:pt x="4642014" y="3220157"/>
                </a:cubicBezTo>
                <a:lnTo>
                  <a:pt x="4667364" y="3213754"/>
                </a:lnTo>
                <a:lnTo>
                  <a:pt x="4645173" y="3204515"/>
                </a:lnTo>
                <a:cubicBezTo>
                  <a:pt x="4499472" y="3135888"/>
                  <a:pt x="4811477" y="3141663"/>
                  <a:pt x="4873513" y="3075665"/>
                </a:cubicBezTo>
                <a:cubicBezTo>
                  <a:pt x="4858026" y="3057362"/>
                  <a:pt x="4843770" y="3050410"/>
                  <a:pt x="4830241" y="3049816"/>
                </a:cubicBezTo>
                <a:close/>
                <a:moveTo>
                  <a:pt x="2827723" y="2993858"/>
                </a:moveTo>
                <a:cubicBezTo>
                  <a:pt x="2777534" y="2991654"/>
                  <a:pt x="2735424" y="3060205"/>
                  <a:pt x="2684501" y="3032785"/>
                </a:cubicBezTo>
                <a:cubicBezTo>
                  <a:pt x="2602674" y="3010152"/>
                  <a:pt x="2639236" y="3038007"/>
                  <a:pt x="2545223" y="3072827"/>
                </a:cubicBezTo>
                <a:cubicBezTo>
                  <a:pt x="2499958" y="3065863"/>
                  <a:pt x="2456107" y="3059661"/>
                  <a:pt x="2413534" y="3052098"/>
                </a:cubicBezTo>
                <a:lnTo>
                  <a:pt x="2344202" y="3035948"/>
                </a:lnTo>
                <a:lnTo>
                  <a:pt x="2343855" y="3041055"/>
                </a:lnTo>
                <a:cubicBezTo>
                  <a:pt x="2339917" y="3046918"/>
                  <a:pt x="2328013" y="3056226"/>
                  <a:pt x="2304027" y="3071978"/>
                </a:cubicBezTo>
                <a:cubicBezTo>
                  <a:pt x="2379924" y="3086298"/>
                  <a:pt x="2470143" y="3027584"/>
                  <a:pt x="2541744" y="3107778"/>
                </a:cubicBezTo>
                <a:cubicBezTo>
                  <a:pt x="2558212" y="3142863"/>
                  <a:pt x="2515609" y="3187973"/>
                  <a:pt x="2456717" y="3220014"/>
                </a:cubicBezTo>
                <a:lnTo>
                  <a:pt x="2422935" y="3235412"/>
                </a:lnTo>
                <a:lnTo>
                  <a:pt x="2468619" y="3233541"/>
                </a:lnTo>
                <a:cubicBezTo>
                  <a:pt x="2527486" y="3228427"/>
                  <a:pt x="2585701" y="3219505"/>
                  <a:pt x="2642718" y="3203401"/>
                </a:cubicBezTo>
                <a:cubicBezTo>
                  <a:pt x="2365901" y="3098942"/>
                  <a:pt x="2799406" y="3112870"/>
                  <a:pt x="2881231" y="3025821"/>
                </a:cubicBezTo>
                <a:cubicBezTo>
                  <a:pt x="2862080" y="3003189"/>
                  <a:pt x="2844453" y="2994592"/>
                  <a:pt x="2827723" y="2993858"/>
                </a:cubicBezTo>
                <a:close/>
                <a:moveTo>
                  <a:pt x="2137988" y="2951011"/>
                </a:moveTo>
                <a:lnTo>
                  <a:pt x="2137015" y="2951150"/>
                </a:lnTo>
                <a:cubicBezTo>
                  <a:pt x="2068457" y="2957773"/>
                  <a:pt x="1998287" y="2958847"/>
                  <a:pt x="1917377" y="2958847"/>
                </a:cubicBezTo>
                <a:cubicBezTo>
                  <a:pt x="1858484" y="3000197"/>
                  <a:pt x="2119742" y="3106235"/>
                  <a:pt x="2235862" y="3040001"/>
                </a:cubicBezTo>
                <a:lnTo>
                  <a:pt x="2262397" y="3013399"/>
                </a:lnTo>
                <a:lnTo>
                  <a:pt x="2230129" y="3001726"/>
                </a:lnTo>
                <a:cubicBezTo>
                  <a:pt x="2210608" y="2993518"/>
                  <a:pt x="2191355" y="2984174"/>
                  <a:pt x="2172354" y="2973429"/>
                </a:cubicBezTo>
                <a:close/>
                <a:moveTo>
                  <a:pt x="4166073" y="2935291"/>
                </a:moveTo>
                <a:cubicBezTo>
                  <a:pt x="4134083" y="2971851"/>
                  <a:pt x="4165747" y="2993722"/>
                  <a:pt x="4223240" y="3005769"/>
                </a:cubicBezTo>
                <a:lnTo>
                  <a:pt x="4267411" y="3011882"/>
                </a:lnTo>
                <a:lnTo>
                  <a:pt x="4254734" y="3003612"/>
                </a:lnTo>
                <a:cubicBezTo>
                  <a:pt x="4239761" y="2992442"/>
                  <a:pt x="4224978" y="2979924"/>
                  <a:pt x="4210371" y="2965845"/>
                </a:cubicBezTo>
                <a:lnTo>
                  <a:pt x="4241129" y="2945633"/>
                </a:lnTo>
                <a:lnTo>
                  <a:pt x="4206925" y="2944158"/>
                </a:lnTo>
                <a:cubicBezTo>
                  <a:pt x="4191997" y="2942363"/>
                  <a:pt x="4178042" y="2939425"/>
                  <a:pt x="4166073" y="2935291"/>
                </a:cubicBezTo>
                <a:close/>
                <a:moveTo>
                  <a:pt x="4729903" y="2706782"/>
                </a:moveTo>
                <a:cubicBezTo>
                  <a:pt x="4694352" y="2735646"/>
                  <a:pt x="4660034" y="2750781"/>
                  <a:pt x="4626419" y="2755973"/>
                </a:cubicBezTo>
                <a:lnTo>
                  <a:pt x="4590456" y="2756551"/>
                </a:lnTo>
                <a:lnTo>
                  <a:pt x="4587162" y="2759686"/>
                </a:lnTo>
                <a:cubicBezTo>
                  <a:pt x="4514105" y="2816114"/>
                  <a:pt x="4389788" y="2858686"/>
                  <a:pt x="4315797" y="2832572"/>
                </a:cubicBezTo>
                <a:cubicBezTo>
                  <a:pt x="4358017" y="2855640"/>
                  <a:pt x="4375752" y="2875661"/>
                  <a:pt x="4377112" y="2892201"/>
                </a:cubicBezTo>
                <a:lnTo>
                  <a:pt x="4373582" y="2900674"/>
                </a:lnTo>
                <a:lnTo>
                  <a:pt x="4432650" y="2887528"/>
                </a:lnTo>
                <a:cubicBezTo>
                  <a:pt x="4527511" y="2867640"/>
                  <a:pt x="4629939" y="2848985"/>
                  <a:pt x="4700336" y="2816602"/>
                </a:cubicBezTo>
                <a:cubicBezTo>
                  <a:pt x="4644019" y="2730717"/>
                  <a:pt x="4777773" y="2741981"/>
                  <a:pt x="4729903" y="2706782"/>
                </a:cubicBezTo>
                <a:close/>
                <a:moveTo>
                  <a:pt x="2195169" y="2454189"/>
                </a:moveTo>
                <a:cubicBezTo>
                  <a:pt x="2160196" y="2464258"/>
                  <a:pt x="2186241" y="2556087"/>
                  <a:pt x="2103542" y="2559310"/>
                </a:cubicBezTo>
                <a:cubicBezTo>
                  <a:pt x="2057717" y="2666711"/>
                  <a:pt x="1944585" y="2534964"/>
                  <a:pt x="1958906" y="2580789"/>
                </a:cubicBezTo>
                <a:cubicBezTo>
                  <a:pt x="1848640" y="2555013"/>
                  <a:pt x="1815702" y="2600838"/>
                  <a:pt x="1683955" y="2559310"/>
                </a:cubicBezTo>
                <a:cubicBezTo>
                  <a:pt x="1716892" y="2626615"/>
                  <a:pt x="2016187" y="2754066"/>
                  <a:pt x="2155095" y="2643799"/>
                </a:cubicBezTo>
                <a:cubicBezTo>
                  <a:pt x="2103542" y="2814212"/>
                  <a:pt x="2335531" y="2626615"/>
                  <a:pt x="2385652" y="2731154"/>
                </a:cubicBezTo>
                <a:cubicBezTo>
                  <a:pt x="2442933" y="2737240"/>
                  <a:pt x="2466562" y="2744668"/>
                  <a:pt x="2470433" y="2754088"/>
                </a:cubicBezTo>
                <a:lnTo>
                  <a:pt x="2465193" y="2765400"/>
                </a:lnTo>
                <a:lnTo>
                  <a:pt x="2512933" y="2755126"/>
                </a:lnTo>
                <a:cubicBezTo>
                  <a:pt x="2570141" y="2741280"/>
                  <a:pt x="2623567" y="2725502"/>
                  <a:pt x="2667091" y="2705481"/>
                </a:cubicBezTo>
                <a:cubicBezTo>
                  <a:pt x="2597452" y="2599280"/>
                  <a:pt x="2762844" y="2613209"/>
                  <a:pt x="2703651" y="2569685"/>
                </a:cubicBezTo>
                <a:cubicBezTo>
                  <a:pt x="2527813" y="2712445"/>
                  <a:pt x="2376347" y="2583613"/>
                  <a:pt x="2207473" y="2482636"/>
                </a:cubicBezTo>
                <a:cubicBezTo>
                  <a:pt x="2204971" y="2475781"/>
                  <a:pt x="2205032" y="2469864"/>
                  <a:pt x="2207279" y="2464766"/>
                </a:cubicBezTo>
                <a:lnTo>
                  <a:pt x="2215586" y="2456433"/>
                </a:lnTo>
                <a:close/>
                <a:moveTo>
                  <a:pt x="4381366" y="2420442"/>
                </a:moveTo>
                <a:lnTo>
                  <a:pt x="4274259" y="2446755"/>
                </a:lnTo>
                <a:cubicBezTo>
                  <a:pt x="4148011" y="2470993"/>
                  <a:pt x="4029841" y="2473930"/>
                  <a:pt x="3882295" y="2473930"/>
                </a:cubicBezTo>
                <a:cubicBezTo>
                  <a:pt x="3800467" y="2531384"/>
                  <a:pt x="4227008" y="2691553"/>
                  <a:pt x="4317540" y="2524420"/>
                </a:cubicBezTo>
                <a:cubicBezTo>
                  <a:pt x="4346483" y="2576214"/>
                  <a:pt x="4440739" y="2545366"/>
                  <a:pt x="4385709" y="2588162"/>
                </a:cubicBezTo>
                <a:lnTo>
                  <a:pt x="4363880" y="2603417"/>
                </a:lnTo>
                <a:lnTo>
                  <a:pt x="4384319" y="2600064"/>
                </a:lnTo>
                <a:cubicBezTo>
                  <a:pt x="4500408" y="2587722"/>
                  <a:pt x="4739054" y="2628641"/>
                  <a:pt x="4572212" y="2554724"/>
                </a:cubicBezTo>
                <a:cubicBezTo>
                  <a:pt x="4557429" y="2548388"/>
                  <a:pt x="4427810" y="2491366"/>
                  <a:pt x="4390654" y="2442462"/>
                </a:cubicBezTo>
                <a:close/>
                <a:moveTo>
                  <a:pt x="1013762" y="2272902"/>
                </a:moveTo>
                <a:cubicBezTo>
                  <a:pt x="973665" y="2365984"/>
                  <a:pt x="1109709" y="2345936"/>
                  <a:pt x="1158399" y="2335912"/>
                </a:cubicBezTo>
                <a:cubicBezTo>
                  <a:pt x="1373204" y="2261446"/>
                  <a:pt x="1069613" y="2338776"/>
                  <a:pt x="1013762" y="2272902"/>
                </a:cubicBezTo>
                <a:close/>
                <a:moveTo>
                  <a:pt x="1542184" y="2056664"/>
                </a:moveTo>
                <a:lnTo>
                  <a:pt x="1535023" y="2086738"/>
                </a:lnTo>
                <a:cubicBezTo>
                  <a:pt x="1507815" y="2229942"/>
                  <a:pt x="1596601" y="2136858"/>
                  <a:pt x="1542184" y="2056664"/>
                </a:cubicBezTo>
                <a:close/>
                <a:moveTo>
                  <a:pt x="4794668" y="1954938"/>
                </a:moveTo>
                <a:cubicBezTo>
                  <a:pt x="4755246" y="2046454"/>
                  <a:pt x="4889002" y="2026742"/>
                  <a:pt x="4936872" y="2016888"/>
                </a:cubicBezTo>
                <a:cubicBezTo>
                  <a:pt x="5148065" y="1943674"/>
                  <a:pt x="4849579" y="2019703"/>
                  <a:pt x="4794668" y="1954938"/>
                </a:cubicBezTo>
                <a:close/>
                <a:moveTo>
                  <a:pt x="1506382" y="1791738"/>
                </a:moveTo>
                <a:lnTo>
                  <a:pt x="1536456" y="1814651"/>
                </a:lnTo>
                <a:cubicBezTo>
                  <a:pt x="1685388" y="1851884"/>
                  <a:pt x="1595169" y="1801762"/>
                  <a:pt x="1506382" y="1791738"/>
                </a:cubicBezTo>
                <a:close/>
                <a:moveTo>
                  <a:pt x="5314202" y="1742337"/>
                </a:moveTo>
                <a:lnTo>
                  <a:pt x="5307161" y="1771905"/>
                </a:lnTo>
                <a:cubicBezTo>
                  <a:pt x="5280411" y="1912699"/>
                  <a:pt x="5367704" y="1821182"/>
                  <a:pt x="5314202" y="1742337"/>
                </a:cubicBezTo>
                <a:close/>
                <a:moveTo>
                  <a:pt x="2783736" y="1640002"/>
                </a:moveTo>
                <a:cubicBezTo>
                  <a:pt x="2734989" y="1753165"/>
                  <a:pt x="2900383" y="1728791"/>
                  <a:pt x="2959576" y="1716605"/>
                </a:cubicBezTo>
                <a:cubicBezTo>
                  <a:pt x="3220723" y="1626074"/>
                  <a:pt x="2851635" y="1720087"/>
                  <a:pt x="2783736" y="1640002"/>
                </a:cubicBezTo>
                <a:close/>
                <a:moveTo>
                  <a:pt x="1668203" y="1619894"/>
                </a:moveTo>
                <a:cubicBezTo>
                  <a:pt x="1638130" y="1634215"/>
                  <a:pt x="1623809" y="1668584"/>
                  <a:pt x="1592305" y="1681471"/>
                </a:cubicBezTo>
                <a:cubicBezTo>
                  <a:pt x="1367476" y="1728729"/>
                  <a:pt x="1706867" y="1724432"/>
                  <a:pt x="1668203" y="1619894"/>
                </a:cubicBezTo>
                <a:close/>
                <a:moveTo>
                  <a:pt x="1287282" y="1521083"/>
                </a:moveTo>
                <a:cubicBezTo>
                  <a:pt x="1255777" y="1523947"/>
                  <a:pt x="1308762" y="1569772"/>
                  <a:pt x="1307330" y="1568341"/>
                </a:cubicBezTo>
                <a:cubicBezTo>
                  <a:pt x="1413301" y="1671448"/>
                  <a:pt x="1390388" y="1523947"/>
                  <a:pt x="1287282" y="1521083"/>
                </a:cubicBezTo>
                <a:close/>
                <a:moveTo>
                  <a:pt x="5279002" y="1481867"/>
                </a:moveTo>
                <a:lnTo>
                  <a:pt x="5308571" y="1504394"/>
                </a:lnTo>
                <a:cubicBezTo>
                  <a:pt x="5454997" y="1541001"/>
                  <a:pt x="5366295" y="1491722"/>
                  <a:pt x="5279002" y="1481867"/>
                </a:cubicBezTo>
                <a:close/>
                <a:moveTo>
                  <a:pt x="3426158" y="1377113"/>
                </a:moveTo>
                <a:lnTo>
                  <a:pt x="3417452" y="1413675"/>
                </a:lnTo>
                <a:cubicBezTo>
                  <a:pt x="3384375" y="1587773"/>
                  <a:pt x="3492315" y="1474608"/>
                  <a:pt x="3426158" y="1377113"/>
                </a:cubicBezTo>
                <a:close/>
                <a:moveTo>
                  <a:pt x="1321651" y="1344944"/>
                </a:moveTo>
                <a:cubicBezTo>
                  <a:pt x="1311626" y="1372151"/>
                  <a:pt x="1348859" y="1385041"/>
                  <a:pt x="1354587" y="1405089"/>
                </a:cubicBezTo>
                <a:cubicBezTo>
                  <a:pt x="1397548" y="1559749"/>
                  <a:pt x="1419029" y="1354967"/>
                  <a:pt x="1321651" y="1344944"/>
                </a:cubicBezTo>
                <a:close/>
                <a:moveTo>
                  <a:pt x="5438101" y="1312913"/>
                </a:moveTo>
                <a:cubicBezTo>
                  <a:pt x="5408534" y="1326993"/>
                  <a:pt x="5394454" y="1360784"/>
                  <a:pt x="5363479" y="1373454"/>
                </a:cubicBezTo>
                <a:cubicBezTo>
                  <a:pt x="5142432" y="1419917"/>
                  <a:pt x="5476116" y="1415693"/>
                  <a:pt x="5438101" y="1312913"/>
                </a:cubicBezTo>
                <a:close/>
                <a:moveTo>
                  <a:pt x="5063587" y="1215764"/>
                </a:moveTo>
                <a:cubicBezTo>
                  <a:pt x="5032612" y="1218580"/>
                  <a:pt x="5084706" y="1263634"/>
                  <a:pt x="5083298" y="1262227"/>
                </a:cubicBezTo>
                <a:cubicBezTo>
                  <a:pt x="5187487" y="1363599"/>
                  <a:pt x="5164959" y="1218580"/>
                  <a:pt x="5063587" y="1215764"/>
                </a:cubicBezTo>
                <a:close/>
                <a:moveTo>
                  <a:pt x="3382633" y="1055033"/>
                </a:moveTo>
                <a:lnTo>
                  <a:pt x="3419194" y="1082889"/>
                </a:lnTo>
                <a:cubicBezTo>
                  <a:pt x="3600256" y="1128155"/>
                  <a:pt x="3490573" y="1067219"/>
                  <a:pt x="3382633" y="1055033"/>
                </a:cubicBezTo>
                <a:close/>
                <a:moveTo>
                  <a:pt x="5097378" y="1042587"/>
                </a:moveTo>
                <a:cubicBezTo>
                  <a:pt x="5087521" y="1069338"/>
                  <a:pt x="5124128" y="1082010"/>
                  <a:pt x="5129760" y="1101721"/>
                </a:cubicBezTo>
                <a:cubicBezTo>
                  <a:pt x="5171998" y="1253779"/>
                  <a:pt x="5193118" y="1052442"/>
                  <a:pt x="5097378" y="1042587"/>
                </a:cubicBezTo>
                <a:close/>
                <a:moveTo>
                  <a:pt x="3579364" y="846116"/>
                </a:moveTo>
                <a:cubicBezTo>
                  <a:pt x="3542802" y="863526"/>
                  <a:pt x="3525393" y="905309"/>
                  <a:pt x="3487091" y="920977"/>
                </a:cubicBezTo>
                <a:cubicBezTo>
                  <a:pt x="3213759" y="978430"/>
                  <a:pt x="3626369" y="973206"/>
                  <a:pt x="3579364" y="846116"/>
                </a:cubicBezTo>
                <a:close/>
                <a:moveTo>
                  <a:pt x="3116264" y="725987"/>
                </a:moveTo>
                <a:cubicBezTo>
                  <a:pt x="3077962" y="729469"/>
                  <a:pt x="3142378" y="785181"/>
                  <a:pt x="3140638" y="783441"/>
                </a:cubicBezTo>
                <a:cubicBezTo>
                  <a:pt x="3269470" y="908791"/>
                  <a:pt x="3241614" y="729469"/>
                  <a:pt x="3116264" y="725987"/>
                </a:cubicBezTo>
                <a:close/>
                <a:moveTo>
                  <a:pt x="3158047" y="511848"/>
                </a:moveTo>
                <a:cubicBezTo>
                  <a:pt x="3145860" y="544926"/>
                  <a:pt x="3191125" y="560595"/>
                  <a:pt x="3198089" y="584969"/>
                </a:cubicBezTo>
                <a:cubicBezTo>
                  <a:pt x="3250318" y="772995"/>
                  <a:pt x="3276434" y="524034"/>
                  <a:pt x="3158047" y="511848"/>
                </a:cubicBezTo>
                <a:close/>
                <a:moveTo>
                  <a:pt x="3272952" y="0"/>
                </a:moveTo>
                <a:cubicBezTo>
                  <a:pt x="3398302" y="31338"/>
                  <a:pt x="3269470" y="203694"/>
                  <a:pt x="3360001" y="191508"/>
                </a:cubicBezTo>
                <a:cubicBezTo>
                  <a:pt x="3579364" y="48748"/>
                  <a:pt x="3382633" y="238513"/>
                  <a:pt x="3351295" y="337750"/>
                </a:cubicBezTo>
                <a:cubicBezTo>
                  <a:pt x="3309511" y="576263"/>
                  <a:pt x="3420934" y="236773"/>
                  <a:pt x="3483609" y="325562"/>
                </a:cubicBezTo>
                <a:cubicBezTo>
                  <a:pt x="3574140" y="306412"/>
                  <a:pt x="3715160" y="235031"/>
                  <a:pt x="3572400" y="374310"/>
                </a:cubicBezTo>
                <a:cubicBezTo>
                  <a:pt x="3770871" y="430021"/>
                  <a:pt x="3532357" y="438727"/>
                  <a:pt x="3462717" y="447431"/>
                </a:cubicBezTo>
                <a:cubicBezTo>
                  <a:pt x="3596774" y="452655"/>
                  <a:pt x="3645521" y="584969"/>
                  <a:pt x="3473163" y="576263"/>
                </a:cubicBezTo>
                <a:cubicBezTo>
                  <a:pt x="3312993" y="428281"/>
                  <a:pt x="3293844" y="837410"/>
                  <a:pt x="3431380" y="811296"/>
                </a:cubicBezTo>
                <a:cubicBezTo>
                  <a:pt x="3549766" y="663312"/>
                  <a:pt x="3640297" y="539704"/>
                  <a:pt x="3826584" y="532740"/>
                </a:cubicBezTo>
                <a:cubicBezTo>
                  <a:pt x="3725606" y="625011"/>
                  <a:pt x="3955415" y="684204"/>
                  <a:pt x="3783057" y="746879"/>
                </a:cubicBezTo>
                <a:cubicBezTo>
                  <a:pt x="4018090" y="832188"/>
                  <a:pt x="3675117" y="863526"/>
                  <a:pt x="3696008" y="926201"/>
                </a:cubicBezTo>
                <a:cubicBezTo>
                  <a:pt x="3866624" y="948833"/>
                  <a:pt x="3786539" y="980170"/>
                  <a:pt x="3685563" y="1065479"/>
                </a:cubicBezTo>
                <a:cubicBezTo>
                  <a:pt x="3706454" y="1044588"/>
                  <a:pt x="3979789" y="1128155"/>
                  <a:pt x="4077284" y="1206498"/>
                </a:cubicBezTo>
                <a:cubicBezTo>
                  <a:pt x="4028536" y="1354482"/>
                  <a:pt x="3861402" y="1211722"/>
                  <a:pt x="3812655" y="1316180"/>
                </a:cubicBezTo>
                <a:cubicBezTo>
                  <a:pt x="3708196" y="1156010"/>
                  <a:pt x="3593292" y="1410193"/>
                  <a:pt x="3527135" y="1218685"/>
                </a:cubicBezTo>
                <a:cubicBezTo>
                  <a:pt x="3534099" y="1363186"/>
                  <a:pt x="3419194" y="1263951"/>
                  <a:pt x="3401784" y="1185606"/>
                </a:cubicBezTo>
                <a:cubicBezTo>
                  <a:pt x="3286880" y="1225649"/>
                  <a:pt x="3553248" y="1340554"/>
                  <a:pt x="3605478" y="1368409"/>
                </a:cubicBezTo>
                <a:cubicBezTo>
                  <a:pt x="3655967" y="1539025"/>
                  <a:pt x="3932783" y="1237835"/>
                  <a:pt x="4030276" y="1446753"/>
                </a:cubicBezTo>
                <a:cubicBezTo>
                  <a:pt x="4110361" y="1382337"/>
                  <a:pt x="4509046" y="1476350"/>
                  <a:pt x="4244417" y="1507688"/>
                </a:cubicBezTo>
                <a:cubicBezTo>
                  <a:pt x="4261827" y="1579067"/>
                  <a:pt x="4119067" y="1653930"/>
                  <a:pt x="4009385" y="1573845"/>
                </a:cubicBezTo>
                <a:cubicBezTo>
                  <a:pt x="4174778" y="1659152"/>
                  <a:pt x="4002421" y="1683526"/>
                  <a:pt x="3922336" y="1603441"/>
                </a:cubicBezTo>
                <a:cubicBezTo>
                  <a:pt x="3924078" y="1754907"/>
                  <a:pt x="3730828" y="1631296"/>
                  <a:pt x="3649003" y="1638260"/>
                </a:cubicBezTo>
                <a:cubicBezTo>
                  <a:pt x="3737792" y="1798430"/>
                  <a:pt x="3991975" y="1836732"/>
                  <a:pt x="4136477" y="1702678"/>
                </a:cubicBezTo>
                <a:cubicBezTo>
                  <a:pt x="4146923" y="1829768"/>
                  <a:pt x="4277495" y="1699195"/>
                  <a:pt x="4338431" y="1758389"/>
                </a:cubicBezTo>
                <a:cubicBezTo>
                  <a:pt x="4549088" y="1760129"/>
                  <a:pt x="4333206" y="1803654"/>
                  <a:pt x="4294905" y="1888961"/>
                </a:cubicBezTo>
                <a:cubicBezTo>
                  <a:pt x="4141699" y="1786245"/>
                  <a:pt x="4242676" y="1982974"/>
                  <a:pt x="4108622" y="1988198"/>
                </a:cubicBezTo>
                <a:cubicBezTo>
                  <a:pt x="4052910" y="2118771"/>
                  <a:pt x="3915372" y="1958600"/>
                  <a:pt x="3932783" y="2014312"/>
                </a:cubicBezTo>
                <a:cubicBezTo>
                  <a:pt x="3798727" y="1982974"/>
                  <a:pt x="3758685" y="2038685"/>
                  <a:pt x="3598514" y="1988198"/>
                </a:cubicBezTo>
                <a:cubicBezTo>
                  <a:pt x="3638557" y="2070023"/>
                  <a:pt x="4002421" y="2224971"/>
                  <a:pt x="4171296" y="2090915"/>
                </a:cubicBezTo>
                <a:cubicBezTo>
                  <a:pt x="4108622" y="2298092"/>
                  <a:pt x="4390660" y="2070023"/>
                  <a:pt x="4451593" y="2197115"/>
                </a:cubicBezTo>
                <a:cubicBezTo>
                  <a:pt x="4712740" y="2224862"/>
                  <a:pt x="4398548" y="2275561"/>
                  <a:pt x="4399855" y="2390813"/>
                </a:cubicBezTo>
                <a:lnTo>
                  <a:pt x="4400881" y="2396002"/>
                </a:lnTo>
                <a:lnTo>
                  <a:pt x="4450786" y="2382305"/>
                </a:lnTo>
                <a:cubicBezTo>
                  <a:pt x="4590517" y="2359437"/>
                  <a:pt x="4745743" y="2427657"/>
                  <a:pt x="4866474" y="2326637"/>
                </a:cubicBezTo>
                <a:cubicBezTo>
                  <a:pt x="4812972" y="2375914"/>
                  <a:pt x="4703152" y="2192880"/>
                  <a:pt x="4596148" y="2195696"/>
                </a:cubicBezTo>
                <a:cubicBezTo>
                  <a:pt x="4541238" y="2181617"/>
                  <a:pt x="4300480" y="2078837"/>
                  <a:pt x="4393404" y="2056311"/>
                </a:cubicBezTo>
                <a:cubicBezTo>
                  <a:pt x="4496183" y="2106997"/>
                  <a:pt x="4455353" y="1994360"/>
                  <a:pt x="4529974" y="2035190"/>
                </a:cubicBezTo>
                <a:cubicBezTo>
                  <a:pt x="4677809" y="2129523"/>
                  <a:pt x="4538422" y="1966201"/>
                  <a:pt x="4628531" y="1967609"/>
                </a:cubicBezTo>
                <a:cubicBezTo>
                  <a:pt x="4835500" y="1999992"/>
                  <a:pt x="4672178" y="1897211"/>
                  <a:pt x="4572212" y="1869052"/>
                </a:cubicBezTo>
                <a:cubicBezTo>
                  <a:pt x="4580660" y="1854973"/>
                  <a:pt x="4479288" y="1784575"/>
                  <a:pt x="4567990" y="1783168"/>
                </a:cubicBezTo>
                <a:cubicBezTo>
                  <a:pt x="4631346" y="1711362"/>
                  <a:pt x="4873513" y="1832446"/>
                  <a:pt x="4784813" y="1739521"/>
                </a:cubicBezTo>
                <a:cubicBezTo>
                  <a:pt x="4917160" y="1778944"/>
                  <a:pt x="5094563" y="1777536"/>
                  <a:pt x="5187487" y="1636742"/>
                </a:cubicBezTo>
                <a:cubicBezTo>
                  <a:pt x="5173407" y="1593094"/>
                  <a:pt x="4914346" y="1778944"/>
                  <a:pt x="4843947" y="1694467"/>
                </a:cubicBezTo>
                <a:cubicBezTo>
                  <a:pt x="5021350" y="1536776"/>
                  <a:pt x="4745391" y="1770496"/>
                  <a:pt x="4717232" y="1635333"/>
                </a:cubicBezTo>
                <a:cubicBezTo>
                  <a:pt x="4883370" y="1526922"/>
                  <a:pt x="4507447" y="1708546"/>
                  <a:pt x="4670769" y="1577608"/>
                </a:cubicBezTo>
                <a:cubicBezTo>
                  <a:pt x="4620083" y="1587463"/>
                  <a:pt x="4373693" y="1522697"/>
                  <a:pt x="4572212" y="1507210"/>
                </a:cubicBezTo>
                <a:cubicBezTo>
                  <a:pt x="4638387" y="1394574"/>
                  <a:pt x="4777773" y="1536776"/>
                  <a:pt x="4869290" y="1532553"/>
                </a:cubicBezTo>
                <a:cubicBezTo>
                  <a:pt x="4793261" y="1408654"/>
                  <a:pt x="5232541" y="1671940"/>
                  <a:pt x="5187487" y="1472011"/>
                </a:cubicBezTo>
                <a:cubicBezTo>
                  <a:pt x="5098785" y="1529737"/>
                  <a:pt x="5103010" y="1457931"/>
                  <a:pt x="5011492" y="1466379"/>
                </a:cubicBezTo>
                <a:cubicBezTo>
                  <a:pt x="5059362" y="1383311"/>
                  <a:pt x="4912936" y="1439629"/>
                  <a:pt x="4843947" y="1415693"/>
                </a:cubicBezTo>
                <a:cubicBezTo>
                  <a:pt x="4697521" y="1365007"/>
                  <a:pt x="5019940" y="1352336"/>
                  <a:pt x="4827052" y="1284754"/>
                </a:cubicBezTo>
                <a:cubicBezTo>
                  <a:pt x="4707375" y="1225621"/>
                  <a:pt x="4936872" y="1241107"/>
                  <a:pt x="4798893" y="1181973"/>
                </a:cubicBezTo>
                <a:cubicBezTo>
                  <a:pt x="4801709" y="1132696"/>
                  <a:pt x="5126944" y="1297425"/>
                  <a:pt x="4984742" y="1103128"/>
                </a:cubicBezTo>
                <a:cubicBezTo>
                  <a:pt x="5073442" y="1145367"/>
                  <a:pt x="5111457" y="1063706"/>
                  <a:pt x="4996006" y="1063706"/>
                </a:cubicBezTo>
                <a:cubicBezTo>
                  <a:pt x="5056547" y="1039771"/>
                  <a:pt x="4870697" y="846881"/>
                  <a:pt x="5019940" y="904608"/>
                </a:cubicBezTo>
                <a:cubicBezTo>
                  <a:pt x="5063587" y="876449"/>
                  <a:pt x="5115680" y="872225"/>
                  <a:pt x="5131169" y="970781"/>
                </a:cubicBezTo>
                <a:cubicBezTo>
                  <a:pt x="5255069" y="1083417"/>
                  <a:pt x="5074852" y="773668"/>
                  <a:pt x="5093153" y="773668"/>
                </a:cubicBezTo>
                <a:cubicBezTo>
                  <a:pt x="5225500" y="914463"/>
                  <a:pt x="5174815" y="710311"/>
                  <a:pt x="5190302" y="628650"/>
                </a:cubicBezTo>
                <a:cubicBezTo>
                  <a:pt x="5291675" y="653993"/>
                  <a:pt x="5187487" y="793379"/>
                  <a:pt x="5260700" y="783525"/>
                </a:cubicBezTo>
                <a:cubicBezTo>
                  <a:pt x="5438101" y="668073"/>
                  <a:pt x="5279002" y="821538"/>
                  <a:pt x="5253659" y="901792"/>
                </a:cubicBezTo>
                <a:cubicBezTo>
                  <a:pt x="5219869" y="1094681"/>
                  <a:pt x="5309977" y="820131"/>
                  <a:pt x="5360663" y="891936"/>
                </a:cubicBezTo>
                <a:cubicBezTo>
                  <a:pt x="5433877" y="876449"/>
                  <a:pt x="5547921" y="818722"/>
                  <a:pt x="5432470" y="931358"/>
                </a:cubicBezTo>
                <a:cubicBezTo>
                  <a:pt x="5592976" y="976413"/>
                  <a:pt x="5400086" y="983453"/>
                  <a:pt x="5343768" y="990492"/>
                </a:cubicBezTo>
                <a:cubicBezTo>
                  <a:pt x="5452181" y="994717"/>
                  <a:pt x="5491603" y="1101721"/>
                  <a:pt x="5352216" y="1094681"/>
                </a:cubicBezTo>
                <a:cubicBezTo>
                  <a:pt x="5222684" y="975006"/>
                  <a:pt x="5207198" y="1305873"/>
                  <a:pt x="5318425" y="1284754"/>
                </a:cubicBezTo>
                <a:cubicBezTo>
                  <a:pt x="5414165" y="1165078"/>
                  <a:pt x="5487379" y="1065114"/>
                  <a:pt x="5638030" y="1059482"/>
                </a:cubicBezTo>
                <a:cubicBezTo>
                  <a:pt x="5556370" y="1134103"/>
                  <a:pt x="5742218" y="1181973"/>
                  <a:pt x="5602831" y="1232660"/>
                </a:cubicBezTo>
                <a:cubicBezTo>
                  <a:pt x="5792904" y="1301650"/>
                  <a:pt x="5515538" y="1326993"/>
                  <a:pt x="5532433" y="1377679"/>
                </a:cubicBezTo>
                <a:cubicBezTo>
                  <a:pt x="5670412" y="1395981"/>
                  <a:pt x="5605646" y="1421325"/>
                  <a:pt x="5523985" y="1490315"/>
                </a:cubicBezTo>
                <a:cubicBezTo>
                  <a:pt x="5540881" y="1473419"/>
                  <a:pt x="5761929" y="1541001"/>
                  <a:pt x="5840774" y="1604358"/>
                </a:cubicBezTo>
                <a:cubicBezTo>
                  <a:pt x="5801352" y="1724034"/>
                  <a:pt x="5666189" y="1608582"/>
                  <a:pt x="5626766" y="1693059"/>
                </a:cubicBezTo>
                <a:cubicBezTo>
                  <a:pt x="5542290" y="1563528"/>
                  <a:pt x="5449366" y="1769089"/>
                  <a:pt x="5395864" y="1614214"/>
                </a:cubicBezTo>
                <a:cubicBezTo>
                  <a:pt x="5401495" y="1731073"/>
                  <a:pt x="5308571" y="1650821"/>
                  <a:pt x="5294491" y="1587463"/>
                </a:cubicBezTo>
                <a:cubicBezTo>
                  <a:pt x="5201567" y="1619846"/>
                  <a:pt x="5416981" y="1712771"/>
                  <a:pt x="5459220" y="1735298"/>
                </a:cubicBezTo>
                <a:cubicBezTo>
                  <a:pt x="5500051" y="1873277"/>
                  <a:pt x="5723914" y="1629701"/>
                  <a:pt x="5802759" y="1798655"/>
                </a:cubicBezTo>
                <a:cubicBezTo>
                  <a:pt x="5867525" y="1746562"/>
                  <a:pt x="6189946" y="1822591"/>
                  <a:pt x="5975937" y="1847934"/>
                </a:cubicBezTo>
                <a:cubicBezTo>
                  <a:pt x="5990017" y="1905659"/>
                  <a:pt x="5874565" y="1966201"/>
                  <a:pt x="5785864" y="1901436"/>
                </a:cubicBezTo>
                <a:cubicBezTo>
                  <a:pt x="5919620" y="1970425"/>
                  <a:pt x="5780232" y="1990136"/>
                  <a:pt x="5715466" y="1925370"/>
                </a:cubicBezTo>
                <a:cubicBezTo>
                  <a:pt x="5716875" y="2047862"/>
                  <a:pt x="5560592" y="1947897"/>
                  <a:pt x="5494419" y="1953529"/>
                </a:cubicBezTo>
                <a:cubicBezTo>
                  <a:pt x="5566224" y="2083061"/>
                  <a:pt x="5771784" y="2114035"/>
                  <a:pt x="5888645" y="2005624"/>
                </a:cubicBezTo>
                <a:cubicBezTo>
                  <a:pt x="5897092" y="2108403"/>
                  <a:pt x="6002688" y="2002808"/>
                  <a:pt x="6051967" y="2050678"/>
                </a:cubicBezTo>
                <a:cubicBezTo>
                  <a:pt x="6222328" y="2052086"/>
                  <a:pt x="6047742" y="2087285"/>
                  <a:pt x="6016767" y="2156274"/>
                </a:cubicBezTo>
                <a:cubicBezTo>
                  <a:pt x="5892868" y="2073206"/>
                  <a:pt x="5974529" y="2232303"/>
                  <a:pt x="5866118" y="2236528"/>
                </a:cubicBezTo>
                <a:cubicBezTo>
                  <a:pt x="5821063" y="2342123"/>
                  <a:pt x="5709835" y="2212592"/>
                  <a:pt x="5723914" y="2257646"/>
                </a:cubicBezTo>
                <a:cubicBezTo>
                  <a:pt x="5615503" y="2232303"/>
                  <a:pt x="5583120" y="2277357"/>
                  <a:pt x="5453588" y="2236528"/>
                </a:cubicBezTo>
                <a:cubicBezTo>
                  <a:pt x="5485972" y="2302701"/>
                  <a:pt x="5780232" y="2428009"/>
                  <a:pt x="5916804" y="2319596"/>
                </a:cubicBezTo>
                <a:cubicBezTo>
                  <a:pt x="5866118" y="2487142"/>
                  <a:pt x="6094205" y="2302701"/>
                  <a:pt x="6143483" y="2405481"/>
                </a:cubicBezTo>
                <a:cubicBezTo>
                  <a:pt x="6368754" y="2429416"/>
                  <a:pt x="6064637" y="2474470"/>
                  <a:pt x="6105469" y="2581474"/>
                </a:cubicBezTo>
                <a:cubicBezTo>
                  <a:pt x="5959042" y="2625121"/>
                  <a:pt x="5842182" y="2629345"/>
                  <a:pt x="5683084" y="2629345"/>
                </a:cubicBezTo>
                <a:cubicBezTo>
                  <a:pt x="5616911" y="2675808"/>
                  <a:pt x="5961858" y="2805339"/>
                  <a:pt x="6035071" y="2670176"/>
                </a:cubicBezTo>
                <a:cubicBezTo>
                  <a:pt x="6061822" y="2718046"/>
                  <a:pt x="6157562" y="2678624"/>
                  <a:pt x="6063230" y="2740573"/>
                </a:cubicBezTo>
                <a:cubicBezTo>
                  <a:pt x="6137851" y="2754653"/>
                  <a:pt x="6226552" y="2696926"/>
                  <a:pt x="6296950" y="2775771"/>
                </a:cubicBezTo>
                <a:cubicBezTo>
                  <a:pt x="6329332" y="2844761"/>
                  <a:pt x="6129403" y="2953173"/>
                  <a:pt x="6033663" y="2919382"/>
                </a:cubicBezTo>
                <a:cubicBezTo>
                  <a:pt x="6170234" y="2994004"/>
                  <a:pt x="5990017" y="3029202"/>
                  <a:pt x="5912579" y="3002452"/>
                </a:cubicBezTo>
                <a:cubicBezTo>
                  <a:pt x="5843590" y="3081297"/>
                  <a:pt x="6140667" y="3075665"/>
                  <a:pt x="6223736" y="3060177"/>
                </a:cubicBezTo>
                <a:cubicBezTo>
                  <a:pt x="6334964" y="2988372"/>
                  <a:pt x="6292725" y="3137615"/>
                  <a:pt x="6211064" y="3120719"/>
                </a:cubicBezTo>
                <a:cubicBezTo>
                  <a:pt x="6285686" y="3182669"/>
                  <a:pt x="6187130" y="3205196"/>
                  <a:pt x="6140667" y="3174221"/>
                </a:cubicBezTo>
                <a:cubicBezTo>
                  <a:pt x="6209657" y="3299528"/>
                  <a:pt x="6375795" y="3200972"/>
                  <a:pt x="6482799" y="3186892"/>
                </a:cubicBezTo>
                <a:cubicBezTo>
                  <a:pt x="6477167" y="3385414"/>
                  <a:pt x="6308213" y="3410757"/>
                  <a:pt x="6153339" y="3381189"/>
                </a:cubicBezTo>
                <a:cubicBezTo>
                  <a:pt x="6160378" y="3519168"/>
                  <a:pt x="6453231" y="3414980"/>
                  <a:pt x="6560235" y="3478338"/>
                </a:cubicBezTo>
                <a:cubicBezTo>
                  <a:pt x="6771427" y="3400900"/>
                  <a:pt x="6603882" y="3567038"/>
                  <a:pt x="6502510" y="3575486"/>
                </a:cubicBezTo>
                <a:cubicBezTo>
                  <a:pt x="6617962" y="3598013"/>
                  <a:pt x="6515181" y="3623356"/>
                  <a:pt x="6460272" y="3614909"/>
                </a:cubicBezTo>
                <a:cubicBezTo>
                  <a:pt x="6557419" y="3716281"/>
                  <a:pt x="6332148" y="3590974"/>
                  <a:pt x="6299766" y="3665595"/>
                </a:cubicBezTo>
                <a:cubicBezTo>
                  <a:pt x="6427888" y="3737401"/>
                  <a:pt x="6610921" y="3754296"/>
                  <a:pt x="6764388" y="3758519"/>
                </a:cubicBezTo>
                <a:cubicBezTo>
                  <a:pt x="6924895" y="3738808"/>
                  <a:pt x="6820706" y="3762744"/>
                  <a:pt x="6736229" y="3809205"/>
                </a:cubicBezTo>
                <a:cubicBezTo>
                  <a:pt x="6896736" y="3959857"/>
                  <a:pt x="6519405" y="3889459"/>
                  <a:pt x="6482799" y="4004911"/>
                </a:cubicBezTo>
                <a:cubicBezTo>
                  <a:pt x="6318068" y="4003502"/>
                  <a:pt x="6261750" y="4034477"/>
                  <a:pt x="6085757" y="3992239"/>
                </a:cubicBezTo>
                <a:cubicBezTo>
                  <a:pt x="5947778" y="3954225"/>
                  <a:pt x="5932290" y="4030254"/>
                  <a:pt x="6077310" y="4059820"/>
                </a:cubicBezTo>
                <a:cubicBezTo>
                  <a:pt x="6308213" y="4140074"/>
                  <a:pt x="6508142" y="4125995"/>
                  <a:pt x="6733414" y="4147113"/>
                </a:cubicBezTo>
                <a:cubicBezTo>
                  <a:pt x="6858720" y="4128811"/>
                  <a:pt x="6663016" y="4200615"/>
                  <a:pt x="6744677" y="4190760"/>
                </a:cubicBezTo>
                <a:cubicBezTo>
                  <a:pt x="6988251" y="4238631"/>
                  <a:pt x="6619369" y="4220326"/>
                  <a:pt x="6653160" y="4238631"/>
                </a:cubicBezTo>
                <a:cubicBezTo>
                  <a:pt x="6943197" y="4351266"/>
                  <a:pt x="6305397" y="4206247"/>
                  <a:pt x="6484206" y="4411807"/>
                </a:cubicBezTo>
                <a:cubicBezTo>
                  <a:pt x="6351859" y="4272421"/>
                  <a:pt x="6274422" y="4482205"/>
                  <a:pt x="6140667" y="4365346"/>
                </a:cubicBezTo>
                <a:cubicBezTo>
                  <a:pt x="6182905" y="4473757"/>
                  <a:pt x="6046335" y="4362530"/>
                  <a:pt x="6001281" y="4370978"/>
                </a:cubicBezTo>
                <a:cubicBezTo>
                  <a:pt x="6006912" y="4417439"/>
                  <a:pt x="6305397" y="4546971"/>
                  <a:pt x="6437744" y="4537116"/>
                </a:cubicBezTo>
                <a:cubicBezTo>
                  <a:pt x="6513774" y="4580761"/>
                  <a:pt x="6757348" y="4408992"/>
                  <a:pt x="6660200" y="4528668"/>
                </a:cubicBezTo>
                <a:cubicBezTo>
                  <a:pt x="6717925" y="4527259"/>
                  <a:pt x="6938974" y="4492061"/>
                  <a:pt x="6755941" y="4565275"/>
                </a:cubicBezTo>
                <a:cubicBezTo>
                  <a:pt x="6572907" y="4570906"/>
                  <a:pt x="6702439" y="4618777"/>
                  <a:pt x="6798179" y="4625816"/>
                </a:cubicBezTo>
                <a:cubicBezTo>
                  <a:pt x="6747493" y="4644120"/>
                  <a:pt x="6664423" y="4642711"/>
                  <a:pt x="6791139" y="4694806"/>
                </a:cubicBezTo>
                <a:cubicBezTo>
                  <a:pt x="6685543" y="4661015"/>
                  <a:pt x="6688359" y="4734228"/>
                  <a:pt x="6609514" y="4742676"/>
                </a:cubicBezTo>
                <a:cubicBezTo>
                  <a:pt x="6736229" y="4742676"/>
                  <a:pt x="6639080" y="4815889"/>
                  <a:pt x="6571499" y="4784915"/>
                </a:cubicBezTo>
                <a:cubicBezTo>
                  <a:pt x="6671464" y="4835601"/>
                  <a:pt x="6536301" y="4811665"/>
                  <a:pt x="6512365" y="4835601"/>
                </a:cubicBezTo>
                <a:cubicBezTo>
                  <a:pt x="6399729" y="4865167"/>
                  <a:pt x="6571499" y="4915853"/>
                  <a:pt x="6667239" y="4924301"/>
                </a:cubicBezTo>
                <a:cubicBezTo>
                  <a:pt x="6798179" y="4904590"/>
                  <a:pt x="6861536" y="4979212"/>
                  <a:pt x="6691175" y="4974987"/>
                </a:cubicBezTo>
                <a:cubicBezTo>
                  <a:pt x="6791139" y="5052425"/>
                  <a:pt x="6603882" y="4967948"/>
                  <a:pt x="6578539" y="4970764"/>
                </a:cubicBezTo>
                <a:cubicBezTo>
                  <a:pt x="6663016" y="5029898"/>
                  <a:pt x="6579946" y="4993291"/>
                  <a:pt x="6586987" y="5066504"/>
                </a:cubicBezTo>
                <a:cubicBezTo>
                  <a:pt x="6553196" y="5043977"/>
                  <a:pt x="6433520" y="5081991"/>
                  <a:pt x="6371570" y="5046793"/>
                </a:cubicBezTo>
                <a:cubicBezTo>
                  <a:pt x="6285686" y="4914446"/>
                  <a:pt x="6353268" y="5156613"/>
                  <a:pt x="6270198" y="5097479"/>
                </a:cubicBezTo>
                <a:cubicBezTo>
                  <a:pt x="6237816" y="5114375"/>
                  <a:pt x="6143483" y="5110150"/>
                  <a:pt x="6095612" y="5056648"/>
                </a:cubicBezTo>
                <a:cubicBezTo>
                  <a:pt x="6047742" y="5067912"/>
                  <a:pt x="5942147" y="4996107"/>
                  <a:pt x="5957633" y="5091848"/>
                </a:cubicBezTo>
                <a:cubicBezTo>
                  <a:pt x="5846406" y="5112966"/>
                  <a:pt x="5647885" y="5152389"/>
                  <a:pt x="5549329" y="5048200"/>
                </a:cubicBezTo>
                <a:cubicBezTo>
                  <a:pt x="5509907" y="5045384"/>
                  <a:pt x="5376316" y="4789210"/>
                  <a:pt x="5419216" y="5037184"/>
                </a:cubicBezTo>
                <a:cubicBezTo>
                  <a:pt x="5405435" y="5090251"/>
                  <a:pt x="5433637" y="5220612"/>
                  <a:pt x="5443538" y="5420527"/>
                </a:cubicBezTo>
                <a:cubicBezTo>
                  <a:pt x="5476547" y="5566524"/>
                  <a:pt x="5452941" y="5652539"/>
                  <a:pt x="5316855" y="5635849"/>
                </a:cubicBezTo>
                <a:cubicBezTo>
                  <a:pt x="5141790" y="5647943"/>
                  <a:pt x="5148706" y="5638788"/>
                  <a:pt x="5155938" y="5481815"/>
                </a:cubicBezTo>
                <a:lnTo>
                  <a:pt x="5158239" y="5413630"/>
                </a:lnTo>
                <a:lnTo>
                  <a:pt x="5147349" y="5413910"/>
                </a:lnTo>
                <a:cubicBezTo>
                  <a:pt x="5106936" y="5406991"/>
                  <a:pt x="5009142" y="5367002"/>
                  <a:pt x="4989556" y="5369179"/>
                </a:cubicBezTo>
                <a:cubicBezTo>
                  <a:pt x="5094015" y="5442300"/>
                  <a:pt x="4991296" y="5397034"/>
                  <a:pt x="5000002" y="5487565"/>
                </a:cubicBezTo>
                <a:cubicBezTo>
                  <a:pt x="4958218" y="5459710"/>
                  <a:pt x="4810235" y="5506715"/>
                  <a:pt x="4733631" y="5463192"/>
                </a:cubicBezTo>
                <a:cubicBezTo>
                  <a:pt x="4627433" y="5299540"/>
                  <a:pt x="4711000" y="5598988"/>
                  <a:pt x="4608281" y="5525867"/>
                </a:cubicBezTo>
                <a:cubicBezTo>
                  <a:pt x="4568239" y="5546759"/>
                  <a:pt x="4451593" y="5541535"/>
                  <a:pt x="4392400" y="5475378"/>
                </a:cubicBezTo>
                <a:cubicBezTo>
                  <a:pt x="4333206" y="5489305"/>
                  <a:pt x="4202634" y="5400516"/>
                  <a:pt x="4221784" y="5518903"/>
                </a:cubicBezTo>
                <a:cubicBezTo>
                  <a:pt x="4084248" y="5545017"/>
                  <a:pt x="3838769" y="5593764"/>
                  <a:pt x="3716900" y="5464932"/>
                </a:cubicBezTo>
                <a:cubicBezTo>
                  <a:pt x="3668153" y="5461450"/>
                  <a:pt x="3502964" y="5144681"/>
                  <a:pt x="3556012" y="5451309"/>
                </a:cubicBezTo>
                <a:cubicBezTo>
                  <a:pt x="3538971" y="5516929"/>
                  <a:pt x="3573844" y="5678124"/>
                  <a:pt x="3586087" y="5925327"/>
                </a:cubicBezTo>
                <a:cubicBezTo>
                  <a:pt x="3626903" y="6105857"/>
                  <a:pt x="3597713" y="6212218"/>
                  <a:pt x="3429439" y="6191581"/>
                </a:cubicBezTo>
                <a:cubicBezTo>
                  <a:pt x="3182039" y="6208670"/>
                  <a:pt x="3228553" y="6191443"/>
                  <a:pt x="3233660" y="5906278"/>
                </a:cubicBezTo>
                <a:cubicBezTo>
                  <a:pt x="3238767" y="5735413"/>
                  <a:pt x="3311855" y="5413344"/>
                  <a:pt x="3288620" y="5337841"/>
                </a:cubicBezTo>
                <a:cubicBezTo>
                  <a:pt x="3224204" y="5127182"/>
                  <a:pt x="3124968" y="5473637"/>
                  <a:pt x="3046625" y="5386589"/>
                </a:cubicBezTo>
                <a:cubicBezTo>
                  <a:pt x="2935202" y="5491047"/>
                  <a:pt x="2804628" y="5522385"/>
                  <a:pt x="2640976" y="5576354"/>
                </a:cubicBezTo>
                <a:cubicBezTo>
                  <a:pt x="2658386" y="5384847"/>
                  <a:pt x="2454692" y="5661663"/>
                  <a:pt x="2473842" y="5524125"/>
                </a:cubicBezTo>
                <a:cubicBezTo>
                  <a:pt x="2462418" y="5504539"/>
                  <a:pt x="2135780" y="5611957"/>
                  <a:pt x="2183935" y="5467663"/>
                </a:cubicBezTo>
                <a:lnTo>
                  <a:pt x="2184849" y="5465670"/>
                </a:lnTo>
                <a:lnTo>
                  <a:pt x="2150410" y="5472083"/>
                </a:lnTo>
                <a:cubicBezTo>
                  <a:pt x="2034603" y="5492699"/>
                  <a:pt x="1869045" y="5511807"/>
                  <a:pt x="1781333" y="5419083"/>
                </a:cubicBezTo>
                <a:cubicBezTo>
                  <a:pt x="1741236" y="5416219"/>
                  <a:pt x="1605361" y="5155663"/>
                  <a:pt x="1648995" y="5407878"/>
                </a:cubicBezTo>
                <a:cubicBezTo>
                  <a:pt x="1634979" y="5461853"/>
                  <a:pt x="1663663" y="5594444"/>
                  <a:pt x="1673733" y="5797780"/>
                </a:cubicBezTo>
                <a:cubicBezTo>
                  <a:pt x="1707306" y="5946274"/>
                  <a:pt x="1683296" y="6033761"/>
                  <a:pt x="1544883" y="6016786"/>
                </a:cubicBezTo>
                <a:cubicBezTo>
                  <a:pt x="1341385" y="6030843"/>
                  <a:pt x="1379645" y="6016673"/>
                  <a:pt x="1383845" y="5782111"/>
                </a:cubicBezTo>
                <a:cubicBezTo>
                  <a:pt x="1388046" y="5641567"/>
                  <a:pt x="1448164" y="5376650"/>
                  <a:pt x="1429052" y="5314546"/>
                </a:cubicBezTo>
                <a:cubicBezTo>
                  <a:pt x="1376068" y="5141268"/>
                  <a:pt x="1294441" y="5426244"/>
                  <a:pt x="1230000" y="5354642"/>
                </a:cubicBezTo>
                <a:cubicBezTo>
                  <a:pt x="1138350" y="5440565"/>
                  <a:pt x="1030947" y="5466341"/>
                  <a:pt x="896336" y="5510734"/>
                </a:cubicBezTo>
                <a:cubicBezTo>
                  <a:pt x="910656" y="5353210"/>
                  <a:pt x="743109" y="5580904"/>
                  <a:pt x="758860" y="5467773"/>
                </a:cubicBezTo>
                <a:cubicBezTo>
                  <a:pt x="748837" y="5450588"/>
                  <a:pt x="443813" y="5552263"/>
                  <a:pt x="532599" y="5394739"/>
                </a:cubicBezTo>
                <a:cubicBezTo>
                  <a:pt x="462430" y="5443429"/>
                  <a:pt x="304906" y="5434836"/>
                  <a:pt x="442381" y="5357507"/>
                </a:cubicBezTo>
                <a:cubicBezTo>
                  <a:pt x="241896" y="5394739"/>
                  <a:pt x="402284" y="5288769"/>
                  <a:pt x="505391" y="5294497"/>
                </a:cubicBezTo>
                <a:cubicBezTo>
                  <a:pt x="410877" y="5280177"/>
                  <a:pt x="304906" y="5310249"/>
                  <a:pt x="223279" y="5277313"/>
                </a:cubicBezTo>
                <a:cubicBezTo>
                  <a:pt x="130198" y="5337458"/>
                  <a:pt x="188910" y="5235783"/>
                  <a:pt x="123037" y="5265856"/>
                </a:cubicBezTo>
                <a:cubicBezTo>
                  <a:pt x="121605" y="5217167"/>
                  <a:pt x="170295" y="5172773"/>
                  <a:pt x="58596" y="5221462"/>
                </a:cubicBezTo>
                <a:cubicBezTo>
                  <a:pt x="-136162" y="5247239"/>
                  <a:pt x="231871" y="5124084"/>
                  <a:pt x="57163" y="5132676"/>
                </a:cubicBezTo>
                <a:cubicBezTo>
                  <a:pt x="130198" y="5082556"/>
                  <a:pt x="236168" y="5042459"/>
                  <a:pt x="372211" y="5061074"/>
                </a:cubicBezTo>
                <a:cubicBezTo>
                  <a:pt x="439517" y="5128381"/>
                  <a:pt x="697284" y="4965129"/>
                  <a:pt x="528303" y="5022410"/>
                </a:cubicBezTo>
                <a:cubicBezTo>
                  <a:pt x="571264" y="4899255"/>
                  <a:pt x="468158" y="5022410"/>
                  <a:pt x="383667" y="5056779"/>
                </a:cubicBezTo>
                <a:cubicBezTo>
                  <a:pt x="436653" y="4973721"/>
                  <a:pt x="360755" y="4972288"/>
                  <a:pt x="312065" y="5013818"/>
                </a:cubicBezTo>
                <a:cubicBezTo>
                  <a:pt x="284857" y="4989473"/>
                  <a:pt x="240464" y="4933624"/>
                  <a:pt x="155974" y="4962265"/>
                </a:cubicBezTo>
                <a:cubicBezTo>
                  <a:pt x="264809" y="4874910"/>
                  <a:pt x="140221" y="4896391"/>
                  <a:pt x="77212" y="4912143"/>
                </a:cubicBezTo>
                <a:cubicBezTo>
                  <a:pt x="-108953" y="4870614"/>
                  <a:pt x="259081" y="4864886"/>
                  <a:pt x="104421" y="4806172"/>
                </a:cubicBezTo>
                <a:cubicBezTo>
                  <a:pt x="150246" y="4781828"/>
                  <a:pt x="549783" y="4811900"/>
                  <a:pt x="442381" y="4760347"/>
                </a:cubicBezTo>
                <a:cubicBezTo>
                  <a:pt x="416605" y="4714522"/>
                  <a:pt x="337842" y="4771803"/>
                  <a:pt x="292017" y="4701634"/>
                </a:cubicBezTo>
                <a:cubicBezTo>
                  <a:pt x="137357" y="4741731"/>
                  <a:pt x="376508" y="4605687"/>
                  <a:pt x="249056" y="4640056"/>
                </a:cubicBezTo>
                <a:cubicBezTo>
                  <a:pt x="87237" y="4632897"/>
                  <a:pt x="210392" y="4582775"/>
                  <a:pt x="294881" y="4588503"/>
                </a:cubicBezTo>
                <a:cubicBezTo>
                  <a:pt x="472453" y="4502581"/>
                  <a:pt x="163134" y="4535518"/>
                  <a:pt x="115877" y="4451027"/>
                </a:cubicBezTo>
                <a:cubicBezTo>
                  <a:pt x="177454" y="4369402"/>
                  <a:pt x="158838" y="4356513"/>
                  <a:pt x="57163" y="4356513"/>
                </a:cubicBezTo>
                <a:cubicBezTo>
                  <a:pt x="-108953" y="4273455"/>
                  <a:pt x="299178" y="4365105"/>
                  <a:pt x="148813" y="4296368"/>
                </a:cubicBezTo>
                <a:cubicBezTo>
                  <a:pt x="204664" y="4266296"/>
                  <a:pt x="310634" y="4269160"/>
                  <a:pt x="395123" y="4263431"/>
                </a:cubicBezTo>
                <a:cubicBezTo>
                  <a:pt x="476750" y="4322144"/>
                  <a:pt x="854807" y="4209014"/>
                  <a:pt x="711604" y="4181805"/>
                </a:cubicBezTo>
                <a:cubicBezTo>
                  <a:pt x="576993" y="4213309"/>
                  <a:pt x="754565" y="4082995"/>
                  <a:pt x="621385" y="4147436"/>
                </a:cubicBezTo>
                <a:cubicBezTo>
                  <a:pt x="562672" y="4075834"/>
                  <a:pt x="410877" y="4143140"/>
                  <a:pt x="383667" y="4058650"/>
                </a:cubicBezTo>
                <a:cubicBezTo>
                  <a:pt x="207528" y="4022850"/>
                  <a:pt x="489638" y="4011393"/>
                  <a:pt x="345003" y="3994209"/>
                </a:cubicBezTo>
                <a:cubicBezTo>
                  <a:pt x="165998" y="3948384"/>
                  <a:pt x="303473" y="3922607"/>
                  <a:pt x="403716" y="3956976"/>
                </a:cubicBezTo>
                <a:cubicBezTo>
                  <a:pt x="558375" y="3952679"/>
                  <a:pt x="724491" y="3969863"/>
                  <a:pt x="894904" y="3926902"/>
                </a:cubicBezTo>
                <a:cubicBezTo>
                  <a:pt x="1055292" y="3892534"/>
                  <a:pt x="914953" y="3835252"/>
                  <a:pt x="821870" y="3849573"/>
                </a:cubicBezTo>
                <a:cubicBezTo>
                  <a:pt x="804685" y="3762219"/>
                  <a:pt x="694419" y="3893966"/>
                  <a:pt x="700147" y="3795155"/>
                </a:cubicBezTo>
                <a:cubicBezTo>
                  <a:pt x="628546" y="3813772"/>
                  <a:pt x="585585" y="3775107"/>
                  <a:pt x="493935" y="3790860"/>
                </a:cubicBezTo>
                <a:cubicBezTo>
                  <a:pt x="532599" y="3709233"/>
                  <a:pt x="253353" y="3785132"/>
                  <a:pt x="312065" y="3713530"/>
                </a:cubicBezTo>
                <a:cubicBezTo>
                  <a:pt x="446677" y="3650520"/>
                  <a:pt x="204664" y="3661977"/>
                  <a:pt x="316362" y="3611855"/>
                </a:cubicBezTo>
                <a:cubicBezTo>
                  <a:pt x="506822" y="3570326"/>
                  <a:pt x="710171" y="3611855"/>
                  <a:pt x="897768" y="3558870"/>
                </a:cubicBezTo>
                <a:cubicBezTo>
                  <a:pt x="670074" y="3472948"/>
                  <a:pt x="1026651" y="3484404"/>
                  <a:pt x="1093956" y="3412802"/>
                </a:cubicBezTo>
                <a:cubicBezTo>
                  <a:pt x="1030947" y="3338337"/>
                  <a:pt x="987986" y="3448603"/>
                  <a:pt x="932137" y="3418531"/>
                </a:cubicBezTo>
                <a:cubicBezTo>
                  <a:pt x="864831" y="3399913"/>
                  <a:pt x="894904" y="3422826"/>
                  <a:pt x="817574" y="3451467"/>
                </a:cubicBezTo>
                <a:cubicBezTo>
                  <a:pt x="668643" y="3428554"/>
                  <a:pt x="538327" y="3415667"/>
                  <a:pt x="419469" y="3301104"/>
                </a:cubicBezTo>
                <a:cubicBezTo>
                  <a:pt x="501094" y="3225205"/>
                  <a:pt x="774613" y="3215182"/>
                  <a:pt x="917817" y="3149308"/>
                </a:cubicBezTo>
                <a:cubicBezTo>
                  <a:pt x="860535" y="3061953"/>
                  <a:pt x="996578" y="3073409"/>
                  <a:pt x="947889" y="3037609"/>
                </a:cubicBezTo>
                <a:cubicBezTo>
                  <a:pt x="803254" y="3155036"/>
                  <a:pt x="678666" y="3049066"/>
                  <a:pt x="539760" y="2966008"/>
                </a:cubicBezTo>
                <a:cubicBezTo>
                  <a:pt x="506822" y="2875789"/>
                  <a:pt x="1013762" y="2983192"/>
                  <a:pt x="787501" y="2882949"/>
                </a:cubicBezTo>
                <a:cubicBezTo>
                  <a:pt x="767452" y="2874357"/>
                  <a:pt x="539760" y="2774115"/>
                  <a:pt x="604200" y="2723993"/>
                </a:cubicBezTo>
                <a:cubicBezTo>
                  <a:pt x="760293" y="2660983"/>
                  <a:pt x="946458" y="2768387"/>
                  <a:pt x="1086797" y="2650960"/>
                </a:cubicBezTo>
                <a:cubicBezTo>
                  <a:pt x="1032380" y="2701080"/>
                  <a:pt x="920681" y="2514916"/>
                  <a:pt x="811846" y="2517780"/>
                </a:cubicBezTo>
                <a:cubicBezTo>
                  <a:pt x="755996" y="2503459"/>
                  <a:pt x="511119" y="2398922"/>
                  <a:pt x="605633" y="2376009"/>
                </a:cubicBezTo>
                <a:cubicBezTo>
                  <a:pt x="710171" y="2427562"/>
                  <a:pt x="668643" y="2312999"/>
                  <a:pt x="744540" y="2354528"/>
                </a:cubicBezTo>
                <a:cubicBezTo>
                  <a:pt x="894904" y="2450475"/>
                  <a:pt x="753132" y="2284359"/>
                  <a:pt x="844782" y="2285790"/>
                </a:cubicBezTo>
                <a:cubicBezTo>
                  <a:pt x="1055292" y="2318728"/>
                  <a:pt x="889176" y="2214188"/>
                  <a:pt x="787501" y="2185548"/>
                </a:cubicBezTo>
                <a:cubicBezTo>
                  <a:pt x="796093" y="2171227"/>
                  <a:pt x="692987" y="2099625"/>
                  <a:pt x="783206" y="2098194"/>
                </a:cubicBezTo>
                <a:cubicBezTo>
                  <a:pt x="847646" y="2025160"/>
                  <a:pt x="1093956" y="2148315"/>
                  <a:pt x="1003739" y="2053800"/>
                </a:cubicBezTo>
                <a:cubicBezTo>
                  <a:pt x="1138350" y="2093897"/>
                  <a:pt x="1318787" y="2092466"/>
                  <a:pt x="1413301" y="1949263"/>
                </a:cubicBezTo>
                <a:cubicBezTo>
                  <a:pt x="1398981" y="1904869"/>
                  <a:pt x="1135486" y="2093897"/>
                  <a:pt x="1063884" y="2007975"/>
                </a:cubicBezTo>
                <a:cubicBezTo>
                  <a:pt x="1244321" y="1847587"/>
                  <a:pt x="963642" y="2085305"/>
                  <a:pt x="935001" y="1947830"/>
                </a:cubicBezTo>
                <a:cubicBezTo>
                  <a:pt x="1103981" y="1837564"/>
                  <a:pt x="721627" y="2022296"/>
                  <a:pt x="887743" y="1889117"/>
                </a:cubicBezTo>
                <a:cubicBezTo>
                  <a:pt x="836190" y="1899140"/>
                  <a:pt x="585585" y="1833267"/>
                  <a:pt x="787501" y="1817515"/>
                </a:cubicBezTo>
                <a:cubicBezTo>
                  <a:pt x="854807" y="1702952"/>
                  <a:pt x="996578" y="1847587"/>
                  <a:pt x="1089661" y="1843292"/>
                </a:cubicBezTo>
                <a:cubicBezTo>
                  <a:pt x="1012331" y="1717273"/>
                  <a:pt x="1459126" y="1985063"/>
                  <a:pt x="1413301" y="1781714"/>
                </a:cubicBezTo>
                <a:cubicBezTo>
                  <a:pt x="1323082" y="1840428"/>
                  <a:pt x="1327379" y="1767393"/>
                  <a:pt x="1234296" y="1775985"/>
                </a:cubicBezTo>
                <a:cubicBezTo>
                  <a:pt x="1282985" y="1691496"/>
                  <a:pt x="1134053" y="1748777"/>
                  <a:pt x="1063884" y="1724432"/>
                </a:cubicBezTo>
                <a:cubicBezTo>
                  <a:pt x="914953" y="1672879"/>
                  <a:pt x="1242888" y="1659991"/>
                  <a:pt x="1046700" y="1591254"/>
                </a:cubicBezTo>
                <a:cubicBezTo>
                  <a:pt x="924976" y="1531108"/>
                  <a:pt x="1158399" y="1546860"/>
                  <a:pt x="1018059" y="1486714"/>
                </a:cubicBezTo>
                <a:cubicBezTo>
                  <a:pt x="1020923" y="1436594"/>
                  <a:pt x="1351723" y="1604141"/>
                  <a:pt x="1207088" y="1406520"/>
                </a:cubicBezTo>
                <a:cubicBezTo>
                  <a:pt x="1297305" y="1449481"/>
                  <a:pt x="1335971" y="1366423"/>
                  <a:pt x="1218544" y="1366423"/>
                </a:cubicBezTo>
                <a:cubicBezTo>
                  <a:pt x="1280121" y="1342079"/>
                  <a:pt x="1091092" y="1145890"/>
                  <a:pt x="1242888" y="1204604"/>
                </a:cubicBezTo>
                <a:cubicBezTo>
                  <a:pt x="1287282" y="1175963"/>
                  <a:pt x="1340266" y="1171667"/>
                  <a:pt x="1356019" y="1271909"/>
                </a:cubicBezTo>
                <a:cubicBezTo>
                  <a:pt x="1482039" y="1386472"/>
                  <a:pt x="1298738" y="1071424"/>
                  <a:pt x="1317354" y="1071424"/>
                </a:cubicBezTo>
                <a:cubicBezTo>
                  <a:pt x="1451965" y="1214628"/>
                  <a:pt x="1400412" y="1006983"/>
                  <a:pt x="1416165" y="923925"/>
                </a:cubicBezTo>
                <a:cubicBezTo>
                  <a:pt x="1519271" y="949702"/>
                  <a:pt x="1413301" y="1091473"/>
                  <a:pt x="1487767" y="1081449"/>
                </a:cubicBezTo>
                <a:cubicBezTo>
                  <a:pt x="1668203" y="964022"/>
                  <a:pt x="1506382" y="1120113"/>
                  <a:pt x="1480606" y="1201740"/>
                </a:cubicBezTo>
                <a:cubicBezTo>
                  <a:pt x="1446237" y="1397928"/>
                  <a:pt x="1537887" y="1118682"/>
                  <a:pt x="1589441" y="1191715"/>
                </a:cubicBezTo>
                <a:cubicBezTo>
                  <a:pt x="1663906" y="1175963"/>
                  <a:pt x="1779902" y="1117249"/>
                  <a:pt x="1662475" y="1231812"/>
                </a:cubicBezTo>
                <a:cubicBezTo>
                  <a:pt x="1825727" y="1277637"/>
                  <a:pt x="1629537" y="1284798"/>
                  <a:pt x="1572256" y="1291957"/>
                </a:cubicBezTo>
                <a:cubicBezTo>
                  <a:pt x="1682524" y="1296254"/>
                  <a:pt x="1722620" y="1405089"/>
                  <a:pt x="1580848" y="1397928"/>
                </a:cubicBezTo>
                <a:cubicBezTo>
                  <a:pt x="1449101" y="1276206"/>
                  <a:pt x="1433349" y="1612733"/>
                  <a:pt x="1546479" y="1591254"/>
                </a:cubicBezTo>
                <a:cubicBezTo>
                  <a:pt x="1643858" y="1469530"/>
                  <a:pt x="1718324" y="1367856"/>
                  <a:pt x="1871552" y="1362128"/>
                </a:cubicBezTo>
                <a:cubicBezTo>
                  <a:pt x="1788494" y="1438025"/>
                  <a:pt x="1977523" y="1486714"/>
                  <a:pt x="1835750" y="1538268"/>
                </a:cubicBezTo>
                <a:cubicBezTo>
                  <a:pt x="2029076" y="1608438"/>
                  <a:pt x="1746964" y="1634215"/>
                  <a:pt x="1764149" y="1685768"/>
                </a:cubicBezTo>
                <a:cubicBezTo>
                  <a:pt x="1904488" y="1704384"/>
                  <a:pt x="1838615" y="1730160"/>
                  <a:pt x="1755557" y="1800331"/>
                </a:cubicBezTo>
                <a:cubicBezTo>
                  <a:pt x="1772741" y="1783146"/>
                  <a:pt x="1997571" y="1851884"/>
                  <a:pt x="2077765" y="1916325"/>
                </a:cubicBezTo>
                <a:cubicBezTo>
                  <a:pt x="2037668" y="2038049"/>
                  <a:pt x="1900193" y="1920622"/>
                  <a:pt x="1860096" y="2006544"/>
                </a:cubicBezTo>
                <a:cubicBezTo>
                  <a:pt x="1774174" y="1874797"/>
                  <a:pt x="1679659" y="2083874"/>
                  <a:pt x="1625242" y="1926350"/>
                </a:cubicBezTo>
                <a:cubicBezTo>
                  <a:pt x="1630970" y="2045208"/>
                  <a:pt x="1536456" y="1963583"/>
                  <a:pt x="1522135" y="1899140"/>
                </a:cubicBezTo>
                <a:cubicBezTo>
                  <a:pt x="1427621" y="1932078"/>
                  <a:pt x="1646722" y="2026592"/>
                  <a:pt x="1689683" y="2049505"/>
                </a:cubicBezTo>
                <a:cubicBezTo>
                  <a:pt x="1731213" y="2189844"/>
                  <a:pt x="1958906" y="1942102"/>
                  <a:pt x="2039100" y="2113946"/>
                </a:cubicBezTo>
                <a:cubicBezTo>
                  <a:pt x="2104973" y="2060961"/>
                  <a:pt x="2432910" y="2138291"/>
                  <a:pt x="2215240" y="2164068"/>
                </a:cubicBezTo>
                <a:cubicBezTo>
                  <a:pt x="2229561" y="2222780"/>
                  <a:pt x="2112134" y="2284359"/>
                  <a:pt x="2021915" y="2218485"/>
                </a:cubicBezTo>
                <a:cubicBezTo>
                  <a:pt x="2157959" y="2288654"/>
                  <a:pt x="2016187" y="2308703"/>
                  <a:pt x="1950313" y="2242829"/>
                </a:cubicBezTo>
                <a:cubicBezTo>
                  <a:pt x="1951746" y="2367417"/>
                  <a:pt x="1792789" y="2265742"/>
                  <a:pt x="1725485" y="2271470"/>
                </a:cubicBezTo>
                <a:cubicBezTo>
                  <a:pt x="1798518" y="2403217"/>
                  <a:pt x="2007595" y="2434722"/>
                  <a:pt x="2126454" y="2324456"/>
                </a:cubicBezTo>
                <a:cubicBezTo>
                  <a:pt x="2135046" y="2428994"/>
                  <a:pt x="2242448" y="2321592"/>
                  <a:pt x="2292571" y="2370281"/>
                </a:cubicBezTo>
                <a:cubicBezTo>
                  <a:pt x="2422527" y="2371354"/>
                  <a:pt x="2355132" y="2391761"/>
                  <a:pt x="2300021" y="2431500"/>
                </a:cubicBezTo>
                <a:lnTo>
                  <a:pt x="2293389" y="2437073"/>
                </a:lnTo>
                <a:lnTo>
                  <a:pt x="2357703" y="2434619"/>
                </a:lnTo>
                <a:cubicBezTo>
                  <a:pt x="2504309" y="2435384"/>
                  <a:pt x="2680583" y="2457827"/>
                  <a:pt x="2508662" y="2381659"/>
                </a:cubicBezTo>
                <a:cubicBezTo>
                  <a:pt x="2484288" y="2371213"/>
                  <a:pt x="2207473" y="2249345"/>
                  <a:pt x="2285816" y="2188410"/>
                </a:cubicBezTo>
                <a:cubicBezTo>
                  <a:pt x="2475584" y="2111806"/>
                  <a:pt x="2701911" y="2242381"/>
                  <a:pt x="2872527" y="2099621"/>
                </a:cubicBezTo>
                <a:cubicBezTo>
                  <a:pt x="2806370" y="2160554"/>
                  <a:pt x="2670574" y="1934227"/>
                  <a:pt x="2538259" y="1937709"/>
                </a:cubicBezTo>
                <a:cubicBezTo>
                  <a:pt x="2470360" y="1920299"/>
                  <a:pt x="2172654" y="1793208"/>
                  <a:pt x="2287558" y="1765353"/>
                </a:cubicBezTo>
                <a:cubicBezTo>
                  <a:pt x="2414649" y="1828028"/>
                  <a:pt x="2364161" y="1688750"/>
                  <a:pt x="2456432" y="1739237"/>
                </a:cubicBezTo>
                <a:cubicBezTo>
                  <a:pt x="2639236" y="1855884"/>
                  <a:pt x="2466878" y="1653930"/>
                  <a:pt x="2578301" y="1655670"/>
                </a:cubicBezTo>
                <a:cubicBezTo>
                  <a:pt x="2834225" y="1695713"/>
                  <a:pt x="2632272" y="1568621"/>
                  <a:pt x="2508662" y="1533802"/>
                </a:cubicBezTo>
                <a:cubicBezTo>
                  <a:pt x="2519107" y="1516392"/>
                  <a:pt x="2393757" y="1429343"/>
                  <a:pt x="2503439" y="1427603"/>
                </a:cubicBezTo>
                <a:cubicBezTo>
                  <a:pt x="2581783" y="1338812"/>
                  <a:pt x="2881231" y="1488536"/>
                  <a:pt x="2771550" y="1373632"/>
                </a:cubicBezTo>
                <a:cubicBezTo>
                  <a:pt x="2935202" y="1422379"/>
                  <a:pt x="3154565" y="1420639"/>
                  <a:pt x="3269470" y="1246541"/>
                </a:cubicBezTo>
                <a:cubicBezTo>
                  <a:pt x="3252060" y="1192570"/>
                  <a:pt x="2931720" y="1422379"/>
                  <a:pt x="2844671" y="1317920"/>
                </a:cubicBezTo>
                <a:cubicBezTo>
                  <a:pt x="3064034" y="1122931"/>
                  <a:pt x="2722803" y="1411933"/>
                  <a:pt x="2687983" y="1244799"/>
                </a:cubicBezTo>
                <a:cubicBezTo>
                  <a:pt x="2893419" y="1110745"/>
                  <a:pt x="2428577" y="1335330"/>
                  <a:pt x="2630530" y="1173420"/>
                </a:cubicBezTo>
                <a:cubicBezTo>
                  <a:pt x="2567855" y="1185606"/>
                  <a:pt x="2263185" y="1105521"/>
                  <a:pt x="2508662" y="1086371"/>
                </a:cubicBezTo>
                <a:cubicBezTo>
                  <a:pt x="2590489" y="947093"/>
                  <a:pt x="2762844" y="1122931"/>
                  <a:pt x="2876009" y="1117709"/>
                </a:cubicBezTo>
                <a:cubicBezTo>
                  <a:pt x="2781996" y="964502"/>
                  <a:pt x="3325181" y="1290065"/>
                  <a:pt x="3269470" y="1042846"/>
                </a:cubicBezTo>
                <a:cubicBezTo>
                  <a:pt x="3159787" y="1114227"/>
                  <a:pt x="3165011" y="1025436"/>
                  <a:pt x="3051847" y="1035882"/>
                </a:cubicBezTo>
                <a:cubicBezTo>
                  <a:pt x="3111040" y="933165"/>
                  <a:pt x="2929978" y="1002804"/>
                  <a:pt x="2844671" y="973206"/>
                </a:cubicBezTo>
                <a:cubicBezTo>
                  <a:pt x="2663609" y="910531"/>
                  <a:pt x="3062293" y="894863"/>
                  <a:pt x="2823779" y="811296"/>
                </a:cubicBezTo>
                <a:cubicBezTo>
                  <a:pt x="2675795" y="738175"/>
                  <a:pt x="2959576" y="757325"/>
                  <a:pt x="2788960" y="684204"/>
                </a:cubicBezTo>
                <a:cubicBezTo>
                  <a:pt x="2792442" y="623271"/>
                  <a:pt x="3194607" y="826964"/>
                  <a:pt x="3018769" y="586709"/>
                </a:cubicBezTo>
                <a:cubicBezTo>
                  <a:pt x="3128450" y="638938"/>
                  <a:pt x="3175457" y="537962"/>
                  <a:pt x="3032697" y="537962"/>
                </a:cubicBezTo>
                <a:cubicBezTo>
                  <a:pt x="3107558" y="508366"/>
                  <a:pt x="2877749" y="269851"/>
                  <a:pt x="3062293" y="341232"/>
                </a:cubicBezTo>
                <a:cubicBezTo>
                  <a:pt x="3116264" y="306412"/>
                  <a:pt x="3180679" y="301189"/>
                  <a:pt x="3199831" y="423057"/>
                </a:cubicBezTo>
                <a:cubicBezTo>
                  <a:pt x="3353037" y="562335"/>
                  <a:pt x="3130192" y="179320"/>
                  <a:pt x="3152823" y="179320"/>
                </a:cubicBezTo>
                <a:cubicBezTo>
                  <a:pt x="3316475" y="353418"/>
                  <a:pt x="3253800" y="100977"/>
                  <a:pt x="3272952" y="0"/>
                </a:cubicBez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1" name="Graphic 47"/>
          <p:cNvSpPr/>
          <p:nvPr userDrawn="1"/>
        </p:nvSpPr>
        <p:spPr>
          <a:xfrm>
            <a:off x="7219315" y="3047569"/>
            <a:ext cx="1135856" cy="1703785"/>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2" name="Graphic 47"/>
          <p:cNvSpPr/>
          <p:nvPr userDrawn="1"/>
        </p:nvSpPr>
        <p:spPr>
          <a:xfrm>
            <a:off x="7966426" y="3600044"/>
            <a:ext cx="885752" cy="132862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3" name="Freeform: Shape 12"/>
          <p:cNvSpPr/>
          <p:nvPr userDrawn="1"/>
        </p:nvSpPr>
        <p:spPr>
          <a:xfrm>
            <a:off x="8831129" y="4012375"/>
            <a:ext cx="312887" cy="841914"/>
          </a:xfrm>
          <a:custGeom>
            <a:avLst/>
            <a:gdLst>
              <a:gd name="connsiteX0" fmla="*/ 150537 w 417182"/>
              <a:gd name="connsiteY0" fmla="*/ 987116 h 1122552"/>
              <a:gd name="connsiteX1" fmla="*/ 150537 w 417182"/>
              <a:gd name="connsiteY1" fmla="*/ 987116 h 1122552"/>
              <a:gd name="connsiteX2" fmla="*/ 184647 w 417182"/>
              <a:gd name="connsiteY2" fmla="*/ 867904 h 1122552"/>
              <a:gd name="connsiteX3" fmla="*/ 184647 w 417182"/>
              <a:gd name="connsiteY3" fmla="*/ 867904 h 1122552"/>
              <a:gd name="connsiteX4" fmla="*/ 106436 w 417182"/>
              <a:gd name="connsiteY4" fmla="*/ 864804 h 1122552"/>
              <a:gd name="connsiteX5" fmla="*/ 167075 w 417182"/>
              <a:gd name="connsiteY5" fmla="*/ 875140 h 1122552"/>
              <a:gd name="connsiteX6" fmla="*/ 106436 w 417182"/>
              <a:gd name="connsiteY6" fmla="*/ 864804 h 1122552"/>
              <a:gd name="connsiteX7" fmla="*/ 52342 w 417182"/>
              <a:gd name="connsiteY7" fmla="*/ 839997 h 1122552"/>
              <a:gd name="connsiteX8" fmla="*/ 52342 w 417182"/>
              <a:gd name="connsiteY8" fmla="*/ 839997 h 1122552"/>
              <a:gd name="connsiteX9" fmla="*/ 271472 w 417182"/>
              <a:gd name="connsiteY9" fmla="*/ 512336 h 1122552"/>
              <a:gd name="connsiteX10" fmla="*/ 271472 w 417182"/>
              <a:gd name="connsiteY10" fmla="*/ 512336 h 1122552"/>
              <a:gd name="connsiteX11" fmla="*/ 313851 w 417182"/>
              <a:gd name="connsiteY11" fmla="*/ 324560 h 1122552"/>
              <a:gd name="connsiteX12" fmla="*/ 313851 w 417182"/>
              <a:gd name="connsiteY12" fmla="*/ 324560 h 1122552"/>
              <a:gd name="connsiteX13" fmla="*/ 243908 w 417182"/>
              <a:gd name="connsiteY13" fmla="*/ 324560 h 1122552"/>
              <a:gd name="connsiteX14" fmla="*/ 278707 w 417182"/>
              <a:gd name="connsiteY14" fmla="*/ 339720 h 1122552"/>
              <a:gd name="connsiteX15" fmla="*/ 243908 w 417182"/>
              <a:gd name="connsiteY15" fmla="*/ 324560 h 1122552"/>
              <a:gd name="connsiteX16" fmla="*/ 330733 w 417182"/>
              <a:gd name="connsiteY16" fmla="*/ 318703 h 1122552"/>
              <a:gd name="connsiteX17" fmla="*/ 330733 w 417182"/>
              <a:gd name="connsiteY17" fmla="*/ 318703 h 1122552"/>
              <a:gd name="connsiteX18" fmla="*/ 345204 w 417182"/>
              <a:gd name="connsiteY18" fmla="*/ 311123 h 1122552"/>
              <a:gd name="connsiteX19" fmla="*/ 345204 w 417182"/>
              <a:gd name="connsiteY19" fmla="*/ 311123 h 1122552"/>
              <a:gd name="connsiteX20" fmla="*/ 371045 w 417182"/>
              <a:gd name="connsiteY20" fmla="*/ 272534 h 1122552"/>
              <a:gd name="connsiteX21" fmla="*/ 369322 w 417182"/>
              <a:gd name="connsiteY21" fmla="*/ 279769 h 1122552"/>
              <a:gd name="connsiteX22" fmla="*/ 371045 w 417182"/>
              <a:gd name="connsiteY22" fmla="*/ 272534 h 1122552"/>
              <a:gd name="connsiteX23" fmla="*/ 399297 w 417182"/>
              <a:gd name="connsiteY23" fmla="*/ 215684 h 1122552"/>
              <a:gd name="connsiteX24" fmla="*/ 399297 w 417182"/>
              <a:gd name="connsiteY24" fmla="*/ 215684 h 1122552"/>
              <a:gd name="connsiteX25" fmla="*/ 362431 w 417182"/>
              <a:gd name="connsiteY25" fmla="*/ 208794 h 1122552"/>
              <a:gd name="connsiteX26" fmla="*/ 369667 w 417182"/>
              <a:gd name="connsiteY26" fmla="*/ 214306 h 1122552"/>
              <a:gd name="connsiteX27" fmla="*/ 362431 w 417182"/>
              <a:gd name="connsiteY27" fmla="*/ 208794 h 1122552"/>
              <a:gd name="connsiteX28" fmla="*/ 401365 w 417182"/>
              <a:gd name="connsiteY28" fmla="*/ 167448 h 1122552"/>
              <a:gd name="connsiteX29" fmla="*/ 383104 w 417182"/>
              <a:gd name="connsiteY29" fmla="*/ 182264 h 1122552"/>
              <a:gd name="connsiteX30" fmla="*/ 401365 w 417182"/>
              <a:gd name="connsiteY30" fmla="*/ 167448 h 1122552"/>
              <a:gd name="connsiteX31" fmla="*/ 309716 w 417182"/>
              <a:gd name="connsiteY31" fmla="*/ 143675 h 1122552"/>
              <a:gd name="connsiteX32" fmla="*/ 314540 w 417182"/>
              <a:gd name="connsiteY32" fmla="*/ 155045 h 1122552"/>
              <a:gd name="connsiteX33" fmla="*/ 309716 w 417182"/>
              <a:gd name="connsiteY33" fmla="*/ 143675 h 1122552"/>
              <a:gd name="connsiteX34" fmla="*/ 317985 w 417182"/>
              <a:gd name="connsiteY34" fmla="*/ 101296 h 1122552"/>
              <a:gd name="connsiteX35" fmla="*/ 325909 w 417182"/>
              <a:gd name="connsiteY35" fmla="*/ 115767 h 1122552"/>
              <a:gd name="connsiteX36" fmla="*/ 317985 w 417182"/>
              <a:gd name="connsiteY36" fmla="*/ 101296 h 1122552"/>
              <a:gd name="connsiteX37" fmla="*/ 340725 w 417182"/>
              <a:gd name="connsiteY37" fmla="*/ 0 h 1122552"/>
              <a:gd name="connsiteX38" fmla="*/ 357952 w 417182"/>
              <a:gd name="connsiteY38" fmla="*/ 37900 h 1122552"/>
              <a:gd name="connsiteX39" fmla="*/ 356229 w 417182"/>
              <a:gd name="connsiteY39" fmla="*/ 66842 h 1122552"/>
              <a:gd name="connsiteX40" fmla="*/ 382414 w 417182"/>
              <a:gd name="connsiteY40" fmla="*/ 64430 h 1122552"/>
              <a:gd name="connsiteX41" fmla="*/ 399986 w 417182"/>
              <a:gd name="connsiteY41" fmla="*/ 74077 h 1122552"/>
              <a:gd name="connsiteX42" fmla="*/ 378280 w 417182"/>
              <a:gd name="connsiteY42" fmla="*/ 88548 h 1122552"/>
              <a:gd name="connsiteX43" fmla="*/ 380347 w 417182"/>
              <a:gd name="connsiteY43" fmla="*/ 114044 h 1122552"/>
              <a:gd name="connsiteX44" fmla="*/ 372078 w 417182"/>
              <a:gd name="connsiteY44" fmla="*/ 160557 h 1122552"/>
              <a:gd name="connsiteX45" fmla="*/ 406145 w 417182"/>
              <a:gd name="connsiteY45" fmla="*/ 122529 h 1122552"/>
              <a:gd name="connsiteX46" fmla="*/ 417182 w 417182"/>
              <a:gd name="connsiteY46" fmla="*/ 118254 h 1122552"/>
              <a:gd name="connsiteX47" fmla="*/ 417182 w 417182"/>
              <a:gd name="connsiteY47" fmla="*/ 252973 h 1122552"/>
              <a:gd name="connsiteX48" fmla="*/ 416438 w 417182"/>
              <a:gd name="connsiteY48" fmla="*/ 253154 h 1122552"/>
              <a:gd name="connsiteX49" fmla="*/ 391028 w 417182"/>
              <a:gd name="connsiteY49" fmla="*/ 241181 h 1122552"/>
              <a:gd name="connsiteX50" fmla="*/ 366221 w 417182"/>
              <a:gd name="connsiteY50" fmla="*/ 234634 h 1122552"/>
              <a:gd name="connsiteX51" fmla="*/ 406532 w 417182"/>
              <a:gd name="connsiteY51" fmla="*/ 270811 h 1122552"/>
              <a:gd name="connsiteX52" fmla="*/ 417182 w 417182"/>
              <a:gd name="connsiteY52" fmla="*/ 278708 h 1122552"/>
              <a:gd name="connsiteX53" fmla="*/ 417182 w 417182"/>
              <a:gd name="connsiteY53" fmla="*/ 324555 h 1122552"/>
              <a:gd name="connsiteX54" fmla="*/ 415146 w 417182"/>
              <a:gd name="connsiteY54" fmla="*/ 324215 h 1122552"/>
              <a:gd name="connsiteX55" fmla="*/ 417182 w 417182"/>
              <a:gd name="connsiteY55" fmla="*/ 326321 h 1122552"/>
              <a:gd name="connsiteX56" fmla="*/ 417182 w 417182"/>
              <a:gd name="connsiteY56" fmla="*/ 395968 h 1122552"/>
              <a:gd name="connsiteX57" fmla="*/ 405154 w 417182"/>
              <a:gd name="connsiteY57" fmla="*/ 393469 h 1122552"/>
              <a:gd name="connsiteX58" fmla="*/ 417182 w 417182"/>
              <a:gd name="connsiteY58" fmla="*/ 403573 h 1122552"/>
              <a:gd name="connsiteX59" fmla="*/ 417182 w 417182"/>
              <a:gd name="connsiteY59" fmla="*/ 1076079 h 1122552"/>
              <a:gd name="connsiteX60" fmla="*/ 408643 w 417182"/>
              <a:gd name="connsiteY60" fmla="*/ 1072003 h 1122552"/>
              <a:gd name="connsiteX61" fmla="*/ 402398 w 417182"/>
              <a:gd name="connsiteY61" fmla="*/ 1090135 h 1122552"/>
              <a:gd name="connsiteX62" fmla="*/ 364154 w 417182"/>
              <a:gd name="connsiteY62" fmla="*/ 1119765 h 1122552"/>
              <a:gd name="connsiteX63" fmla="*/ 343826 w 417182"/>
              <a:gd name="connsiteY63" fmla="*/ 1056370 h 1122552"/>
              <a:gd name="connsiteX64" fmla="*/ 295934 w 417182"/>
              <a:gd name="connsiteY64" fmla="*/ 1066017 h 1122552"/>
              <a:gd name="connsiteX65" fmla="*/ 215656 w 417182"/>
              <a:gd name="connsiteY65" fmla="*/ 1103572 h 1122552"/>
              <a:gd name="connsiteX66" fmla="*/ 182579 w 417182"/>
              <a:gd name="connsiteY66" fmla="*/ 1093235 h 1122552"/>
              <a:gd name="connsiteX67" fmla="*/ 128142 w 417182"/>
              <a:gd name="connsiteY67" fmla="*/ 1075664 h 1122552"/>
              <a:gd name="connsiteX68" fmla="*/ 106436 w 417182"/>
              <a:gd name="connsiteY68" fmla="*/ 1066706 h 1122552"/>
              <a:gd name="connsiteX69" fmla="*/ 121595 w 417182"/>
              <a:gd name="connsiteY69" fmla="*/ 1051546 h 1122552"/>
              <a:gd name="connsiteX70" fmla="*/ 53720 w 417182"/>
              <a:gd name="connsiteY70" fmla="*/ 1047411 h 1122552"/>
              <a:gd name="connsiteX71" fmla="*/ 29602 w 417182"/>
              <a:gd name="connsiteY71" fmla="*/ 1044655 h 1122552"/>
              <a:gd name="connsiteX72" fmla="*/ 14098 w 417182"/>
              <a:gd name="connsiteY72" fmla="*/ 1033974 h 1122552"/>
              <a:gd name="connsiteX73" fmla="*/ 13753 w 417182"/>
              <a:gd name="connsiteY73" fmla="*/ 1012612 h 1122552"/>
              <a:gd name="connsiteX74" fmla="*/ 89553 w 417182"/>
              <a:gd name="connsiteY74" fmla="*/ 995385 h 1122552"/>
              <a:gd name="connsiteX75" fmla="*/ 127108 w 417182"/>
              <a:gd name="connsiteY75" fmla="*/ 986083 h 1122552"/>
              <a:gd name="connsiteX76" fmla="*/ 92309 w 417182"/>
              <a:gd name="connsiteY76" fmla="*/ 994352 h 1122552"/>
              <a:gd name="connsiteX77" fmla="*/ 75082 w 417182"/>
              <a:gd name="connsiteY77" fmla="*/ 984016 h 1122552"/>
              <a:gd name="connsiteX78" fmla="*/ 37527 w 417182"/>
              <a:gd name="connsiteY78" fmla="*/ 971612 h 1122552"/>
              <a:gd name="connsiteX79" fmla="*/ 18577 w 417182"/>
              <a:gd name="connsiteY79" fmla="*/ 959553 h 1122552"/>
              <a:gd name="connsiteX80" fmla="*/ 25123 w 417182"/>
              <a:gd name="connsiteY80" fmla="*/ 934057 h 1122552"/>
              <a:gd name="connsiteX81" fmla="*/ 106436 w 417182"/>
              <a:gd name="connsiteY81" fmla="*/ 923031 h 1122552"/>
              <a:gd name="connsiteX82" fmla="*/ 70258 w 417182"/>
              <a:gd name="connsiteY82" fmla="*/ 908905 h 1122552"/>
              <a:gd name="connsiteX83" fmla="*/ 59922 w 417182"/>
              <a:gd name="connsiteY83" fmla="*/ 894090 h 1122552"/>
              <a:gd name="connsiteX84" fmla="*/ 70947 w 417182"/>
              <a:gd name="connsiteY84" fmla="*/ 881686 h 1122552"/>
              <a:gd name="connsiteX85" fmla="*/ 27880 w 417182"/>
              <a:gd name="connsiteY85" fmla="*/ 848610 h 1122552"/>
              <a:gd name="connsiteX86" fmla="*/ 13753 w 417182"/>
              <a:gd name="connsiteY86" fmla="*/ 825870 h 1122552"/>
              <a:gd name="connsiteX87" fmla="*/ 35804 w 417182"/>
              <a:gd name="connsiteY87" fmla="*/ 811399 h 1122552"/>
              <a:gd name="connsiteX88" fmla="*/ 95065 w 417182"/>
              <a:gd name="connsiteY88" fmla="*/ 803475 h 1122552"/>
              <a:gd name="connsiteX89" fmla="*/ 171210 w 417182"/>
              <a:gd name="connsiteY89" fmla="*/ 783836 h 1122552"/>
              <a:gd name="connsiteX90" fmla="*/ 149503 w 417182"/>
              <a:gd name="connsiteY90" fmla="*/ 775567 h 1122552"/>
              <a:gd name="connsiteX91" fmla="*/ 92309 w 417182"/>
              <a:gd name="connsiteY91" fmla="*/ 754205 h 1122552"/>
              <a:gd name="connsiteX92" fmla="*/ 83007 w 417182"/>
              <a:gd name="connsiteY92" fmla="*/ 738701 h 1122552"/>
              <a:gd name="connsiteX93" fmla="*/ 97133 w 417182"/>
              <a:gd name="connsiteY93" fmla="*/ 729743 h 1122552"/>
              <a:gd name="connsiteX94" fmla="*/ 215311 w 417182"/>
              <a:gd name="connsiteY94" fmla="*/ 722507 h 1122552"/>
              <a:gd name="connsiteX95" fmla="*/ 197739 w 417182"/>
              <a:gd name="connsiteY95" fmla="*/ 703902 h 1122552"/>
              <a:gd name="connsiteX96" fmla="*/ 168453 w 417182"/>
              <a:gd name="connsiteY96" fmla="*/ 690809 h 1122552"/>
              <a:gd name="connsiteX97" fmla="*/ 118839 w 417182"/>
              <a:gd name="connsiteY97" fmla="*/ 689776 h 1122552"/>
              <a:gd name="connsiteX98" fmla="*/ 75082 w 417182"/>
              <a:gd name="connsiteY98" fmla="*/ 671170 h 1122552"/>
              <a:gd name="connsiteX99" fmla="*/ 76116 w 417182"/>
              <a:gd name="connsiteY99" fmla="*/ 646708 h 1122552"/>
              <a:gd name="connsiteX100" fmla="*/ 216000 w 417182"/>
              <a:gd name="connsiteY100" fmla="*/ 633960 h 1122552"/>
              <a:gd name="connsiteX101" fmla="*/ 263203 w 417182"/>
              <a:gd name="connsiteY101" fmla="*/ 598816 h 1122552"/>
              <a:gd name="connsiteX102" fmla="*/ 224269 w 417182"/>
              <a:gd name="connsiteY102" fmla="*/ 600194 h 1122552"/>
              <a:gd name="connsiteX103" fmla="*/ 196706 w 417182"/>
              <a:gd name="connsiteY103" fmla="*/ 608119 h 1122552"/>
              <a:gd name="connsiteX104" fmla="*/ 100923 w 417182"/>
              <a:gd name="connsiteY104" fmla="*/ 571942 h 1122552"/>
              <a:gd name="connsiteX105" fmla="*/ 220824 w 417182"/>
              <a:gd name="connsiteY105" fmla="*/ 535420 h 1122552"/>
              <a:gd name="connsiteX106" fmla="*/ 228059 w 417182"/>
              <a:gd name="connsiteY106" fmla="*/ 508546 h 1122552"/>
              <a:gd name="connsiteX107" fmla="*/ 129865 w 417182"/>
              <a:gd name="connsiteY107" fmla="*/ 491319 h 1122552"/>
              <a:gd name="connsiteX108" fmla="*/ 189470 w 417182"/>
              <a:gd name="connsiteY108" fmla="*/ 471335 h 1122552"/>
              <a:gd name="connsiteX109" fmla="*/ 145369 w 417182"/>
              <a:gd name="connsiteY109" fmla="*/ 433091 h 1122552"/>
              <a:gd name="connsiteX110" fmla="*/ 261480 w 417182"/>
              <a:gd name="connsiteY110" fmla="*/ 415519 h 1122552"/>
              <a:gd name="connsiteX111" fmla="*/ 195328 w 417182"/>
              <a:gd name="connsiteY111" fmla="*/ 383477 h 1122552"/>
              <a:gd name="connsiteX112" fmla="*/ 145714 w 417182"/>
              <a:gd name="connsiteY112" fmla="*/ 349367 h 1122552"/>
              <a:gd name="connsiteX113" fmla="*/ 179134 w 417182"/>
              <a:gd name="connsiteY113" fmla="*/ 344199 h 1122552"/>
              <a:gd name="connsiteX114" fmla="*/ 203252 w 417182"/>
              <a:gd name="connsiteY114" fmla="*/ 327661 h 1122552"/>
              <a:gd name="connsiteX115" fmla="*/ 189470 w 417182"/>
              <a:gd name="connsiteY115" fmla="*/ 303543 h 1122552"/>
              <a:gd name="connsiteX116" fmla="*/ 188437 w 417182"/>
              <a:gd name="connsiteY116" fmla="*/ 282526 h 1122552"/>
              <a:gd name="connsiteX117" fmla="*/ 241497 w 417182"/>
              <a:gd name="connsiteY117" fmla="*/ 271845 h 1122552"/>
              <a:gd name="connsiteX118" fmla="*/ 340036 w 417182"/>
              <a:gd name="connsiteY118" fmla="*/ 246693 h 1122552"/>
              <a:gd name="connsiteX119" fmla="*/ 255967 w 417182"/>
              <a:gd name="connsiteY119" fmla="*/ 260819 h 1122552"/>
              <a:gd name="connsiteX120" fmla="*/ 224958 w 417182"/>
              <a:gd name="connsiteY120" fmla="*/ 246349 h 1122552"/>
              <a:gd name="connsiteX121" fmla="*/ 213588 w 417182"/>
              <a:gd name="connsiteY121" fmla="*/ 232222 h 1122552"/>
              <a:gd name="connsiteX122" fmla="*/ 189470 w 417182"/>
              <a:gd name="connsiteY122" fmla="*/ 214995 h 1122552"/>
              <a:gd name="connsiteX123" fmla="*/ 262169 w 417182"/>
              <a:gd name="connsiteY123" fmla="*/ 221197 h 1122552"/>
              <a:gd name="connsiteX124" fmla="*/ 340036 w 417182"/>
              <a:gd name="connsiteY124" fmla="*/ 206382 h 1122552"/>
              <a:gd name="connsiteX125" fmla="*/ 296968 w 417182"/>
              <a:gd name="connsiteY125" fmla="*/ 205003 h 1122552"/>
              <a:gd name="connsiteX126" fmla="*/ 255967 w 417182"/>
              <a:gd name="connsiteY126" fmla="*/ 192600 h 1122552"/>
              <a:gd name="connsiteX127" fmla="*/ 251833 w 417182"/>
              <a:gd name="connsiteY127" fmla="*/ 160557 h 1122552"/>
              <a:gd name="connsiteX128" fmla="*/ 244942 w 417182"/>
              <a:gd name="connsiteY128" fmla="*/ 135406 h 1122552"/>
              <a:gd name="connsiteX129" fmla="*/ 290422 w 417182"/>
              <a:gd name="connsiteY129" fmla="*/ 116111 h 1122552"/>
              <a:gd name="connsiteX130" fmla="*/ 293178 w 417182"/>
              <a:gd name="connsiteY130" fmla="*/ 106464 h 1122552"/>
              <a:gd name="connsiteX131" fmla="*/ 299035 w 417182"/>
              <a:gd name="connsiteY131" fmla="*/ 67531 h 1122552"/>
              <a:gd name="connsiteX132" fmla="*/ 326254 w 417182"/>
              <a:gd name="connsiteY132" fmla="*/ 83724 h 1122552"/>
              <a:gd name="connsiteX133" fmla="*/ 316951 w 417182"/>
              <a:gd name="connsiteY133" fmla="*/ 35488 h 1122552"/>
              <a:gd name="connsiteX134" fmla="*/ 340725 w 417182"/>
              <a:gd name="connsiteY134" fmla="*/ 0 h 112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417182" h="1122552">
                <a:moveTo>
                  <a:pt x="150537" y="987116"/>
                </a:moveTo>
                <a:cubicBezTo>
                  <a:pt x="135377" y="992285"/>
                  <a:pt x="160529" y="993318"/>
                  <a:pt x="150537" y="987116"/>
                </a:cubicBezTo>
                <a:close/>
                <a:moveTo>
                  <a:pt x="184647" y="867904"/>
                </a:moveTo>
                <a:cubicBezTo>
                  <a:pt x="162252" y="871005"/>
                  <a:pt x="195672" y="873073"/>
                  <a:pt x="184647" y="867904"/>
                </a:cubicBezTo>
                <a:close/>
                <a:moveTo>
                  <a:pt x="106436" y="864804"/>
                </a:moveTo>
                <a:cubicBezTo>
                  <a:pt x="70603" y="896157"/>
                  <a:pt x="177067" y="878930"/>
                  <a:pt x="167075" y="875140"/>
                </a:cubicBezTo>
                <a:cubicBezTo>
                  <a:pt x="146058" y="867215"/>
                  <a:pt x="121595" y="882031"/>
                  <a:pt x="106436" y="864804"/>
                </a:cubicBezTo>
                <a:close/>
                <a:moveTo>
                  <a:pt x="52342" y="839997"/>
                </a:moveTo>
                <a:cubicBezTo>
                  <a:pt x="30636" y="842408"/>
                  <a:pt x="59578" y="848266"/>
                  <a:pt x="52342" y="839997"/>
                </a:cubicBezTo>
                <a:close/>
                <a:moveTo>
                  <a:pt x="271472" y="512336"/>
                </a:moveTo>
                <a:cubicBezTo>
                  <a:pt x="232538" y="518882"/>
                  <a:pt x="245286" y="531975"/>
                  <a:pt x="271472" y="512336"/>
                </a:cubicBezTo>
                <a:close/>
                <a:moveTo>
                  <a:pt x="313851" y="324560"/>
                </a:moveTo>
                <a:cubicBezTo>
                  <a:pt x="301447" y="330417"/>
                  <a:pt x="325220" y="329384"/>
                  <a:pt x="313851" y="324560"/>
                </a:cubicBezTo>
                <a:close/>
                <a:moveTo>
                  <a:pt x="243908" y="324560"/>
                </a:moveTo>
                <a:cubicBezTo>
                  <a:pt x="234261" y="346955"/>
                  <a:pt x="266993" y="342132"/>
                  <a:pt x="278707" y="339720"/>
                </a:cubicBezTo>
                <a:cubicBezTo>
                  <a:pt x="330389" y="321804"/>
                  <a:pt x="257345" y="340409"/>
                  <a:pt x="243908" y="324560"/>
                </a:cubicBezTo>
                <a:close/>
                <a:moveTo>
                  <a:pt x="330733" y="318703"/>
                </a:moveTo>
                <a:cubicBezTo>
                  <a:pt x="318329" y="324560"/>
                  <a:pt x="342103" y="323526"/>
                  <a:pt x="330733" y="318703"/>
                </a:cubicBezTo>
                <a:close/>
                <a:moveTo>
                  <a:pt x="345204" y="311123"/>
                </a:moveTo>
                <a:cubicBezTo>
                  <a:pt x="330044" y="316291"/>
                  <a:pt x="355196" y="317669"/>
                  <a:pt x="345204" y="311123"/>
                </a:cubicBezTo>
                <a:close/>
                <a:moveTo>
                  <a:pt x="371045" y="272534"/>
                </a:moveTo>
                <a:lnTo>
                  <a:pt x="369322" y="279769"/>
                </a:lnTo>
                <a:cubicBezTo>
                  <a:pt x="362776" y="314224"/>
                  <a:pt x="384137" y="291828"/>
                  <a:pt x="371045" y="272534"/>
                </a:cubicBezTo>
                <a:close/>
                <a:moveTo>
                  <a:pt x="399297" y="215684"/>
                </a:moveTo>
                <a:cubicBezTo>
                  <a:pt x="395507" y="237046"/>
                  <a:pt x="424104" y="209827"/>
                  <a:pt x="399297" y="215684"/>
                </a:cubicBezTo>
                <a:close/>
                <a:moveTo>
                  <a:pt x="362431" y="208794"/>
                </a:moveTo>
                <a:lnTo>
                  <a:pt x="369667" y="214306"/>
                </a:lnTo>
                <a:cubicBezTo>
                  <a:pt x="405499" y="223264"/>
                  <a:pt x="383793" y="211205"/>
                  <a:pt x="362431" y="208794"/>
                </a:cubicBezTo>
                <a:close/>
                <a:moveTo>
                  <a:pt x="401365" y="167448"/>
                </a:moveTo>
                <a:cubicBezTo>
                  <a:pt x="394129" y="170894"/>
                  <a:pt x="390683" y="179163"/>
                  <a:pt x="383104" y="182264"/>
                </a:cubicBezTo>
                <a:cubicBezTo>
                  <a:pt x="329010" y="193634"/>
                  <a:pt x="410667" y="192600"/>
                  <a:pt x="401365" y="167448"/>
                </a:cubicBezTo>
                <a:close/>
                <a:moveTo>
                  <a:pt x="309716" y="143675"/>
                </a:moveTo>
                <a:cubicBezTo>
                  <a:pt x="302136" y="144364"/>
                  <a:pt x="314884" y="155389"/>
                  <a:pt x="314540" y="155045"/>
                </a:cubicBezTo>
                <a:cubicBezTo>
                  <a:pt x="340036" y="179852"/>
                  <a:pt x="334523" y="144364"/>
                  <a:pt x="309716" y="143675"/>
                </a:cubicBezTo>
                <a:close/>
                <a:moveTo>
                  <a:pt x="317985" y="101296"/>
                </a:moveTo>
                <a:cubicBezTo>
                  <a:pt x="315573" y="107842"/>
                  <a:pt x="324531" y="110943"/>
                  <a:pt x="325909" y="115767"/>
                </a:cubicBezTo>
                <a:cubicBezTo>
                  <a:pt x="336246" y="152978"/>
                  <a:pt x="341414" y="103708"/>
                  <a:pt x="317985" y="101296"/>
                </a:cubicBezTo>
                <a:close/>
                <a:moveTo>
                  <a:pt x="340725" y="0"/>
                </a:moveTo>
                <a:cubicBezTo>
                  <a:pt x="365532" y="6202"/>
                  <a:pt x="340036" y="40312"/>
                  <a:pt x="357952" y="37900"/>
                </a:cubicBezTo>
                <a:cubicBezTo>
                  <a:pt x="401365" y="9648"/>
                  <a:pt x="362431" y="47203"/>
                  <a:pt x="356229" y="66842"/>
                </a:cubicBezTo>
                <a:cubicBezTo>
                  <a:pt x="347960" y="114044"/>
                  <a:pt x="370011" y="46858"/>
                  <a:pt x="382414" y="64430"/>
                </a:cubicBezTo>
                <a:cubicBezTo>
                  <a:pt x="400331" y="60640"/>
                  <a:pt x="428239" y="46514"/>
                  <a:pt x="399986" y="74077"/>
                </a:cubicBezTo>
                <a:cubicBezTo>
                  <a:pt x="439264" y="85102"/>
                  <a:pt x="392062" y="86825"/>
                  <a:pt x="378280" y="88548"/>
                </a:cubicBezTo>
                <a:cubicBezTo>
                  <a:pt x="404810" y="89582"/>
                  <a:pt x="414457" y="115767"/>
                  <a:pt x="380347" y="114044"/>
                </a:cubicBezTo>
                <a:cubicBezTo>
                  <a:pt x="348649" y="84758"/>
                  <a:pt x="344859" y="165725"/>
                  <a:pt x="372078" y="160557"/>
                </a:cubicBezTo>
                <a:cubicBezTo>
                  <a:pt x="383793" y="145914"/>
                  <a:pt x="394129" y="132477"/>
                  <a:pt x="406145" y="122529"/>
                </a:cubicBezTo>
                <a:lnTo>
                  <a:pt x="417182" y="118254"/>
                </a:lnTo>
                <a:lnTo>
                  <a:pt x="417182" y="252973"/>
                </a:lnTo>
                <a:lnTo>
                  <a:pt x="416438" y="253154"/>
                </a:lnTo>
                <a:cubicBezTo>
                  <a:pt x="406533" y="257030"/>
                  <a:pt x="397575" y="260131"/>
                  <a:pt x="391028" y="241181"/>
                </a:cubicBezTo>
                <a:cubicBezTo>
                  <a:pt x="392406" y="269777"/>
                  <a:pt x="369667" y="250139"/>
                  <a:pt x="366221" y="234634"/>
                </a:cubicBezTo>
                <a:cubicBezTo>
                  <a:pt x="343481" y="242559"/>
                  <a:pt x="396196" y="265299"/>
                  <a:pt x="406532" y="270811"/>
                </a:cubicBezTo>
                <a:lnTo>
                  <a:pt x="417182" y="278708"/>
                </a:lnTo>
                <a:lnTo>
                  <a:pt x="417182" y="324555"/>
                </a:lnTo>
                <a:lnTo>
                  <a:pt x="415146" y="324215"/>
                </a:lnTo>
                <a:lnTo>
                  <a:pt x="417182" y="326321"/>
                </a:lnTo>
                <a:lnTo>
                  <a:pt x="417182" y="395968"/>
                </a:lnTo>
                <a:lnTo>
                  <a:pt x="405154" y="393469"/>
                </a:lnTo>
                <a:lnTo>
                  <a:pt x="417182" y="403573"/>
                </a:lnTo>
                <a:lnTo>
                  <a:pt x="417182" y="1076079"/>
                </a:lnTo>
                <a:lnTo>
                  <a:pt x="408643" y="1072003"/>
                </a:lnTo>
                <a:cubicBezTo>
                  <a:pt x="402226" y="1069721"/>
                  <a:pt x="398092" y="1072046"/>
                  <a:pt x="402398" y="1090135"/>
                </a:cubicBezTo>
                <a:cubicBezTo>
                  <a:pt x="419625" y="1124933"/>
                  <a:pt x="391028" y="1121488"/>
                  <a:pt x="364154" y="1119765"/>
                </a:cubicBezTo>
                <a:cubicBezTo>
                  <a:pt x="307993" y="1134925"/>
                  <a:pt x="341414" y="1084622"/>
                  <a:pt x="343826" y="1056370"/>
                </a:cubicBezTo>
                <a:cubicBezTo>
                  <a:pt x="331078" y="1014680"/>
                  <a:pt x="311439" y="1083244"/>
                  <a:pt x="295934" y="1066017"/>
                </a:cubicBezTo>
                <a:cubicBezTo>
                  <a:pt x="273884" y="1086689"/>
                  <a:pt x="248043" y="1092891"/>
                  <a:pt x="215656" y="1103572"/>
                </a:cubicBezTo>
                <a:cubicBezTo>
                  <a:pt x="219101" y="1065672"/>
                  <a:pt x="178790" y="1120455"/>
                  <a:pt x="182579" y="1093235"/>
                </a:cubicBezTo>
                <a:cubicBezTo>
                  <a:pt x="180168" y="1089101"/>
                  <a:pt x="106780" y="1113564"/>
                  <a:pt x="128142" y="1075664"/>
                </a:cubicBezTo>
                <a:cubicBezTo>
                  <a:pt x="111259" y="1087378"/>
                  <a:pt x="73359" y="1085311"/>
                  <a:pt x="106436" y="1066706"/>
                </a:cubicBezTo>
                <a:cubicBezTo>
                  <a:pt x="58200" y="1075664"/>
                  <a:pt x="96788" y="1050168"/>
                  <a:pt x="121595" y="1051546"/>
                </a:cubicBezTo>
                <a:cubicBezTo>
                  <a:pt x="98856" y="1048101"/>
                  <a:pt x="73359" y="1055336"/>
                  <a:pt x="53720" y="1047411"/>
                </a:cubicBezTo>
                <a:cubicBezTo>
                  <a:pt x="31325" y="1061882"/>
                  <a:pt x="45451" y="1037420"/>
                  <a:pt x="29602" y="1044655"/>
                </a:cubicBezTo>
                <a:cubicBezTo>
                  <a:pt x="29258" y="1032941"/>
                  <a:pt x="40972" y="1022260"/>
                  <a:pt x="14098" y="1033974"/>
                </a:cubicBezTo>
                <a:cubicBezTo>
                  <a:pt x="-32760" y="1040176"/>
                  <a:pt x="55788" y="1010545"/>
                  <a:pt x="13753" y="1012612"/>
                </a:cubicBezTo>
                <a:cubicBezTo>
                  <a:pt x="31325" y="1000554"/>
                  <a:pt x="56821" y="990906"/>
                  <a:pt x="89553" y="995385"/>
                </a:cubicBezTo>
                <a:cubicBezTo>
                  <a:pt x="105747" y="1011579"/>
                  <a:pt x="167764" y="972301"/>
                  <a:pt x="127108" y="986083"/>
                </a:cubicBezTo>
                <a:cubicBezTo>
                  <a:pt x="137444" y="956452"/>
                  <a:pt x="112637" y="986083"/>
                  <a:pt x="92309" y="994352"/>
                </a:cubicBezTo>
                <a:cubicBezTo>
                  <a:pt x="105057" y="974368"/>
                  <a:pt x="86796" y="974024"/>
                  <a:pt x="75082" y="984016"/>
                </a:cubicBezTo>
                <a:cubicBezTo>
                  <a:pt x="68536" y="978158"/>
                  <a:pt x="57855" y="964721"/>
                  <a:pt x="37527" y="971612"/>
                </a:cubicBezTo>
                <a:cubicBezTo>
                  <a:pt x="63712" y="950595"/>
                  <a:pt x="33737" y="955763"/>
                  <a:pt x="18577" y="959553"/>
                </a:cubicBezTo>
                <a:cubicBezTo>
                  <a:pt x="-26214" y="949561"/>
                  <a:pt x="62334" y="948183"/>
                  <a:pt x="25123" y="934057"/>
                </a:cubicBezTo>
                <a:cubicBezTo>
                  <a:pt x="36149" y="928200"/>
                  <a:pt x="132276" y="935435"/>
                  <a:pt x="106436" y="923031"/>
                </a:cubicBezTo>
                <a:cubicBezTo>
                  <a:pt x="100234" y="912006"/>
                  <a:pt x="81284" y="925788"/>
                  <a:pt x="70258" y="908905"/>
                </a:cubicBezTo>
                <a:cubicBezTo>
                  <a:pt x="33048" y="918552"/>
                  <a:pt x="90587" y="885821"/>
                  <a:pt x="59922" y="894090"/>
                </a:cubicBezTo>
                <a:cubicBezTo>
                  <a:pt x="20989" y="892367"/>
                  <a:pt x="50620" y="880308"/>
                  <a:pt x="70947" y="881686"/>
                </a:cubicBezTo>
                <a:cubicBezTo>
                  <a:pt x="113671" y="861013"/>
                  <a:pt x="39250" y="868938"/>
                  <a:pt x="27880" y="848610"/>
                </a:cubicBezTo>
                <a:cubicBezTo>
                  <a:pt x="42695" y="828971"/>
                  <a:pt x="38216" y="825870"/>
                  <a:pt x="13753" y="825870"/>
                </a:cubicBezTo>
                <a:cubicBezTo>
                  <a:pt x="-26214" y="805887"/>
                  <a:pt x="71981" y="827937"/>
                  <a:pt x="35804" y="811399"/>
                </a:cubicBezTo>
                <a:cubicBezTo>
                  <a:pt x="49241" y="804164"/>
                  <a:pt x="74738" y="804853"/>
                  <a:pt x="95065" y="803475"/>
                </a:cubicBezTo>
                <a:cubicBezTo>
                  <a:pt x="114705" y="817601"/>
                  <a:pt x="205664" y="790382"/>
                  <a:pt x="171210" y="783836"/>
                </a:cubicBezTo>
                <a:cubicBezTo>
                  <a:pt x="138823" y="791416"/>
                  <a:pt x="181546" y="760063"/>
                  <a:pt x="149503" y="775567"/>
                </a:cubicBezTo>
                <a:cubicBezTo>
                  <a:pt x="135377" y="758340"/>
                  <a:pt x="98856" y="774533"/>
                  <a:pt x="92309" y="754205"/>
                </a:cubicBezTo>
                <a:cubicBezTo>
                  <a:pt x="49931" y="745592"/>
                  <a:pt x="117805" y="742835"/>
                  <a:pt x="83007" y="738701"/>
                </a:cubicBezTo>
                <a:cubicBezTo>
                  <a:pt x="39939" y="727675"/>
                  <a:pt x="73015" y="721474"/>
                  <a:pt x="97133" y="729743"/>
                </a:cubicBezTo>
                <a:cubicBezTo>
                  <a:pt x="134343" y="728709"/>
                  <a:pt x="174310" y="732843"/>
                  <a:pt x="215311" y="722507"/>
                </a:cubicBezTo>
                <a:cubicBezTo>
                  <a:pt x="253900" y="714238"/>
                  <a:pt x="220135" y="700456"/>
                  <a:pt x="197739" y="703902"/>
                </a:cubicBezTo>
                <a:cubicBezTo>
                  <a:pt x="193605" y="682885"/>
                  <a:pt x="167075" y="714583"/>
                  <a:pt x="168453" y="690809"/>
                </a:cubicBezTo>
                <a:cubicBezTo>
                  <a:pt x="151226" y="695288"/>
                  <a:pt x="140890" y="685986"/>
                  <a:pt x="118839" y="689776"/>
                </a:cubicBezTo>
                <a:cubicBezTo>
                  <a:pt x="128142" y="670137"/>
                  <a:pt x="60956" y="688398"/>
                  <a:pt x="75082" y="671170"/>
                </a:cubicBezTo>
                <a:cubicBezTo>
                  <a:pt x="107469" y="656010"/>
                  <a:pt x="49241" y="658767"/>
                  <a:pt x="76116" y="646708"/>
                </a:cubicBezTo>
                <a:cubicBezTo>
                  <a:pt x="121940" y="636716"/>
                  <a:pt x="170865" y="646708"/>
                  <a:pt x="216000" y="633960"/>
                </a:cubicBezTo>
                <a:cubicBezTo>
                  <a:pt x="161218" y="613287"/>
                  <a:pt x="247009" y="616043"/>
                  <a:pt x="263203" y="598816"/>
                </a:cubicBezTo>
                <a:cubicBezTo>
                  <a:pt x="248043" y="580900"/>
                  <a:pt x="237706" y="607430"/>
                  <a:pt x="224269" y="600194"/>
                </a:cubicBezTo>
                <a:cubicBezTo>
                  <a:pt x="208076" y="595715"/>
                  <a:pt x="215311" y="601228"/>
                  <a:pt x="196706" y="608119"/>
                </a:cubicBezTo>
                <a:cubicBezTo>
                  <a:pt x="160873" y="602606"/>
                  <a:pt x="129520" y="599505"/>
                  <a:pt x="100923" y="571942"/>
                </a:cubicBezTo>
                <a:cubicBezTo>
                  <a:pt x="120562" y="553681"/>
                  <a:pt x="186370" y="551269"/>
                  <a:pt x="220824" y="535420"/>
                </a:cubicBezTo>
                <a:cubicBezTo>
                  <a:pt x="207042" y="514403"/>
                  <a:pt x="239774" y="517159"/>
                  <a:pt x="228059" y="508546"/>
                </a:cubicBezTo>
                <a:cubicBezTo>
                  <a:pt x="193260" y="536799"/>
                  <a:pt x="163285" y="511302"/>
                  <a:pt x="129865" y="491319"/>
                </a:cubicBezTo>
                <a:cubicBezTo>
                  <a:pt x="121940" y="469612"/>
                  <a:pt x="243908" y="495453"/>
                  <a:pt x="189470" y="471335"/>
                </a:cubicBezTo>
                <a:cubicBezTo>
                  <a:pt x="184647" y="469268"/>
                  <a:pt x="129865" y="445150"/>
                  <a:pt x="145369" y="433091"/>
                </a:cubicBezTo>
                <a:cubicBezTo>
                  <a:pt x="182924" y="417931"/>
                  <a:pt x="227715" y="443772"/>
                  <a:pt x="261480" y="415519"/>
                </a:cubicBezTo>
                <a:cubicBezTo>
                  <a:pt x="248387" y="427578"/>
                  <a:pt x="221513" y="382788"/>
                  <a:pt x="195328" y="383477"/>
                </a:cubicBezTo>
                <a:cubicBezTo>
                  <a:pt x="181890" y="380031"/>
                  <a:pt x="122974" y="354880"/>
                  <a:pt x="145714" y="349367"/>
                </a:cubicBezTo>
                <a:cubicBezTo>
                  <a:pt x="170865" y="361771"/>
                  <a:pt x="160873" y="334207"/>
                  <a:pt x="179134" y="344199"/>
                </a:cubicBezTo>
                <a:cubicBezTo>
                  <a:pt x="215311" y="367283"/>
                  <a:pt x="181201" y="327316"/>
                  <a:pt x="203252" y="327661"/>
                </a:cubicBezTo>
                <a:cubicBezTo>
                  <a:pt x="253900" y="335585"/>
                  <a:pt x="213933" y="310434"/>
                  <a:pt x="189470" y="303543"/>
                </a:cubicBezTo>
                <a:cubicBezTo>
                  <a:pt x="191538" y="300097"/>
                  <a:pt x="166730" y="282870"/>
                  <a:pt x="188437" y="282526"/>
                </a:cubicBezTo>
                <a:cubicBezTo>
                  <a:pt x="203941" y="264954"/>
                  <a:pt x="263203" y="294585"/>
                  <a:pt x="241497" y="271845"/>
                </a:cubicBezTo>
                <a:cubicBezTo>
                  <a:pt x="273884" y="281492"/>
                  <a:pt x="317296" y="281148"/>
                  <a:pt x="340036" y="246693"/>
                </a:cubicBezTo>
                <a:cubicBezTo>
                  <a:pt x="336590" y="236012"/>
                  <a:pt x="273194" y="281492"/>
                  <a:pt x="255967" y="260819"/>
                </a:cubicBezTo>
                <a:cubicBezTo>
                  <a:pt x="299380" y="222231"/>
                  <a:pt x="231849" y="279425"/>
                  <a:pt x="224958" y="246349"/>
                </a:cubicBezTo>
                <a:cubicBezTo>
                  <a:pt x="265615" y="219819"/>
                  <a:pt x="173621" y="264265"/>
                  <a:pt x="213588" y="232222"/>
                </a:cubicBezTo>
                <a:cubicBezTo>
                  <a:pt x="201185" y="234634"/>
                  <a:pt x="140890" y="218785"/>
                  <a:pt x="189470" y="214995"/>
                </a:cubicBezTo>
                <a:cubicBezTo>
                  <a:pt x="205664" y="187432"/>
                  <a:pt x="239774" y="222231"/>
                  <a:pt x="262169" y="221197"/>
                </a:cubicBezTo>
                <a:cubicBezTo>
                  <a:pt x="243564" y="190877"/>
                  <a:pt x="351061" y="255307"/>
                  <a:pt x="340036" y="206382"/>
                </a:cubicBezTo>
                <a:cubicBezTo>
                  <a:pt x="318329" y="220508"/>
                  <a:pt x="319363" y="202936"/>
                  <a:pt x="296968" y="205003"/>
                </a:cubicBezTo>
                <a:cubicBezTo>
                  <a:pt x="308682" y="184676"/>
                  <a:pt x="272850" y="198457"/>
                  <a:pt x="255967" y="192600"/>
                </a:cubicBezTo>
                <a:cubicBezTo>
                  <a:pt x="220135" y="180196"/>
                  <a:pt x="299035" y="177096"/>
                  <a:pt x="251833" y="160557"/>
                </a:cubicBezTo>
                <a:cubicBezTo>
                  <a:pt x="222546" y="146087"/>
                  <a:pt x="278707" y="149876"/>
                  <a:pt x="244942" y="135406"/>
                </a:cubicBezTo>
                <a:cubicBezTo>
                  <a:pt x="245631" y="123347"/>
                  <a:pt x="325220" y="163658"/>
                  <a:pt x="290422" y="116111"/>
                </a:cubicBezTo>
                <a:cubicBezTo>
                  <a:pt x="312128" y="126448"/>
                  <a:pt x="321431" y="106464"/>
                  <a:pt x="293178" y="106464"/>
                </a:cubicBezTo>
                <a:cubicBezTo>
                  <a:pt x="307993" y="100607"/>
                  <a:pt x="262513" y="53404"/>
                  <a:pt x="299035" y="67531"/>
                </a:cubicBezTo>
                <a:cubicBezTo>
                  <a:pt x="309716" y="60640"/>
                  <a:pt x="322464" y="59606"/>
                  <a:pt x="326254" y="83724"/>
                </a:cubicBezTo>
                <a:cubicBezTo>
                  <a:pt x="356574" y="111288"/>
                  <a:pt x="312472" y="35488"/>
                  <a:pt x="316951" y="35488"/>
                </a:cubicBezTo>
                <a:cubicBezTo>
                  <a:pt x="349338" y="69942"/>
                  <a:pt x="336935" y="19984"/>
                  <a:pt x="340725" y="0"/>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4" name="Graphic 47"/>
          <p:cNvSpPr/>
          <p:nvPr userDrawn="1"/>
        </p:nvSpPr>
        <p:spPr>
          <a:xfrm>
            <a:off x="804875" y="4324536"/>
            <a:ext cx="251855" cy="377783"/>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5" name="Graphic 47"/>
          <p:cNvSpPr/>
          <p:nvPr userDrawn="1"/>
        </p:nvSpPr>
        <p:spPr>
          <a:xfrm>
            <a:off x="-1" y="3895701"/>
            <a:ext cx="506364" cy="75954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6" name="Graphic 47"/>
          <p:cNvSpPr/>
          <p:nvPr userDrawn="1"/>
        </p:nvSpPr>
        <p:spPr>
          <a:xfrm>
            <a:off x="1042917" y="4250894"/>
            <a:ext cx="350026" cy="525039"/>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7" name="Graphic 47"/>
          <p:cNvSpPr/>
          <p:nvPr userDrawn="1"/>
        </p:nvSpPr>
        <p:spPr>
          <a:xfrm>
            <a:off x="2399824" y="4245069"/>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8" name="Graphic 47"/>
          <p:cNvSpPr/>
          <p:nvPr userDrawn="1"/>
        </p:nvSpPr>
        <p:spPr>
          <a:xfrm>
            <a:off x="5533537" y="3911792"/>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9" name="Graphic 47"/>
          <p:cNvSpPr/>
          <p:nvPr userDrawn="1"/>
        </p:nvSpPr>
        <p:spPr>
          <a:xfrm>
            <a:off x="5221785" y="4134627"/>
            <a:ext cx="155020" cy="23253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Tree>
    <p:extLst>
      <p:ext uri="{BB962C8B-B14F-4D97-AF65-F5344CB8AC3E}">
        <p14:creationId xmlns:p14="http://schemas.microsoft.com/office/powerpoint/2010/main" val="282183582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Picture Placeholder 6"/>
          <p:cNvSpPr>
            <a:spLocks noGrp="1"/>
          </p:cNvSpPr>
          <p:nvPr>
            <p:ph type="pic" idx="10" hasCustomPrompt="1"/>
          </p:nvPr>
        </p:nvSpPr>
        <p:spPr>
          <a:xfrm>
            <a:off x="2" y="18"/>
            <a:ext cx="9143997" cy="5143499"/>
          </a:xfrm>
          <a:custGeom>
            <a:avLst/>
            <a:gdLst>
              <a:gd name="connsiteX0" fmla="*/ 12191996 w 12191996"/>
              <a:gd name="connsiteY0" fmla="*/ 0 h 6857999"/>
              <a:gd name="connsiteX1" fmla="*/ 12191996 w 12191996"/>
              <a:gd name="connsiteY1" fmla="*/ 3562458 h 6857999"/>
              <a:gd name="connsiteX2" fmla="*/ 5 w 12191996"/>
              <a:gd name="connsiteY2" fmla="*/ 6857999 h 6857999"/>
              <a:gd name="connsiteX3" fmla="*/ 0 w 12191996"/>
              <a:gd name="connsiteY3" fmla="*/ 6857999 h 6857999"/>
              <a:gd name="connsiteX4" fmla="*/ 0 w 12191996"/>
              <a:gd name="connsiteY4" fmla="*/ 3295543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857999">
                <a:moveTo>
                  <a:pt x="12191996" y="0"/>
                </a:moveTo>
                <a:lnTo>
                  <a:pt x="12191996" y="3562458"/>
                </a:lnTo>
                <a:lnTo>
                  <a:pt x="5" y="6857999"/>
                </a:lnTo>
                <a:lnTo>
                  <a:pt x="0" y="6857999"/>
                </a:lnTo>
                <a:lnTo>
                  <a:pt x="0" y="3295543"/>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84747538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5" name="Picture Placeholder 4"/>
          <p:cNvSpPr>
            <a:spLocks noGrp="1"/>
          </p:cNvSpPr>
          <p:nvPr>
            <p:ph type="pic" idx="10" hasCustomPrompt="1"/>
          </p:nvPr>
        </p:nvSpPr>
        <p:spPr>
          <a:xfrm>
            <a:off x="2" y="2"/>
            <a:ext cx="9143997" cy="4575570"/>
          </a:xfrm>
          <a:custGeom>
            <a:avLst/>
            <a:gdLst>
              <a:gd name="connsiteX0" fmla="*/ 0 w 12191996"/>
              <a:gd name="connsiteY0" fmla="*/ 0 h 6100760"/>
              <a:gd name="connsiteX1" fmla="*/ 12191996 w 12191996"/>
              <a:gd name="connsiteY1" fmla="*/ 0 h 6100760"/>
              <a:gd name="connsiteX2" fmla="*/ 12191996 w 12191996"/>
              <a:gd name="connsiteY2" fmla="*/ 9523 h 6100760"/>
              <a:gd name="connsiteX3" fmla="*/ 6100759 w 12191996"/>
              <a:gd name="connsiteY3" fmla="*/ 6100760 h 6100760"/>
              <a:gd name="connsiteX4" fmla="*/ 0 w 12191996"/>
              <a:gd name="connsiteY4" fmla="*/ 2 h 6100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100760">
                <a:moveTo>
                  <a:pt x="0" y="0"/>
                </a:moveTo>
                <a:lnTo>
                  <a:pt x="12191996" y="0"/>
                </a:lnTo>
                <a:lnTo>
                  <a:pt x="12191996" y="9523"/>
                </a:lnTo>
                <a:lnTo>
                  <a:pt x="6100759" y="6100760"/>
                </a:lnTo>
                <a:lnTo>
                  <a:pt x="0" y="2"/>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65419349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5" name="Picture Placeholder 14"/>
          <p:cNvSpPr>
            <a:spLocks noGrp="1"/>
          </p:cNvSpPr>
          <p:nvPr>
            <p:ph type="pic" idx="11" hasCustomPrompt="1"/>
          </p:nvPr>
        </p:nvSpPr>
        <p:spPr>
          <a:xfrm>
            <a:off x="7014411" y="3013910"/>
            <a:ext cx="2129590" cy="2129590"/>
          </a:xfrm>
          <a:custGeom>
            <a:avLst/>
            <a:gdLst>
              <a:gd name="connsiteX0" fmla="*/ 2839453 w 2839453"/>
              <a:gd name="connsiteY0" fmla="*/ 0 h 2839453"/>
              <a:gd name="connsiteX1" fmla="*/ 2839453 w 2839453"/>
              <a:gd name="connsiteY1" fmla="*/ 2839453 h 2839453"/>
              <a:gd name="connsiteX2" fmla="*/ 0 w 2839453"/>
              <a:gd name="connsiteY2" fmla="*/ 2839453 h 2839453"/>
            </a:gdLst>
            <a:ahLst/>
            <a:cxnLst>
              <a:cxn ang="0">
                <a:pos x="connsiteX0" y="connsiteY0"/>
              </a:cxn>
              <a:cxn ang="0">
                <a:pos x="connsiteX1" y="connsiteY1"/>
              </a:cxn>
              <a:cxn ang="0">
                <a:pos x="connsiteX2" y="connsiteY2"/>
              </a:cxn>
            </a:cxnLst>
            <a:rect l="l" t="t" r="r" b="b"/>
            <a:pathLst>
              <a:path w="2839453" h="2839453">
                <a:moveTo>
                  <a:pt x="2839453" y="0"/>
                </a:moveTo>
                <a:lnTo>
                  <a:pt x="2839453" y="2839453"/>
                </a:lnTo>
                <a:lnTo>
                  <a:pt x="0" y="2839453"/>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4" name="Picture Placeholder 13"/>
          <p:cNvSpPr>
            <a:spLocks noGrp="1"/>
          </p:cNvSpPr>
          <p:nvPr>
            <p:ph type="pic" idx="12" hasCustomPrompt="1"/>
          </p:nvPr>
        </p:nvSpPr>
        <p:spPr>
          <a:xfrm>
            <a:off x="2251097" y="2954935"/>
            <a:ext cx="4377137" cy="2188568"/>
          </a:xfrm>
          <a:custGeom>
            <a:avLst/>
            <a:gdLst>
              <a:gd name="connsiteX0" fmla="*/ 2918092 w 5836182"/>
              <a:gd name="connsiteY0" fmla="*/ 0 h 2918091"/>
              <a:gd name="connsiteX1" fmla="*/ 5836182 w 5836182"/>
              <a:gd name="connsiteY1" fmla="*/ 2918091 h 2918091"/>
              <a:gd name="connsiteX2" fmla="*/ 0 w 5836182"/>
              <a:gd name="connsiteY2" fmla="*/ 2918091 h 2918091"/>
            </a:gdLst>
            <a:ahLst/>
            <a:cxnLst>
              <a:cxn ang="0">
                <a:pos x="connsiteX0" y="connsiteY0"/>
              </a:cxn>
              <a:cxn ang="0">
                <a:pos x="connsiteX1" y="connsiteY1"/>
              </a:cxn>
              <a:cxn ang="0">
                <a:pos x="connsiteX2" y="connsiteY2"/>
              </a:cxn>
            </a:cxnLst>
            <a:rect l="l" t="t" r="r" b="b"/>
            <a:pathLst>
              <a:path w="5836182" h="2918091">
                <a:moveTo>
                  <a:pt x="2918092" y="0"/>
                </a:moveTo>
                <a:lnTo>
                  <a:pt x="5836182" y="2918091"/>
                </a:lnTo>
                <a:lnTo>
                  <a:pt x="0" y="2918091"/>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2" name="Picture Placeholder 11"/>
          <p:cNvSpPr>
            <a:spLocks noGrp="1"/>
          </p:cNvSpPr>
          <p:nvPr>
            <p:ph type="pic" idx="13" hasCustomPrompt="1"/>
          </p:nvPr>
        </p:nvSpPr>
        <p:spPr>
          <a:xfrm>
            <a:off x="6924551" y="3"/>
            <a:ext cx="2219448" cy="2681722"/>
          </a:xfrm>
          <a:custGeom>
            <a:avLst/>
            <a:gdLst>
              <a:gd name="connsiteX0" fmla="*/ 616365 w 2959264"/>
              <a:gd name="connsiteY0" fmla="*/ 0 h 3575629"/>
              <a:gd name="connsiteX1" fmla="*/ 2959264 w 2959264"/>
              <a:gd name="connsiteY1" fmla="*/ 0 h 3575629"/>
              <a:gd name="connsiteX2" fmla="*/ 2959264 w 2959264"/>
              <a:gd name="connsiteY2" fmla="*/ 3575629 h 3575629"/>
              <a:gd name="connsiteX3" fmla="*/ 0 w 2959264"/>
              <a:gd name="connsiteY3" fmla="*/ 616365 h 3575629"/>
            </a:gdLst>
            <a:ahLst/>
            <a:cxnLst>
              <a:cxn ang="0">
                <a:pos x="connsiteX0" y="connsiteY0"/>
              </a:cxn>
              <a:cxn ang="0">
                <a:pos x="connsiteX1" y="connsiteY1"/>
              </a:cxn>
              <a:cxn ang="0">
                <a:pos x="connsiteX2" y="connsiteY2"/>
              </a:cxn>
              <a:cxn ang="0">
                <a:pos x="connsiteX3" y="connsiteY3"/>
              </a:cxn>
            </a:cxnLst>
            <a:rect l="l" t="t" r="r" b="b"/>
            <a:pathLst>
              <a:path w="2959264" h="3575629">
                <a:moveTo>
                  <a:pt x="616365" y="0"/>
                </a:moveTo>
                <a:lnTo>
                  <a:pt x="2959264" y="0"/>
                </a:lnTo>
                <a:lnTo>
                  <a:pt x="2959264" y="3575629"/>
                </a:lnTo>
                <a:lnTo>
                  <a:pt x="0" y="616365"/>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3" name="Picture Placeholder 12"/>
          <p:cNvSpPr>
            <a:spLocks noGrp="1"/>
          </p:cNvSpPr>
          <p:nvPr>
            <p:ph type="pic" idx="10" hasCustomPrompt="1"/>
          </p:nvPr>
        </p:nvSpPr>
        <p:spPr>
          <a:xfrm>
            <a:off x="4572016" y="585806"/>
            <a:ext cx="4493417" cy="4493417"/>
          </a:xfrm>
          <a:custGeom>
            <a:avLst/>
            <a:gdLst>
              <a:gd name="connsiteX0" fmla="*/ 2995611 w 5991222"/>
              <a:gd name="connsiteY0" fmla="*/ 0 h 5991222"/>
              <a:gd name="connsiteX1" fmla="*/ 5991222 w 5991222"/>
              <a:gd name="connsiteY1" fmla="*/ 2995611 h 5991222"/>
              <a:gd name="connsiteX2" fmla="*/ 2995611 w 5991222"/>
              <a:gd name="connsiteY2" fmla="*/ 5991222 h 5991222"/>
              <a:gd name="connsiteX3" fmla="*/ 0 w 5991222"/>
              <a:gd name="connsiteY3" fmla="*/ 2995611 h 5991222"/>
            </a:gdLst>
            <a:ahLst/>
            <a:cxnLst>
              <a:cxn ang="0">
                <a:pos x="connsiteX0" y="connsiteY0"/>
              </a:cxn>
              <a:cxn ang="0">
                <a:pos x="connsiteX1" y="connsiteY1"/>
              </a:cxn>
              <a:cxn ang="0">
                <a:pos x="connsiteX2" y="connsiteY2"/>
              </a:cxn>
              <a:cxn ang="0">
                <a:pos x="connsiteX3" y="connsiteY3"/>
              </a:cxn>
            </a:cxnLst>
            <a:rect l="l" t="t" r="r" b="b"/>
            <a:pathLst>
              <a:path w="5991222" h="5991222">
                <a:moveTo>
                  <a:pt x="2995611" y="0"/>
                </a:moveTo>
                <a:lnTo>
                  <a:pt x="5991222" y="2995611"/>
                </a:lnTo>
                <a:lnTo>
                  <a:pt x="2995611" y="5991222"/>
                </a:lnTo>
                <a:lnTo>
                  <a:pt x="0" y="2995611"/>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12639938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92625"/>
            <a:ext cx="8679898" cy="543185"/>
          </a:xfrm>
          <a:prstGeom prst="rect">
            <a:avLst/>
          </a:prstGeom>
        </p:spPr>
        <p:txBody>
          <a:bodyPr lIns="68556" tIns="34289" rIns="68556"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Icon Sets Layout</a:t>
            </a:r>
          </a:p>
        </p:txBody>
      </p:sp>
      <p:sp>
        <p:nvSpPr>
          <p:cNvPr id="3" name="Rounded Rectangle 2"/>
          <p:cNvSpPr/>
          <p:nvPr userDrawn="1"/>
        </p:nvSpPr>
        <p:spPr>
          <a:xfrm>
            <a:off x="265524" y="848710"/>
            <a:ext cx="2670575" cy="405192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ko-KR" altLang="en-US" sz="1000">
              <a:solidFill>
                <a:prstClr val="white"/>
              </a:solidFill>
            </a:endParaRPr>
          </a:p>
        </p:txBody>
      </p:sp>
      <p:sp>
        <p:nvSpPr>
          <p:cNvPr id="4" name="Rounded Rectangle 3"/>
          <p:cNvSpPr/>
          <p:nvPr userDrawn="1"/>
        </p:nvSpPr>
        <p:spPr>
          <a:xfrm>
            <a:off x="398951" y="1010625"/>
            <a:ext cx="115401" cy="37614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ko-KR" altLang="en-US" sz="1000">
              <a:solidFill>
                <a:prstClr val="white"/>
              </a:solidFill>
            </a:endParaRPr>
          </a:p>
        </p:txBody>
      </p:sp>
      <p:sp>
        <p:nvSpPr>
          <p:cNvPr id="5" name="Half Frame 4"/>
          <p:cNvSpPr/>
          <p:nvPr userDrawn="1"/>
        </p:nvSpPr>
        <p:spPr>
          <a:xfrm rot="5400000">
            <a:off x="2292899" y="957491"/>
            <a:ext cx="514387" cy="51386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ko-KR" altLang="en-US" sz="1000">
              <a:solidFill>
                <a:prstClr val="black">
                  <a:lumMod val="85000"/>
                  <a:lumOff val="15000"/>
                </a:prstClr>
              </a:solidFill>
            </a:endParaRPr>
          </a:p>
        </p:txBody>
      </p:sp>
      <p:sp>
        <p:nvSpPr>
          <p:cNvPr id="58" name="TextBox 57"/>
          <p:cNvSpPr txBox="1"/>
          <p:nvPr userDrawn="1"/>
        </p:nvSpPr>
        <p:spPr>
          <a:xfrm>
            <a:off x="533778" y="1216369"/>
            <a:ext cx="1674186" cy="415497"/>
          </a:xfrm>
          <a:prstGeom prst="rect">
            <a:avLst/>
          </a:prstGeom>
          <a:noFill/>
        </p:spPr>
        <p:txBody>
          <a:bodyPr wrap="square" lIns="68556" tIns="34289" rIns="68556" bIns="34289" rtlCol="0" anchor="ctr">
            <a:spAutoFit/>
          </a:bodyPr>
          <a:lstStyle/>
          <a:p>
            <a:pPr defTabSz="685052"/>
            <a:r>
              <a:rPr lang="en-US" altLang="ko-KR" sz="1100" b="1" dirty="0">
                <a:solidFill>
                  <a:prstClr val="white"/>
                </a:solidFill>
                <a:cs typeface="Arial" panose="020B0604020202020204" pitchFamily="34" charset="0"/>
              </a:rPr>
              <a:t>You can Resize without losing quality</a:t>
            </a:r>
            <a:endParaRPr lang="ko-KR" altLang="en-US" sz="1100" b="1" dirty="0">
              <a:solidFill>
                <a:prstClr val="white"/>
              </a:solidFill>
              <a:cs typeface="Arial" panose="020B0604020202020204" pitchFamily="34" charset="0"/>
            </a:endParaRPr>
          </a:p>
        </p:txBody>
      </p:sp>
      <p:sp>
        <p:nvSpPr>
          <p:cNvPr id="59" name="TextBox 58"/>
          <p:cNvSpPr txBox="1"/>
          <p:nvPr userDrawn="1"/>
        </p:nvSpPr>
        <p:spPr>
          <a:xfrm>
            <a:off x="533778" y="1578287"/>
            <a:ext cx="1674186" cy="588621"/>
          </a:xfrm>
          <a:prstGeom prst="rect">
            <a:avLst/>
          </a:prstGeom>
          <a:noFill/>
        </p:spPr>
        <p:txBody>
          <a:bodyPr wrap="square" lIns="68556" tIns="34289" rIns="68556" bIns="34289" rtlCol="0" anchor="ctr">
            <a:spAutoFit/>
          </a:bodyPr>
          <a:lstStyle/>
          <a:p>
            <a:pPr defTabSz="685052"/>
            <a:r>
              <a:rPr lang="en-US" altLang="ko-KR" sz="1100" b="1" dirty="0">
                <a:solidFill>
                  <a:prstClr val="white"/>
                </a:solidFill>
                <a:cs typeface="Arial" panose="020B0604020202020204" pitchFamily="34" charset="0"/>
              </a:rPr>
              <a:t>You can Change Fill Color &amp;</a:t>
            </a:r>
          </a:p>
          <a:p>
            <a:pPr defTabSz="685052"/>
            <a:r>
              <a:rPr lang="en-US" altLang="ko-KR" sz="1100" b="1" dirty="0">
                <a:solidFill>
                  <a:prstClr val="white"/>
                </a:solidFill>
                <a:cs typeface="Arial" panose="020B0604020202020204" pitchFamily="34" charset="0"/>
              </a:rPr>
              <a:t>Line Color</a:t>
            </a:r>
            <a:endParaRPr lang="ko-KR" altLang="en-US" sz="1100" b="1" dirty="0">
              <a:solidFill>
                <a:prstClr val="white"/>
              </a:solidFill>
              <a:cs typeface="Arial" panose="020B0604020202020204" pitchFamily="34" charset="0"/>
            </a:endParaRPr>
          </a:p>
        </p:txBody>
      </p:sp>
      <p:sp>
        <p:nvSpPr>
          <p:cNvPr id="60" name="TextBox 59"/>
          <p:cNvSpPr txBox="1"/>
          <p:nvPr userDrawn="1"/>
        </p:nvSpPr>
        <p:spPr>
          <a:xfrm>
            <a:off x="540922" y="4350562"/>
            <a:ext cx="1674000" cy="242372"/>
          </a:xfrm>
          <a:prstGeom prst="rect">
            <a:avLst/>
          </a:prstGeom>
          <a:noFill/>
        </p:spPr>
        <p:txBody>
          <a:bodyPr wrap="square" lIns="68556" tIns="34289" rIns="68556" bIns="34289" rtlCol="0" anchor="ctr">
            <a:spAutoFit/>
          </a:bodyPr>
          <a:lstStyle/>
          <a:p>
            <a:pPr defTabSz="685052"/>
            <a:r>
              <a:rPr lang="en-US" altLang="ko-KR" sz="1100" dirty="0">
                <a:solidFill>
                  <a:prstClr val="white"/>
                </a:solidFill>
                <a:cs typeface="Arial" panose="020B0604020202020204" pitchFamily="34" charset="0"/>
              </a:rPr>
              <a:t>www.allppt.com</a:t>
            </a:r>
            <a:endParaRPr lang="ko-KR" altLang="en-US" sz="1100" dirty="0">
              <a:solidFill>
                <a:prstClr val="white"/>
              </a:solidFill>
              <a:cs typeface="Arial" panose="020B0604020202020204" pitchFamily="34" charset="0"/>
            </a:endParaRPr>
          </a:p>
        </p:txBody>
      </p:sp>
      <p:sp>
        <p:nvSpPr>
          <p:cNvPr id="61" name="TextBox 60"/>
          <p:cNvSpPr txBox="1"/>
          <p:nvPr userDrawn="1"/>
        </p:nvSpPr>
        <p:spPr>
          <a:xfrm>
            <a:off x="540922" y="3337744"/>
            <a:ext cx="2037972" cy="1038746"/>
          </a:xfrm>
          <a:prstGeom prst="rect">
            <a:avLst/>
          </a:prstGeom>
          <a:noFill/>
        </p:spPr>
        <p:txBody>
          <a:bodyPr wrap="square" lIns="68556" tIns="34289" rIns="68556" bIns="34289" rtlCol="0" anchor="ctr">
            <a:spAutoFit/>
          </a:bodyPr>
          <a:lstStyle/>
          <a:p>
            <a:pPr defTabSz="685052"/>
            <a:r>
              <a:rPr lang="en-US" altLang="ko-KR" sz="2100" b="1" dirty="0">
                <a:solidFill>
                  <a:prstClr val="white"/>
                </a:solidFill>
                <a:cs typeface="Arial" panose="020B0604020202020204" pitchFamily="34" charset="0"/>
              </a:rPr>
              <a:t>FREE </a:t>
            </a:r>
          </a:p>
          <a:p>
            <a:pPr defTabSz="685052"/>
            <a:r>
              <a:rPr lang="en-US" altLang="ko-KR" sz="2100" b="1" dirty="0">
                <a:solidFill>
                  <a:prstClr val="white"/>
                </a:solidFill>
                <a:cs typeface="Arial" panose="020B0604020202020204" pitchFamily="34" charset="0"/>
              </a:rPr>
              <a:t>PPT TEMPLATES</a:t>
            </a:r>
          </a:p>
        </p:txBody>
      </p:sp>
    </p:spTree>
    <p:extLst>
      <p:ext uri="{BB962C8B-B14F-4D97-AF65-F5344CB8AC3E}">
        <p14:creationId xmlns:p14="http://schemas.microsoft.com/office/powerpoint/2010/main" val="408353207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userDrawn="1">
  <p:cSld name="24_Images &amp; Contents">
    <p:spTree>
      <p:nvGrpSpPr>
        <p:cNvPr id="1" name=""/>
        <p:cNvGrpSpPr/>
        <p:nvPr/>
      </p:nvGrpSpPr>
      <p:grpSpPr>
        <a:xfrm>
          <a:off x="0" y="0"/>
          <a:ext cx="0" cy="0"/>
          <a:chOff x="0" y="0"/>
          <a:chExt cx="0" cy="0"/>
        </a:xfrm>
      </p:grpSpPr>
      <p:sp>
        <p:nvSpPr>
          <p:cNvPr id="12" name="그림 개체 틀 11"/>
          <p:cNvSpPr>
            <a:spLocks noGrp="1"/>
          </p:cNvSpPr>
          <p:nvPr>
            <p:ph type="pic" sz="quarter" idx="10" hasCustomPrompt="1"/>
          </p:nvPr>
        </p:nvSpPr>
        <p:spPr>
          <a:xfrm>
            <a:off x="19" y="0"/>
            <a:ext cx="5922169" cy="5143500"/>
          </a:xfrm>
          <a:custGeom>
            <a:avLst/>
            <a:gdLst>
              <a:gd name="connsiteX0" fmla="*/ 6193612 w 7896225"/>
              <a:gd name="connsiteY0" fmla="*/ 0 h 6858000"/>
              <a:gd name="connsiteX1" fmla="*/ 7896225 w 7896225"/>
              <a:gd name="connsiteY1" fmla="*/ 0 h 6858000"/>
              <a:gd name="connsiteX2" fmla="*/ 4598214 w 7896225"/>
              <a:gd name="connsiteY2" fmla="*/ 6858000 h 6858000"/>
              <a:gd name="connsiteX3" fmla="*/ 2895600 w 7896225"/>
              <a:gd name="connsiteY3" fmla="*/ 6858000 h 6858000"/>
              <a:gd name="connsiteX4" fmla="*/ 4383861 w 7896225"/>
              <a:gd name="connsiteY4" fmla="*/ 0 h 6858000"/>
              <a:gd name="connsiteX5" fmla="*/ 6086474 w 7896225"/>
              <a:gd name="connsiteY5" fmla="*/ 0 h 6858000"/>
              <a:gd name="connsiteX6" fmla="*/ 2788462 w 7896225"/>
              <a:gd name="connsiteY6" fmla="*/ 6858000 h 6858000"/>
              <a:gd name="connsiteX7" fmla="*/ 1085849 w 7896225"/>
              <a:gd name="connsiteY7" fmla="*/ 6858000 h 6858000"/>
              <a:gd name="connsiteX8" fmla="*/ 2574110 w 7896225"/>
              <a:gd name="connsiteY8" fmla="*/ 0 h 6858000"/>
              <a:gd name="connsiteX9" fmla="*/ 4276723 w 7896225"/>
              <a:gd name="connsiteY9" fmla="*/ 0 h 6858000"/>
              <a:gd name="connsiteX10" fmla="*/ 978711 w 7896225"/>
              <a:gd name="connsiteY10" fmla="*/ 6858000 h 6858000"/>
              <a:gd name="connsiteX11" fmla="*/ 0 w 7896225"/>
              <a:gd name="connsiteY11" fmla="*/ 6858000 h 6858000"/>
              <a:gd name="connsiteX12" fmla="*/ 0 w 7896225"/>
              <a:gd name="connsiteY12" fmla="*/ 5352694 h 6858000"/>
              <a:gd name="connsiteX13" fmla="*/ 764359 w 7896225"/>
              <a:gd name="connsiteY13" fmla="*/ 0 h 6858000"/>
              <a:gd name="connsiteX14" fmla="*/ 2466972 w 7896225"/>
              <a:gd name="connsiteY14" fmla="*/ 0 h 6858000"/>
              <a:gd name="connsiteX15" fmla="*/ 0 w 7896225"/>
              <a:gd name="connsiteY15" fmla="*/ 5129907 h 6858000"/>
              <a:gd name="connsiteX16" fmla="*/ 0 w 7896225"/>
              <a:gd name="connsiteY16" fmla="*/ 15894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96225" h="6858000">
                <a:moveTo>
                  <a:pt x="6193612" y="0"/>
                </a:moveTo>
                <a:lnTo>
                  <a:pt x="7896225" y="0"/>
                </a:lnTo>
                <a:lnTo>
                  <a:pt x="4598214" y="6858000"/>
                </a:lnTo>
                <a:lnTo>
                  <a:pt x="2895600" y="6858000"/>
                </a:lnTo>
                <a:close/>
                <a:moveTo>
                  <a:pt x="4383861" y="0"/>
                </a:moveTo>
                <a:lnTo>
                  <a:pt x="6086474" y="0"/>
                </a:lnTo>
                <a:lnTo>
                  <a:pt x="2788462" y="6858000"/>
                </a:lnTo>
                <a:lnTo>
                  <a:pt x="1085849" y="6858000"/>
                </a:lnTo>
                <a:close/>
                <a:moveTo>
                  <a:pt x="2574110" y="0"/>
                </a:moveTo>
                <a:lnTo>
                  <a:pt x="4276723" y="0"/>
                </a:lnTo>
                <a:lnTo>
                  <a:pt x="978711" y="6858000"/>
                </a:lnTo>
                <a:lnTo>
                  <a:pt x="0" y="6858000"/>
                </a:lnTo>
                <a:lnTo>
                  <a:pt x="0" y="5352694"/>
                </a:lnTo>
                <a:close/>
                <a:moveTo>
                  <a:pt x="764359" y="0"/>
                </a:moveTo>
                <a:lnTo>
                  <a:pt x="2466972" y="0"/>
                </a:lnTo>
                <a:lnTo>
                  <a:pt x="0" y="5129907"/>
                </a:lnTo>
                <a:lnTo>
                  <a:pt x="0" y="1589435"/>
                </a:lnTo>
                <a:close/>
              </a:path>
            </a:pathLst>
          </a:custGeom>
          <a:solidFill>
            <a:schemeClr val="bg1">
              <a:lumMod val="95000"/>
            </a:schemeClr>
          </a:solidFill>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63927324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userDrawn="1">
  <p:cSld name="20_Images &amp; Contents">
    <p:spTree>
      <p:nvGrpSpPr>
        <p:cNvPr id="1" name=""/>
        <p:cNvGrpSpPr/>
        <p:nvPr/>
      </p:nvGrpSpPr>
      <p:grpSpPr>
        <a:xfrm>
          <a:off x="0" y="0"/>
          <a:ext cx="0" cy="0"/>
          <a:chOff x="0" y="0"/>
          <a:chExt cx="0" cy="0"/>
        </a:xfrm>
      </p:grpSpPr>
      <p:sp>
        <p:nvSpPr>
          <p:cNvPr id="8" name="그림 개체 틀 3"/>
          <p:cNvSpPr>
            <a:spLocks noGrp="1"/>
          </p:cNvSpPr>
          <p:nvPr>
            <p:ph type="pic" sz="quarter" idx="10" hasCustomPrompt="1"/>
          </p:nvPr>
        </p:nvSpPr>
        <p:spPr>
          <a:xfrm>
            <a:off x="1137909" y="320774"/>
            <a:ext cx="2700000" cy="2700000"/>
          </a:xfrm>
          <a:prstGeom prst="diamond">
            <a:avLst/>
          </a:prstGeom>
          <a:solidFill>
            <a:schemeClr val="bg1">
              <a:lumMod val="95000"/>
            </a:schemeClr>
          </a:solidFill>
          <a:ln w="76200">
            <a:solidFill>
              <a:schemeClr val="bg1"/>
            </a:solidFill>
          </a:ln>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9" name="그림 개체 틀 3"/>
          <p:cNvSpPr>
            <a:spLocks noGrp="1"/>
          </p:cNvSpPr>
          <p:nvPr>
            <p:ph type="pic" sz="quarter" idx="11" hasCustomPrompt="1"/>
          </p:nvPr>
        </p:nvSpPr>
        <p:spPr>
          <a:xfrm>
            <a:off x="1465208" y="2127776"/>
            <a:ext cx="2700000" cy="2700000"/>
          </a:xfrm>
          <a:prstGeom prst="diamond">
            <a:avLst/>
          </a:prstGeom>
          <a:solidFill>
            <a:schemeClr val="bg1">
              <a:lumMod val="95000"/>
            </a:schemeClr>
          </a:solidFill>
          <a:ln w="76200">
            <a:solidFill>
              <a:schemeClr val="bg1"/>
            </a:solidFill>
          </a:ln>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
        <p:nvSpPr>
          <p:cNvPr id="11" name="그림 개체 틀 3"/>
          <p:cNvSpPr>
            <a:spLocks noGrp="1"/>
          </p:cNvSpPr>
          <p:nvPr>
            <p:ph type="pic" sz="quarter" idx="12" hasCustomPrompt="1"/>
          </p:nvPr>
        </p:nvSpPr>
        <p:spPr>
          <a:xfrm>
            <a:off x="3305643" y="1688563"/>
            <a:ext cx="1485000" cy="1485000"/>
          </a:xfrm>
          <a:prstGeom prst="diamond">
            <a:avLst/>
          </a:prstGeom>
          <a:solidFill>
            <a:schemeClr val="bg1">
              <a:lumMod val="95000"/>
            </a:schemeClr>
          </a:solidFill>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12" name="그림 개체 틀 3"/>
          <p:cNvSpPr>
            <a:spLocks noGrp="1"/>
          </p:cNvSpPr>
          <p:nvPr>
            <p:ph type="pic" sz="quarter" idx="13" hasCustomPrompt="1"/>
          </p:nvPr>
        </p:nvSpPr>
        <p:spPr>
          <a:xfrm>
            <a:off x="477078" y="2007685"/>
            <a:ext cx="1485000" cy="1485000"/>
          </a:xfrm>
          <a:prstGeom prst="diamond">
            <a:avLst/>
          </a:prstGeom>
          <a:solidFill>
            <a:schemeClr val="bg1">
              <a:lumMod val="95000"/>
            </a:schemeClr>
          </a:solidFill>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Tree>
    <p:extLst>
      <p:ext uri="{BB962C8B-B14F-4D97-AF65-F5344CB8AC3E}">
        <p14:creationId xmlns:p14="http://schemas.microsoft.com/office/powerpoint/2010/main" val="314296230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userDrawn="1">
  <p:cSld name="5_Images &amp; Contents">
    <p:spTree>
      <p:nvGrpSpPr>
        <p:cNvPr id="1" name=""/>
        <p:cNvGrpSpPr/>
        <p:nvPr/>
      </p:nvGrpSpPr>
      <p:grpSpPr>
        <a:xfrm>
          <a:off x="0" y="0"/>
          <a:ext cx="0" cy="0"/>
          <a:chOff x="0" y="0"/>
          <a:chExt cx="0" cy="0"/>
        </a:xfrm>
      </p:grpSpPr>
      <p:sp>
        <p:nvSpPr>
          <p:cNvPr id="10" name="그림 개체 틀 9"/>
          <p:cNvSpPr>
            <a:spLocks noGrp="1"/>
          </p:cNvSpPr>
          <p:nvPr>
            <p:ph type="pic" sz="quarter" idx="10" hasCustomPrompt="1"/>
          </p:nvPr>
        </p:nvSpPr>
        <p:spPr>
          <a:xfrm>
            <a:off x="282724" y="315323"/>
            <a:ext cx="5024504" cy="4383108"/>
          </a:xfrm>
          <a:custGeom>
            <a:avLst/>
            <a:gdLst>
              <a:gd name="connsiteX0" fmla="*/ 6255989 w 6364927"/>
              <a:gd name="connsiteY0" fmla="*/ 5288703 h 5552421"/>
              <a:gd name="connsiteX1" fmla="*/ 6256633 w 6364927"/>
              <a:gd name="connsiteY1" fmla="*/ 5289197 h 5552421"/>
              <a:gd name="connsiteX2" fmla="*/ 6273669 w 6364927"/>
              <a:gd name="connsiteY2" fmla="*/ 5302275 h 5552421"/>
              <a:gd name="connsiteX3" fmla="*/ 6338341 w 6364927"/>
              <a:gd name="connsiteY3" fmla="*/ 5305638 h 5552421"/>
              <a:gd name="connsiteX4" fmla="*/ 6353495 w 6364927"/>
              <a:gd name="connsiteY4" fmla="*/ 5296297 h 5552421"/>
              <a:gd name="connsiteX5" fmla="*/ 6364927 w 6364927"/>
              <a:gd name="connsiteY5" fmla="*/ 5316029 h 5552421"/>
              <a:gd name="connsiteX6" fmla="*/ 6361174 w 6364927"/>
              <a:gd name="connsiteY6" fmla="*/ 5318389 h 5552421"/>
              <a:gd name="connsiteX7" fmla="*/ 6311999 w 6364927"/>
              <a:gd name="connsiteY7" fmla="*/ 5363376 h 5552421"/>
              <a:gd name="connsiteX8" fmla="*/ 6278329 w 6364927"/>
              <a:gd name="connsiteY8" fmla="*/ 5408157 h 5552421"/>
              <a:gd name="connsiteX9" fmla="*/ 6275149 w 6364927"/>
              <a:gd name="connsiteY9" fmla="*/ 5406491 h 5552421"/>
              <a:gd name="connsiteX10" fmla="*/ 6228626 w 6364927"/>
              <a:gd name="connsiteY10" fmla="*/ 5438500 h 5552421"/>
              <a:gd name="connsiteX11" fmla="*/ 6193338 w 6364927"/>
              <a:gd name="connsiteY11" fmla="*/ 5476400 h 5552421"/>
              <a:gd name="connsiteX12" fmla="*/ 6184516 w 6364927"/>
              <a:gd name="connsiteY12" fmla="*/ 5427640 h 5552421"/>
              <a:gd name="connsiteX13" fmla="*/ 6241860 w 6364927"/>
              <a:gd name="connsiteY13" fmla="*/ 5319261 h 5552421"/>
              <a:gd name="connsiteX14" fmla="*/ 6256196 w 6364927"/>
              <a:gd name="connsiteY14" fmla="*/ 5289451 h 5552421"/>
              <a:gd name="connsiteX15" fmla="*/ 2968165 w 6364927"/>
              <a:gd name="connsiteY15" fmla="*/ 245883 h 5552421"/>
              <a:gd name="connsiteX16" fmla="*/ 2986957 w 6364927"/>
              <a:gd name="connsiteY16" fmla="*/ 259205 h 5552421"/>
              <a:gd name="connsiteX17" fmla="*/ 3033442 w 6364927"/>
              <a:gd name="connsiteY17" fmla="*/ 283914 h 5552421"/>
              <a:gd name="connsiteX18" fmla="*/ 2956404 w 6364927"/>
              <a:gd name="connsiteY18" fmla="*/ 411016 h 5552421"/>
              <a:gd name="connsiteX19" fmla="*/ 3117671 w 6364927"/>
              <a:gd name="connsiteY19" fmla="*/ 343228 h 5552421"/>
              <a:gd name="connsiteX20" fmla="*/ 3210547 w 6364927"/>
              <a:gd name="connsiteY20" fmla="*/ 330280 h 5552421"/>
              <a:gd name="connsiteX21" fmla="*/ 3243292 w 6364927"/>
              <a:gd name="connsiteY21" fmla="*/ 397967 h 5552421"/>
              <a:gd name="connsiteX22" fmla="*/ 3193322 w 6364927"/>
              <a:gd name="connsiteY22" fmla="*/ 452344 h 5552421"/>
              <a:gd name="connsiteX23" fmla="*/ 3176728 w 6364927"/>
              <a:gd name="connsiteY23" fmla="*/ 467036 h 5552421"/>
              <a:gd name="connsiteX24" fmla="*/ 3081773 w 6364927"/>
              <a:gd name="connsiteY24" fmla="*/ 562716 h 5552421"/>
              <a:gd name="connsiteX25" fmla="*/ 3134961 w 6364927"/>
              <a:gd name="connsiteY25" fmla="*/ 644059 h 5552421"/>
              <a:gd name="connsiteX26" fmla="*/ 3233513 w 6364927"/>
              <a:gd name="connsiteY26" fmla="*/ 673688 h 5552421"/>
              <a:gd name="connsiteX27" fmla="*/ 3288282 w 6364927"/>
              <a:gd name="connsiteY27" fmla="*/ 724562 h 5552421"/>
              <a:gd name="connsiteX28" fmla="*/ 3337558 w 6364927"/>
              <a:gd name="connsiteY28" fmla="*/ 864218 h 5552421"/>
              <a:gd name="connsiteX29" fmla="*/ 3337370 w 6364927"/>
              <a:gd name="connsiteY29" fmla="*/ 874518 h 5552421"/>
              <a:gd name="connsiteX30" fmla="*/ 3344120 w 6364927"/>
              <a:gd name="connsiteY30" fmla="*/ 962335 h 5552421"/>
              <a:gd name="connsiteX31" fmla="*/ 3319577 w 6364927"/>
              <a:gd name="connsiteY31" fmla="*/ 1017294 h 5552421"/>
              <a:gd name="connsiteX32" fmla="*/ 3288347 w 6364927"/>
              <a:gd name="connsiteY32" fmla="*/ 1147458 h 5552421"/>
              <a:gd name="connsiteX33" fmla="*/ 3305699 w 6364927"/>
              <a:gd name="connsiteY33" fmla="*/ 1209780 h 5552421"/>
              <a:gd name="connsiteX34" fmla="*/ 3348793 w 6364927"/>
              <a:gd name="connsiteY34" fmla="*/ 1240909 h 5552421"/>
              <a:gd name="connsiteX35" fmla="*/ 3443497 w 6364927"/>
              <a:gd name="connsiteY35" fmla="*/ 1242190 h 5552421"/>
              <a:gd name="connsiteX36" fmla="*/ 3517378 w 6364927"/>
              <a:gd name="connsiteY36" fmla="*/ 1240227 h 5552421"/>
              <a:gd name="connsiteX37" fmla="*/ 3646343 w 6364927"/>
              <a:gd name="connsiteY37" fmla="*/ 1257363 h 5552421"/>
              <a:gd name="connsiteX38" fmla="*/ 3673411 w 6364927"/>
              <a:gd name="connsiteY38" fmla="*/ 1282474 h 5552421"/>
              <a:gd name="connsiteX39" fmla="*/ 3675051 w 6364927"/>
              <a:gd name="connsiteY39" fmla="*/ 1307003 h 5552421"/>
              <a:gd name="connsiteX40" fmla="*/ 3740667 w 6364927"/>
              <a:gd name="connsiteY40" fmla="*/ 1269055 h 5552421"/>
              <a:gd name="connsiteX41" fmla="*/ 3665336 w 6364927"/>
              <a:gd name="connsiteY41" fmla="*/ 1344214 h 5552421"/>
              <a:gd name="connsiteX42" fmla="*/ 3620350 w 6364927"/>
              <a:gd name="connsiteY42" fmla="*/ 1385517 h 5552421"/>
              <a:gd name="connsiteX43" fmla="*/ 3642434 w 6364927"/>
              <a:gd name="connsiteY43" fmla="*/ 1423702 h 5552421"/>
              <a:gd name="connsiteX44" fmla="*/ 3770892 w 6364927"/>
              <a:gd name="connsiteY44" fmla="*/ 1472724 h 5552421"/>
              <a:gd name="connsiteX45" fmla="*/ 3684074 w 6364927"/>
              <a:gd name="connsiteY45" fmla="*/ 1517837 h 5552421"/>
              <a:gd name="connsiteX46" fmla="*/ 3736569 w 6364927"/>
              <a:gd name="connsiteY46" fmla="*/ 1543530 h 5552421"/>
              <a:gd name="connsiteX47" fmla="*/ 3651203 w 6364927"/>
              <a:gd name="connsiteY47" fmla="*/ 1623473 h 5552421"/>
              <a:gd name="connsiteX48" fmla="*/ 3629816 w 6364927"/>
              <a:gd name="connsiteY48" fmla="*/ 1651128 h 5552421"/>
              <a:gd name="connsiteX49" fmla="*/ 3661868 w 6364927"/>
              <a:gd name="connsiteY49" fmla="*/ 1663165 h 5552421"/>
              <a:gd name="connsiteX50" fmla="*/ 3751776 w 6364927"/>
              <a:gd name="connsiteY50" fmla="*/ 1667219 h 5552421"/>
              <a:gd name="connsiteX51" fmla="*/ 3687612 w 6364927"/>
              <a:gd name="connsiteY51" fmla="*/ 1739996 h 5552421"/>
              <a:gd name="connsiteX52" fmla="*/ 3762629 w 6364927"/>
              <a:gd name="connsiteY52" fmla="*/ 1696612 h 5552421"/>
              <a:gd name="connsiteX53" fmla="*/ 3840927 w 6364927"/>
              <a:gd name="connsiteY53" fmla="*/ 1702285 h 5552421"/>
              <a:gd name="connsiteX54" fmla="*/ 3842380 w 6364927"/>
              <a:gd name="connsiteY54" fmla="*/ 1737114 h 5552421"/>
              <a:gd name="connsiteX55" fmla="*/ 3909639 w 6364927"/>
              <a:gd name="connsiteY55" fmla="*/ 1831721 h 5552421"/>
              <a:gd name="connsiteX56" fmla="*/ 3790897 w 6364927"/>
              <a:gd name="connsiteY56" fmla="*/ 1951348 h 5552421"/>
              <a:gd name="connsiteX57" fmla="*/ 3906107 w 6364927"/>
              <a:gd name="connsiteY57" fmla="*/ 1879624 h 5552421"/>
              <a:gd name="connsiteX58" fmla="*/ 4018349 w 6364927"/>
              <a:gd name="connsiteY58" fmla="*/ 1824902 h 5552421"/>
              <a:gd name="connsiteX59" fmla="*/ 4064218 w 6364927"/>
              <a:gd name="connsiteY59" fmla="*/ 1839139 h 5552421"/>
              <a:gd name="connsiteX60" fmla="*/ 4033239 w 6364927"/>
              <a:gd name="connsiteY60" fmla="*/ 1872342 h 5552421"/>
              <a:gd name="connsiteX61" fmla="*/ 3911028 w 6364927"/>
              <a:gd name="connsiteY61" fmla="*/ 1953211 h 5552421"/>
              <a:gd name="connsiteX62" fmla="*/ 4052546 w 6364927"/>
              <a:gd name="connsiteY62" fmla="*/ 1927419 h 5552421"/>
              <a:gd name="connsiteX63" fmla="*/ 4093811 w 6364927"/>
              <a:gd name="connsiteY63" fmla="*/ 1944319 h 5552421"/>
              <a:gd name="connsiteX64" fmla="*/ 4069456 w 6364927"/>
              <a:gd name="connsiteY64" fmla="*/ 1988976 h 5552421"/>
              <a:gd name="connsiteX65" fmla="*/ 4032420 w 6364927"/>
              <a:gd name="connsiteY65" fmla="*/ 1990014 h 5552421"/>
              <a:gd name="connsiteX66" fmla="*/ 4004597 w 6364927"/>
              <a:gd name="connsiteY66" fmla="*/ 1995914 h 5552421"/>
              <a:gd name="connsiteX67" fmla="*/ 3875381 w 6364927"/>
              <a:gd name="connsiteY67" fmla="*/ 2075738 h 5552421"/>
              <a:gd name="connsiteX68" fmla="*/ 3879798 w 6364927"/>
              <a:gd name="connsiteY68" fmla="*/ 2083375 h 5552421"/>
              <a:gd name="connsiteX69" fmla="*/ 3904845 w 6364927"/>
              <a:gd name="connsiteY69" fmla="*/ 2094368 h 5552421"/>
              <a:gd name="connsiteX70" fmla="*/ 4068638 w 6364927"/>
              <a:gd name="connsiteY70" fmla="*/ 2106649 h 5552421"/>
              <a:gd name="connsiteX71" fmla="*/ 4112675 w 6364927"/>
              <a:gd name="connsiteY71" fmla="*/ 2096467 h 5552421"/>
              <a:gd name="connsiteX72" fmla="*/ 4070278 w 6364927"/>
              <a:gd name="connsiteY72" fmla="*/ 2131178 h 5552421"/>
              <a:gd name="connsiteX73" fmla="*/ 4041887 w 6364927"/>
              <a:gd name="connsiteY73" fmla="*/ 2157789 h 5552421"/>
              <a:gd name="connsiteX74" fmla="*/ 4079365 w 6364927"/>
              <a:gd name="connsiteY74" fmla="*/ 2157515 h 5552421"/>
              <a:gd name="connsiteX75" fmla="*/ 4186622 w 6364927"/>
              <a:gd name="connsiteY75" fmla="*/ 2115868 h 5552421"/>
              <a:gd name="connsiteX76" fmla="*/ 4265300 w 6364927"/>
              <a:gd name="connsiteY76" fmla="*/ 2111130 h 5552421"/>
              <a:gd name="connsiteX77" fmla="*/ 4224164 w 6364927"/>
              <a:gd name="connsiteY77" fmla="*/ 2180781 h 5552421"/>
              <a:gd name="connsiteX78" fmla="*/ 4219367 w 6364927"/>
              <a:gd name="connsiteY78" fmla="*/ 2183555 h 5552421"/>
              <a:gd name="connsiteX79" fmla="*/ 4269654 w 6364927"/>
              <a:gd name="connsiteY79" fmla="*/ 2205428 h 5552421"/>
              <a:gd name="connsiteX80" fmla="*/ 4323981 w 6364927"/>
              <a:gd name="connsiteY80" fmla="*/ 2255539 h 5552421"/>
              <a:gd name="connsiteX81" fmla="*/ 4348837 w 6364927"/>
              <a:gd name="connsiteY81" fmla="*/ 2266642 h 5552421"/>
              <a:gd name="connsiteX82" fmla="*/ 4322466 w 6364927"/>
              <a:gd name="connsiteY82" fmla="*/ 2307371 h 5552421"/>
              <a:gd name="connsiteX83" fmla="*/ 4198046 w 6364927"/>
              <a:gd name="connsiteY83" fmla="*/ 2384422 h 5552421"/>
              <a:gd name="connsiteX84" fmla="*/ 4296787 w 6364927"/>
              <a:gd name="connsiteY84" fmla="*/ 2403751 h 5552421"/>
              <a:gd name="connsiteX85" fmla="*/ 4348397 w 6364927"/>
              <a:gd name="connsiteY85" fmla="*/ 2373903 h 5552421"/>
              <a:gd name="connsiteX86" fmla="*/ 4335276 w 6364927"/>
              <a:gd name="connsiteY86" fmla="*/ 2437543 h 5552421"/>
              <a:gd name="connsiteX87" fmla="*/ 4338365 w 6364927"/>
              <a:gd name="connsiteY87" fmla="*/ 2486712 h 5552421"/>
              <a:gd name="connsiteX88" fmla="*/ 4316285 w 6364927"/>
              <a:gd name="connsiteY88" fmla="*/ 2556552 h 5552421"/>
              <a:gd name="connsiteX89" fmla="*/ 4240888 w 6364927"/>
              <a:gd name="connsiteY89" fmla="*/ 2610348 h 5552421"/>
              <a:gd name="connsiteX90" fmla="*/ 4427203 w 6364927"/>
              <a:gd name="connsiteY90" fmla="*/ 2553552 h 5552421"/>
              <a:gd name="connsiteX91" fmla="*/ 4235652 w 6364927"/>
              <a:gd name="connsiteY91" fmla="*/ 2720383 h 5552421"/>
              <a:gd name="connsiteX92" fmla="*/ 4279690 w 6364927"/>
              <a:gd name="connsiteY92" fmla="*/ 2710202 h 5552421"/>
              <a:gd name="connsiteX93" fmla="*/ 4367076 w 6364927"/>
              <a:gd name="connsiteY93" fmla="*/ 2644377 h 5552421"/>
              <a:gd name="connsiteX94" fmla="*/ 4442978 w 6364927"/>
              <a:gd name="connsiteY94" fmla="*/ 2656531 h 5552421"/>
              <a:gd name="connsiteX95" fmla="*/ 4486072 w 6364927"/>
              <a:gd name="connsiteY95" fmla="*/ 2687661 h 5552421"/>
              <a:gd name="connsiteX96" fmla="*/ 4601407 w 6364927"/>
              <a:gd name="connsiteY96" fmla="*/ 2692297 h 5552421"/>
              <a:gd name="connsiteX97" fmla="*/ 4593078 w 6364927"/>
              <a:gd name="connsiteY97" fmla="*/ 2742974 h 5552421"/>
              <a:gd name="connsiteX98" fmla="*/ 4656110 w 6364927"/>
              <a:gd name="connsiteY98" fmla="*/ 2721807 h 5552421"/>
              <a:gd name="connsiteX99" fmla="*/ 4765007 w 6364927"/>
              <a:gd name="connsiteY99" fmla="*/ 2704689 h 5552421"/>
              <a:gd name="connsiteX100" fmla="*/ 4722358 w 6364927"/>
              <a:gd name="connsiteY100" fmla="*/ 2782348 h 5552421"/>
              <a:gd name="connsiteX101" fmla="*/ 4734472 w 6364927"/>
              <a:gd name="connsiteY101" fmla="*/ 2846680 h 5552421"/>
              <a:gd name="connsiteX102" fmla="*/ 4642861 w 6364927"/>
              <a:gd name="connsiteY102" fmla="*/ 2904758 h 5552421"/>
              <a:gd name="connsiteX103" fmla="*/ 4895489 w 6364927"/>
              <a:gd name="connsiteY103" fmla="*/ 2875854 h 5552421"/>
              <a:gd name="connsiteX104" fmla="*/ 4870946 w 6364927"/>
              <a:gd name="connsiteY104" fmla="*/ 2930812 h 5552421"/>
              <a:gd name="connsiteX105" fmla="*/ 4945776 w 6364927"/>
              <a:gd name="connsiteY105" fmla="*/ 2889685 h 5552421"/>
              <a:gd name="connsiteX106" fmla="*/ 4957035 w 6364927"/>
              <a:gd name="connsiteY106" fmla="*/ 2885934 h 5552421"/>
              <a:gd name="connsiteX107" fmla="*/ 4964182 w 6364927"/>
              <a:gd name="connsiteY107" fmla="*/ 2898270 h 5552421"/>
              <a:gd name="connsiteX108" fmla="*/ 4907974 w 6364927"/>
              <a:gd name="connsiteY108" fmla="*/ 2974446 h 5552421"/>
              <a:gd name="connsiteX109" fmla="*/ 4668984 w 6364927"/>
              <a:gd name="connsiteY109" fmla="*/ 3220863 h 5552421"/>
              <a:gd name="connsiteX110" fmla="*/ 4879147 w 6364927"/>
              <a:gd name="connsiteY110" fmla="*/ 3151294 h 5552421"/>
              <a:gd name="connsiteX111" fmla="*/ 4780915 w 6364927"/>
              <a:gd name="connsiteY111" fmla="*/ 3208104 h 5552421"/>
              <a:gd name="connsiteX112" fmla="*/ 4702550 w 6364927"/>
              <a:gd name="connsiteY112" fmla="*/ 3278903 h 5552421"/>
              <a:gd name="connsiteX113" fmla="*/ 4794858 w 6364927"/>
              <a:gd name="connsiteY113" fmla="*/ 3286666 h 5552421"/>
              <a:gd name="connsiteX114" fmla="*/ 4897827 w 6364927"/>
              <a:gd name="connsiteY114" fmla="*/ 3323931 h 5552421"/>
              <a:gd name="connsiteX115" fmla="*/ 4935244 w 6364927"/>
              <a:gd name="connsiteY115" fmla="*/ 3312484 h 5552421"/>
              <a:gd name="connsiteX116" fmla="*/ 5037705 w 6364927"/>
              <a:gd name="connsiteY116" fmla="*/ 3273610 h 5552421"/>
              <a:gd name="connsiteX117" fmla="*/ 4984959 w 6364927"/>
              <a:gd name="connsiteY117" fmla="*/ 3344879 h 5552421"/>
              <a:gd name="connsiteX118" fmla="*/ 5010891 w 6364927"/>
              <a:gd name="connsiteY118" fmla="*/ 3411411 h 5552421"/>
              <a:gd name="connsiteX119" fmla="*/ 5110896 w 6364927"/>
              <a:gd name="connsiteY119" fmla="*/ 3475869 h 5552421"/>
              <a:gd name="connsiteX120" fmla="*/ 5224781 w 6364927"/>
              <a:gd name="connsiteY120" fmla="*/ 3553701 h 5552421"/>
              <a:gd name="connsiteX121" fmla="*/ 5245412 w 6364927"/>
              <a:gd name="connsiteY121" fmla="*/ 3557057 h 5552421"/>
              <a:gd name="connsiteX122" fmla="*/ 5240051 w 6364927"/>
              <a:gd name="connsiteY122" fmla="*/ 3590730 h 5552421"/>
              <a:gd name="connsiteX123" fmla="*/ 5244468 w 6364927"/>
              <a:gd name="connsiteY123" fmla="*/ 3598367 h 5552421"/>
              <a:gd name="connsiteX124" fmla="*/ 5258285 w 6364927"/>
              <a:gd name="connsiteY124" fmla="*/ 3600567 h 5552421"/>
              <a:gd name="connsiteX125" fmla="*/ 5260494 w 6364927"/>
              <a:gd name="connsiteY125" fmla="*/ 3604385 h 5552421"/>
              <a:gd name="connsiteX126" fmla="*/ 5130898 w 6364927"/>
              <a:gd name="connsiteY126" fmla="*/ 3694621 h 5552421"/>
              <a:gd name="connsiteX127" fmla="*/ 5164591 w 6364927"/>
              <a:gd name="connsiteY127" fmla="*/ 3731187 h 5552421"/>
              <a:gd name="connsiteX128" fmla="*/ 5202892 w 6364927"/>
              <a:gd name="connsiteY128" fmla="*/ 3775279 h 5552421"/>
              <a:gd name="connsiteX129" fmla="*/ 5301253 w 6364927"/>
              <a:gd name="connsiteY129" fmla="*/ 3805019 h 5552421"/>
              <a:gd name="connsiteX130" fmla="*/ 5305670 w 6364927"/>
              <a:gd name="connsiteY130" fmla="*/ 3812656 h 5552421"/>
              <a:gd name="connsiteX131" fmla="*/ 5311159 w 6364927"/>
              <a:gd name="connsiteY131" fmla="*/ 3865533 h 5552421"/>
              <a:gd name="connsiteX132" fmla="*/ 5308444 w 6364927"/>
              <a:gd name="connsiteY132" fmla="*/ 3893599 h 5552421"/>
              <a:gd name="connsiteX133" fmla="*/ 5303589 w 6364927"/>
              <a:gd name="connsiteY133" fmla="*/ 3993223 h 5552421"/>
              <a:gd name="connsiteX134" fmla="*/ 5422835 w 6364927"/>
              <a:gd name="connsiteY134" fmla="*/ 3939547 h 5552421"/>
              <a:gd name="connsiteX135" fmla="*/ 5391605 w 6364927"/>
              <a:gd name="connsiteY135" fmla="*/ 4069711 h 5552421"/>
              <a:gd name="connsiteX136" fmla="*/ 5354509 w 6364927"/>
              <a:gd name="connsiteY136" fmla="*/ 4167598 h 5552421"/>
              <a:gd name="connsiteX137" fmla="*/ 5333118 w 6364927"/>
              <a:gd name="connsiteY137" fmla="*/ 4185064 h 5552421"/>
              <a:gd name="connsiteX138" fmla="*/ 5259930 w 6364927"/>
              <a:gd name="connsiteY138" fmla="*/ 4242678 h 5552421"/>
              <a:gd name="connsiteX139" fmla="*/ 5217533 w 6364927"/>
              <a:gd name="connsiteY139" fmla="*/ 4277389 h 5552421"/>
              <a:gd name="connsiteX140" fmla="*/ 5224850 w 6364927"/>
              <a:gd name="connsiteY140" fmla="*/ 4344495 h 5552421"/>
              <a:gd name="connsiteX141" fmla="*/ 5422967 w 6364927"/>
              <a:gd name="connsiteY141" fmla="*/ 4285970 h 5552421"/>
              <a:gd name="connsiteX142" fmla="*/ 5472621 w 6364927"/>
              <a:gd name="connsiteY142" fmla="*/ 4361203 h 5552421"/>
              <a:gd name="connsiteX143" fmla="*/ 5544486 w 6364927"/>
              <a:gd name="connsiteY143" fmla="*/ 4355310 h 5552421"/>
              <a:gd name="connsiteX144" fmla="*/ 5585939 w 6364927"/>
              <a:gd name="connsiteY144" fmla="*/ 4361910 h 5552421"/>
              <a:gd name="connsiteX145" fmla="*/ 5568778 w 6364927"/>
              <a:gd name="connsiteY145" fmla="*/ 4397313 h 5552421"/>
              <a:gd name="connsiteX146" fmla="*/ 5456849 w 6364927"/>
              <a:gd name="connsiteY146" fmla="*/ 4518096 h 5552421"/>
              <a:gd name="connsiteX147" fmla="*/ 5750484 w 6364927"/>
              <a:gd name="connsiteY147" fmla="*/ 4332992 h 5552421"/>
              <a:gd name="connsiteX148" fmla="*/ 5751181 w 6364927"/>
              <a:gd name="connsiteY148" fmla="*/ 4398831 h 5552421"/>
              <a:gd name="connsiteX149" fmla="*/ 5669284 w 6364927"/>
              <a:gd name="connsiteY149" fmla="*/ 4517533 h 5552421"/>
              <a:gd name="connsiteX150" fmla="*/ 5742221 w 6364927"/>
              <a:gd name="connsiteY150" fmla="*/ 4556880 h 5552421"/>
              <a:gd name="connsiteX151" fmla="*/ 5790744 w 6364927"/>
              <a:gd name="connsiteY151" fmla="*/ 4835572 h 5552421"/>
              <a:gd name="connsiteX152" fmla="*/ 5850432 w 6364927"/>
              <a:gd name="connsiteY152" fmla="*/ 4852009 h 5552421"/>
              <a:gd name="connsiteX153" fmla="*/ 5949235 w 6364927"/>
              <a:gd name="connsiteY153" fmla="*/ 4784676 h 5552421"/>
              <a:gd name="connsiteX154" fmla="*/ 5856113 w 6364927"/>
              <a:gd name="connsiteY154" fmla="*/ 4904775 h 5552421"/>
              <a:gd name="connsiteX155" fmla="*/ 5979396 w 6364927"/>
              <a:gd name="connsiteY155" fmla="*/ 4869145 h 5552421"/>
              <a:gd name="connsiteX156" fmla="*/ 5894030 w 6364927"/>
              <a:gd name="connsiteY156" fmla="*/ 4949088 h 5552421"/>
              <a:gd name="connsiteX157" fmla="*/ 5989176 w 6364927"/>
              <a:gd name="connsiteY157" fmla="*/ 4951133 h 5552421"/>
              <a:gd name="connsiteX158" fmla="*/ 5953404 w 6364927"/>
              <a:gd name="connsiteY158" fmla="*/ 4997299 h 5552421"/>
              <a:gd name="connsiteX159" fmla="*/ 5924949 w 6364927"/>
              <a:gd name="connsiteY159" fmla="*/ 5110571 h 5552421"/>
              <a:gd name="connsiteX160" fmla="*/ 6012332 w 6364927"/>
              <a:gd name="connsiteY160" fmla="*/ 5034558 h 5552421"/>
              <a:gd name="connsiteX161" fmla="*/ 6102619 w 6364927"/>
              <a:gd name="connsiteY161" fmla="*/ 5028202 h 5552421"/>
              <a:gd name="connsiteX162" fmla="*/ 6113661 w 6364927"/>
              <a:gd name="connsiteY162" fmla="*/ 5047294 h 5552421"/>
              <a:gd name="connsiteX163" fmla="*/ 6113030 w 6364927"/>
              <a:gd name="connsiteY163" fmla="*/ 5154666 h 5552421"/>
              <a:gd name="connsiteX164" fmla="*/ 6163821 w 6364927"/>
              <a:gd name="connsiteY164" fmla="*/ 5242490 h 5552421"/>
              <a:gd name="connsiteX165" fmla="*/ 6171695 w 6364927"/>
              <a:gd name="connsiteY165" fmla="*/ 5272825 h 5552421"/>
              <a:gd name="connsiteX166" fmla="*/ 6171960 w 6364927"/>
              <a:gd name="connsiteY166" fmla="*/ 5272847 h 5552421"/>
              <a:gd name="connsiteX167" fmla="*/ 6160393 w 6364927"/>
              <a:gd name="connsiteY167" fmla="*/ 5281399 h 5552421"/>
              <a:gd name="connsiteX168" fmla="*/ 6144817 w 6364927"/>
              <a:gd name="connsiteY168" fmla="*/ 5319261 h 5552421"/>
              <a:gd name="connsiteX169" fmla="*/ 6077770 w 6364927"/>
              <a:gd name="connsiteY169" fmla="*/ 5167441 h 5552421"/>
              <a:gd name="connsiteX170" fmla="*/ 6055714 w 6364927"/>
              <a:gd name="connsiteY170" fmla="*/ 5308401 h 5552421"/>
              <a:gd name="connsiteX171" fmla="*/ 6011604 w 6364927"/>
              <a:gd name="connsiteY171" fmla="*/ 5405920 h 5552421"/>
              <a:gd name="connsiteX172" fmla="*/ 6007193 w 6364927"/>
              <a:gd name="connsiteY172" fmla="*/ 5411239 h 5552421"/>
              <a:gd name="connsiteX173" fmla="*/ 6007193 w 6364927"/>
              <a:gd name="connsiteY173" fmla="*/ 5400601 h 5552421"/>
              <a:gd name="connsiteX174" fmla="*/ 5923384 w 6364927"/>
              <a:gd name="connsiteY174" fmla="*/ 5340981 h 5552421"/>
              <a:gd name="connsiteX175" fmla="*/ 5918972 w 6364927"/>
              <a:gd name="connsiteY175" fmla="*/ 5232602 h 5552421"/>
              <a:gd name="connsiteX176" fmla="*/ 5905740 w 6364927"/>
              <a:gd name="connsiteY176" fmla="*/ 5205341 h 5552421"/>
              <a:gd name="connsiteX177" fmla="*/ 5879273 w 6364927"/>
              <a:gd name="connsiteY177" fmla="*/ 5183842 h 5552421"/>
              <a:gd name="connsiteX178" fmla="*/ 5782230 w 6364927"/>
              <a:gd name="connsiteY178" fmla="*/ 5183842 h 5552421"/>
              <a:gd name="connsiteX179" fmla="*/ 5694010 w 6364927"/>
              <a:gd name="connsiteY179" fmla="*/ 5237921 h 5552421"/>
              <a:gd name="connsiteX180" fmla="*/ 5591674 w 6364927"/>
              <a:gd name="connsiteY180" fmla="*/ 5281361 h 5552421"/>
              <a:gd name="connsiteX181" fmla="*/ 5547564 w 6364927"/>
              <a:gd name="connsiteY181" fmla="*/ 5221742 h 5552421"/>
              <a:gd name="connsiteX182" fmla="*/ 5560797 w 6364927"/>
              <a:gd name="connsiteY182" fmla="*/ 5248781 h 5552421"/>
              <a:gd name="connsiteX183" fmla="*/ 5556386 w 6364927"/>
              <a:gd name="connsiteY183" fmla="*/ 5303082 h 5552421"/>
              <a:gd name="connsiteX184" fmla="*/ 5521098 w 6364927"/>
              <a:gd name="connsiteY184" fmla="*/ 5275821 h 5552421"/>
              <a:gd name="connsiteX185" fmla="*/ 5494632 w 6364927"/>
              <a:gd name="connsiteY185" fmla="*/ 5216422 h 5552421"/>
              <a:gd name="connsiteX186" fmla="*/ 5450521 w 6364927"/>
              <a:gd name="connsiteY186" fmla="*/ 5243240 h 5552421"/>
              <a:gd name="connsiteX187" fmla="*/ 5349068 w 6364927"/>
              <a:gd name="connsiteY187" fmla="*/ 5118682 h 5552421"/>
              <a:gd name="connsiteX188" fmla="*/ 5322601 w 6364927"/>
              <a:gd name="connsiteY188" fmla="*/ 5113141 h 5552421"/>
              <a:gd name="connsiteX189" fmla="*/ 5296135 w 6364927"/>
              <a:gd name="connsiteY189" fmla="*/ 5096961 h 5552421"/>
              <a:gd name="connsiteX190" fmla="*/ 5184977 w 6364927"/>
              <a:gd name="connsiteY190" fmla="*/ 5026482 h 5552421"/>
              <a:gd name="connsiteX191" fmla="*/ 5154100 w 6364927"/>
              <a:gd name="connsiteY191" fmla="*/ 5037342 h 5552421"/>
              <a:gd name="connsiteX192" fmla="*/ 5109990 w 6364927"/>
              <a:gd name="connsiteY192" fmla="*/ 5107822 h 5552421"/>
              <a:gd name="connsiteX193" fmla="*/ 5070290 w 6364927"/>
              <a:gd name="connsiteY193" fmla="*/ 5178301 h 5552421"/>
              <a:gd name="connsiteX194" fmla="*/ 5017358 w 6364927"/>
              <a:gd name="connsiteY194" fmla="*/ 5194481 h 5552421"/>
              <a:gd name="connsiteX195" fmla="*/ 4937960 w 6364927"/>
              <a:gd name="connsiteY195" fmla="*/ 5205341 h 5552421"/>
              <a:gd name="connsiteX196" fmla="*/ 4933548 w 6364927"/>
              <a:gd name="connsiteY196" fmla="*/ 5346522 h 5552421"/>
              <a:gd name="connsiteX197" fmla="*/ 4866501 w 6364927"/>
              <a:gd name="connsiteY197" fmla="*/ 5243240 h 5552421"/>
              <a:gd name="connsiteX198" fmla="*/ 4901789 w 6364927"/>
              <a:gd name="connsiteY198" fmla="*/ 5232602 h 5552421"/>
              <a:gd name="connsiteX199" fmla="*/ 4901789 w 6364927"/>
              <a:gd name="connsiteY199" fmla="*/ 5129542 h 5552421"/>
              <a:gd name="connsiteX200" fmla="*/ 4875323 w 6364927"/>
              <a:gd name="connsiteY200" fmla="*/ 5113141 h 5552421"/>
              <a:gd name="connsiteX201" fmla="*/ 4844446 w 6364927"/>
              <a:gd name="connsiteY201" fmla="*/ 5156581 h 5552421"/>
              <a:gd name="connsiteX202" fmla="*/ 4830330 w 6364927"/>
              <a:gd name="connsiteY202" fmla="*/ 5194481 h 5552421"/>
              <a:gd name="connsiteX203" fmla="*/ 4737698 w 6364927"/>
              <a:gd name="connsiteY203" fmla="*/ 5275821 h 5552421"/>
              <a:gd name="connsiteX204" fmla="*/ 4750932 w 6364927"/>
              <a:gd name="connsiteY204" fmla="*/ 5086101 h 5552421"/>
              <a:gd name="connsiteX205" fmla="*/ 4702410 w 6364927"/>
              <a:gd name="connsiteY205" fmla="*/ 5140402 h 5552421"/>
              <a:gd name="connsiteX206" fmla="*/ 4675944 w 6364927"/>
              <a:gd name="connsiteY206" fmla="*/ 5026482 h 5552421"/>
              <a:gd name="connsiteX207" fmla="*/ 4636245 w 6364927"/>
              <a:gd name="connsiteY207" fmla="*/ 5010302 h 5552421"/>
              <a:gd name="connsiteX208" fmla="*/ 4614190 w 6364927"/>
              <a:gd name="connsiteY208" fmla="*/ 5048202 h 5552421"/>
              <a:gd name="connsiteX209" fmla="*/ 4548024 w 6364927"/>
              <a:gd name="connsiteY209" fmla="*/ 5048202 h 5552421"/>
              <a:gd name="connsiteX210" fmla="*/ 4512736 w 6364927"/>
              <a:gd name="connsiteY210" fmla="*/ 5151262 h 5552421"/>
              <a:gd name="connsiteX211" fmla="*/ 4450982 w 6364927"/>
              <a:gd name="connsiteY211" fmla="*/ 5107822 h 5552421"/>
              <a:gd name="connsiteX212" fmla="*/ 4388345 w 6364927"/>
              <a:gd name="connsiteY212" fmla="*/ 5113141 h 5552421"/>
              <a:gd name="connsiteX213" fmla="*/ 4361879 w 6364927"/>
              <a:gd name="connsiteY213" fmla="*/ 5151262 h 5552421"/>
              <a:gd name="connsiteX214" fmla="*/ 4322180 w 6364927"/>
              <a:gd name="connsiteY214" fmla="*/ 4983041 h 5552421"/>
              <a:gd name="connsiteX215" fmla="*/ 4282480 w 6364927"/>
              <a:gd name="connsiteY215" fmla="*/ 5281361 h 5552421"/>
              <a:gd name="connsiteX216" fmla="*/ 4269248 w 6364927"/>
              <a:gd name="connsiteY216" fmla="*/ 5183842 h 5552421"/>
              <a:gd name="connsiteX217" fmla="*/ 4269248 w 6364927"/>
              <a:gd name="connsiteY217" fmla="*/ 5086101 h 5552421"/>
              <a:gd name="connsiteX218" fmla="*/ 4203082 w 6364927"/>
              <a:gd name="connsiteY218" fmla="*/ 5221742 h 5552421"/>
              <a:gd name="connsiteX219" fmla="*/ 4172204 w 6364927"/>
              <a:gd name="connsiteY219" fmla="*/ 5237921 h 5552421"/>
              <a:gd name="connsiteX220" fmla="*/ 4145738 w 6364927"/>
              <a:gd name="connsiteY220" fmla="*/ 5205341 h 5552421"/>
              <a:gd name="connsiteX221" fmla="*/ 4163382 w 6364927"/>
              <a:gd name="connsiteY221" fmla="*/ 5178301 h 5552421"/>
              <a:gd name="connsiteX222" fmla="*/ 4172204 w 6364927"/>
              <a:gd name="connsiteY222" fmla="*/ 5145721 h 5552421"/>
              <a:gd name="connsiteX223" fmla="*/ 4172204 w 6364927"/>
              <a:gd name="connsiteY223" fmla="*/ 4999221 h 5552421"/>
              <a:gd name="connsiteX224" fmla="*/ 4167794 w 6364927"/>
              <a:gd name="connsiteY224" fmla="*/ 4993901 h 5552421"/>
              <a:gd name="connsiteX225" fmla="*/ 4141328 w 6364927"/>
              <a:gd name="connsiteY225" fmla="*/ 5010302 h 5552421"/>
              <a:gd name="connsiteX226" fmla="*/ 4044285 w 6364927"/>
              <a:gd name="connsiteY226" fmla="*/ 5161900 h 5552421"/>
              <a:gd name="connsiteX227" fmla="*/ 4035463 w 6364927"/>
              <a:gd name="connsiteY227" fmla="*/ 5178301 h 5552421"/>
              <a:gd name="connsiteX228" fmla="*/ 4008997 w 6364927"/>
              <a:gd name="connsiteY228" fmla="*/ 5080560 h 5552421"/>
              <a:gd name="connsiteX229" fmla="*/ 3977237 w 6364927"/>
              <a:gd name="connsiteY229" fmla="*/ 5232602 h 5552421"/>
              <a:gd name="connsiteX230" fmla="*/ 3941949 w 6364927"/>
              <a:gd name="connsiteY230" fmla="*/ 5319261 h 5552421"/>
              <a:gd name="connsiteX231" fmla="*/ 3906661 w 6364927"/>
              <a:gd name="connsiteY231" fmla="*/ 5232602 h 5552421"/>
              <a:gd name="connsiteX232" fmla="*/ 3897839 w 6364927"/>
              <a:gd name="connsiteY232" fmla="*/ 5227061 h 5552421"/>
              <a:gd name="connsiteX233" fmla="*/ 3866962 w 6364927"/>
              <a:gd name="connsiteY233" fmla="*/ 5286681 h 5552421"/>
              <a:gd name="connsiteX234" fmla="*/ 3853729 w 6364927"/>
              <a:gd name="connsiteY234" fmla="*/ 5237921 h 5552421"/>
              <a:gd name="connsiteX235" fmla="*/ 3787563 w 6364927"/>
              <a:gd name="connsiteY235" fmla="*/ 5303082 h 5552421"/>
              <a:gd name="connsiteX236" fmla="*/ 3739042 w 6364927"/>
              <a:gd name="connsiteY236" fmla="*/ 5319261 h 5552421"/>
              <a:gd name="connsiteX237" fmla="*/ 3730220 w 6364927"/>
              <a:gd name="connsiteY237" fmla="*/ 5389741 h 5552421"/>
              <a:gd name="connsiteX238" fmla="*/ 3734631 w 6364927"/>
              <a:gd name="connsiteY238" fmla="*/ 5286681 h 5552421"/>
              <a:gd name="connsiteX239" fmla="*/ 3739042 w 6364927"/>
              <a:gd name="connsiteY239" fmla="*/ 5129542 h 5552421"/>
              <a:gd name="connsiteX240" fmla="*/ 3593478 w 6364927"/>
              <a:gd name="connsiteY240" fmla="*/ 5216422 h 5552421"/>
              <a:gd name="connsiteX241" fmla="*/ 3535252 w 6364927"/>
              <a:gd name="connsiteY241" fmla="*/ 5161900 h 5552421"/>
              <a:gd name="connsiteX242" fmla="*/ 3526430 w 6364927"/>
              <a:gd name="connsiteY242" fmla="*/ 5053743 h 5552421"/>
              <a:gd name="connsiteX243" fmla="*/ 3477909 w 6364927"/>
              <a:gd name="connsiteY243" fmla="*/ 5232602 h 5552421"/>
              <a:gd name="connsiteX244" fmla="*/ 3442621 w 6364927"/>
              <a:gd name="connsiteY244" fmla="*/ 5113141 h 5552421"/>
              <a:gd name="connsiteX245" fmla="*/ 3429388 w 6364927"/>
              <a:gd name="connsiteY245" fmla="*/ 4993901 h 5552421"/>
              <a:gd name="connsiteX246" fmla="*/ 3416155 w 6364927"/>
              <a:gd name="connsiteY246" fmla="*/ 5042661 h 5552421"/>
              <a:gd name="connsiteX247" fmla="*/ 3429388 w 6364927"/>
              <a:gd name="connsiteY247" fmla="*/ 5140402 h 5552421"/>
              <a:gd name="connsiteX248" fmla="*/ 3376455 w 6364927"/>
              <a:gd name="connsiteY248" fmla="*/ 5200022 h 5552421"/>
              <a:gd name="connsiteX249" fmla="*/ 3341167 w 6364927"/>
              <a:gd name="connsiteY249" fmla="*/ 5216422 h 5552421"/>
              <a:gd name="connsiteX250" fmla="*/ 3301468 w 6364927"/>
              <a:gd name="connsiteY250" fmla="*/ 5275821 h 5552421"/>
              <a:gd name="connsiteX251" fmla="*/ 3257357 w 6364927"/>
              <a:gd name="connsiteY251" fmla="*/ 5297762 h 5552421"/>
              <a:gd name="connsiteX252" fmla="*/ 3222069 w 6364927"/>
              <a:gd name="connsiteY252" fmla="*/ 5324580 h 5552421"/>
              <a:gd name="connsiteX253" fmla="*/ 3208836 w 6364927"/>
              <a:gd name="connsiteY253" fmla="*/ 5433181 h 5552421"/>
              <a:gd name="connsiteX254" fmla="*/ 3182370 w 6364927"/>
              <a:gd name="connsiteY254" fmla="*/ 5471081 h 5552421"/>
              <a:gd name="connsiteX255" fmla="*/ 3155904 w 6364927"/>
              <a:gd name="connsiteY255" fmla="*/ 5438500 h 5552421"/>
              <a:gd name="connsiteX256" fmla="*/ 3136495 w 6364927"/>
              <a:gd name="connsiteY256" fmla="*/ 5384421 h 5552421"/>
              <a:gd name="connsiteX257" fmla="*/ 3070330 w 6364927"/>
              <a:gd name="connsiteY257" fmla="*/ 5373340 h 5552421"/>
              <a:gd name="connsiteX258" fmla="*/ 3070330 w 6364927"/>
              <a:gd name="connsiteY258" fmla="*/ 5248781 h 5552421"/>
              <a:gd name="connsiteX259" fmla="*/ 2968876 w 6364927"/>
              <a:gd name="connsiteY259" fmla="*/ 5503439 h 5552421"/>
              <a:gd name="connsiteX260" fmla="*/ 2929177 w 6364927"/>
              <a:gd name="connsiteY260" fmla="*/ 5449360 h 5552421"/>
              <a:gd name="connsiteX261" fmla="*/ 2924766 w 6364927"/>
              <a:gd name="connsiteY261" fmla="*/ 5552421 h 5552421"/>
              <a:gd name="connsiteX262" fmla="*/ 2854189 w 6364927"/>
              <a:gd name="connsiteY262" fmla="*/ 5395060 h 5552421"/>
              <a:gd name="connsiteX263" fmla="*/ 2849778 w 6364927"/>
              <a:gd name="connsiteY263" fmla="*/ 5378659 h 5552421"/>
              <a:gd name="connsiteX264" fmla="*/ 2796846 w 6364927"/>
              <a:gd name="connsiteY264" fmla="*/ 5151262 h 5552421"/>
              <a:gd name="connsiteX265" fmla="*/ 2770380 w 6364927"/>
              <a:gd name="connsiteY265" fmla="*/ 5118682 h 5552421"/>
              <a:gd name="connsiteX266" fmla="*/ 2743913 w 6364927"/>
              <a:gd name="connsiteY266" fmla="*/ 5324580 h 5552421"/>
              <a:gd name="connsiteX267" fmla="*/ 2739502 w 6364927"/>
              <a:gd name="connsiteY267" fmla="*/ 5205341 h 5552421"/>
              <a:gd name="connsiteX268" fmla="*/ 2712154 w 6364927"/>
              <a:gd name="connsiteY268" fmla="*/ 5096961 h 5552421"/>
              <a:gd name="connsiteX269" fmla="*/ 2645989 w 6364927"/>
              <a:gd name="connsiteY269" fmla="*/ 5216422 h 5552421"/>
              <a:gd name="connsiteX270" fmla="*/ 2615111 w 6364927"/>
              <a:gd name="connsiteY270" fmla="*/ 5254100 h 5552421"/>
              <a:gd name="connsiteX271" fmla="*/ 2566590 w 6364927"/>
              <a:gd name="connsiteY271" fmla="*/ 5340981 h 5552421"/>
              <a:gd name="connsiteX272" fmla="*/ 2557768 w 6364927"/>
              <a:gd name="connsiteY272" fmla="*/ 5389741 h 5552421"/>
              <a:gd name="connsiteX273" fmla="*/ 2513658 w 6364927"/>
              <a:gd name="connsiteY273" fmla="*/ 5330121 h 5552421"/>
              <a:gd name="connsiteX274" fmla="*/ 2425437 w 6364927"/>
              <a:gd name="connsiteY274" fmla="*/ 5324580 h 5552421"/>
              <a:gd name="connsiteX275" fmla="*/ 2372505 w 6364927"/>
              <a:gd name="connsiteY275" fmla="*/ 5378659 h 5552421"/>
              <a:gd name="connsiteX276" fmla="*/ 2301046 w 6364927"/>
              <a:gd name="connsiteY276" fmla="*/ 5378659 h 5552421"/>
              <a:gd name="connsiteX277" fmla="*/ 2248114 w 6364927"/>
              <a:gd name="connsiteY277" fmla="*/ 5373340 h 5552421"/>
              <a:gd name="connsiteX278" fmla="*/ 2181948 w 6364927"/>
              <a:gd name="connsiteY278" fmla="*/ 5449360 h 5552421"/>
              <a:gd name="connsiteX279" fmla="*/ 2181948 w 6364927"/>
              <a:gd name="connsiteY279" fmla="*/ 5378659 h 5552421"/>
              <a:gd name="connsiteX280" fmla="*/ 2155482 w 6364927"/>
              <a:gd name="connsiteY280" fmla="*/ 5438500 h 5552421"/>
              <a:gd name="connsiteX281" fmla="*/ 2142249 w 6364927"/>
              <a:gd name="connsiteY281" fmla="*/ 5335440 h 5552421"/>
              <a:gd name="connsiteX282" fmla="*/ 2067262 w 6364927"/>
              <a:gd name="connsiteY282" fmla="*/ 5303082 h 5552421"/>
              <a:gd name="connsiteX283" fmla="*/ 1987863 w 6364927"/>
              <a:gd name="connsiteY283" fmla="*/ 5384421 h 5552421"/>
              <a:gd name="connsiteX284" fmla="*/ 1801718 w 6364927"/>
              <a:gd name="connsiteY284" fmla="*/ 5319261 h 5552421"/>
              <a:gd name="connsiteX285" fmla="*/ 1792896 w 6364927"/>
              <a:gd name="connsiteY285" fmla="*/ 5395060 h 5552421"/>
              <a:gd name="connsiteX286" fmla="*/ 1744374 w 6364927"/>
              <a:gd name="connsiteY286" fmla="*/ 5303082 h 5552421"/>
              <a:gd name="connsiteX287" fmla="*/ 1748785 w 6364927"/>
              <a:gd name="connsiteY287" fmla="*/ 5161900 h 5552421"/>
              <a:gd name="connsiteX288" fmla="*/ 1731141 w 6364927"/>
              <a:gd name="connsiteY288" fmla="*/ 5156581 h 5552421"/>
              <a:gd name="connsiteX289" fmla="*/ 1704675 w 6364927"/>
              <a:gd name="connsiteY289" fmla="*/ 5303082 h 5552421"/>
              <a:gd name="connsiteX290" fmla="*/ 1589988 w 6364927"/>
              <a:gd name="connsiteY290" fmla="*/ 5243240 h 5552421"/>
              <a:gd name="connsiteX291" fmla="*/ 1616454 w 6364927"/>
              <a:gd name="connsiteY291" fmla="*/ 5135083 h 5552421"/>
              <a:gd name="connsiteX292" fmla="*/ 1532645 w 6364927"/>
              <a:gd name="connsiteY292" fmla="*/ 5086101 h 5552421"/>
              <a:gd name="connsiteX293" fmla="*/ 1497357 w 6364927"/>
              <a:gd name="connsiteY293" fmla="*/ 5237921 h 5552421"/>
              <a:gd name="connsiteX294" fmla="*/ 1386199 w 6364927"/>
              <a:gd name="connsiteY294" fmla="*/ 5292000 h 5552421"/>
              <a:gd name="connsiteX295" fmla="*/ 1358850 w 6364927"/>
              <a:gd name="connsiteY295" fmla="*/ 5368021 h 5552421"/>
              <a:gd name="connsiteX296" fmla="*/ 1314740 w 6364927"/>
              <a:gd name="connsiteY296" fmla="*/ 5373340 h 5552421"/>
              <a:gd name="connsiteX297" fmla="*/ 1266219 w 6364927"/>
              <a:gd name="connsiteY297" fmla="*/ 5227061 h 5552421"/>
              <a:gd name="connsiteX298" fmla="*/ 1275041 w 6364927"/>
              <a:gd name="connsiteY298" fmla="*/ 5492579 h 5552421"/>
              <a:gd name="connsiteX299" fmla="*/ 1213286 w 6364927"/>
              <a:gd name="connsiteY299" fmla="*/ 5438500 h 5552421"/>
              <a:gd name="connsiteX300" fmla="*/ 1164765 w 6364927"/>
              <a:gd name="connsiteY300" fmla="*/ 5389741 h 5552421"/>
              <a:gd name="connsiteX301" fmla="*/ 1120655 w 6364927"/>
              <a:gd name="connsiteY301" fmla="*/ 5384421 h 5552421"/>
              <a:gd name="connsiteX302" fmla="*/ 841878 w 6364927"/>
              <a:gd name="connsiteY302" fmla="*/ 5292000 h 5552421"/>
              <a:gd name="connsiteX303" fmla="*/ 780123 w 6364927"/>
              <a:gd name="connsiteY303" fmla="*/ 5357160 h 5552421"/>
              <a:gd name="connsiteX304" fmla="*/ 784534 w 6364927"/>
              <a:gd name="connsiteY304" fmla="*/ 5416780 h 5552421"/>
              <a:gd name="connsiteX305" fmla="*/ 771301 w 6364927"/>
              <a:gd name="connsiteY305" fmla="*/ 5454680 h 5552421"/>
              <a:gd name="connsiteX306" fmla="*/ 736013 w 6364927"/>
              <a:gd name="connsiteY306" fmla="*/ 5422321 h 5552421"/>
              <a:gd name="connsiteX307" fmla="*/ 731602 w 6364927"/>
              <a:gd name="connsiteY307" fmla="*/ 5357160 h 5552421"/>
              <a:gd name="connsiteX308" fmla="*/ 713958 w 6364927"/>
              <a:gd name="connsiteY308" fmla="*/ 5357160 h 5552421"/>
              <a:gd name="connsiteX309" fmla="*/ 687492 w 6364927"/>
              <a:gd name="connsiteY309" fmla="*/ 5416780 h 5552421"/>
              <a:gd name="connsiteX310" fmla="*/ 674259 w 6364927"/>
              <a:gd name="connsiteY310" fmla="*/ 5330121 h 5552421"/>
              <a:gd name="connsiteX311" fmla="*/ 669847 w 6364927"/>
              <a:gd name="connsiteY311" fmla="*/ 5330121 h 5552421"/>
              <a:gd name="connsiteX312" fmla="*/ 665436 w 6364927"/>
              <a:gd name="connsiteY312" fmla="*/ 5330121 h 5552421"/>
              <a:gd name="connsiteX313" fmla="*/ 652203 w 6364927"/>
              <a:gd name="connsiteY313" fmla="*/ 5373340 h 5552421"/>
              <a:gd name="connsiteX314" fmla="*/ 624855 w 6364927"/>
              <a:gd name="connsiteY314" fmla="*/ 5395060 h 5552421"/>
              <a:gd name="connsiteX315" fmla="*/ 602800 w 6364927"/>
              <a:gd name="connsiteY315" fmla="*/ 5362480 h 5552421"/>
              <a:gd name="connsiteX316" fmla="*/ 514579 w 6364927"/>
              <a:gd name="connsiteY316" fmla="*/ 5259641 h 5552421"/>
              <a:gd name="connsiteX317" fmla="*/ 479291 w 6364927"/>
              <a:gd name="connsiteY317" fmla="*/ 5481941 h 5552421"/>
              <a:gd name="connsiteX318" fmla="*/ 267562 w 6364927"/>
              <a:gd name="connsiteY318" fmla="*/ 5411239 h 5552421"/>
              <a:gd name="connsiteX319" fmla="*/ 227862 w 6364927"/>
              <a:gd name="connsiteY319" fmla="*/ 5465761 h 5552421"/>
              <a:gd name="connsiteX320" fmla="*/ 187281 w 6364927"/>
              <a:gd name="connsiteY320" fmla="*/ 5492579 h 5552421"/>
              <a:gd name="connsiteX321" fmla="*/ 99060 w 6364927"/>
              <a:gd name="connsiteY321" fmla="*/ 5487260 h 5552421"/>
              <a:gd name="connsiteX322" fmla="*/ 15251 w 6364927"/>
              <a:gd name="connsiteY322" fmla="*/ 5340981 h 5552421"/>
              <a:gd name="connsiteX323" fmla="*/ 11278 w 6364927"/>
              <a:gd name="connsiteY323" fmla="*/ 5346268 h 5552421"/>
              <a:gd name="connsiteX324" fmla="*/ 524 w 6364927"/>
              <a:gd name="connsiteY324" fmla="*/ 5307700 h 5552421"/>
              <a:gd name="connsiteX325" fmla="*/ 15484 w 6364927"/>
              <a:gd name="connsiteY325" fmla="*/ 5255311 h 5552421"/>
              <a:gd name="connsiteX326" fmla="*/ 32691 w 6364927"/>
              <a:gd name="connsiteY326" fmla="*/ 5145477 h 5552421"/>
              <a:gd name="connsiteX327" fmla="*/ 106617 w 6364927"/>
              <a:gd name="connsiteY327" fmla="*/ 5139539 h 5552421"/>
              <a:gd name="connsiteX328" fmla="*/ 76668 w 6364927"/>
              <a:gd name="connsiteY328" fmla="*/ 5136483 h 5552421"/>
              <a:gd name="connsiteX329" fmla="*/ 32902 w 6364927"/>
              <a:gd name="connsiteY329" fmla="*/ 5104040 h 5552421"/>
              <a:gd name="connsiteX330" fmla="*/ 74695 w 6364927"/>
              <a:gd name="connsiteY330" fmla="*/ 5088490 h 5552421"/>
              <a:gd name="connsiteX331" fmla="*/ 139107 w 6364927"/>
              <a:gd name="connsiteY331" fmla="*/ 5097415 h 5552421"/>
              <a:gd name="connsiteX332" fmla="*/ 139654 w 6364927"/>
              <a:gd name="connsiteY332" fmla="*/ 5045795 h 5552421"/>
              <a:gd name="connsiteX333" fmla="*/ 299014 w 6364927"/>
              <a:gd name="connsiteY333" fmla="*/ 5025498 h 5552421"/>
              <a:gd name="connsiteX334" fmla="*/ 317705 w 6364927"/>
              <a:gd name="connsiteY334" fmla="*/ 5005958 h 5552421"/>
              <a:gd name="connsiteX335" fmla="*/ 345428 w 6364927"/>
              <a:gd name="connsiteY335" fmla="*/ 4992041 h 5552421"/>
              <a:gd name="connsiteX336" fmla="*/ 464008 w 6364927"/>
              <a:gd name="connsiteY336" fmla="*/ 4934925 h 5552421"/>
              <a:gd name="connsiteX337" fmla="*/ 471107 w 6364927"/>
              <a:gd name="connsiteY337" fmla="*/ 4902973 h 5552421"/>
              <a:gd name="connsiteX338" fmla="*/ 434587 w 6364927"/>
              <a:gd name="connsiteY338" fmla="*/ 4828277 h 5552421"/>
              <a:gd name="connsiteX339" fmla="*/ 395736 w 6364927"/>
              <a:gd name="connsiteY339" fmla="*/ 4757327 h 5552421"/>
              <a:gd name="connsiteX340" fmla="*/ 409976 w 6364927"/>
              <a:gd name="connsiteY340" fmla="*/ 4703840 h 5552421"/>
              <a:gd name="connsiteX341" fmla="*/ 442719 w 6364927"/>
              <a:gd name="connsiteY341" fmla="*/ 4630696 h 5552421"/>
              <a:gd name="connsiteX342" fmla="*/ 325198 w 6364927"/>
              <a:gd name="connsiteY342" fmla="*/ 4552337 h 5552421"/>
              <a:gd name="connsiteX343" fmla="*/ 448312 w 6364927"/>
              <a:gd name="connsiteY343" fmla="*/ 4550003 h 5552421"/>
              <a:gd name="connsiteX344" fmla="*/ 438693 w 6364927"/>
              <a:gd name="connsiteY344" fmla="*/ 4585583 h 5552421"/>
              <a:gd name="connsiteX345" fmla="*/ 526184 w 6364927"/>
              <a:gd name="connsiteY345" fmla="*/ 4640050 h 5552421"/>
              <a:gd name="connsiteX346" fmla="*/ 554094 w 6364927"/>
              <a:gd name="connsiteY346" fmla="*/ 4626251 h 5552421"/>
              <a:gd name="connsiteX347" fmla="*/ 533536 w 6364927"/>
              <a:gd name="connsiteY347" fmla="*/ 4577079 h 5552421"/>
              <a:gd name="connsiteX348" fmla="*/ 508821 w 6364927"/>
              <a:gd name="connsiteY348" fmla="*/ 4545067 h 5552421"/>
              <a:gd name="connsiteX349" fmla="*/ 488726 w 6364927"/>
              <a:gd name="connsiteY349" fmla="*/ 4423440 h 5552421"/>
              <a:gd name="connsiteX350" fmla="*/ 642790 w 6364927"/>
              <a:gd name="connsiteY350" fmla="*/ 4534942 h 5552421"/>
              <a:gd name="connsiteX351" fmla="*/ 622337 w 6364927"/>
              <a:gd name="connsiteY351" fmla="*/ 4465052 h 5552421"/>
              <a:gd name="connsiteX352" fmla="*/ 733035 w 6364927"/>
              <a:gd name="connsiteY352" fmla="*/ 4502792 h 5552421"/>
              <a:gd name="connsiteX353" fmla="*/ 767751 w 6364927"/>
              <a:gd name="connsiteY353" fmla="*/ 4477641 h 5552421"/>
              <a:gd name="connsiteX354" fmla="*/ 747233 w 6364927"/>
              <a:gd name="connsiteY354" fmla="*/ 4438888 h 5552421"/>
              <a:gd name="connsiteX355" fmla="*/ 782202 w 6364927"/>
              <a:gd name="connsiteY355" fmla="*/ 4382718 h 5552421"/>
              <a:gd name="connsiteX356" fmla="*/ 713362 w 6364927"/>
              <a:gd name="connsiteY356" fmla="*/ 4298293 h 5552421"/>
              <a:gd name="connsiteX357" fmla="*/ 782877 w 6364927"/>
              <a:gd name="connsiteY357" fmla="*/ 4268826 h 5552421"/>
              <a:gd name="connsiteX358" fmla="*/ 811465 w 6364927"/>
              <a:gd name="connsiteY358" fmla="*/ 4212841 h 5552421"/>
              <a:gd name="connsiteX359" fmla="*/ 793091 w 6364927"/>
              <a:gd name="connsiteY359" fmla="*/ 4170226 h 5552421"/>
              <a:gd name="connsiteX360" fmla="*/ 956879 w 6364927"/>
              <a:gd name="connsiteY360" fmla="*/ 4225429 h 5552421"/>
              <a:gd name="connsiteX361" fmla="*/ 724608 w 6364927"/>
              <a:gd name="connsiteY361" fmla="*/ 4034063 h 5552421"/>
              <a:gd name="connsiteX362" fmla="*/ 814388 w 6364927"/>
              <a:gd name="connsiteY362" fmla="*/ 4074369 h 5552421"/>
              <a:gd name="connsiteX363" fmla="*/ 897364 w 6364927"/>
              <a:gd name="connsiteY363" fmla="*/ 4126026 h 5552421"/>
              <a:gd name="connsiteX364" fmla="*/ 817183 w 6364927"/>
              <a:gd name="connsiteY364" fmla="*/ 3998169 h 5552421"/>
              <a:gd name="connsiteX365" fmla="*/ 819767 w 6364927"/>
              <a:gd name="connsiteY365" fmla="*/ 3963405 h 5552421"/>
              <a:gd name="connsiteX366" fmla="*/ 861413 w 6364927"/>
              <a:gd name="connsiteY366" fmla="*/ 3958157 h 5552421"/>
              <a:gd name="connsiteX367" fmla="*/ 875043 w 6364927"/>
              <a:gd name="connsiteY367" fmla="*/ 3987426 h 5552421"/>
              <a:gd name="connsiteX368" fmla="*/ 898038 w 6364927"/>
              <a:gd name="connsiteY368" fmla="*/ 4012134 h 5552421"/>
              <a:gd name="connsiteX369" fmla="*/ 1022407 w 6364927"/>
              <a:gd name="connsiteY369" fmla="*/ 4089560 h 5552421"/>
              <a:gd name="connsiteX370" fmla="*/ 1029254 w 6364927"/>
              <a:gd name="connsiteY370" fmla="*/ 4088627 h 5552421"/>
              <a:gd name="connsiteX371" fmla="*/ 1029318 w 6364927"/>
              <a:gd name="connsiteY371" fmla="*/ 4057491 h 5552421"/>
              <a:gd name="connsiteX372" fmla="*/ 951910 w 6364927"/>
              <a:gd name="connsiteY372" fmla="*/ 3894988 h 5552421"/>
              <a:gd name="connsiteX373" fmla="*/ 942649 w 6364927"/>
              <a:gd name="connsiteY373" fmla="*/ 3878831 h 5552421"/>
              <a:gd name="connsiteX374" fmla="*/ 1039612 w 6364927"/>
              <a:gd name="connsiteY374" fmla="*/ 3908019 h 5552421"/>
              <a:gd name="connsiteX375" fmla="*/ 927324 w 6364927"/>
              <a:gd name="connsiteY375" fmla="*/ 3800703 h 5552421"/>
              <a:gd name="connsiteX376" fmla="*/ 872407 w 6364927"/>
              <a:gd name="connsiteY376" fmla="*/ 3724946 h 5552421"/>
              <a:gd name="connsiteX377" fmla="*/ 964624 w 6364927"/>
              <a:gd name="connsiteY377" fmla="*/ 3740789 h 5552421"/>
              <a:gd name="connsiteX378" fmla="*/ 973991 w 6364927"/>
              <a:gd name="connsiteY378" fmla="*/ 3736228 h 5552421"/>
              <a:gd name="connsiteX379" fmla="*/ 939696 w 6364927"/>
              <a:gd name="connsiteY379" fmla="*/ 3678506 h 5552421"/>
              <a:gd name="connsiteX380" fmla="*/ 988084 w 6364927"/>
              <a:gd name="connsiteY380" fmla="*/ 3693042 h 5552421"/>
              <a:gd name="connsiteX381" fmla="*/ 967736 w 6364927"/>
              <a:gd name="connsiteY381" fmla="*/ 3602434 h 5552421"/>
              <a:gd name="connsiteX382" fmla="*/ 979645 w 6364927"/>
              <a:gd name="connsiteY382" fmla="*/ 3552692 h 5552421"/>
              <a:gd name="connsiteX383" fmla="*/ 924475 w 6364927"/>
              <a:gd name="connsiteY383" fmla="*/ 3507954 h 5552421"/>
              <a:gd name="connsiteX384" fmla="*/ 1009634 w 6364927"/>
              <a:gd name="connsiteY384" fmla="*/ 3566166 h 5552421"/>
              <a:gd name="connsiteX385" fmla="*/ 1140703 w 6364927"/>
              <a:gd name="connsiteY385" fmla="*/ 3652960 h 5552421"/>
              <a:gd name="connsiteX386" fmla="*/ 1143879 w 6364927"/>
              <a:gd name="connsiteY386" fmla="*/ 3483469 h 5552421"/>
              <a:gd name="connsiteX387" fmla="*/ 1220937 w 6364927"/>
              <a:gd name="connsiteY387" fmla="*/ 3462855 h 5552421"/>
              <a:gd name="connsiteX388" fmla="*/ 1317417 w 6364927"/>
              <a:gd name="connsiteY388" fmla="*/ 3512528 h 5552421"/>
              <a:gd name="connsiteX389" fmla="*/ 1191222 w 6364927"/>
              <a:gd name="connsiteY389" fmla="*/ 3376808 h 5552421"/>
              <a:gd name="connsiteX390" fmla="*/ 1311286 w 6364927"/>
              <a:gd name="connsiteY390" fmla="*/ 3409987 h 5552421"/>
              <a:gd name="connsiteX391" fmla="*/ 1419506 w 6364927"/>
              <a:gd name="connsiteY391" fmla="*/ 3461772 h 5552421"/>
              <a:gd name="connsiteX392" fmla="*/ 1385106 w 6364927"/>
              <a:gd name="connsiteY392" fmla="*/ 3424768 h 5552421"/>
              <a:gd name="connsiteX393" fmla="*/ 1295137 w 6364927"/>
              <a:gd name="connsiteY393" fmla="*/ 3384345 h 5552421"/>
              <a:gd name="connsiteX394" fmla="*/ 1272500 w 6364927"/>
              <a:gd name="connsiteY394" fmla="*/ 3307900 h 5552421"/>
              <a:gd name="connsiteX395" fmla="*/ 1277226 w 6364927"/>
              <a:gd name="connsiteY395" fmla="*/ 3269275 h 5552421"/>
              <a:gd name="connsiteX396" fmla="*/ 1247783 w 6364927"/>
              <a:gd name="connsiteY396" fmla="*/ 3204181 h 5552421"/>
              <a:gd name="connsiteX397" fmla="*/ 1252468 w 6364927"/>
              <a:gd name="connsiteY397" fmla="*/ 3155138 h 5552421"/>
              <a:gd name="connsiteX398" fmla="*/ 1248352 w 6364927"/>
              <a:gd name="connsiteY398" fmla="*/ 3111007 h 5552421"/>
              <a:gd name="connsiteX399" fmla="*/ 1163151 w 6364927"/>
              <a:gd name="connsiteY399" fmla="*/ 3042377 h 5552421"/>
              <a:gd name="connsiteX400" fmla="*/ 1144965 w 6364927"/>
              <a:gd name="connsiteY400" fmla="*/ 2999879 h 5552421"/>
              <a:gd name="connsiteX401" fmla="*/ 1186611 w 6364927"/>
              <a:gd name="connsiteY401" fmla="*/ 2994630 h 5552421"/>
              <a:gd name="connsiteX402" fmla="*/ 1242777 w 6364927"/>
              <a:gd name="connsiteY402" fmla="*/ 3006735 h 5552421"/>
              <a:gd name="connsiteX403" fmla="*/ 1287154 w 6364927"/>
              <a:gd name="connsiteY403" fmla="*/ 2956421 h 5552421"/>
              <a:gd name="connsiteX404" fmla="*/ 1392895 w 6364927"/>
              <a:gd name="connsiteY404" fmla="*/ 3022251 h 5552421"/>
              <a:gd name="connsiteX405" fmla="*/ 1230327 w 6364927"/>
              <a:gd name="connsiteY405" fmla="*/ 2801536 h 5552421"/>
              <a:gd name="connsiteX406" fmla="*/ 1297218 w 6364927"/>
              <a:gd name="connsiteY406" fmla="*/ 2796415 h 5552421"/>
              <a:gd name="connsiteX407" fmla="*/ 1212058 w 6364927"/>
              <a:gd name="connsiteY407" fmla="*/ 2738203 h 5552421"/>
              <a:gd name="connsiteX408" fmla="*/ 1382946 w 6364927"/>
              <a:gd name="connsiteY408" fmla="*/ 2761454 h 5552421"/>
              <a:gd name="connsiteX409" fmla="*/ 1399201 w 6364927"/>
              <a:gd name="connsiteY409" fmla="*/ 2766377 h 5552421"/>
              <a:gd name="connsiteX410" fmla="*/ 1620220 w 6364927"/>
              <a:gd name="connsiteY410" fmla="*/ 2841622 h 5552421"/>
              <a:gd name="connsiteX411" fmla="*/ 1661866 w 6364927"/>
              <a:gd name="connsiteY411" fmla="*/ 2836373 h 5552421"/>
              <a:gd name="connsiteX412" fmla="*/ 1501060 w 6364927"/>
              <a:gd name="connsiteY412" fmla="*/ 2705087 h 5552421"/>
              <a:gd name="connsiteX413" fmla="*/ 1604617 w 6364927"/>
              <a:gd name="connsiteY413" fmla="*/ 2764361 h 5552421"/>
              <a:gd name="connsiteX414" fmla="*/ 1711077 w 6364927"/>
              <a:gd name="connsiteY414" fmla="*/ 2798423 h 5552421"/>
              <a:gd name="connsiteX415" fmla="*/ 1644632 w 6364927"/>
              <a:gd name="connsiteY415" fmla="*/ 2679118 h 5552421"/>
              <a:gd name="connsiteX416" fmla="*/ 1628965 w 6364927"/>
              <a:gd name="connsiteY416" fmla="*/ 2632992 h 5552421"/>
              <a:gd name="connsiteX417" fmla="*/ 1580853 w 6364927"/>
              <a:gd name="connsiteY417" fmla="*/ 2545884 h 5552421"/>
              <a:gd name="connsiteX418" fmla="*/ 1544122 w 6364927"/>
              <a:gd name="connsiteY418" fmla="*/ 2512625 h 5552421"/>
              <a:gd name="connsiteX419" fmla="*/ 1618048 w 6364927"/>
              <a:gd name="connsiteY419" fmla="*/ 2506688 h 5552421"/>
              <a:gd name="connsiteX420" fmla="*/ 1669377 w 6364927"/>
              <a:gd name="connsiteY420" fmla="*/ 2434723 h 5552421"/>
              <a:gd name="connsiteX421" fmla="*/ 1651443 w 6364927"/>
              <a:gd name="connsiteY421" fmla="*/ 2361206 h 5552421"/>
              <a:gd name="connsiteX422" fmla="*/ 1689209 w 6364927"/>
              <a:gd name="connsiteY422" fmla="*/ 2300543 h 5552421"/>
              <a:gd name="connsiteX423" fmla="*/ 1721700 w 6364927"/>
              <a:gd name="connsiteY423" fmla="*/ 2258418 h 5552421"/>
              <a:gd name="connsiteX424" fmla="*/ 1692132 w 6364927"/>
              <a:gd name="connsiteY424" fmla="*/ 2162071 h 5552421"/>
              <a:gd name="connsiteX425" fmla="*/ 1752153 w 6364927"/>
              <a:gd name="connsiteY425" fmla="*/ 2199437 h 5552421"/>
              <a:gd name="connsiteX426" fmla="*/ 1715339 w 6364927"/>
              <a:gd name="connsiteY426" fmla="*/ 2145343 h 5552421"/>
              <a:gd name="connsiteX427" fmla="*/ 1809824 w 6364927"/>
              <a:gd name="connsiteY427" fmla="*/ 2188577 h 5552421"/>
              <a:gd name="connsiteX428" fmla="*/ 1876925 w 6364927"/>
              <a:gd name="connsiteY428" fmla="*/ 2142019 h 5552421"/>
              <a:gd name="connsiteX429" fmla="*/ 1849836 w 6364927"/>
              <a:gd name="connsiteY429" fmla="*/ 2031627 h 5552421"/>
              <a:gd name="connsiteX430" fmla="*/ 2003532 w 6364927"/>
              <a:gd name="connsiteY430" fmla="*/ 1908040 h 5552421"/>
              <a:gd name="connsiteX431" fmla="*/ 1943846 w 6364927"/>
              <a:gd name="connsiteY431" fmla="*/ 1860491 h 5552421"/>
              <a:gd name="connsiteX432" fmla="*/ 2047573 w 6364927"/>
              <a:gd name="connsiteY432" fmla="*/ 1867910 h 5552421"/>
              <a:gd name="connsiteX433" fmla="*/ 2165095 w 6364927"/>
              <a:gd name="connsiteY433" fmla="*/ 1946270 h 5552421"/>
              <a:gd name="connsiteX434" fmla="*/ 2178936 w 6364927"/>
              <a:gd name="connsiteY434" fmla="*/ 1934103 h 5552421"/>
              <a:gd name="connsiteX435" fmla="*/ 2068555 w 6364927"/>
              <a:gd name="connsiteY435" fmla="*/ 1834209 h 5552421"/>
              <a:gd name="connsiteX436" fmla="*/ 2179968 w 6364927"/>
              <a:gd name="connsiteY436" fmla="*/ 1768474 h 5552421"/>
              <a:gd name="connsiteX437" fmla="*/ 2257799 w 6364927"/>
              <a:gd name="connsiteY437" fmla="*/ 1848104 h 5552421"/>
              <a:gd name="connsiteX438" fmla="*/ 2343675 w 6364927"/>
              <a:gd name="connsiteY438" fmla="*/ 1802843 h 5552421"/>
              <a:gd name="connsiteX439" fmla="*/ 2233440 w 6364927"/>
              <a:gd name="connsiteY439" fmla="*/ 1692648 h 5552421"/>
              <a:gd name="connsiteX440" fmla="*/ 2246279 w 6364927"/>
              <a:gd name="connsiteY440" fmla="*/ 1569701 h 5552421"/>
              <a:gd name="connsiteX441" fmla="*/ 2196197 w 6364927"/>
              <a:gd name="connsiteY441" fmla="*/ 1506307 h 5552421"/>
              <a:gd name="connsiteX442" fmla="*/ 2214993 w 6364927"/>
              <a:gd name="connsiteY442" fmla="*/ 1466049 h 5552421"/>
              <a:gd name="connsiteX443" fmla="*/ 2364818 w 6364927"/>
              <a:gd name="connsiteY443" fmla="*/ 1502168 h 5552421"/>
              <a:gd name="connsiteX444" fmla="*/ 2134749 w 6364927"/>
              <a:gd name="connsiteY444" fmla="*/ 1369329 h 5552421"/>
              <a:gd name="connsiteX445" fmla="*/ 2213296 w 6364927"/>
              <a:gd name="connsiteY445" fmla="*/ 1345485 h 5552421"/>
              <a:gd name="connsiteX446" fmla="*/ 2280333 w 6364927"/>
              <a:gd name="connsiteY446" fmla="*/ 1330063 h 5552421"/>
              <a:gd name="connsiteX447" fmla="*/ 2308161 w 6364927"/>
              <a:gd name="connsiteY447" fmla="*/ 1295428 h 5552421"/>
              <a:gd name="connsiteX448" fmla="*/ 2533956 w 6364927"/>
              <a:gd name="connsiteY448" fmla="*/ 1107611 h 5552421"/>
              <a:gd name="connsiteX449" fmla="*/ 2511277 w 6364927"/>
              <a:gd name="connsiteY449" fmla="*/ 1020748 h 5552421"/>
              <a:gd name="connsiteX450" fmla="*/ 2458332 w 6364927"/>
              <a:gd name="connsiteY450" fmla="*/ 992984 h 5552421"/>
              <a:gd name="connsiteX451" fmla="*/ 2433152 w 6364927"/>
              <a:gd name="connsiteY451" fmla="*/ 961720 h 5552421"/>
              <a:gd name="connsiteX452" fmla="*/ 2479273 w 6364927"/>
              <a:gd name="connsiteY452" fmla="*/ 948864 h 5552421"/>
              <a:gd name="connsiteX453" fmla="*/ 2536920 w 6364927"/>
              <a:gd name="connsiteY453" fmla="*/ 979557 h 5552421"/>
              <a:gd name="connsiteX454" fmla="*/ 2546246 w 6364927"/>
              <a:gd name="connsiteY454" fmla="*/ 964579 h 5552421"/>
              <a:gd name="connsiteX455" fmla="*/ 2509620 w 6364927"/>
              <a:gd name="connsiteY455" fmla="*/ 910601 h 5552421"/>
              <a:gd name="connsiteX456" fmla="*/ 2590181 w 6364927"/>
              <a:gd name="connsiteY456" fmla="*/ 945167 h 5552421"/>
              <a:gd name="connsiteX457" fmla="*/ 2592513 w 6364927"/>
              <a:gd name="connsiteY457" fmla="*/ 941422 h 5552421"/>
              <a:gd name="connsiteX458" fmla="*/ 2594844 w 6364927"/>
              <a:gd name="connsiteY458" fmla="*/ 937678 h 5552421"/>
              <a:gd name="connsiteX459" fmla="*/ 2565148 w 6364927"/>
              <a:gd name="connsiteY459" fmla="*/ 903603 h 5552421"/>
              <a:gd name="connsiteX460" fmla="*/ 2561163 w 6364927"/>
              <a:gd name="connsiteY460" fmla="*/ 868906 h 5552421"/>
              <a:gd name="connsiteX461" fmla="*/ 2600478 w 6364927"/>
              <a:gd name="connsiteY461" fmla="*/ 867402 h 5552421"/>
              <a:gd name="connsiteX462" fmla="*/ 2734405 w 6364927"/>
              <a:gd name="connsiteY462" fmla="*/ 846860 h 5552421"/>
              <a:gd name="connsiteX463" fmla="*/ 2564339 w 6364927"/>
              <a:gd name="connsiteY463" fmla="*/ 699416 h 5552421"/>
              <a:gd name="connsiteX464" fmla="*/ 2736259 w 6364927"/>
              <a:gd name="connsiteY464" fmla="*/ 557039 h 5552421"/>
              <a:gd name="connsiteX465" fmla="*/ 2710955 w 6364927"/>
              <a:gd name="connsiteY465" fmla="*/ 494522 h 5552421"/>
              <a:gd name="connsiteX466" fmla="*/ 2709637 w 6364927"/>
              <a:gd name="connsiteY466" fmla="*/ 445897 h 5552421"/>
              <a:gd name="connsiteX467" fmla="*/ 2760777 w 6364927"/>
              <a:gd name="connsiteY467" fmla="*/ 373816 h 5552421"/>
              <a:gd name="connsiteX468" fmla="*/ 2929252 w 6364927"/>
              <a:gd name="connsiteY468" fmla="*/ 379976 h 5552421"/>
              <a:gd name="connsiteX469" fmla="*/ 2973798 w 6364927"/>
              <a:gd name="connsiteY469" fmla="*/ 277809 h 5552421"/>
              <a:gd name="connsiteX470" fmla="*/ 3140035 w 6364927"/>
              <a:gd name="connsiteY470" fmla="*/ 81724 h 5552421"/>
              <a:gd name="connsiteX471" fmla="*/ 3147401 w 6364927"/>
              <a:gd name="connsiteY471" fmla="*/ 106542 h 5552421"/>
              <a:gd name="connsiteX472" fmla="*/ 3234202 w 6364927"/>
              <a:gd name="connsiteY472" fmla="*/ 111757 h 5552421"/>
              <a:gd name="connsiteX473" fmla="*/ 3021704 w 6364927"/>
              <a:gd name="connsiteY473" fmla="*/ 198982 h 5552421"/>
              <a:gd name="connsiteX474" fmla="*/ 2990505 w 6364927"/>
              <a:gd name="connsiteY474" fmla="*/ 196234 h 5552421"/>
              <a:gd name="connsiteX475" fmla="*/ 3005107 w 6364927"/>
              <a:gd name="connsiteY475" fmla="*/ 182875 h 5552421"/>
              <a:gd name="connsiteX476" fmla="*/ 3039686 w 6364927"/>
              <a:gd name="connsiteY476" fmla="*/ 161909 h 5552421"/>
              <a:gd name="connsiteX477" fmla="*/ 3129995 w 6364927"/>
              <a:gd name="connsiteY477" fmla="*/ 98624 h 5552421"/>
              <a:gd name="connsiteX478" fmla="*/ 3139834 w 6364927"/>
              <a:gd name="connsiteY478" fmla="*/ 84371 h 5552421"/>
              <a:gd name="connsiteX479" fmla="*/ 3093889 w 6364927"/>
              <a:gd name="connsiteY479" fmla="*/ 0 h 5552421"/>
              <a:gd name="connsiteX480" fmla="*/ 3105597 w 6364927"/>
              <a:gd name="connsiteY480" fmla="*/ 4456 h 5552421"/>
              <a:gd name="connsiteX481" fmla="*/ 3152592 w 6364927"/>
              <a:gd name="connsiteY481" fmla="*/ 16960 h 5552421"/>
              <a:gd name="connsiteX482" fmla="*/ 3151171 w 6364927"/>
              <a:gd name="connsiteY482" fmla="*/ 22196 h 5552421"/>
              <a:gd name="connsiteX483" fmla="*/ 3139499 w 6364927"/>
              <a:gd name="connsiteY483" fmla="*/ 69021 h 5552421"/>
              <a:gd name="connsiteX484" fmla="*/ 3131932 w 6364927"/>
              <a:gd name="connsiteY484" fmla="*/ 58181 h 5552421"/>
              <a:gd name="connsiteX485" fmla="*/ 3111955 w 6364927"/>
              <a:gd name="connsiteY485" fmla="*/ 45825 h 5552421"/>
              <a:gd name="connsiteX486" fmla="*/ 3076016 w 6364927"/>
              <a:gd name="connsiteY486" fmla="*/ 24824 h 555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Lst>
            <a:rect l="l" t="t" r="r" b="b"/>
            <a:pathLst>
              <a:path w="6364927" h="5552421">
                <a:moveTo>
                  <a:pt x="6255989" y="5288703"/>
                </a:moveTo>
                <a:lnTo>
                  <a:pt x="6256633" y="5289197"/>
                </a:lnTo>
                <a:cubicBezTo>
                  <a:pt x="6263495" y="5292872"/>
                  <a:pt x="6270356" y="5296547"/>
                  <a:pt x="6273669" y="5302275"/>
                </a:cubicBezTo>
                <a:cubicBezTo>
                  <a:pt x="6284143" y="5342078"/>
                  <a:pt x="6307550" y="5328541"/>
                  <a:pt x="6338341" y="5305638"/>
                </a:cubicBezTo>
                <a:lnTo>
                  <a:pt x="6353495" y="5296297"/>
                </a:lnTo>
                <a:lnTo>
                  <a:pt x="6364927" y="5316029"/>
                </a:lnTo>
                <a:lnTo>
                  <a:pt x="6361174" y="5318389"/>
                </a:lnTo>
                <a:cubicBezTo>
                  <a:pt x="6342548" y="5332147"/>
                  <a:pt x="6326365" y="5347268"/>
                  <a:pt x="6311999" y="5363376"/>
                </a:cubicBezTo>
                <a:lnTo>
                  <a:pt x="6278329" y="5408157"/>
                </a:lnTo>
                <a:lnTo>
                  <a:pt x="6275149" y="5406491"/>
                </a:lnTo>
                <a:cubicBezTo>
                  <a:pt x="6255920" y="5398897"/>
                  <a:pt x="6238552" y="5401931"/>
                  <a:pt x="6228626" y="5438500"/>
                </a:cubicBezTo>
                <a:cubicBezTo>
                  <a:pt x="6224216" y="5459999"/>
                  <a:pt x="6210982" y="5481941"/>
                  <a:pt x="6193338" y="5476400"/>
                </a:cubicBezTo>
                <a:cubicBezTo>
                  <a:pt x="6171284" y="5471081"/>
                  <a:pt x="6184516" y="5443820"/>
                  <a:pt x="6184516" y="5427640"/>
                </a:cubicBezTo>
                <a:cubicBezTo>
                  <a:pt x="6184516" y="5378659"/>
                  <a:pt x="6206572" y="5335440"/>
                  <a:pt x="6241860" y="5319261"/>
                </a:cubicBezTo>
                <a:cubicBezTo>
                  <a:pt x="6257299" y="5311171"/>
                  <a:pt x="6258401" y="5300311"/>
                  <a:pt x="6256196" y="5289451"/>
                </a:cubicBezTo>
                <a:close/>
                <a:moveTo>
                  <a:pt x="2968165" y="245883"/>
                </a:moveTo>
                <a:lnTo>
                  <a:pt x="2986957" y="259205"/>
                </a:lnTo>
                <a:cubicBezTo>
                  <a:pt x="2998992" y="273264"/>
                  <a:pt x="3008929" y="290447"/>
                  <a:pt x="3033442" y="283914"/>
                </a:cubicBezTo>
                <a:cubicBezTo>
                  <a:pt x="3002083" y="327528"/>
                  <a:pt x="2994388" y="378857"/>
                  <a:pt x="2956404" y="411016"/>
                </a:cubicBezTo>
                <a:cubicBezTo>
                  <a:pt x="3027513" y="436134"/>
                  <a:pt x="3063853" y="369257"/>
                  <a:pt x="3117671" y="343228"/>
                </a:cubicBezTo>
                <a:cubicBezTo>
                  <a:pt x="3145683" y="327028"/>
                  <a:pt x="3178115" y="328654"/>
                  <a:pt x="3210547" y="330280"/>
                </a:cubicBezTo>
                <a:cubicBezTo>
                  <a:pt x="3265814" y="328890"/>
                  <a:pt x="3202218" y="380956"/>
                  <a:pt x="3243292" y="397967"/>
                </a:cubicBezTo>
                <a:cubicBezTo>
                  <a:pt x="3263923" y="401323"/>
                  <a:pt x="3212312" y="431170"/>
                  <a:pt x="3193322" y="452344"/>
                </a:cubicBezTo>
                <a:cubicBezTo>
                  <a:pt x="3190926" y="458825"/>
                  <a:pt x="3181333" y="464373"/>
                  <a:pt x="3176728" y="467036"/>
                </a:cubicBezTo>
                <a:cubicBezTo>
                  <a:pt x="3143540" y="496421"/>
                  <a:pt x="3097103" y="502895"/>
                  <a:pt x="3081773" y="562716"/>
                </a:cubicBezTo>
                <a:cubicBezTo>
                  <a:pt x="3068460" y="626467"/>
                  <a:pt x="3058871" y="642204"/>
                  <a:pt x="3134961" y="644059"/>
                </a:cubicBezTo>
                <a:cubicBezTo>
                  <a:pt x="3176602" y="640359"/>
                  <a:pt x="3231873" y="649159"/>
                  <a:pt x="3233513" y="673688"/>
                </a:cubicBezTo>
                <a:cubicBezTo>
                  <a:pt x="3235408" y="709281"/>
                  <a:pt x="3263043" y="713681"/>
                  <a:pt x="3288282" y="724562"/>
                </a:cubicBezTo>
                <a:cubicBezTo>
                  <a:pt x="3372638" y="762402"/>
                  <a:pt x="3379263" y="773857"/>
                  <a:pt x="3337558" y="864218"/>
                </a:cubicBezTo>
                <a:cubicBezTo>
                  <a:pt x="3332953" y="866881"/>
                  <a:pt x="3335162" y="870700"/>
                  <a:pt x="3337370" y="874518"/>
                </a:cubicBezTo>
                <a:cubicBezTo>
                  <a:pt x="3408287" y="899747"/>
                  <a:pt x="3410116" y="913976"/>
                  <a:pt x="3344120" y="962335"/>
                </a:cubicBezTo>
                <a:cubicBezTo>
                  <a:pt x="3318125" y="982464"/>
                  <a:pt x="3320145" y="996583"/>
                  <a:pt x="3319577" y="1017294"/>
                </a:cubicBezTo>
                <a:cubicBezTo>
                  <a:pt x="3327463" y="1063689"/>
                  <a:pt x="3333332" y="1106155"/>
                  <a:pt x="3288347" y="1147458"/>
                </a:cubicBezTo>
                <a:cubicBezTo>
                  <a:pt x="3269798" y="1169395"/>
                  <a:pt x="3289861" y="1193461"/>
                  <a:pt x="3305699" y="1209780"/>
                </a:cubicBezTo>
                <a:cubicBezTo>
                  <a:pt x="3319137" y="1222390"/>
                  <a:pt x="3339960" y="1225635"/>
                  <a:pt x="3348793" y="1240909"/>
                </a:cubicBezTo>
                <a:cubicBezTo>
                  <a:pt x="3375481" y="1276430"/>
                  <a:pt x="3405513" y="1274349"/>
                  <a:pt x="3443497" y="1242190"/>
                </a:cubicBezTo>
                <a:cubicBezTo>
                  <a:pt x="3471508" y="1225990"/>
                  <a:pt x="3487914" y="1221597"/>
                  <a:pt x="3517378" y="1240227"/>
                </a:cubicBezTo>
                <a:cubicBezTo>
                  <a:pt x="3549242" y="1262563"/>
                  <a:pt x="3589936" y="1289985"/>
                  <a:pt x="3646343" y="1257363"/>
                </a:cubicBezTo>
                <a:cubicBezTo>
                  <a:pt x="3679151" y="1238389"/>
                  <a:pt x="3683188" y="1256437"/>
                  <a:pt x="3673411" y="1282474"/>
                </a:cubicBezTo>
                <a:cubicBezTo>
                  <a:pt x="3671014" y="1288955"/>
                  <a:pt x="3663630" y="1298321"/>
                  <a:pt x="3675051" y="1307003"/>
                </a:cubicBezTo>
                <a:lnTo>
                  <a:pt x="3740667" y="1269055"/>
                </a:lnTo>
                <a:cubicBezTo>
                  <a:pt x="3741993" y="1325359"/>
                  <a:pt x="3695747" y="1331721"/>
                  <a:pt x="3665336" y="1344214"/>
                </a:cubicBezTo>
                <a:cubicBezTo>
                  <a:pt x="3639529" y="1354043"/>
                  <a:pt x="3625523" y="1362144"/>
                  <a:pt x="3620350" y="1385517"/>
                </a:cubicBezTo>
                <a:cubicBezTo>
                  <a:pt x="3612778" y="1405183"/>
                  <a:pt x="3631012" y="1415020"/>
                  <a:pt x="3642434" y="1423702"/>
                </a:cubicBezTo>
                <a:cubicBezTo>
                  <a:pt x="3674360" y="1457213"/>
                  <a:pt x="3718021" y="1467631"/>
                  <a:pt x="3770892" y="1472724"/>
                </a:cubicBezTo>
                <a:cubicBezTo>
                  <a:pt x="3740292" y="1495516"/>
                  <a:pt x="3709881" y="1508008"/>
                  <a:pt x="3684074" y="1517837"/>
                </a:cubicBezTo>
                <a:cubicBezTo>
                  <a:pt x="3688114" y="1546074"/>
                  <a:pt x="3720922" y="1527100"/>
                  <a:pt x="3736569" y="1543530"/>
                </a:cubicBezTo>
                <a:cubicBezTo>
                  <a:pt x="3708177" y="1570140"/>
                  <a:pt x="3679786" y="1596750"/>
                  <a:pt x="3651203" y="1623473"/>
                </a:cubicBezTo>
                <a:cubicBezTo>
                  <a:pt x="3644202" y="1632617"/>
                  <a:pt x="3620983" y="1635854"/>
                  <a:pt x="3629816" y="1651128"/>
                </a:cubicBezTo>
                <a:cubicBezTo>
                  <a:pt x="3631644" y="1665357"/>
                  <a:pt x="3648050" y="1660964"/>
                  <a:pt x="3661868" y="1663165"/>
                </a:cubicBezTo>
                <a:cubicBezTo>
                  <a:pt x="3686915" y="1674157"/>
                  <a:pt x="3724328" y="1652520"/>
                  <a:pt x="3751776" y="1667219"/>
                </a:cubicBezTo>
                <a:cubicBezTo>
                  <a:pt x="3737202" y="1696030"/>
                  <a:pt x="3695181" y="1710141"/>
                  <a:pt x="3687612" y="1739996"/>
                </a:cubicBezTo>
                <a:cubicBezTo>
                  <a:pt x="3715624" y="1723797"/>
                  <a:pt x="3741239" y="1714078"/>
                  <a:pt x="3762629" y="1696612"/>
                </a:cubicBezTo>
                <a:cubicBezTo>
                  <a:pt x="3795817" y="1667227"/>
                  <a:pt x="3813104" y="1708185"/>
                  <a:pt x="3840927" y="1702285"/>
                </a:cubicBezTo>
                <a:cubicBezTo>
                  <a:pt x="3857333" y="1697893"/>
                  <a:pt x="3847364" y="1724041"/>
                  <a:pt x="3842380" y="1737114"/>
                </a:cubicBezTo>
                <a:cubicBezTo>
                  <a:pt x="3824650" y="1793229"/>
                  <a:pt x="3826164" y="1839232"/>
                  <a:pt x="3909639" y="1831721"/>
                </a:cubicBezTo>
                <a:cubicBezTo>
                  <a:pt x="3873675" y="1877998"/>
                  <a:pt x="3817648" y="1900209"/>
                  <a:pt x="3790897" y="1951348"/>
                </a:cubicBezTo>
                <a:cubicBezTo>
                  <a:pt x="3835315" y="1930756"/>
                  <a:pt x="3870519" y="1905301"/>
                  <a:pt x="3906107" y="1879624"/>
                </a:cubicBezTo>
                <a:cubicBezTo>
                  <a:pt x="3939295" y="1850239"/>
                  <a:pt x="3976707" y="1828602"/>
                  <a:pt x="4018349" y="1824902"/>
                </a:cubicBezTo>
                <a:cubicBezTo>
                  <a:pt x="4034754" y="1820510"/>
                  <a:pt x="4059990" y="1821202"/>
                  <a:pt x="4064218" y="1839139"/>
                </a:cubicBezTo>
                <a:cubicBezTo>
                  <a:pt x="4066047" y="1853368"/>
                  <a:pt x="4045228" y="1860312"/>
                  <a:pt x="4033239" y="1872342"/>
                </a:cubicBezTo>
                <a:cubicBezTo>
                  <a:pt x="3993238" y="1900571"/>
                  <a:pt x="3949009" y="1910864"/>
                  <a:pt x="3911028" y="1953211"/>
                </a:cubicBezTo>
                <a:cubicBezTo>
                  <a:pt x="3962071" y="1944074"/>
                  <a:pt x="4008508" y="1937600"/>
                  <a:pt x="4052546" y="1927419"/>
                </a:cubicBezTo>
                <a:cubicBezTo>
                  <a:pt x="4070968" y="1926955"/>
                  <a:pt x="4089582" y="1926381"/>
                  <a:pt x="4093811" y="1944319"/>
                </a:cubicBezTo>
                <a:cubicBezTo>
                  <a:pt x="4097848" y="1962366"/>
                  <a:pt x="4086050" y="1974284"/>
                  <a:pt x="4069456" y="1988976"/>
                </a:cubicBezTo>
                <a:cubicBezTo>
                  <a:pt x="4052863" y="2003669"/>
                  <a:pt x="4041253" y="2005287"/>
                  <a:pt x="4032420" y="1990014"/>
                </a:cubicBezTo>
                <a:cubicBezTo>
                  <a:pt x="4023587" y="1974740"/>
                  <a:pt x="4011598" y="1986770"/>
                  <a:pt x="4004597" y="1995914"/>
                </a:cubicBezTo>
                <a:cubicBezTo>
                  <a:pt x="3980054" y="2050872"/>
                  <a:pt x="3931220" y="2063827"/>
                  <a:pt x="3875381" y="2075738"/>
                </a:cubicBezTo>
                <a:lnTo>
                  <a:pt x="3879798" y="2083375"/>
                </a:lnTo>
                <a:cubicBezTo>
                  <a:pt x="3889011" y="2088239"/>
                  <a:pt x="3900428" y="2086731"/>
                  <a:pt x="3904845" y="2094368"/>
                </a:cubicBezTo>
                <a:cubicBezTo>
                  <a:pt x="3944975" y="2152689"/>
                  <a:pt x="4005226" y="2138226"/>
                  <a:pt x="4068638" y="2106649"/>
                </a:cubicBezTo>
                <a:cubicBezTo>
                  <a:pt x="4080055" y="2105141"/>
                  <a:pt x="4089648" y="2099593"/>
                  <a:pt x="4112675" y="2096467"/>
                </a:cubicBezTo>
                <a:cubicBezTo>
                  <a:pt x="4091668" y="2113711"/>
                  <a:pt x="4088701" y="2130715"/>
                  <a:pt x="4070278" y="2131178"/>
                </a:cubicBezTo>
                <a:cubicBezTo>
                  <a:pt x="4054064" y="2135460"/>
                  <a:pt x="4035262" y="2146334"/>
                  <a:pt x="4041887" y="2157789"/>
                </a:cubicBezTo>
                <a:cubicBezTo>
                  <a:pt x="4046365" y="2176600"/>
                  <a:pt x="4065167" y="2165726"/>
                  <a:pt x="4079365" y="2157515"/>
                </a:cubicBezTo>
                <a:cubicBezTo>
                  <a:pt x="4116590" y="2146179"/>
                  <a:pt x="4151606" y="2131023"/>
                  <a:pt x="4186622" y="2115868"/>
                </a:cubicBezTo>
                <a:cubicBezTo>
                  <a:pt x="4212238" y="2106149"/>
                  <a:pt x="4249842" y="2084402"/>
                  <a:pt x="4265300" y="2111130"/>
                </a:cubicBezTo>
                <a:cubicBezTo>
                  <a:pt x="4285363" y="2135197"/>
                  <a:pt x="4243154" y="2159607"/>
                  <a:pt x="4224164" y="2180781"/>
                </a:cubicBezTo>
                <a:lnTo>
                  <a:pt x="4219367" y="2183555"/>
                </a:lnTo>
                <a:cubicBezTo>
                  <a:pt x="4235205" y="2199874"/>
                  <a:pt x="4275398" y="2171533"/>
                  <a:pt x="4269654" y="2205428"/>
                </a:cubicBezTo>
                <a:cubicBezTo>
                  <a:pt x="4263914" y="2249513"/>
                  <a:pt x="4272747" y="2264787"/>
                  <a:pt x="4323981" y="2255539"/>
                </a:cubicBezTo>
                <a:cubicBezTo>
                  <a:pt x="4335399" y="2254031"/>
                  <a:pt x="4354009" y="2243268"/>
                  <a:pt x="4348837" y="2266642"/>
                </a:cubicBezTo>
                <a:cubicBezTo>
                  <a:pt x="4350857" y="2280761"/>
                  <a:pt x="4352689" y="2305178"/>
                  <a:pt x="4322466" y="2307371"/>
                </a:cubicBezTo>
                <a:cubicBezTo>
                  <a:pt x="4267006" y="2308871"/>
                  <a:pt x="4240444" y="2349711"/>
                  <a:pt x="4198046" y="2384422"/>
                </a:cubicBezTo>
                <a:cubicBezTo>
                  <a:pt x="4243912" y="2388470"/>
                  <a:pt x="4283725" y="2370540"/>
                  <a:pt x="4296787" y="2403751"/>
                </a:cubicBezTo>
                <a:lnTo>
                  <a:pt x="4348397" y="2373903"/>
                </a:lnTo>
                <a:cubicBezTo>
                  <a:pt x="4322402" y="2394032"/>
                  <a:pt x="4368084" y="2418569"/>
                  <a:pt x="4335276" y="2437543"/>
                </a:cubicBezTo>
                <a:cubicBezTo>
                  <a:pt x="4332308" y="2454546"/>
                  <a:pt x="4341142" y="2469819"/>
                  <a:pt x="4338365" y="2486712"/>
                </a:cubicBezTo>
                <a:cubicBezTo>
                  <a:pt x="4343036" y="2505413"/>
                  <a:pt x="4358306" y="2542441"/>
                  <a:pt x="4316285" y="2556552"/>
                </a:cubicBezTo>
                <a:cubicBezTo>
                  <a:pt x="4285873" y="2569045"/>
                  <a:pt x="4262274" y="2582693"/>
                  <a:pt x="4240888" y="2610348"/>
                </a:cubicBezTo>
                <a:cubicBezTo>
                  <a:pt x="4303540" y="2599592"/>
                  <a:pt x="4364551" y="2564308"/>
                  <a:pt x="4427203" y="2553552"/>
                </a:cubicBezTo>
                <a:cubicBezTo>
                  <a:pt x="4383478" y="2629795"/>
                  <a:pt x="4297232" y="2664387"/>
                  <a:pt x="4235652" y="2720383"/>
                </a:cubicBezTo>
                <a:cubicBezTo>
                  <a:pt x="4258683" y="2727446"/>
                  <a:pt x="4267892" y="2722120"/>
                  <a:pt x="4279690" y="2710202"/>
                </a:cubicBezTo>
                <a:cubicBezTo>
                  <a:pt x="4310481" y="2687298"/>
                  <a:pt x="4334268" y="2663350"/>
                  <a:pt x="4367076" y="2644377"/>
                </a:cubicBezTo>
                <a:cubicBezTo>
                  <a:pt x="4395279" y="2628065"/>
                  <a:pt x="4437677" y="2593355"/>
                  <a:pt x="4442978" y="2656531"/>
                </a:cubicBezTo>
                <a:cubicBezTo>
                  <a:pt x="4442410" y="2677242"/>
                  <a:pt x="4460645" y="2687079"/>
                  <a:pt x="4486072" y="2687661"/>
                </a:cubicBezTo>
                <a:cubicBezTo>
                  <a:pt x="4523108" y="2686623"/>
                  <a:pt x="4557557" y="2692178"/>
                  <a:pt x="4601407" y="2692297"/>
                </a:cubicBezTo>
                <a:cubicBezTo>
                  <a:pt x="4582416" y="2713471"/>
                  <a:pt x="4556421" y="2733600"/>
                  <a:pt x="4593078" y="2742974"/>
                </a:cubicBezTo>
                <a:cubicBezTo>
                  <a:pt x="4620713" y="2747374"/>
                  <a:pt x="4634907" y="2728974"/>
                  <a:pt x="4656110" y="2721807"/>
                </a:cubicBezTo>
                <a:cubicBezTo>
                  <a:pt x="4695730" y="2703989"/>
                  <a:pt x="4740528" y="2672986"/>
                  <a:pt x="4765007" y="2704689"/>
                </a:cubicBezTo>
                <a:cubicBezTo>
                  <a:pt x="4783937" y="2726353"/>
                  <a:pt x="4739140" y="2757356"/>
                  <a:pt x="4722358" y="2782348"/>
                </a:cubicBezTo>
                <a:cubicBezTo>
                  <a:pt x="4696175" y="2812778"/>
                  <a:pt x="4676805" y="2844363"/>
                  <a:pt x="4734472" y="2846680"/>
                </a:cubicBezTo>
                <a:cubicBezTo>
                  <a:pt x="4706081" y="2873291"/>
                  <a:pt x="4669044" y="2874328"/>
                  <a:pt x="4642861" y="2904758"/>
                </a:cubicBezTo>
                <a:cubicBezTo>
                  <a:pt x="4730372" y="2915294"/>
                  <a:pt x="4814223" y="2887183"/>
                  <a:pt x="4895489" y="2875854"/>
                </a:cubicBezTo>
                <a:cubicBezTo>
                  <a:pt x="4894921" y="2896564"/>
                  <a:pt x="4871322" y="2910212"/>
                  <a:pt x="4870946" y="2930812"/>
                </a:cubicBezTo>
                <a:cubicBezTo>
                  <a:pt x="4895552" y="2916582"/>
                  <a:pt x="4916326" y="2901701"/>
                  <a:pt x="4945776" y="2889685"/>
                </a:cubicBezTo>
                <a:lnTo>
                  <a:pt x="4957035" y="2885934"/>
                </a:lnTo>
                <a:lnTo>
                  <a:pt x="4964182" y="2898270"/>
                </a:lnTo>
                <a:lnTo>
                  <a:pt x="4907974" y="2974446"/>
                </a:lnTo>
                <a:cubicBezTo>
                  <a:pt x="4841620" y="3070385"/>
                  <a:pt x="4781512" y="3163428"/>
                  <a:pt x="4668984" y="3220863"/>
                </a:cubicBezTo>
                <a:cubicBezTo>
                  <a:pt x="4743437" y="3208378"/>
                  <a:pt x="4795803" y="3147520"/>
                  <a:pt x="4879147" y="3151294"/>
                </a:cubicBezTo>
                <a:cubicBezTo>
                  <a:pt x="4841735" y="3172931"/>
                  <a:pt x="4811073" y="3184549"/>
                  <a:pt x="4780915" y="3208104"/>
                </a:cubicBezTo>
                <a:cubicBezTo>
                  <a:pt x="4747915" y="3227189"/>
                  <a:pt x="4694035" y="3242044"/>
                  <a:pt x="4702550" y="3278903"/>
                </a:cubicBezTo>
                <a:cubicBezTo>
                  <a:pt x="4708799" y="3310958"/>
                  <a:pt x="4762426" y="3285040"/>
                  <a:pt x="4794858" y="3286666"/>
                </a:cubicBezTo>
                <a:cubicBezTo>
                  <a:pt x="4834103" y="3289447"/>
                  <a:pt x="4892526" y="3260755"/>
                  <a:pt x="4897827" y="3323931"/>
                </a:cubicBezTo>
                <a:cubicBezTo>
                  <a:pt x="4899847" y="3338050"/>
                  <a:pt x="4921046" y="3320694"/>
                  <a:pt x="4935244" y="3312484"/>
                </a:cubicBezTo>
                <a:cubicBezTo>
                  <a:pt x="4963063" y="3296394"/>
                  <a:pt x="4996063" y="3277310"/>
                  <a:pt x="5037705" y="3273610"/>
                </a:cubicBezTo>
                <a:cubicBezTo>
                  <a:pt x="5016126" y="3301376"/>
                  <a:pt x="5004141" y="3323594"/>
                  <a:pt x="4984959" y="3344879"/>
                </a:cubicBezTo>
                <a:cubicBezTo>
                  <a:pt x="4960984" y="3379127"/>
                  <a:pt x="4976822" y="3395445"/>
                  <a:pt x="5010891" y="3411411"/>
                </a:cubicBezTo>
                <a:cubicBezTo>
                  <a:pt x="5045343" y="3427155"/>
                  <a:pt x="5105407" y="3422992"/>
                  <a:pt x="5110896" y="3475869"/>
                </a:cubicBezTo>
                <a:cubicBezTo>
                  <a:pt x="5123832" y="3530554"/>
                  <a:pt x="5155124" y="3563412"/>
                  <a:pt x="5224781" y="3553701"/>
                </a:cubicBezTo>
                <a:cubicBezTo>
                  <a:pt x="5231786" y="3554746"/>
                  <a:pt x="5238599" y="3555901"/>
                  <a:pt x="5245412" y="3557057"/>
                </a:cubicBezTo>
                <a:cubicBezTo>
                  <a:pt x="5291281" y="3571293"/>
                  <a:pt x="5245035" y="3577657"/>
                  <a:pt x="5240051" y="3590730"/>
                </a:cubicBezTo>
                <a:lnTo>
                  <a:pt x="5244468" y="3598367"/>
                </a:lnTo>
                <a:cubicBezTo>
                  <a:pt x="5251281" y="3599523"/>
                  <a:pt x="5251281" y="3599523"/>
                  <a:pt x="5258285" y="3600567"/>
                </a:cubicBezTo>
                <a:lnTo>
                  <a:pt x="5260494" y="3604385"/>
                </a:lnTo>
                <a:cubicBezTo>
                  <a:pt x="5215696" y="3635389"/>
                  <a:pt x="5170899" y="3666392"/>
                  <a:pt x="5130898" y="3694621"/>
                </a:cubicBezTo>
                <a:cubicBezTo>
                  <a:pt x="5176956" y="3698558"/>
                  <a:pt x="5176956" y="3698558"/>
                  <a:pt x="5164591" y="3731187"/>
                </a:cubicBezTo>
                <a:cubicBezTo>
                  <a:pt x="5142445" y="3779664"/>
                  <a:pt x="5153866" y="3788346"/>
                  <a:pt x="5202892" y="3775279"/>
                </a:cubicBezTo>
                <a:cubicBezTo>
                  <a:pt x="5251534" y="3762434"/>
                  <a:pt x="5271409" y="3796801"/>
                  <a:pt x="5301253" y="3805019"/>
                </a:cubicBezTo>
                <a:cubicBezTo>
                  <a:pt x="5308066" y="3806174"/>
                  <a:pt x="5305670" y="3812656"/>
                  <a:pt x="5305670" y="3812656"/>
                </a:cubicBezTo>
                <a:cubicBezTo>
                  <a:pt x="5282075" y="3836492"/>
                  <a:pt x="5302325" y="3850259"/>
                  <a:pt x="5311159" y="3865533"/>
                </a:cubicBezTo>
                <a:cubicBezTo>
                  <a:pt x="5318225" y="3877751"/>
                  <a:pt x="5322642" y="3885388"/>
                  <a:pt x="5308444" y="3893599"/>
                </a:cubicBezTo>
                <a:cubicBezTo>
                  <a:pt x="5247625" y="3928773"/>
                  <a:pt x="5281506" y="3955039"/>
                  <a:pt x="5303589" y="3993223"/>
                </a:cubicBezTo>
                <a:cubicBezTo>
                  <a:pt x="5331099" y="3921262"/>
                  <a:pt x="5378230" y="3970439"/>
                  <a:pt x="5422835" y="3939547"/>
                </a:cubicBezTo>
                <a:cubicBezTo>
                  <a:pt x="5396084" y="3990686"/>
                  <a:pt x="5371730" y="4035345"/>
                  <a:pt x="5391605" y="4069711"/>
                </a:cubicBezTo>
                <a:cubicBezTo>
                  <a:pt x="5411292" y="4114377"/>
                  <a:pt x="5387505" y="4138324"/>
                  <a:pt x="5354509" y="4167598"/>
                </a:cubicBezTo>
                <a:cubicBezTo>
                  <a:pt x="5345108" y="4173035"/>
                  <a:pt x="5330910" y="4181246"/>
                  <a:pt x="5333118" y="4185064"/>
                </a:cubicBezTo>
                <a:cubicBezTo>
                  <a:pt x="5331795" y="4236785"/>
                  <a:pt x="5285549" y="4243149"/>
                  <a:pt x="5259930" y="4242678"/>
                </a:cubicBezTo>
                <a:cubicBezTo>
                  <a:pt x="5220685" y="4239897"/>
                  <a:pt x="5215512" y="4263271"/>
                  <a:pt x="5217533" y="4277389"/>
                </a:cubicBezTo>
                <a:cubicBezTo>
                  <a:pt x="5212360" y="4300763"/>
                  <a:pt x="5211600" y="4321585"/>
                  <a:pt x="5224850" y="4344495"/>
                </a:cubicBezTo>
                <a:cubicBezTo>
                  <a:pt x="5286242" y="4298800"/>
                  <a:pt x="5353502" y="4295570"/>
                  <a:pt x="5422967" y="4285970"/>
                </a:cubicBezTo>
                <a:cubicBezTo>
                  <a:pt x="5401074" y="4345510"/>
                  <a:pt x="5412116" y="4364603"/>
                  <a:pt x="5472621" y="4361203"/>
                </a:cubicBezTo>
                <a:cubicBezTo>
                  <a:pt x="5498048" y="4361785"/>
                  <a:pt x="5521267" y="4358547"/>
                  <a:pt x="5544486" y="4355310"/>
                </a:cubicBezTo>
                <a:cubicBezTo>
                  <a:pt x="5555904" y="4353803"/>
                  <a:pt x="5577106" y="4346636"/>
                  <a:pt x="5585939" y="4361910"/>
                </a:cubicBezTo>
                <a:cubicBezTo>
                  <a:pt x="5587576" y="4376251"/>
                  <a:pt x="5573570" y="4384351"/>
                  <a:pt x="5568778" y="4397313"/>
                </a:cubicBezTo>
                <a:cubicBezTo>
                  <a:pt x="5542215" y="4438153"/>
                  <a:pt x="5493001" y="4461520"/>
                  <a:pt x="5456849" y="4518096"/>
                </a:cubicBezTo>
                <a:cubicBezTo>
                  <a:pt x="5560449" y="4447990"/>
                  <a:pt x="5654648" y="4383321"/>
                  <a:pt x="5750484" y="4332992"/>
                </a:cubicBezTo>
                <a:cubicBezTo>
                  <a:pt x="5756921" y="4354747"/>
                  <a:pt x="5769983" y="4387957"/>
                  <a:pt x="5751181" y="4398831"/>
                </a:cubicBezTo>
                <a:cubicBezTo>
                  <a:pt x="5701779" y="4432497"/>
                  <a:pt x="5723294" y="4491393"/>
                  <a:pt x="5669284" y="4517533"/>
                </a:cubicBezTo>
                <a:cubicBezTo>
                  <a:pt x="5732127" y="4506666"/>
                  <a:pt x="5732127" y="4506666"/>
                  <a:pt x="5742221" y="4556880"/>
                </a:cubicBezTo>
                <a:cubicBezTo>
                  <a:pt x="5758818" y="4650212"/>
                  <a:pt x="5770176" y="4745556"/>
                  <a:pt x="5790744" y="4835572"/>
                </a:cubicBezTo>
                <a:cubicBezTo>
                  <a:pt x="5794405" y="4874220"/>
                  <a:pt x="5808034" y="4886719"/>
                  <a:pt x="5850432" y="4852009"/>
                </a:cubicBezTo>
                <a:cubicBezTo>
                  <a:pt x="5878823" y="4825398"/>
                  <a:pt x="5916427" y="4803650"/>
                  <a:pt x="5949235" y="4784676"/>
                </a:cubicBezTo>
                <a:cubicBezTo>
                  <a:pt x="5984381" y="4856071"/>
                  <a:pt x="5900906" y="4863583"/>
                  <a:pt x="5856113" y="4904775"/>
                </a:cubicBezTo>
                <a:cubicBezTo>
                  <a:pt x="5904567" y="4902230"/>
                  <a:pt x="5937375" y="4883256"/>
                  <a:pt x="5979396" y="4869145"/>
                </a:cubicBezTo>
                <a:cubicBezTo>
                  <a:pt x="5964443" y="4908367"/>
                  <a:pt x="5924630" y="4926296"/>
                  <a:pt x="5894030" y="4949088"/>
                </a:cubicBezTo>
                <a:cubicBezTo>
                  <a:pt x="5924254" y="4946896"/>
                  <a:pt x="5956682" y="4938333"/>
                  <a:pt x="5989176" y="4951133"/>
                </a:cubicBezTo>
                <a:cubicBezTo>
                  <a:pt x="5979395" y="4966981"/>
                  <a:pt x="5972014" y="4986536"/>
                  <a:pt x="5953404" y="4997299"/>
                </a:cubicBezTo>
                <a:cubicBezTo>
                  <a:pt x="5878575" y="5030384"/>
                  <a:pt x="5898449" y="5064750"/>
                  <a:pt x="5924949" y="5110571"/>
                </a:cubicBezTo>
                <a:cubicBezTo>
                  <a:pt x="5953341" y="5083961"/>
                  <a:pt x="5983748" y="5061279"/>
                  <a:pt x="6012332" y="5034558"/>
                </a:cubicBezTo>
                <a:cubicBezTo>
                  <a:pt x="6045328" y="5005284"/>
                  <a:pt x="6072399" y="5040583"/>
                  <a:pt x="6102619" y="5028202"/>
                </a:cubicBezTo>
                <a:cubicBezTo>
                  <a:pt x="6119025" y="5023809"/>
                  <a:pt x="6113849" y="5036994"/>
                  <a:pt x="6113661" y="5047294"/>
                </a:cubicBezTo>
                <a:cubicBezTo>
                  <a:pt x="6091702" y="5085471"/>
                  <a:pt x="6093155" y="5120300"/>
                  <a:pt x="6113030" y="5154666"/>
                </a:cubicBezTo>
                <a:cubicBezTo>
                  <a:pt x="6130696" y="5185214"/>
                  <a:pt x="6164577" y="5211480"/>
                  <a:pt x="6163821" y="5242490"/>
                </a:cubicBezTo>
                <a:cubicBezTo>
                  <a:pt x="6162796" y="5259644"/>
                  <a:pt x="6166026" y="5268604"/>
                  <a:pt x="6171695" y="5272825"/>
                </a:cubicBezTo>
                <a:lnTo>
                  <a:pt x="6171960" y="5272847"/>
                </a:lnTo>
                <a:lnTo>
                  <a:pt x="6160393" y="5281399"/>
                </a:lnTo>
                <a:cubicBezTo>
                  <a:pt x="6153639" y="5289783"/>
                  <a:pt x="6148125" y="5301641"/>
                  <a:pt x="6144817" y="5319261"/>
                </a:cubicBezTo>
                <a:cubicBezTo>
                  <a:pt x="6135995" y="5243240"/>
                  <a:pt x="6091002" y="5210660"/>
                  <a:pt x="6077770" y="5167441"/>
                </a:cubicBezTo>
                <a:cubicBezTo>
                  <a:pt x="6016015" y="5200022"/>
                  <a:pt x="6051304" y="5259641"/>
                  <a:pt x="6055714" y="5308401"/>
                </a:cubicBezTo>
                <a:cubicBezTo>
                  <a:pt x="6055714" y="5351841"/>
                  <a:pt x="6042481" y="5384421"/>
                  <a:pt x="6011604" y="5405920"/>
                </a:cubicBezTo>
                <a:cubicBezTo>
                  <a:pt x="6011604" y="5411239"/>
                  <a:pt x="6011604" y="5416780"/>
                  <a:pt x="6007193" y="5411239"/>
                </a:cubicBezTo>
                <a:cubicBezTo>
                  <a:pt x="6002782" y="5411239"/>
                  <a:pt x="6007193" y="5405920"/>
                  <a:pt x="6007193" y="5400601"/>
                </a:cubicBezTo>
                <a:cubicBezTo>
                  <a:pt x="6002782" y="5330121"/>
                  <a:pt x="5980727" y="5313942"/>
                  <a:pt x="5923384" y="5340981"/>
                </a:cubicBezTo>
                <a:cubicBezTo>
                  <a:pt x="5910150" y="5286681"/>
                  <a:pt x="5905740" y="5281361"/>
                  <a:pt x="5918972" y="5232602"/>
                </a:cubicBezTo>
                <a:cubicBezTo>
                  <a:pt x="5923384" y="5210660"/>
                  <a:pt x="5918972" y="5205341"/>
                  <a:pt x="5905740" y="5205341"/>
                </a:cubicBezTo>
                <a:cubicBezTo>
                  <a:pt x="5892506" y="5205341"/>
                  <a:pt x="5888095" y="5194481"/>
                  <a:pt x="5879273" y="5183842"/>
                </a:cubicBezTo>
                <a:cubicBezTo>
                  <a:pt x="5835163" y="5129542"/>
                  <a:pt x="5826341" y="5129542"/>
                  <a:pt x="5782230" y="5183842"/>
                </a:cubicBezTo>
                <a:cubicBezTo>
                  <a:pt x="5760176" y="5210660"/>
                  <a:pt x="5738120" y="5243240"/>
                  <a:pt x="5694010" y="5237921"/>
                </a:cubicBezTo>
                <a:cubicBezTo>
                  <a:pt x="5666662" y="5232602"/>
                  <a:pt x="5613729" y="5221742"/>
                  <a:pt x="5591674" y="5281361"/>
                </a:cubicBezTo>
                <a:cubicBezTo>
                  <a:pt x="5582852" y="5254100"/>
                  <a:pt x="5587263" y="5216422"/>
                  <a:pt x="5547564" y="5221742"/>
                </a:cubicBezTo>
                <a:cubicBezTo>
                  <a:pt x="5551975" y="5232602"/>
                  <a:pt x="5556386" y="5237921"/>
                  <a:pt x="5560797" y="5248781"/>
                </a:cubicBezTo>
                <a:cubicBezTo>
                  <a:pt x="5565208" y="5265182"/>
                  <a:pt x="5574030" y="5292000"/>
                  <a:pt x="5556386" y="5303082"/>
                </a:cubicBezTo>
                <a:cubicBezTo>
                  <a:pt x="5538742" y="5308401"/>
                  <a:pt x="5529920" y="5292000"/>
                  <a:pt x="5521098" y="5275821"/>
                </a:cubicBezTo>
                <a:cubicBezTo>
                  <a:pt x="5507864" y="5259641"/>
                  <a:pt x="5503454" y="5237921"/>
                  <a:pt x="5494632" y="5216422"/>
                </a:cubicBezTo>
                <a:cubicBezTo>
                  <a:pt x="5476988" y="5221742"/>
                  <a:pt x="5468165" y="5248781"/>
                  <a:pt x="5450521" y="5243240"/>
                </a:cubicBezTo>
                <a:cubicBezTo>
                  <a:pt x="5446110" y="5205341"/>
                  <a:pt x="5384356" y="5129542"/>
                  <a:pt x="5349068" y="5118682"/>
                </a:cubicBezTo>
                <a:cubicBezTo>
                  <a:pt x="5340246" y="5118682"/>
                  <a:pt x="5327012" y="5113141"/>
                  <a:pt x="5322601" y="5113141"/>
                </a:cubicBezTo>
                <a:cubicBezTo>
                  <a:pt x="5300546" y="5135083"/>
                  <a:pt x="5300546" y="5124001"/>
                  <a:pt x="5296135" y="5096961"/>
                </a:cubicBezTo>
                <a:cubicBezTo>
                  <a:pt x="5278491" y="5015622"/>
                  <a:pt x="5251142" y="4999221"/>
                  <a:pt x="5184977" y="5026482"/>
                </a:cubicBezTo>
                <a:cubicBezTo>
                  <a:pt x="5176155" y="5031801"/>
                  <a:pt x="5162922" y="5037342"/>
                  <a:pt x="5154100" y="5037342"/>
                </a:cubicBezTo>
                <a:cubicBezTo>
                  <a:pt x="5114400" y="5037342"/>
                  <a:pt x="5105578" y="5069922"/>
                  <a:pt x="5109990" y="5107822"/>
                </a:cubicBezTo>
                <a:cubicBezTo>
                  <a:pt x="5114400" y="5145721"/>
                  <a:pt x="5105578" y="5167441"/>
                  <a:pt x="5070290" y="5178301"/>
                </a:cubicBezTo>
                <a:cubicBezTo>
                  <a:pt x="5052646" y="5178301"/>
                  <a:pt x="5017358" y="5194481"/>
                  <a:pt x="5017358" y="5194481"/>
                </a:cubicBezTo>
                <a:cubicBezTo>
                  <a:pt x="4995303" y="5243240"/>
                  <a:pt x="4964426" y="5221742"/>
                  <a:pt x="4937960" y="5205341"/>
                </a:cubicBezTo>
                <a:cubicBezTo>
                  <a:pt x="4933548" y="5254100"/>
                  <a:pt x="4933548" y="5292000"/>
                  <a:pt x="4933548" y="5346522"/>
                </a:cubicBezTo>
                <a:cubicBezTo>
                  <a:pt x="4901789" y="5308401"/>
                  <a:pt x="4853268" y="5308401"/>
                  <a:pt x="4866501" y="5243240"/>
                </a:cubicBezTo>
                <a:cubicBezTo>
                  <a:pt x="4875323" y="5205341"/>
                  <a:pt x="4888556" y="5221742"/>
                  <a:pt x="4901789" y="5232602"/>
                </a:cubicBezTo>
                <a:cubicBezTo>
                  <a:pt x="4906200" y="5200022"/>
                  <a:pt x="4929138" y="5161900"/>
                  <a:pt x="4901789" y="5129542"/>
                </a:cubicBezTo>
                <a:cubicBezTo>
                  <a:pt x="4897378" y="5118682"/>
                  <a:pt x="4884145" y="5096961"/>
                  <a:pt x="4875323" y="5113141"/>
                </a:cubicBezTo>
                <a:cubicBezTo>
                  <a:pt x="4862090" y="5124001"/>
                  <a:pt x="4830330" y="5113141"/>
                  <a:pt x="4844446" y="5156581"/>
                </a:cubicBezTo>
                <a:cubicBezTo>
                  <a:pt x="4853268" y="5172982"/>
                  <a:pt x="4840034" y="5189161"/>
                  <a:pt x="4830330" y="5194481"/>
                </a:cubicBezTo>
                <a:cubicBezTo>
                  <a:pt x="4786220" y="5205341"/>
                  <a:pt x="4759754" y="5237921"/>
                  <a:pt x="4737698" y="5275821"/>
                </a:cubicBezTo>
                <a:cubicBezTo>
                  <a:pt x="4742110" y="5216422"/>
                  <a:pt x="4746521" y="5151262"/>
                  <a:pt x="4750932" y="5086101"/>
                </a:cubicBezTo>
                <a:cubicBezTo>
                  <a:pt x="4724466" y="5096961"/>
                  <a:pt x="4728876" y="5135083"/>
                  <a:pt x="4702410" y="5140402"/>
                </a:cubicBezTo>
                <a:cubicBezTo>
                  <a:pt x="4693588" y="5102502"/>
                  <a:pt x="4680356" y="5064381"/>
                  <a:pt x="4675944" y="5026482"/>
                </a:cubicBezTo>
                <a:cubicBezTo>
                  <a:pt x="4671534" y="4977722"/>
                  <a:pt x="4653889" y="4988582"/>
                  <a:pt x="4636245" y="5010302"/>
                </a:cubicBezTo>
                <a:cubicBezTo>
                  <a:pt x="4627423" y="5021162"/>
                  <a:pt x="4618601" y="5037342"/>
                  <a:pt x="4614190" y="5048202"/>
                </a:cubicBezTo>
                <a:cubicBezTo>
                  <a:pt x="4596546" y="5086101"/>
                  <a:pt x="4578902" y="5102502"/>
                  <a:pt x="4548024" y="5048202"/>
                </a:cubicBezTo>
                <a:cubicBezTo>
                  <a:pt x="4578902" y="5113141"/>
                  <a:pt x="4534792" y="5135083"/>
                  <a:pt x="4512736" y="5151262"/>
                </a:cubicBezTo>
                <a:cubicBezTo>
                  <a:pt x="4490681" y="5167441"/>
                  <a:pt x="4468626" y="5129542"/>
                  <a:pt x="4450982" y="5107822"/>
                </a:cubicBezTo>
                <a:cubicBezTo>
                  <a:pt x="4428926" y="5080560"/>
                  <a:pt x="4405990" y="5075241"/>
                  <a:pt x="4388345" y="5113141"/>
                </a:cubicBezTo>
                <a:cubicBezTo>
                  <a:pt x="4379523" y="5124001"/>
                  <a:pt x="4370701" y="5135083"/>
                  <a:pt x="4361879" y="5151262"/>
                </a:cubicBezTo>
                <a:cubicBezTo>
                  <a:pt x="4348646" y="5096961"/>
                  <a:pt x="4348646" y="5042661"/>
                  <a:pt x="4322180" y="4983041"/>
                </a:cubicBezTo>
                <a:cubicBezTo>
                  <a:pt x="4300124" y="5086101"/>
                  <a:pt x="4370701" y="5200022"/>
                  <a:pt x="4282480" y="5281361"/>
                </a:cubicBezTo>
                <a:cubicBezTo>
                  <a:pt x="4264836" y="5248781"/>
                  <a:pt x="4269248" y="5216422"/>
                  <a:pt x="4269248" y="5183842"/>
                </a:cubicBezTo>
                <a:lnTo>
                  <a:pt x="4269248" y="5086101"/>
                </a:lnTo>
                <a:cubicBezTo>
                  <a:pt x="4242781" y="5129542"/>
                  <a:pt x="4229548" y="5183842"/>
                  <a:pt x="4203082" y="5221742"/>
                </a:cubicBezTo>
                <a:cubicBezTo>
                  <a:pt x="4194260" y="5232602"/>
                  <a:pt x="4185438" y="5243240"/>
                  <a:pt x="4172204" y="5237921"/>
                </a:cubicBezTo>
                <a:cubicBezTo>
                  <a:pt x="4158972" y="5232602"/>
                  <a:pt x="4150150" y="5221742"/>
                  <a:pt x="4145738" y="5205341"/>
                </a:cubicBezTo>
                <a:cubicBezTo>
                  <a:pt x="4141328" y="5183842"/>
                  <a:pt x="4150150" y="5178301"/>
                  <a:pt x="4163382" y="5178301"/>
                </a:cubicBezTo>
                <a:cubicBezTo>
                  <a:pt x="4185438" y="5178301"/>
                  <a:pt x="4181027" y="5161900"/>
                  <a:pt x="4172204" y="5145721"/>
                </a:cubicBezTo>
                <a:cubicBezTo>
                  <a:pt x="4150150" y="5096961"/>
                  <a:pt x="4145738" y="5048202"/>
                  <a:pt x="4172204" y="4999221"/>
                </a:cubicBezTo>
                <a:cubicBezTo>
                  <a:pt x="4167794" y="4999221"/>
                  <a:pt x="4167794" y="4999221"/>
                  <a:pt x="4167794" y="4993901"/>
                </a:cubicBezTo>
                <a:cubicBezTo>
                  <a:pt x="4158972" y="4999221"/>
                  <a:pt x="4150150" y="5010302"/>
                  <a:pt x="4141328" y="5010302"/>
                </a:cubicBezTo>
                <a:cubicBezTo>
                  <a:pt x="4066340" y="5021162"/>
                  <a:pt x="4044285" y="5080560"/>
                  <a:pt x="4044285" y="5161900"/>
                </a:cubicBezTo>
                <a:cubicBezTo>
                  <a:pt x="4044285" y="5167441"/>
                  <a:pt x="4044285" y="5178301"/>
                  <a:pt x="4035463" y="5178301"/>
                </a:cubicBezTo>
                <a:cubicBezTo>
                  <a:pt x="4000175" y="5156581"/>
                  <a:pt x="4048696" y="5102502"/>
                  <a:pt x="4008997" y="5080560"/>
                </a:cubicBezTo>
                <a:cubicBezTo>
                  <a:pt x="3990471" y="5129542"/>
                  <a:pt x="3990471" y="5183842"/>
                  <a:pt x="3977237" y="5232602"/>
                </a:cubicBezTo>
                <a:cubicBezTo>
                  <a:pt x="3972826" y="5265182"/>
                  <a:pt x="3981649" y="5319261"/>
                  <a:pt x="3941949" y="5319261"/>
                </a:cubicBezTo>
                <a:cubicBezTo>
                  <a:pt x="3911072" y="5319261"/>
                  <a:pt x="3915483" y="5265182"/>
                  <a:pt x="3906661" y="5232602"/>
                </a:cubicBezTo>
                <a:cubicBezTo>
                  <a:pt x="3906661" y="5232602"/>
                  <a:pt x="3902250" y="5232602"/>
                  <a:pt x="3897839" y="5227061"/>
                </a:cubicBezTo>
                <a:cubicBezTo>
                  <a:pt x="3889017" y="5248781"/>
                  <a:pt x="3875784" y="5265182"/>
                  <a:pt x="3866962" y="5286681"/>
                </a:cubicBezTo>
                <a:cubicBezTo>
                  <a:pt x="3849318" y="5270501"/>
                  <a:pt x="3866962" y="5248781"/>
                  <a:pt x="3853729" y="5237921"/>
                </a:cubicBezTo>
                <a:cubicBezTo>
                  <a:pt x="3814029" y="5237921"/>
                  <a:pt x="3787563" y="5254100"/>
                  <a:pt x="3787563" y="5303082"/>
                </a:cubicBezTo>
                <a:cubicBezTo>
                  <a:pt x="3783152" y="5357160"/>
                  <a:pt x="3756686" y="5330121"/>
                  <a:pt x="3739042" y="5319261"/>
                </a:cubicBezTo>
                <a:cubicBezTo>
                  <a:pt x="3739042" y="5346522"/>
                  <a:pt x="3747864" y="5368021"/>
                  <a:pt x="3730220" y="5389741"/>
                </a:cubicBezTo>
                <a:cubicBezTo>
                  <a:pt x="3703754" y="5351841"/>
                  <a:pt x="3716987" y="5313942"/>
                  <a:pt x="3734631" y="5286681"/>
                </a:cubicBezTo>
                <a:cubicBezTo>
                  <a:pt x="3769919" y="5232602"/>
                  <a:pt x="3756686" y="5189161"/>
                  <a:pt x="3739042" y="5129542"/>
                </a:cubicBezTo>
                <a:cubicBezTo>
                  <a:pt x="3677287" y="5243240"/>
                  <a:pt x="3668465" y="5248781"/>
                  <a:pt x="3593478" y="5216422"/>
                </a:cubicBezTo>
                <a:cubicBezTo>
                  <a:pt x="3575834" y="5205341"/>
                  <a:pt x="3526430" y="5205341"/>
                  <a:pt x="3535252" y="5161900"/>
                </a:cubicBezTo>
                <a:cubicBezTo>
                  <a:pt x="3544074" y="5124001"/>
                  <a:pt x="3535252" y="5091642"/>
                  <a:pt x="3526430" y="5053743"/>
                </a:cubicBezTo>
                <a:cubicBezTo>
                  <a:pt x="3491142" y="5107822"/>
                  <a:pt x="3508786" y="5178301"/>
                  <a:pt x="3477909" y="5232602"/>
                </a:cubicBezTo>
                <a:cubicBezTo>
                  <a:pt x="3451443" y="5200022"/>
                  <a:pt x="3447032" y="5156581"/>
                  <a:pt x="3442621" y="5113141"/>
                </a:cubicBezTo>
                <a:cubicBezTo>
                  <a:pt x="3438210" y="5075241"/>
                  <a:pt x="3433799" y="5037342"/>
                  <a:pt x="3429388" y="4993901"/>
                </a:cubicBezTo>
                <a:cubicBezTo>
                  <a:pt x="3407332" y="5010302"/>
                  <a:pt x="3416155" y="5026482"/>
                  <a:pt x="3416155" y="5042661"/>
                </a:cubicBezTo>
                <a:lnTo>
                  <a:pt x="3429388" y="5140402"/>
                </a:lnTo>
                <a:cubicBezTo>
                  <a:pt x="3433799" y="5200022"/>
                  <a:pt x="3424977" y="5210660"/>
                  <a:pt x="3376455" y="5200022"/>
                </a:cubicBezTo>
                <a:cubicBezTo>
                  <a:pt x="3363222" y="5200022"/>
                  <a:pt x="3349989" y="5205341"/>
                  <a:pt x="3341167" y="5216422"/>
                </a:cubicBezTo>
                <a:cubicBezTo>
                  <a:pt x="3323523" y="5232602"/>
                  <a:pt x="3310290" y="5254100"/>
                  <a:pt x="3301468" y="5275821"/>
                </a:cubicBezTo>
                <a:cubicBezTo>
                  <a:pt x="3297057" y="5292000"/>
                  <a:pt x="3288235" y="5346522"/>
                  <a:pt x="3257357" y="5297762"/>
                </a:cubicBezTo>
                <a:cubicBezTo>
                  <a:pt x="3248535" y="5286681"/>
                  <a:pt x="3222069" y="5292000"/>
                  <a:pt x="3222069" y="5324580"/>
                </a:cubicBezTo>
                <a:cubicBezTo>
                  <a:pt x="3226480" y="5362480"/>
                  <a:pt x="3217658" y="5400601"/>
                  <a:pt x="3208836" y="5433181"/>
                </a:cubicBezTo>
                <a:cubicBezTo>
                  <a:pt x="3204425" y="5449360"/>
                  <a:pt x="3195603" y="5465761"/>
                  <a:pt x="3182370" y="5471081"/>
                </a:cubicBezTo>
                <a:cubicBezTo>
                  <a:pt x="3164726" y="5471081"/>
                  <a:pt x="3160315" y="5449360"/>
                  <a:pt x="3155904" y="5438500"/>
                </a:cubicBezTo>
                <a:cubicBezTo>
                  <a:pt x="3145317" y="5422321"/>
                  <a:pt x="3145317" y="5400601"/>
                  <a:pt x="3136495" y="5384421"/>
                </a:cubicBezTo>
                <a:cubicBezTo>
                  <a:pt x="3118851" y="5351841"/>
                  <a:pt x="3105618" y="5313942"/>
                  <a:pt x="3070330" y="5373340"/>
                </a:cubicBezTo>
                <a:lnTo>
                  <a:pt x="3070330" y="5248781"/>
                </a:lnTo>
                <a:cubicBezTo>
                  <a:pt x="3021808" y="5330121"/>
                  <a:pt x="2990931" y="5411239"/>
                  <a:pt x="2968876" y="5503439"/>
                </a:cubicBezTo>
                <a:cubicBezTo>
                  <a:pt x="2951232" y="5487260"/>
                  <a:pt x="2951232" y="5459999"/>
                  <a:pt x="2929177" y="5449360"/>
                </a:cubicBezTo>
                <a:cubicBezTo>
                  <a:pt x="2929177" y="5481941"/>
                  <a:pt x="2933588" y="5514521"/>
                  <a:pt x="2924766" y="5552421"/>
                </a:cubicBezTo>
                <a:cubicBezTo>
                  <a:pt x="2893889" y="5498120"/>
                  <a:pt x="2854189" y="5459999"/>
                  <a:pt x="2854189" y="5395060"/>
                </a:cubicBezTo>
                <a:cubicBezTo>
                  <a:pt x="2854189" y="5389741"/>
                  <a:pt x="2854189" y="5384421"/>
                  <a:pt x="2849778" y="5378659"/>
                </a:cubicBezTo>
                <a:cubicBezTo>
                  <a:pt x="2801257" y="5313942"/>
                  <a:pt x="2788024" y="5237921"/>
                  <a:pt x="2796846" y="5151262"/>
                </a:cubicBezTo>
                <a:cubicBezTo>
                  <a:pt x="2801257" y="5135083"/>
                  <a:pt x="2788024" y="5118682"/>
                  <a:pt x="2770380" y="5118682"/>
                </a:cubicBezTo>
                <a:cubicBezTo>
                  <a:pt x="2757147" y="5183842"/>
                  <a:pt x="2779202" y="5259641"/>
                  <a:pt x="2743913" y="5324580"/>
                </a:cubicBezTo>
                <a:cubicBezTo>
                  <a:pt x="2739502" y="5286681"/>
                  <a:pt x="2739502" y="5248781"/>
                  <a:pt x="2739502" y="5205341"/>
                </a:cubicBezTo>
                <a:cubicBezTo>
                  <a:pt x="2739502" y="5167441"/>
                  <a:pt x="2739502" y="5129542"/>
                  <a:pt x="2712154" y="5096961"/>
                </a:cubicBezTo>
                <a:cubicBezTo>
                  <a:pt x="2690099" y="5140402"/>
                  <a:pt x="2668044" y="5178301"/>
                  <a:pt x="2645989" y="5216422"/>
                </a:cubicBezTo>
                <a:cubicBezTo>
                  <a:pt x="2637167" y="5232602"/>
                  <a:pt x="2623933" y="5254100"/>
                  <a:pt x="2615111" y="5254100"/>
                </a:cubicBezTo>
                <a:cubicBezTo>
                  <a:pt x="2557768" y="5248781"/>
                  <a:pt x="2571001" y="5303082"/>
                  <a:pt x="2566590" y="5340981"/>
                </a:cubicBezTo>
                <a:cubicBezTo>
                  <a:pt x="2562179" y="5357160"/>
                  <a:pt x="2571001" y="5378659"/>
                  <a:pt x="2557768" y="5389741"/>
                </a:cubicBezTo>
                <a:cubicBezTo>
                  <a:pt x="2535713" y="5378659"/>
                  <a:pt x="2526891" y="5351841"/>
                  <a:pt x="2513658" y="5330121"/>
                </a:cubicBezTo>
                <a:cubicBezTo>
                  <a:pt x="2473958" y="5275821"/>
                  <a:pt x="2473958" y="5275821"/>
                  <a:pt x="2425437" y="5324580"/>
                </a:cubicBezTo>
                <a:cubicBezTo>
                  <a:pt x="2407793" y="5346522"/>
                  <a:pt x="2390149" y="5362480"/>
                  <a:pt x="2372505" y="5378659"/>
                </a:cubicBezTo>
                <a:cubicBezTo>
                  <a:pt x="2350450" y="5400601"/>
                  <a:pt x="2323983" y="5411239"/>
                  <a:pt x="2301046" y="5378659"/>
                </a:cubicBezTo>
                <a:cubicBezTo>
                  <a:pt x="2283402" y="5346522"/>
                  <a:pt x="2265758" y="5357160"/>
                  <a:pt x="2248114" y="5373340"/>
                </a:cubicBezTo>
                <a:cubicBezTo>
                  <a:pt x="2226059" y="5395060"/>
                  <a:pt x="2204003" y="5422321"/>
                  <a:pt x="2181948" y="5449360"/>
                </a:cubicBezTo>
                <a:lnTo>
                  <a:pt x="2181948" y="5378659"/>
                </a:lnTo>
                <a:cubicBezTo>
                  <a:pt x="2168715" y="5400601"/>
                  <a:pt x="2177537" y="5427640"/>
                  <a:pt x="2155482" y="5438500"/>
                </a:cubicBezTo>
                <a:cubicBezTo>
                  <a:pt x="2151071" y="5400601"/>
                  <a:pt x="2146660" y="5368021"/>
                  <a:pt x="2142249" y="5335440"/>
                </a:cubicBezTo>
                <a:cubicBezTo>
                  <a:pt x="2111372" y="5346522"/>
                  <a:pt x="2089317" y="5303082"/>
                  <a:pt x="2067262" y="5303082"/>
                </a:cubicBezTo>
                <a:cubicBezTo>
                  <a:pt x="2023151" y="5297762"/>
                  <a:pt x="2001096" y="5340981"/>
                  <a:pt x="1987863" y="5384421"/>
                </a:cubicBezTo>
                <a:cubicBezTo>
                  <a:pt x="1930520" y="5351841"/>
                  <a:pt x="1867883" y="5319261"/>
                  <a:pt x="1801718" y="5319261"/>
                </a:cubicBezTo>
                <a:cubicBezTo>
                  <a:pt x="1801718" y="5351841"/>
                  <a:pt x="1841417" y="5384421"/>
                  <a:pt x="1792896" y="5395060"/>
                </a:cubicBezTo>
                <a:cubicBezTo>
                  <a:pt x="1762018" y="5395060"/>
                  <a:pt x="1735552" y="5335440"/>
                  <a:pt x="1744374" y="5303082"/>
                </a:cubicBezTo>
                <a:cubicBezTo>
                  <a:pt x="1762018" y="5254100"/>
                  <a:pt x="1753196" y="5210660"/>
                  <a:pt x="1748785" y="5161900"/>
                </a:cubicBezTo>
                <a:cubicBezTo>
                  <a:pt x="1748785" y="5145721"/>
                  <a:pt x="1731141" y="5140402"/>
                  <a:pt x="1731141" y="5156581"/>
                </a:cubicBezTo>
                <a:cubicBezTo>
                  <a:pt x="1731141" y="5205341"/>
                  <a:pt x="1687031" y="5248781"/>
                  <a:pt x="1704675" y="5303082"/>
                </a:cubicBezTo>
                <a:cubicBezTo>
                  <a:pt x="1656154" y="5319261"/>
                  <a:pt x="1616454" y="5292000"/>
                  <a:pt x="1589988" y="5243240"/>
                </a:cubicBezTo>
                <a:cubicBezTo>
                  <a:pt x="1576755" y="5205341"/>
                  <a:pt x="1594399" y="5167441"/>
                  <a:pt x="1616454" y="5135083"/>
                </a:cubicBezTo>
                <a:cubicBezTo>
                  <a:pt x="1585577" y="5129542"/>
                  <a:pt x="1567933" y="5086101"/>
                  <a:pt x="1532645" y="5086101"/>
                </a:cubicBezTo>
                <a:cubicBezTo>
                  <a:pt x="1528234" y="5183842"/>
                  <a:pt x="1523823" y="5189161"/>
                  <a:pt x="1497357" y="5237921"/>
                </a:cubicBezTo>
                <a:cubicBezTo>
                  <a:pt x="1417076" y="5172982"/>
                  <a:pt x="1408254" y="5178301"/>
                  <a:pt x="1386199" y="5292000"/>
                </a:cubicBezTo>
                <a:cubicBezTo>
                  <a:pt x="1381788" y="5319261"/>
                  <a:pt x="1367672" y="5346522"/>
                  <a:pt x="1358850" y="5368021"/>
                </a:cubicBezTo>
                <a:cubicBezTo>
                  <a:pt x="1345617" y="5405920"/>
                  <a:pt x="1332384" y="5411239"/>
                  <a:pt x="1314740" y="5373340"/>
                </a:cubicBezTo>
                <a:cubicBezTo>
                  <a:pt x="1292685" y="5324580"/>
                  <a:pt x="1288274" y="5275821"/>
                  <a:pt x="1266219" y="5227061"/>
                </a:cubicBezTo>
                <a:cubicBezTo>
                  <a:pt x="1261808" y="5319261"/>
                  <a:pt x="1279452" y="5405920"/>
                  <a:pt x="1275041" y="5492579"/>
                </a:cubicBezTo>
                <a:cubicBezTo>
                  <a:pt x="1244163" y="5492579"/>
                  <a:pt x="1213286" y="5481941"/>
                  <a:pt x="1213286" y="5438500"/>
                </a:cubicBezTo>
                <a:cubicBezTo>
                  <a:pt x="1208875" y="5395060"/>
                  <a:pt x="1195642" y="5389741"/>
                  <a:pt x="1164765" y="5389741"/>
                </a:cubicBezTo>
                <a:cubicBezTo>
                  <a:pt x="1151532" y="5395060"/>
                  <a:pt x="1133888" y="5389741"/>
                  <a:pt x="1120655" y="5384421"/>
                </a:cubicBezTo>
                <a:cubicBezTo>
                  <a:pt x="1022730" y="5368021"/>
                  <a:pt x="934509" y="5313942"/>
                  <a:pt x="841878" y="5292000"/>
                </a:cubicBezTo>
                <a:cubicBezTo>
                  <a:pt x="771301" y="5275821"/>
                  <a:pt x="771301" y="5275821"/>
                  <a:pt x="780123" y="5357160"/>
                </a:cubicBezTo>
                <a:cubicBezTo>
                  <a:pt x="784534" y="5378659"/>
                  <a:pt x="784534" y="5400601"/>
                  <a:pt x="784534" y="5416780"/>
                </a:cubicBezTo>
                <a:cubicBezTo>
                  <a:pt x="784534" y="5433181"/>
                  <a:pt x="793356" y="5454680"/>
                  <a:pt x="771301" y="5454680"/>
                </a:cubicBezTo>
                <a:cubicBezTo>
                  <a:pt x="753657" y="5454680"/>
                  <a:pt x="736013" y="5454680"/>
                  <a:pt x="736013" y="5422321"/>
                </a:cubicBezTo>
                <a:cubicBezTo>
                  <a:pt x="736013" y="5400601"/>
                  <a:pt x="731602" y="5378659"/>
                  <a:pt x="731602" y="5357160"/>
                </a:cubicBezTo>
                <a:lnTo>
                  <a:pt x="713958" y="5357160"/>
                </a:lnTo>
                <a:cubicBezTo>
                  <a:pt x="705136" y="5373340"/>
                  <a:pt x="709547" y="5405920"/>
                  <a:pt x="687492" y="5416780"/>
                </a:cubicBezTo>
                <a:cubicBezTo>
                  <a:pt x="669847" y="5389741"/>
                  <a:pt x="674259" y="5357160"/>
                  <a:pt x="674259" y="5330121"/>
                </a:cubicBezTo>
                <a:lnTo>
                  <a:pt x="669847" y="5330121"/>
                </a:lnTo>
                <a:lnTo>
                  <a:pt x="665436" y="5330121"/>
                </a:lnTo>
                <a:cubicBezTo>
                  <a:pt x="661025" y="5346522"/>
                  <a:pt x="656614" y="5357160"/>
                  <a:pt x="652203" y="5373340"/>
                </a:cubicBezTo>
                <a:cubicBezTo>
                  <a:pt x="647792" y="5384421"/>
                  <a:pt x="638970" y="5395060"/>
                  <a:pt x="624855" y="5395060"/>
                </a:cubicBezTo>
                <a:cubicBezTo>
                  <a:pt x="607211" y="5395060"/>
                  <a:pt x="598389" y="5373340"/>
                  <a:pt x="602800" y="5362480"/>
                </a:cubicBezTo>
                <a:cubicBezTo>
                  <a:pt x="611622" y="5281361"/>
                  <a:pt x="563101" y="5275821"/>
                  <a:pt x="514579" y="5259641"/>
                </a:cubicBezTo>
                <a:cubicBezTo>
                  <a:pt x="518990" y="5340981"/>
                  <a:pt x="571923" y="5427640"/>
                  <a:pt x="479291" y="5481941"/>
                </a:cubicBezTo>
                <a:cubicBezTo>
                  <a:pt x="435181" y="5362480"/>
                  <a:pt x="338138" y="5433181"/>
                  <a:pt x="267562" y="5411239"/>
                </a:cubicBezTo>
                <a:cubicBezTo>
                  <a:pt x="232273" y="5400601"/>
                  <a:pt x="245506" y="5454680"/>
                  <a:pt x="227862" y="5465761"/>
                </a:cubicBezTo>
                <a:cubicBezTo>
                  <a:pt x="214629" y="5476400"/>
                  <a:pt x="204925" y="5498120"/>
                  <a:pt x="187281" y="5492579"/>
                </a:cubicBezTo>
                <a:cubicBezTo>
                  <a:pt x="166108" y="5496125"/>
                  <a:pt x="127291" y="5512526"/>
                  <a:pt x="99060" y="5487260"/>
                </a:cubicBezTo>
                <a:cubicBezTo>
                  <a:pt x="70830" y="5461994"/>
                  <a:pt x="28484" y="5400601"/>
                  <a:pt x="15251" y="5340981"/>
                </a:cubicBezTo>
                <a:lnTo>
                  <a:pt x="11278" y="5346268"/>
                </a:lnTo>
                <a:lnTo>
                  <a:pt x="524" y="5307700"/>
                </a:lnTo>
                <a:cubicBezTo>
                  <a:pt x="-1387" y="5290273"/>
                  <a:pt x="1570" y="5272629"/>
                  <a:pt x="15484" y="5255311"/>
                </a:cubicBezTo>
                <a:cubicBezTo>
                  <a:pt x="34453" y="5234905"/>
                  <a:pt x="71648" y="5195709"/>
                  <a:pt x="32691" y="5145477"/>
                </a:cubicBezTo>
                <a:cubicBezTo>
                  <a:pt x="60496" y="5152395"/>
                  <a:pt x="90151" y="5176053"/>
                  <a:pt x="106617" y="5139539"/>
                </a:cubicBezTo>
                <a:cubicBezTo>
                  <a:pt x="95066" y="5137545"/>
                  <a:pt x="88219" y="5138478"/>
                  <a:pt x="76668" y="5136483"/>
                </a:cubicBezTo>
                <a:cubicBezTo>
                  <a:pt x="60414" y="5131560"/>
                  <a:pt x="32985" y="5124876"/>
                  <a:pt x="32902" y="5104040"/>
                </a:cubicBezTo>
                <a:cubicBezTo>
                  <a:pt x="37712" y="5086250"/>
                  <a:pt x="56298" y="5087429"/>
                  <a:pt x="74695" y="5088490"/>
                </a:cubicBezTo>
                <a:cubicBezTo>
                  <a:pt x="95424" y="5085807"/>
                  <a:pt x="116194" y="5093542"/>
                  <a:pt x="139107" y="5097415"/>
                </a:cubicBezTo>
                <a:cubicBezTo>
                  <a:pt x="143917" y="5079625"/>
                  <a:pt x="125625" y="5057845"/>
                  <a:pt x="139654" y="5045795"/>
                </a:cubicBezTo>
                <a:cubicBezTo>
                  <a:pt x="174159" y="5062080"/>
                  <a:pt x="271145" y="5049715"/>
                  <a:pt x="299014" y="5025498"/>
                </a:cubicBezTo>
                <a:cubicBezTo>
                  <a:pt x="303676" y="5018009"/>
                  <a:pt x="315374" y="5009703"/>
                  <a:pt x="317705" y="5005958"/>
                </a:cubicBezTo>
                <a:cubicBezTo>
                  <a:pt x="310735" y="4975639"/>
                  <a:pt x="320142" y="4981495"/>
                  <a:pt x="345428" y="4992041"/>
                </a:cubicBezTo>
                <a:cubicBezTo>
                  <a:pt x="423805" y="5020051"/>
                  <a:pt x="452182" y="5005502"/>
                  <a:pt x="464008" y="4934925"/>
                </a:cubicBezTo>
                <a:cubicBezTo>
                  <a:pt x="464155" y="4924624"/>
                  <a:pt x="466445" y="4910462"/>
                  <a:pt x="471107" y="4902973"/>
                </a:cubicBezTo>
                <a:cubicBezTo>
                  <a:pt x="492089" y="4869271"/>
                  <a:pt x="469093" y="4844563"/>
                  <a:pt x="434587" y="4828277"/>
                </a:cubicBezTo>
                <a:cubicBezTo>
                  <a:pt x="400082" y="4811992"/>
                  <a:pt x="386306" y="4793023"/>
                  <a:pt x="395736" y="4757327"/>
                </a:cubicBezTo>
                <a:cubicBezTo>
                  <a:pt x="405061" y="4742348"/>
                  <a:pt x="409976" y="4703840"/>
                  <a:pt x="409976" y="4703840"/>
                </a:cubicBezTo>
                <a:cubicBezTo>
                  <a:pt x="380239" y="4659347"/>
                  <a:pt x="414809" y="4644496"/>
                  <a:pt x="442719" y="4630696"/>
                </a:cubicBezTo>
                <a:cubicBezTo>
                  <a:pt x="403657" y="4601182"/>
                  <a:pt x="371483" y="4581152"/>
                  <a:pt x="325198" y="4552337"/>
                </a:cubicBezTo>
                <a:cubicBezTo>
                  <a:pt x="374345" y="4545522"/>
                  <a:pt x="399989" y="4504331"/>
                  <a:pt x="448312" y="4550003"/>
                </a:cubicBezTo>
                <a:cubicBezTo>
                  <a:pt x="475823" y="4577522"/>
                  <a:pt x="454906" y="4580088"/>
                  <a:pt x="438693" y="4585583"/>
                </a:cubicBezTo>
                <a:cubicBezTo>
                  <a:pt x="464020" y="4606546"/>
                  <a:pt x="484260" y="4646166"/>
                  <a:pt x="526184" y="4640050"/>
                </a:cubicBezTo>
                <a:cubicBezTo>
                  <a:pt x="537734" y="4642045"/>
                  <a:pt x="563167" y="4642291"/>
                  <a:pt x="554094" y="4626251"/>
                </a:cubicBezTo>
                <a:cubicBezTo>
                  <a:pt x="551869" y="4609277"/>
                  <a:pt x="577873" y="4588055"/>
                  <a:pt x="533536" y="4577079"/>
                </a:cubicBezTo>
                <a:cubicBezTo>
                  <a:pt x="514950" y="4575901"/>
                  <a:pt x="508208" y="4556116"/>
                  <a:pt x="508821" y="4545067"/>
                </a:cubicBezTo>
                <a:cubicBezTo>
                  <a:pt x="522915" y="4501880"/>
                  <a:pt x="509244" y="4462194"/>
                  <a:pt x="488726" y="4423440"/>
                </a:cubicBezTo>
                <a:cubicBezTo>
                  <a:pt x="536820" y="4458577"/>
                  <a:pt x="589805" y="4496760"/>
                  <a:pt x="642790" y="4534942"/>
                </a:cubicBezTo>
                <a:cubicBezTo>
                  <a:pt x="647559" y="4506734"/>
                  <a:pt x="612865" y="4490331"/>
                  <a:pt x="622337" y="4465052"/>
                </a:cubicBezTo>
                <a:cubicBezTo>
                  <a:pt x="659174" y="4477593"/>
                  <a:pt x="698529" y="4486507"/>
                  <a:pt x="733035" y="4502792"/>
                </a:cubicBezTo>
                <a:cubicBezTo>
                  <a:pt x="776759" y="4524817"/>
                  <a:pt x="776865" y="4504099"/>
                  <a:pt x="767751" y="4477641"/>
                </a:cubicBezTo>
                <a:cubicBezTo>
                  <a:pt x="763194" y="4464412"/>
                  <a:pt x="754122" y="4448372"/>
                  <a:pt x="747233" y="4438888"/>
                </a:cubicBezTo>
                <a:cubicBezTo>
                  <a:pt x="724384" y="4403879"/>
                  <a:pt x="719786" y="4380232"/>
                  <a:pt x="782202" y="4382718"/>
                </a:cubicBezTo>
                <a:cubicBezTo>
                  <a:pt x="710755" y="4374610"/>
                  <a:pt x="715440" y="4325567"/>
                  <a:pt x="713362" y="4298293"/>
                </a:cubicBezTo>
                <a:cubicBezTo>
                  <a:pt x="711283" y="4271019"/>
                  <a:pt x="755113" y="4272326"/>
                  <a:pt x="782877" y="4268826"/>
                </a:cubicBezTo>
                <a:cubicBezTo>
                  <a:pt x="817676" y="4264510"/>
                  <a:pt x="834314" y="4247850"/>
                  <a:pt x="811465" y="4212841"/>
                </a:cubicBezTo>
                <a:cubicBezTo>
                  <a:pt x="806908" y="4199612"/>
                  <a:pt x="802163" y="4186266"/>
                  <a:pt x="793091" y="4170226"/>
                </a:cubicBezTo>
                <a:cubicBezTo>
                  <a:pt x="846182" y="4187690"/>
                  <a:pt x="892279" y="4216388"/>
                  <a:pt x="956879" y="4225429"/>
                </a:cubicBezTo>
                <a:cubicBezTo>
                  <a:pt x="881045" y="4152238"/>
                  <a:pt x="747035" y="4151945"/>
                  <a:pt x="724608" y="4034063"/>
                </a:cubicBezTo>
                <a:cubicBezTo>
                  <a:pt x="761591" y="4036304"/>
                  <a:pt x="786730" y="4057150"/>
                  <a:pt x="814388" y="4074369"/>
                </a:cubicBezTo>
                <a:lnTo>
                  <a:pt x="897364" y="4126026"/>
                </a:lnTo>
                <a:cubicBezTo>
                  <a:pt x="874473" y="4080599"/>
                  <a:pt x="835370" y="4040667"/>
                  <a:pt x="817183" y="3998169"/>
                </a:cubicBezTo>
                <a:cubicBezTo>
                  <a:pt x="812626" y="3984940"/>
                  <a:pt x="808258" y="3971828"/>
                  <a:pt x="819767" y="3963405"/>
                </a:cubicBezTo>
                <a:cubicBezTo>
                  <a:pt x="831277" y="3954983"/>
                  <a:pt x="845158" y="3953233"/>
                  <a:pt x="861413" y="3958157"/>
                </a:cubicBezTo>
                <a:cubicBezTo>
                  <a:pt x="881995" y="3965774"/>
                  <a:pt x="882036" y="3976192"/>
                  <a:pt x="875043" y="3987426"/>
                </a:cubicBezTo>
                <a:cubicBezTo>
                  <a:pt x="863386" y="4006149"/>
                  <a:pt x="879641" y="4011072"/>
                  <a:pt x="898038" y="4012134"/>
                </a:cubicBezTo>
                <a:cubicBezTo>
                  <a:pt x="951088" y="4019180"/>
                  <a:pt x="994813" y="4041205"/>
                  <a:pt x="1022407" y="4089560"/>
                </a:cubicBezTo>
                <a:cubicBezTo>
                  <a:pt x="1024738" y="4085815"/>
                  <a:pt x="1024738" y="4085815"/>
                  <a:pt x="1029254" y="4088627"/>
                </a:cubicBezTo>
                <a:cubicBezTo>
                  <a:pt x="1029401" y="4078326"/>
                  <a:pt x="1024656" y="4064980"/>
                  <a:pt x="1029318" y="4057491"/>
                </a:cubicBezTo>
                <a:cubicBezTo>
                  <a:pt x="1059730" y="3988092"/>
                  <a:pt x="1020961" y="3937977"/>
                  <a:pt x="951910" y="3894988"/>
                </a:cubicBezTo>
                <a:cubicBezTo>
                  <a:pt x="947206" y="3892060"/>
                  <a:pt x="937986" y="3886320"/>
                  <a:pt x="942649" y="3878831"/>
                </a:cubicBezTo>
                <a:cubicBezTo>
                  <a:pt x="979738" y="3860353"/>
                  <a:pt x="1000003" y="3930125"/>
                  <a:pt x="1039612" y="3908019"/>
                </a:cubicBezTo>
                <a:cubicBezTo>
                  <a:pt x="1007821" y="3866405"/>
                  <a:pt x="961724" y="3837707"/>
                  <a:pt x="927324" y="3800703"/>
                </a:cubicBezTo>
                <a:cubicBezTo>
                  <a:pt x="901997" y="3779739"/>
                  <a:pt x="851425" y="3758648"/>
                  <a:pt x="872407" y="3724946"/>
                </a:cubicBezTo>
                <a:cubicBezTo>
                  <a:pt x="888725" y="3698734"/>
                  <a:pt x="932303" y="3731059"/>
                  <a:pt x="964624" y="3740789"/>
                </a:cubicBezTo>
                <a:cubicBezTo>
                  <a:pt x="964624" y="3740789"/>
                  <a:pt x="966956" y="3737044"/>
                  <a:pt x="973991" y="3736228"/>
                </a:cubicBezTo>
                <a:cubicBezTo>
                  <a:pt x="960214" y="3717259"/>
                  <a:pt x="953285" y="3697357"/>
                  <a:pt x="939696" y="3678506"/>
                </a:cubicBezTo>
                <a:cubicBezTo>
                  <a:pt x="962757" y="3672078"/>
                  <a:pt x="971870" y="3698536"/>
                  <a:pt x="988084" y="3693042"/>
                </a:cubicBezTo>
                <a:cubicBezTo>
                  <a:pt x="1009065" y="3659340"/>
                  <a:pt x="1009317" y="3628321"/>
                  <a:pt x="967736" y="3602434"/>
                </a:cubicBezTo>
                <a:cubicBezTo>
                  <a:pt x="924158" y="3570109"/>
                  <a:pt x="961100" y="3561931"/>
                  <a:pt x="979645" y="3552692"/>
                </a:cubicBezTo>
                <a:cubicBezTo>
                  <a:pt x="956502" y="3538284"/>
                  <a:pt x="933589" y="3534411"/>
                  <a:pt x="924475" y="3507954"/>
                </a:cubicBezTo>
                <a:cubicBezTo>
                  <a:pt x="970636" y="3505516"/>
                  <a:pt x="995816" y="3536780"/>
                  <a:pt x="1009634" y="3566166"/>
                </a:cubicBezTo>
                <a:cubicBezTo>
                  <a:pt x="1036893" y="3624705"/>
                  <a:pt x="1080765" y="3636429"/>
                  <a:pt x="1140703" y="3652960"/>
                </a:cubicBezTo>
                <a:cubicBezTo>
                  <a:pt x="1076818" y="3540444"/>
                  <a:pt x="1076777" y="3530026"/>
                  <a:pt x="1143879" y="3483469"/>
                </a:cubicBezTo>
                <a:cubicBezTo>
                  <a:pt x="1162611" y="3474347"/>
                  <a:pt x="1188721" y="3432407"/>
                  <a:pt x="1220937" y="3462855"/>
                </a:cubicBezTo>
                <a:cubicBezTo>
                  <a:pt x="1248448" y="3490374"/>
                  <a:pt x="1280581" y="3499987"/>
                  <a:pt x="1317417" y="3512528"/>
                </a:cubicBezTo>
                <a:cubicBezTo>
                  <a:pt x="1290158" y="3453990"/>
                  <a:pt x="1221001" y="3431719"/>
                  <a:pt x="1191222" y="3376808"/>
                </a:cubicBezTo>
                <a:cubicBezTo>
                  <a:pt x="1232868" y="3371559"/>
                  <a:pt x="1272077" y="3390773"/>
                  <a:pt x="1311286" y="3409987"/>
                </a:cubicBezTo>
                <a:cubicBezTo>
                  <a:pt x="1345792" y="3426273"/>
                  <a:pt x="1380297" y="3442558"/>
                  <a:pt x="1419506" y="3461772"/>
                </a:cubicBezTo>
                <a:cubicBezTo>
                  <a:pt x="1417239" y="3434380"/>
                  <a:pt x="1398841" y="3433319"/>
                  <a:pt x="1385106" y="3424768"/>
                </a:cubicBezTo>
                <a:lnTo>
                  <a:pt x="1295137" y="3384345"/>
                </a:lnTo>
                <a:cubicBezTo>
                  <a:pt x="1242193" y="3356581"/>
                  <a:pt x="1237824" y="3343469"/>
                  <a:pt x="1272500" y="3307900"/>
                </a:cubicBezTo>
                <a:cubicBezTo>
                  <a:pt x="1279493" y="3296666"/>
                  <a:pt x="1281971" y="3282621"/>
                  <a:pt x="1277226" y="3269275"/>
                </a:cubicBezTo>
                <a:cubicBezTo>
                  <a:pt x="1272816" y="3245745"/>
                  <a:pt x="1261559" y="3223149"/>
                  <a:pt x="1247783" y="3204181"/>
                </a:cubicBezTo>
                <a:cubicBezTo>
                  <a:pt x="1236379" y="3191885"/>
                  <a:pt x="1194756" y="3155581"/>
                  <a:pt x="1252468" y="3155138"/>
                </a:cubicBezTo>
                <a:cubicBezTo>
                  <a:pt x="1266539" y="3153505"/>
                  <a:pt x="1276010" y="3128226"/>
                  <a:pt x="1248352" y="3111007"/>
                </a:cubicBezTo>
                <a:cubicBezTo>
                  <a:pt x="1213847" y="3094722"/>
                  <a:pt x="1186147" y="3067085"/>
                  <a:pt x="1163151" y="3042377"/>
                </a:cubicBezTo>
                <a:cubicBezTo>
                  <a:pt x="1151747" y="3030082"/>
                  <a:pt x="1142486" y="3013924"/>
                  <a:pt x="1144965" y="2999879"/>
                </a:cubicBezTo>
                <a:cubicBezTo>
                  <a:pt x="1154290" y="2984900"/>
                  <a:pt x="1175060" y="2992635"/>
                  <a:pt x="1186611" y="2994630"/>
                </a:cubicBezTo>
                <a:cubicBezTo>
                  <a:pt x="1205941" y="2994194"/>
                  <a:pt x="1224380" y="3005673"/>
                  <a:pt x="1242777" y="3006735"/>
                </a:cubicBezTo>
                <a:cubicBezTo>
                  <a:pt x="1279761" y="3008975"/>
                  <a:pt x="1318928" y="3017771"/>
                  <a:pt x="1287154" y="2956421"/>
                </a:cubicBezTo>
                <a:lnTo>
                  <a:pt x="1392895" y="3022251"/>
                </a:lnTo>
                <a:cubicBezTo>
                  <a:pt x="1349487" y="2938071"/>
                  <a:pt x="1296942" y="2868988"/>
                  <a:pt x="1230327" y="2801536"/>
                </a:cubicBezTo>
                <a:cubicBezTo>
                  <a:pt x="1253387" y="2795109"/>
                  <a:pt x="1276530" y="2809516"/>
                  <a:pt x="1297218" y="2796415"/>
                </a:cubicBezTo>
                <a:cubicBezTo>
                  <a:pt x="1269559" y="2779196"/>
                  <a:pt x="1239570" y="2765722"/>
                  <a:pt x="1212058" y="2738203"/>
                </a:cubicBezTo>
                <a:cubicBezTo>
                  <a:pt x="1274474" y="2740688"/>
                  <a:pt x="1327818" y="2727133"/>
                  <a:pt x="1382946" y="2761454"/>
                </a:cubicBezTo>
                <a:cubicBezTo>
                  <a:pt x="1387462" y="2764265"/>
                  <a:pt x="1391978" y="2767077"/>
                  <a:pt x="1399201" y="2766377"/>
                </a:cubicBezTo>
                <a:cubicBezTo>
                  <a:pt x="1479785" y="2759390"/>
                  <a:pt x="1551315" y="2788333"/>
                  <a:pt x="1620220" y="2841622"/>
                </a:cubicBezTo>
                <a:cubicBezTo>
                  <a:pt x="1631624" y="2853918"/>
                  <a:pt x="1652541" y="2851352"/>
                  <a:pt x="1661866" y="2836373"/>
                </a:cubicBezTo>
                <a:cubicBezTo>
                  <a:pt x="1613543" y="2790702"/>
                  <a:pt x="1537539" y="2769365"/>
                  <a:pt x="1501060" y="2705087"/>
                </a:cubicBezTo>
                <a:cubicBezTo>
                  <a:pt x="1535565" y="2721372"/>
                  <a:pt x="1567739" y="2741402"/>
                  <a:pt x="1604617" y="2764361"/>
                </a:cubicBezTo>
                <a:cubicBezTo>
                  <a:pt x="1636791" y="2784391"/>
                  <a:pt x="1668965" y="2804421"/>
                  <a:pt x="1711077" y="2798423"/>
                </a:cubicBezTo>
                <a:cubicBezTo>
                  <a:pt x="1685856" y="2756741"/>
                  <a:pt x="1665338" y="2717988"/>
                  <a:pt x="1644632" y="2679118"/>
                </a:cubicBezTo>
                <a:cubicBezTo>
                  <a:pt x="1635560" y="2663077"/>
                  <a:pt x="1624303" y="2640481"/>
                  <a:pt x="1628965" y="2632992"/>
                </a:cubicBezTo>
                <a:cubicBezTo>
                  <a:pt x="1663787" y="2587123"/>
                  <a:pt x="1610696" y="2569659"/>
                  <a:pt x="1580853" y="2545884"/>
                </a:cubicBezTo>
                <a:cubicBezTo>
                  <a:pt x="1569449" y="2533589"/>
                  <a:pt x="1546536" y="2529715"/>
                  <a:pt x="1544122" y="2512625"/>
                </a:cubicBezTo>
                <a:cubicBezTo>
                  <a:pt x="1565186" y="2499758"/>
                  <a:pt x="1592615" y="2506443"/>
                  <a:pt x="1618048" y="2506688"/>
                </a:cubicBezTo>
                <a:cubicBezTo>
                  <a:pt x="1685126" y="2501684"/>
                  <a:pt x="1685126" y="2501684"/>
                  <a:pt x="1669377" y="2434723"/>
                </a:cubicBezTo>
                <a:cubicBezTo>
                  <a:pt x="1660075" y="2408148"/>
                  <a:pt x="1655853" y="2384736"/>
                  <a:pt x="1651443" y="2361206"/>
                </a:cubicBezTo>
                <a:cubicBezTo>
                  <a:pt x="1644472" y="2330886"/>
                  <a:pt x="1649428" y="2302796"/>
                  <a:pt x="1689209" y="2300543"/>
                </a:cubicBezTo>
                <a:cubicBezTo>
                  <a:pt x="1725816" y="2302549"/>
                  <a:pt x="1726110" y="2281948"/>
                  <a:pt x="1721700" y="2258418"/>
                </a:cubicBezTo>
                <a:cubicBezTo>
                  <a:pt x="1714917" y="2228216"/>
                  <a:pt x="1703431" y="2195085"/>
                  <a:pt x="1692132" y="2162071"/>
                </a:cubicBezTo>
                <a:lnTo>
                  <a:pt x="1752153" y="2199437"/>
                </a:lnTo>
                <a:cubicBezTo>
                  <a:pt x="1740520" y="2176607"/>
                  <a:pt x="1712903" y="2169806"/>
                  <a:pt x="1715339" y="2145343"/>
                </a:cubicBezTo>
                <a:cubicBezTo>
                  <a:pt x="1749845" y="2161628"/>
                  <a:pt x="1779834" y="2175103"/>
                  <a:pt x="1809824" y="2188577"/>
                </a:cubicBezTo>
                <a:cubicBezTo>
                  <a:pt x="1816735" y="2156507"/>
                  <a:pt x="1865269" y="2160742"/>
                  <a:pt x="1876925" y="2142019"/>
                </a:cubicBezTo>
                <a:cubicBezTo>
                  <a:pt x="1904754" y="2107384"/>
                  <a:pt x="1879720" y="2065819"/>
                  <a:pt x="1849836" y="2031627"/>
                </a:cubicBezTo>
                <a:cubicBezTo>
                  <a:pt x="1907801" y="2000165"/>
                  <a:pt x="1968563" y="1964210"/>
                  <a:pt x="2003532" y="1908040"/>
                </a:cubicBezTo>
                <a:cubicBezTo>
                  <a:pt x="1975874" y="1890822"/>
                  <a:pt x="1927234" y="1907305"/>
                  <a:pt x="1943846" y="1860491"/>
                </a:cubicBezTo>
                <a:cubicBezTo>
                  <a:pt x="1960165" y="1834278"/>
                  <a:pt x="2024766" y="1843320"/>
                  <a:pt x="2047573" y="1867910"/>
                </a:cubicBezTo>
                <a:cubicBezTo>
                  <a:pt x="2079830" y="1908776"/>
                  <a:pt x="2121370" y="1924246"/>
                  <a:pt x="2165095" y="1946270"/>
                </a:cubicBezTo>
                <a:cubicBezTo>
                  <a:pt x="2178830" y="1954821"/>
                  <a:pt x="2192671" y="1942654"/>
                  <a:pt x="2178936" y="1934103"/>
                </a:cubicBezTo>
                <a:cubicBezTo>
                  <a:pt x="2137542" y="1908333"/>
                  <a:pt x="2123977" y="1847928"/>
                  <a:pt x="2068555" y="1834209"/>
                </a:cubicBezTo>
                <a:cubicBezTo>
                  <a:pt x="2080463" y="1784467"/>
                  <a:pt x="2124587" y="1765173"/>
                  <a:pt x="2179968" y="1768474"/>
                </a:cubicBezTo>
                <a:cubicBezTo>
                  <a:pt x="2219136" y="1777270"/>
                  <a:pt x="2241985" y="1812279"/>
                  <a:pt x="2257799" y="1848104"/>
                </a:cubicBezTo>
                <a:cubicBezTo>
                  <a:pt x="2278822" y="1824820"/>
                  <a:pt x="2325025" y="1832800"/>
                  <a:pt x="2343675" y="1802843"/>
                </a:cubicBezTo>
                <a:cubicBezTo>
                  <a:pt x="2263031" y="1747441"/>
                  <a:pt x="2260846" y="1740885"/>
                  <a:pt x="2233440" y="1692648"/>
                </a:cubicBezTo>
                <a:cubicBezTo>
                  <a:pt x="2330998" y="1658816"/>
                  <a:pt x="2331145" y="1648515"/>
                  <a:pt x="2246279" y="1569701"/>
                </a:cubicBezTo>
                <a:cubicBezTo>
                  <a:pt x="2225467" y="1551549"/>
                  <a:pt x="2209785" y="1525159"/>
                  <a:pt x="2196197" y="1506307"/>
                </a:cubicBezTo>
                <a:cubicBezTo>
                  <a:pt x="2171016" y="1475043"/>
                  <a:pt x="2173494" y="1460998"/>
                  <a:pt x="2214993" y="1466049"/>
                </a:cubicBezTo>
                <a:cubicBezTo>
                  <a:pt x="2268043" y="1473096"/>
                  <a:pt x="2311768" y="1495121"/>
                  <a:pt x="2364818" y="1502168"/>
                </a:cubicBezTo>
                <a:cubicBezTo>
                  <a:pt x="2288878" y="1449695"/>
                  <a:pt x="2205985" y="1418874"/>
                  <a:pt x="2134749" y="1369329"/>
                </a:cubicBezTo>
                <a:cubicBezTo>
                  <a:pt x="2151068" y="1343116"/>
                  <a:pt x="2176418" y="1322526"/>
                  <a:pt x="2213296" y="1345485"/>
                </a:cubicBezTo>
                <a:cubicBezTo>
                  <a:pt x="2252505" y="1364699"/>
                  <a:pt x="2264014" y="1356276"/>
                  <a:pt x="2280333" y="1330063"/>
                </a:cubicBezTo>
                <a:cubicBezTo>
                  <a:pt x="2282811" y="1316018"/>
                  <a:pt x="2296652" y="1303851"/>
                  <a:pt x="2308161" y="1295428"/>
                </a:cubicBezTo>
                <a:cubicBezTo>
                  <a:pt x="2373838" y="1220965"/>
                  <a:pt x="2466372" y="1174653"/>
                  <a:pt x="2533956" y="1107611"/>
                </a:cubicBezTo>
                <a:cubicBezTo>
                  <a:pt x="2584991" y="1056248"/>
                  <a:pt x="2584991" y="1056248"/>
                  <a:pt x="2511277" y="1020748"/>
                </a:cubicBezTo>
                <a:cubicBezTo>
                  <a:pt x="2490695" y="1013131"/>
                  <a:pt x="2472068" y="1001535"/>
                  <a:pt x="2458332" y="992984"/>
                </a:cubicBezTo>
                <a:cubicBezTo>
                  <a:pt x="2444409" y="984316"/>
                  <a:pt x="2421496" y="980443"/>
                  <a:pt x="2433152" y="961720"/>
                </a:cubicBezTo>
                <a:cubicBezTo>
                  <a:pt x="2442477" y="946741"/>
                  <a:pt x="2451802" y="931762"/>
                  <a:pt x="2479273" y="948864"/>
                </a:cubicBezTo>
                <a:cubicBezTo>
                  <a:pt x="2497711" y="960343"/>
                  <a:pt x="2518670" y="968195"/>
                  <a:pt x="2536920" y="979557"/>
                </a:cubicBezTo>
                <a:lnTo>
                  <a:pt x="2546246" y="964579"/>
                </a:lnTo>
                <a:cubicBezTo>
                  <a:pt x="2537173" y="948538"/>
                  <a:pt x="2507183" y="935064"/>
                  <a:pt x="2509620" y="910601"/>
                </a:cubicBezTo>
                <a:cubicBezTo>
                  <a:pt x="2541900" y="909913"/>
                  <a:pt x="2567227" y="930877"/>
                  <a:pt x="2590181" y="945167"/>
                </a:cubicBezTo>
                <a:lnTo>
                  <a:pt x="2592513" y="941422"/>
                </a:lnTo>
                <a:lnTo>
                  <a:pt x="2594844" y="937678"/>
                </a:lnTo>
                <a:cubicBezTo>
                  <a:pt x="2583252" y="925265"/>
                  <a:pt x="2576552" y="915898"/>
                  <a:pt x="2565148" y="903603"/>
                </a:cubicBezTo>
                <a:cubicBezTo>
                  <a:pt x="2558072" y="894001"/>
                  <a:pt x="2553703" y="880889"/>
                  <a:pt x="2561163" y="868906"/>
                </a:cubicBezTo>
                <a:cubicBezTo>
                  <a:pt x="2570488" y="853928"/>
                  <a:pt x="2593589" y="857918"/>
                  <a:pt x="2600478" y="867402"/>
                </a:cubicBezTo>
                <a:cubicBezTo>
                  <a:pt x="2664679" y="917763"/>
                  <a:pt x="2695026" y="879500"/>
                  <a:pt x="2734405" y="846860"/>
                </a:cubicBezTo>
                <a:cubicBezTo>
                  <a:pt x="2663022" y="807616"/>
                  <a:pt x="2561480" y="806752"/>
                  <a:pt x="2564339" y="699416"/>
                </a:cubicBezTo>
                <a:cubicBezTo>
                  <a:pt x="2689065" y="725105"/>
                  <a:pt x="2680332" y="605357"/>
                  <a:pt x="2736259" y="557039"/>
                </a:cubicBezTo>
                <a:cubicBezTo>
                  <a:pt x="2763941" y="532704"/>
                  <a:pt x="2711038" y="515357"/>
                  <a:pt x="2710955" y="494522"/>
                </a:cubicBezTo>
                <a:cubicBezTo>
                  <a:pt x="2708918" y="477665"/>
                  <a:pt x="2695608" y="457948"/>
                  <a:pt x="2709637" y="445897"/>
                </a:cubicBezTo>
                <a:cubicBezTo>
                  <a:pt x="2717816" y="426049"/>
                  <a:pt x="2724408" y="384428"/>
                  <a:pt x="2760777" y="373816"/>
                </a:cubicBezTo>
                <a:cubicBezTo>
                  <a:pt x="2797147" y="363203"/>
                  <a:pt x="2871645" y="359701"/>
                  <a:pt x="2929252" y="379976"/>
                </a:cubicBezTo>
                <a:cubicBezTo>
                  <a:pt x="2888322" y="281751"/>
                  <a:pt x="2897605" y="256355"/>
                  <a:pt x="2973798" y="277809"/>
                </a:cubicBezTo>
                <a:close/>
                <a:moveTo>
                  <a:pt x="3140035" y="81724"/>
                </a:moveTo>
                <a:lnTo>
                  <a:pt x="3147401" y="106542"/>
                </a:lnTo>
                <a:cubicBezTo>
                  <a:pt x="3161187" y="120862"/>
                  <a:pt x="3190069" y="121994"/>
                  <a:pt x="3234202" y="111757"/>
                </a:cubicBezTo>
                <a:cubicBezTo>
                  <a:pt x="3181456" y="183026"/>
                  <a:pt x="3095210" y="217618"/>
                  <a:pt x="3021704" y="198982"/>
                </a:cubicBezTo>
                <a:lnTo>
                  <a:pt x="2990505" y="196234"/>
                </a:lnTo>
                <a:lnTo>
                  <a:pt x="3005107" y="182875"/>
                </a:lnTo>
                <a:cubicBezTo>
                  <a:pt x="3015540" y="175585"/>
                  <a:pt x="3027373" y="168792"/>
                  <a:pt x="3039686" y="161909"/>
                </a:cubicBezTo>
                <a:cubicBezTo>
                  <a:pt x="3069552" y="144130"/>
                  <a:pt x="3109013" y="132326"/>
                  <a:pt x="3129995" y="98624"/>
                </a:cubicBezTo>
                <a:cubicBezTo>
                  <a:pt x="3134620" y="93709"/>
                  <a:pt x="3137962" y="88970"/>
                  <a:pt x="3139834" y="84371"/>
                </a:cubicBezTo>
                <a:close/>
                <a:moveTo>
                  <a:pt x="3093889" y="0"/>
                </a:moveTo>
                <a:lnTo>
                  <a:pt x="3105597" y="4456"/>
                </a:lnTo>
                <a:lnTo>
                  <a:pt x="3152592" y="16960"/>
                </a:lnTo>
                <a:lnTo>
                  <a:pt x="3151171" y="22196"/>
                </a:lnTo>
                <a:lnTo>
                  <a:pt x="3139499" y="69021"/>
                </a:lnTo>
                <a:lnTo>
                  <a:pt x="3131932" y="58181"/>
                </a:lnTo>
                <a:cubicBezTo>
                  <a:pt x="3127178" y="54003"/>
                  <a:pt x="3120581" y="49896"/>
                  <a:pt x="3111955" y="45825"/>
                </a:cubicBezTo>
                <a:lnTo>
                  <a:pt x="3076016" y="24824"/>
                </a:lnTo>
                <a:close/>
              </a:path>
            </a:pathLst>
          </a:custGeom>
          <a:solidFill>
            <a:schemeClr val="bg1">
              <a:lumMod val="95000"/>
            </a:schemeClr>
          </a:solidFill>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498268571"/>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80"/>
            <a:ext cx="9144000" cy="576064"/>
          </a:xfrm>
          <a:prstGeom prst="rect">
            <a:avLst/>
          </a:prstGeom>
        </p:spPr>
        <p:txBody>
          <a:bodyPr lIns="68556" tIns="34289" rIns="68556" bIns="34289" anchor="ctr"/>
          <a:lstStyle>
            <a:lvl1pPr marL="0" indent="0" algn="ctr">
              <a:buNone/>
              <a:defRPr sz="3600" b="0" baseline="0">
                <a:solidFill>
                  <a:schemeClr val="tx1">
                    <a:lumMod val="75000"/>
                    <a:lumOff val="25000"/>
                  </a:schemeClr>
                </a:solidFill>
                <a:latin typeface="+mj-lt"/>
                <a:cs typeface="Arial" panose="020B0604020202020204" pitchFamily="34" charset="0"/>
              </a:defRPr>
            </a:lvl1pPr>
          </a:lstStyle>
          <a:p>
            <a:pPr lvl="0"/>
            <a:r>
              <a:rPr lang="en-US" altLang="ko-KR" dirty="0"/>
              <a:t>ICON SETS LAYOUT</a:t>
            </a:r>
          </a:p>
        </p:txBody>
      </p:sp>
      <p:grpSp>
        <p:nvGrpSpPr>
          <p:cNvPr id="5" name="Group 4"/>
          <p:cNvGrpSpPr/>
          <p:nvPr userDrawn="1"/>
        </p:nvGrpSpPr>
        <p:grpSpPr>
          <a:xfrm>
            <a:off x="354010" y="1131605"/>
            <a:ext cx="2849840" cy="364917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52"/>
              <a:endParaRPr lang="ko-KR" altLang="en-US">
                <a:solidFill>
                  <a:prstClr val="white"/>
                </a:solidFill>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52"/>
              <a:endParaRPr lang="ko-KR" altLang="en-US">
                <a:solidFill>
                  <a:prstClr val="white"/>
                </a:solidFill>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52"/>
              <a:endParaRPr lang="ko-KR" altLang="en-US">
                <a:solidFill>
                  <a:prstClr val="black"/>
                </a:solidFill>
              </a:endParaRPr>
            </a:p>
          </p:txBody>
        </p:sp>
      </p:grpSp>
    </p:spTree>
    <p:extLst>
      <p:ext uri="{BB962C8B-B14F-4D97-AF65-F5344CB8AC3E}">
        <p14:creationId xmlns:p14="http://schemas.microsoft.com/office/powerpoint/2010/main" val="25675830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5" name="Picture Placeholder 14"/>
          <p:cNvSpPr>
            <a:spLocks noGrp="1"/>
          </p:cNvSpPr>
          <p:nvPr>
            <p:ph type="pic" idx="11" hasCustomPrompt="1"/>
          </p:nvPr>
        </p:nvSpPr>
        <p:spPr>
          <a:xfrm>
            <a:off x="7014411" y="3013910"/>
            <a:ext cx="2129590" cy="2129590"/>
          </a:xfrm>
          <a:custGeom>
            <a:avLst/>
            <a:gdLst>
              <a:gd name="connsiteX0" fmla="*/ 2839453 w 2839453"/>
              <a:gd name="connsiteY0" fmla="*/ 0 h 2839453"/>
              <a:gd name="connsiteX1" fmla="*/ 2839453 w 2839453"/>
              <a:gd name="connsiteY1" fmla="*/ 2839453 h 2839453"/>
              <a:gd name="connsiteX2" fmla="*/ 0 w 2839453"/>
              <a:gd name="connsiteY2" fmla="*/ 2839453 h 2839453"/>
            </a:gdLst>
            <a:ahLst/>
            <a:cxnLst>
              <a:cxn ang="0">
                <a:pos x="connsiteX0" y="connsiteY0"/>
              </a:cxn>
              <a:cxn ang="0">
                <a:pos x="connsiteX1" y="connsiteY1"/>
              </a:cxn>
              <a:cxn ang="0">
                <a:pos x="connsiteX2" y="connsiteY2"/>
              </a:cxn>
            </a:cxnLst>
            <a:rect l="l" t="t" r="r" b="b"/>
            <a:pathLst>
              <a:path w="2839453" h="2839453">
                <a:moveTo>
                  <a:pt x="2839453" y="0"/>
                </a:moveTo>
                <a:lnTo>
                  <a:pt x="2839453" y="2839453"/>
                </a:lnTo>
                <a:lnTo>
                  <a:pt x="0" y="2839453"/>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4" name="Picture Placeholder 13"/>
          <p:cNvSpPr>
            <a:spLocks noGrp="1"/>
          </p:cNvSpPr>
          <p:nvPr>
            <p:ph type="pic" idx="12" hasCustomPrompt="1"/>
          </p:nvPr>
        </p:nvSpPr>
        <p:spPr>
          <a:xfrm>
            <a:off x="2251097" y="2954935"/>
            <a:ext cx="4377137" cy="2188568"/>
          </a:xfrm>
          <a:custGeom>
            <a:avLst/>
            <a:gdLst>
              <a:gd name="connsiteX0" fmla="*/ 2918092 w 5836182"/>
              <a:gd name="connsiteY0" fmla="*/ 0 h 2918091"/>
              <a:gd name="connsiteX1" fmla="*/ 5836182 w 5836182"/>
              <a:gd name="connsiteY1" fmla="*/ 2918091 h 2918091"/>
              <a:gd name="connsiteX2" fmla="*/ 0 w 5836182"/>
              <a:gd name="connsiteY2" fmla="*/ 2918091 h 2918091"/>
            </a:gdLst>
            <a:ahLst/>
            <a:cxnLst>
              <a:cxn ang="0">
                <a:pos x="connsiteX0" y="connsiteY0"/>
              </a:cxn>
              <a:cxn ang="0">
                <a:pos x="connsiteX1" y="connsiteY1"/>
              </a:cxn>
              <a:cxn ang="0">
                <a:pos x="connsiteX2" y="connsiteY2"/>
              </a:cxn>
            </a:cxnLst>
            <a:rect l="l" t="t" r="r" b="b"/>
            <a:pathLst>
              <a:path w="5836182" h="2918091">
                <a:moveTo>
                  <a:pt x="2918092" y="0"/>
                </a:moveTo>
                <a:lnTo>
                  <a:pt x="5836182" y="2918091"/>
                </a:lnTo>
                <a:lnTo>
                  <a:pt x="0" y="2918091"/>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2" name="Picture Placeholder 11"/>
          <p:cNvSpPr>
            <a:spLocks noGrp="1"/>
          </p:cNvSpPr>
          <p:nvPr>
            <p:ph type="pic" idx="13" hasCustomPrompt="1"/>
          </p:nvPr>
        </p:nvSpPr>
        <p:spPr>
          <a:xfrm>
            <a:off x="6924551" y="3"/>
            <a:ext cx="2219448" cy="2681722"/>
          </a:xfrm>
          <a:custGeom>
            <a:avLst/>
            <a:gdLst>
              <a:gd name="connsiteX0" fmla="*/ 616365 w 2959264"/>
              <a:gd name="connsiteY0" fmla="*/ 0 h 3575629"/>
              <a:gd name="connsiteX1" fmla="*/ 2959264 w 2959264"/>
              <a:gd name="connsiteY1" fmla="*/ 0 h 3575629"/>
              <a:gd name="connsiteX2" fmla="*/ 2959264 w 2959264"/>
              <a:gd name="connsiteY2" fmla="*/ 3575629 h 3575629"/>
              <a:gd name="connsiteX3" fmla="*/ 0 w 2959264"/>
              <a:gd name="connsiteY3" fmla="*/ 616365 h 3575629"/>
            </a:gdLst>
            <a:ahLst/>
            <a:cxnLst>
              <a:cxn ang="0">
                <a:pos x="connsiteX0" y="connsiteY0"/>
              </a:cxn>
              <a:cxn ang="0">
                <a:pos x="connsiteX1" y="connsiteY1"/>
              </a:cxn>
              <a:cxn ang="0">
                <a:pos x="connsiteX2" y="connsiteY2"/>
              </a:cxn>
              <a:cxn ang="0">
                <a:pos x="connsiteX3" y="connsiteY3"/>
              </a:cxn>
            </a:cxnLst>
            <a:rect l="l" t="t" r="r" b="b"/>
            <a:pathLst>
              <a:path w="2959264" h="3575629">
                <a:moveTo>
                  <a:pt x="616365" y="0"/>
                </a:moveTo>
                <a:lnTo>
                  <a:pt x="2959264" y="0"/>
                </a:lnTo>
                <a:lnTo>
                  <a:pt x="2959264" y="3575629"/>
                </a:lnTo>
                <a:lnTo>
                  <a:pt x="0" y="616365"/>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3" name="Picture Placeholder 12"/>
          <p:cNvSpPr>
            <a:spLocks noGrp="1"/>
          </p:cNvSpPr>
          <p:nvPr>
            <p:ph type="pic" idx="10" hasCustomPrompt="1"/>
          </p:nvPr>
        </p:nvSpPr>
        <p:spPr>
          <a:xfrm>
            <a:off x="4572016" y="585806"/>
            <a:ext cx="4493417" cy="4493417"/>
          </a:xfrm>
          <a:custGeom>
            <a:avLst/>
            <a:gdLst>
              <a:gd name="connsiteX0" fmla="*/ 2995611 w 5991222"/>
              <a:gd name="connsiteY0" fmla="*/ 0 h 5991222"/>
              <a:gd name="connsiteX1" fmla="*/ 5991222 w 5991222"/>
              <a:gd name="connsiteY1" fmla="*/ 2995611 h 5991222"/>
              <a:gd name="connsiteX2" fmla="*/ 2995611 w 5991222"/>
              <a:gd name="connsiteY2" fmla="*/ 5991222 h 5991222"/>
              <a:gd name="connsiteX3" fmla="*/ 0 w 5991222"/>
              <a:gd name="connsiteY3" fmla="*/ 2995611 h 5991222"/>
            </a:gdLst>
            <a:ahLst/>
            <a:cxnLst>
              <a:cxn ang="0">
                <a:pos x="connsiteX0" y="connsiteY0"/>
              </a:cxn>
              <a:cxn ang="0">
                <a:pos x="connsiteX1" y="connsiteY1"/>
              </a:cxn>
              <a:cxn ang="0">
                <a:pos x="connsiteX2" y="connsiteY2"/>
              </a:cxn>
              <a:cxn ang="0">
                <a:pos x="connsiteX3" y="connsiteY3"/>
              </a:cxn>
            </a:cxnLst>
            <a:rect l="l" t="t" r="r" b="b"/>
            <a:pathLst>
              <a:path w="5991222" h="5991222">
                <a:moveTo>
                  <a:pt x="2995611" y="0"/>
                </a:moveTo>
                <a:lnTo>
                  <a:pt x="5991222" y="2995611"/>
                </a:lnTo>
                <a:lnTo>
                  <a:pt x="2995611" y="5991222"/>
                </a:lnTo>
                <a:lnTo>
                  <a:pt x="0" y="2995611"/>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72928978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4572001" y="1223816"/>
            <a:ext cx="1781336" cy="1916475"/>
          </a:xfrm>
          <a:custGeom>
            <a:avLst/>
            <a:gdLst>
              <a:gd name="connsiteX0" fmla="*/ 0 w 2375115"/>
              <a:gd name="connsiteY0" fmla="*/ 0 h 2555300"/>
              <a:gd name="connsiteX1" fmla="*/ 2375115 w 2375115"/>
              <a:gd name="connsiteY1" fmla="*/ 0 h 2555300"/>
              <a:gd name="connsiteX2" fmla="*/ 2375115 w 2375115"/>
              <a:gd name="connsiteY2" fmla="*/ 2555300 h 2555300"/>
              <a:gd name="connsiteX3" fmla="*/ 0 w 2375115"/>
              <a:gd name="connsiteY3" fmla="*/ 2555300 h 2555300"/>
            </a:gdLst>
            <a:ahLst/>
            <a:cxnLst>
              <a:cxn ang="0">
                <a:pos x="connsiteX0" y="connsiteY0"/>
              </a:cxn>
              <a:cxn ang="0">
                <a:pos x="connsiteX1" y="connsiteY1"/>
              </a:cxn>
              <a:cxn ang="0">
                <a:pos x="connsiteX2" y="connsiteY2"/>
              </a:cxn>
              <a:cxn ang="0">
                <a:pos x="connsiteX3" y="connsiteY3"/>
              </a:cxn>
            </a:cxnLst>
            <a:rect l="l" t="t" r="r" b="b"/>
            <a:pathLst>
              <a:path w="2375115" h="2555300">
                <a:moveTo>
                  <a:pt x="0" y="0"/>
                </a:moveTo>
                <a:lnTo>
                  <a:pt x="2375115" y="0"/>
                </a:lnTo>
                <a:lnTo>
                  <a:pt x="2375115" y="2555300"/>
                </a:lnTo>
                <a:lnTo>
                  <a:pt x="0" y="2555300"/>
                </a:lnTo>
                <a:close/>
              </a:path>
            </a:pathLst>
          </a:custGeom>
        </p:spPr>
        <p:txBody>
          <a:bodyPr wrap="square" lIns="68556" tIns="34289" rIns="68556" bIns="34289">
            <a:noAutofit/>
          </a:bodyPr>
          <a:lstStyle/>
          <a:p>
            <a:endParaRPr lang="zh-CN" altLang="en-US"/>
          </a:p>
        </p:txBody>
      </p:sp>
      <p:sp>
        <p:nvSpPr>
          <p:cNvPr id="9" name="图片占位符 8"/>
          <p:cNvSpPr>
            <a:spLocks noGrp="1"/>
          </p:cNvSpPr>
          <p:nvPr>
            <p:ph type="pic" sz="quarter" idx="11"/>
          </p:nvPr>
        </p:nvSpPr>
        <p:spPr>
          <a:xfrm>
            <a:off x="6407998" y="2397269"/>
            <a:ext cx="1754708" cy="1901053"/>
          </a:xfrm>
          <a:custGeom>
            <a:avLst/>
            <a:gdLst>
              <a:gd name="connsiteX0" fmla="*/ 0 w 2339611"/>
              <a:gd name="connsiteY0" fmla="*/ 0 h 2534737"/>
              <a:gd name="connsiteX1" fmla="*/ 2339611 w 2339611"/>
              <a:gd name="connsiteY1" fmla="*/ 0 h 2534737"/>
              <a:gd name="connsiteX2" fmla="*/ 2339611 w 2339611"/>
              <a:gd name="connsiteY2" fmla="*/ 2534737 h 2534737"/>
              <a:gd name="connsiteX3" fmla="*/ 0 w 2339611"/>
              <a:gd name="connsiteY3" fmla="*/ 2534737 h 2534737"/>
            </a:gdLst>
            <a:ahLst/>
            <a:cxnLst>
              <a:cxn ang="0">
                <a:pos x="connsiteX0" y="connsiteY0"/>
              </a:cxn>
              <a:cxn ang="0">
                <a:pos x="connsiteX1" y="connsiteY1"/>
              </a:cxn>
              <a:cxn ang="0">
                <a:pos x="connsiteX2" y="connsiteY2"/>
              </a:cxn>
              <a:cxn ang="0">
                <a:pos x="connsiteX3" y="connsiteY3"/>
              </a:cxn>
            </a:cxnLst>
            <a:rect l="l" t="t" r="r" b="b"/>
            <a:pathLst>
              <a:path w="2339611" h="2534737">
                <a:moveTo>
                  <a:pt x="0" y="0"/>
                </a:moveTo>
                <a:lnTo>
                  <a:pt x="2339611" y="0"/>
                </a:lnTo>
                <a:lnTo>
                  <a:pt x="2339611" y="2534737"/>
                </a:lnTo>
                <a:lnTo>
                  <a:pt x="0" y="2534737"/>
                </a:lnTo>
                <a:close/>
              </a:path>
            </a:pathLst>
          </a:custGeom>
        </p:spPr>
        <p:txBody>
          <a:bodyPr wrap="square" lIns="68556" tIns="34289" rIns="68556" bIns="34289">
            <a:noAutofit/>
          </a:bodyPr>
          <a:lstStyle/>
          <a:p>
            <a:endParaRPr lang="zh-CN" altLang="en-US"/>
          </a:p>
        </p:txBody>
      </p:sp>
    </p:spTree>
    <p:extLst>
      <p:ext uri="{BB962C8B-B14F-4D97-AF65-F5344CB8AC3E}">
        <p14:creationId xmlns:p14="http://schemas.microsoft.com/office/powerpoint/2010/main" val="143539768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4775241"/>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6CD4AB17-C840-4564-9642-C676D6169C98}" type="datetimeFigureOut">
              <a:rPr lang="en-US" smtClean="0">
                <a:solidFill>
                  <a:prstClr val="black">
                    <a:tint val="75000"/>
                  </a:prstClr>
                </a:solidFill>
              </a:rPr>
              <a:pPr/>
              <a:t>19/9/2025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9FAF3B1-A2D6-4E61-A876-3AB88473689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8333476"/>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CD4AB17-C840-4564-9642-C676D6169C98}" type="datetimeFigureOut">
              <a:rPr lang="en-US" smtClean="0">
                <a:solidFill>
                  <a:prstClr val="black">
                    <a:tint val="75000"/>
                  </a:prstClr>
                </a:solidFill>
              </a:rPr>
              <a:pPr/>
              <a:t>19/9/2025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9FAF3B1-A2D6-4E61-A876-3AB88473689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8155013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CD4AB17-C840-4564-9642-C676D6169C98}" type="datetimeFigureOut">
              <a:rPr lang="en-US" smtClean="0">
                <a:solidFill>
                  <a:prstClr val="black">
                    <a:tint val="75000"/>
                  </a:prstClr>
                </a:solidFill>
              </a:rPr>
              <a:pPr/>
              <a:t>19/9/2025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9FAF3B1-A2D6-4E61-A876-3AB88473689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033845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CD4AB17-C840-4564-9642-C676D6169C98}" type="datetimeFigureOut">
              <a:rPr lang="en-US" smtClean="0">
                <a:solidFill>
                  <a:prstClr val="black">
                    <a:tint val="75000"/>
                  </a:prstClr>
                </a:solidFill>
              </a:rPr>
              <a:pPr/>
              <a:t>19/9/2025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9FAF3B1-A2D6-4E61-A876-3AB88473689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9191147"/>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CD4AB17-C840-4564-9642-C676D6169C98}" type="datetimeFigureOut">
              <a:rPr lang="en-US" smtClean="0">
                <a:solidFill>
                  <a:prstClr val="black">
                    <a:tint val="75000"/>
                  </a:prstClr>
                </a:solidFill>
              </a:rPr>
              <a:pPr/>
              <a:t>19/9/2025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9FAF3B1-A2D6-4E61-A876-3AB88473689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8433401"/>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CD4AB17-C840-4564-9642-C676D6169C98}" type="datetimeFigureOut">
              <a:rPr lang="en-US" smtClean="0">
                <a:solidFill>
                  <a:prstClr val="black">
                    <a:tint val="75000"/>
                  </a:prstClr>
                </a:solidFill>
              </a:rPr>
              <a:pPr/>
              <a:t>19/9/2025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9FAF3B1-A2D6-4E61-A876-3AB88473689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2802014"/>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D4AB17-C840-4564-9642-C676D6169C98}" type="datetimeFigureOut">
              <a:rPr lang="en-US" smtClean="0">
                <a:solidFill>
                  <a:prstClr val="black">
                    <a:tint val="75000"/>
                  </a:prstClr>
                </a:solidFill>
              </a:rPr>
              <a:pPr/>
              <a:t>19/9/2025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9FAF3B1-A2D6-4E61-A876-3AB88473689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082396"/>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6CD4AB17-C840-4564-9642-C676D6169C98}" type="datetimeFigureOut">
              <a:rPr lang="en-US" smtClean="0">
                <a:solidFill>
                  <a:prstClr val="black">
                    <a:tint val="75000"/>
                  </a:prstClr>
                </a:solidFill>
              </a:rPr>
              <a:pPr/>
              <a:t>19/9/2025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9FAF3B1-A2D6-4E61-A876-3AB88473689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44762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92625"/>
            <a:ext cx="8679898" cy="543185"/>
          </a:xfrm>
          <a:prstGeom prst="rect">
            <a:avLst/>
          </a:prstGeom>
        </p:spPr>
        <p:txBody>
          <a:bodyPr lIns="68556" tIns="34289" rIns="68556"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Icon Sets Layout</a:t>
            </a:r>
          </a:p>
        </p:txBody>
      </p:sp>
      <p:sp>
        <p:nvSpPr>
          <p:cNvPr id="3" name="Rounded Rectangle 2"/>
          <p:cNvSpPr/>
          <p:nvPr userDrawn="1"/>
        </p:nvSpPr>
        <p:spPr>
          <a:xfrm>
            <a:off x="265524" y="848710"/>
            <a:ext cx="2670575" cy="405192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ko-KR" altLang="en-US" sz="1000">
              <a:solidFill>
                <a:prstClr val="white"/>
              </a:solidFill>
            </a:endParaRPr>
          </a:p>
        </p:txBody>
      </p:sp>
      <p:sp>
        <p:nvSpPr>
          <p:cNvPr id="4" name="Rounded Rectangle 3"/>
          <p:cNvSpPr/>
          <p:nvPr userDrawn="1"/>
        </p:nvSpPr>
        <p:spPr>
          <a:xfrm>
            <a:off x="398951" y="1010625"/>
            <a:ext cx="115401" cy="37614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ko-KR" altLang="en-US" sz="1000">
              <a:solidFill>
                <a:prstClr val="white"/>
              </a:solidFill>
            </a:endParaRPr>
          </a:p>
        </p:txBody>
      </p:sp>
      <p:sp>
        <p:nvSpPr>
          <p:cNvPr id="5" name="Half Frame 4"/>
          <p:cNvSpPr/>
          <p:nvPr userDrawn="1"/>
        </p:nvSpPr>
        <p:spPr>
          <a:xfrm rot="5400000">
            <a:off x="2292899" y="957491"/>
            <a:ext cx="514387" cy="51386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ko-KR" altLang="en-US" sz="1000">
              <a:solidFill>
                <a:prstClr val="black">
                  <a:lumMod val="85000"/>
                  <a:lumOff val="15000"/>
                </a:prstClr>
              </a:solidFill>
            </a:endParaRPr>
          </a:p>
        </p:txBody>
      </p:sp>
      <p:sp>
        <p:nvSpPr>
          <p:cNvPr id="58" name="TextBox 57"/>
          <p:cNvSpPr txBox="1"/>
          <p:nvPr userDrawn="1"/>
        </p:nvSpPr>
        <p:spPr>
          <a:xfrm>
            <a:off x="533778" y="1216369"/>
            <a:ext cx="1674186" cy="415497"/>
          </a:xfrm>
          <a:prstGeom prst="rect">
            <a:avLst/>
          </a:prstGeom>
          <a:noFill/>
        </p:spPr>
        <p:txBody>
          <a:bodyPr wrap="square" lIns="68556" tIns="34289" rIns="68556" bIns="34289" rtlCol="0" anchor="ctr">
            <a:spAutoFit/>
          </a:bodyPr>
          <a:lstStyle/>
          <a:p>
            <a:pPr defTabSz="685052"/>
            <a:r>
              <a:rPr lang="en-US" altLang="ko-KR" sz="1100" b="1" dirty="0">
                <a:solidFill>
                  <a:prstClr val="white"/>
                </a:solidFill>
                <a:cs typeface="Arial" panose="020B0604020202020204" pitchFamily="34" charset="0"/>
              </a:rPr>
              <a:t>You can Resize without losing quality</a:t>
            </a:r>
            <a:endParaRPr lang="ko-KR" altLang="en-US" sz="1100" b="1" dirty="0">
              <a:solidFill>
                <a:prstClr val="white"/>
              </a:solidFill>
              <a:cs typeface="Arial" panose="020B0604020202020204" pitchFamily="34" charset="0"/>
            </a:endParaRPr>
          </a:p>
        </p:txBody>
      </p:sp>
      <p:sp>
        <p:nvSpPr>
          <p:cNvPr id="59" name="TextBox 58"/>
          <p:cNvSpPr txBox="1"/>
          <p:nvPr userDrawn="1"/>
        </p:nvSpPr>
        <p:spPr>
          <a:xfrm>
            <a:off x="533778" y="1578287"/>
            <a:ext cx="1674186" cy="588621"/>
          </a:xfrm>
          <a:prstGeom prst="rect">
            <a:avLst/>
          </a:prstGeom>
          <a:noFill/>
        </p:spPr>
        <p:txBody>
          <a:bodyPr wrap="square" lIns="68556" tIns="34289" rIns="68556" bIns="34289" rtlCol="0" anchor="ctr">
            <a:spAutoFit/>
          </a:bodyPr>
          <a:lstStyle/>
          <a:p>
            <a:pPr defTabSz="685052"/>
            <a:r>
              <a:rPr lang="en-US" altLang="ko-KR" sz="1100" b="1" dirty="0">
                <a:solidFill>
                  <a:prstClr val="white"/>
                </a:solidFill>
                <a:cs typeface="Arial" panose="020B0604020202020204" pitchFamily="34" charset="0"/>
              </a:rPr>
              <a:t>You can Change Fill Color &amp;</a:t>
            </a:r>
          </a:p>
          <a:p>
            <a:pPr defTabSz="685052"/>
            <a:r>
              <a:rPr lang="en-US" altLang="ko-KR" sz="1100" b="1" dirty="0">
                <a:solidFill>
                  <a:prstClr val="white"/>
                </a:solidFill>
                <a:cs typeface="Arial" panose="020B0604020202020204" pitchFamily="34" charset="0"/>
              </a:rPr>
              <a:t>Line Color</a:t>
            </a:r>
            <a:endParaRPr lang="ko-KR" altLang="en-US" sz="1100" b="1" dirty="0">
              <a:solidFill>
                <a:prstClr val="white"/>
              </a:solidFill>
              <a:cs typeface="Arial" panose="020B0604020202020204" pitchFamily="34" charset="0"/>
            </a:endParaRPr>
          </a:p>
        </p:txBody>
      </p:sp>
      <p:sp>
        <p:nvSpPr>
          <p:cNvPr id="60" name="TextBox 59"/>
          <p:cNvSpPr txBox="1"/>
          <p:nvPr userDrawn="1"/>
        </p:nvSpPr>
        <p:spPr>
          <a:xfrm>
            <a:off x="540922" y="4350562"/>
            <a:ext cx="1674000" cy="242372"/>
          </a:xfrm>
          <a:prstGeom prst="rect">
            <a:avLst/>
          </a:prstGeom>
          <a:noFill/>
        </p:spPr>
        <p:txBody>
          <a:bodyPr wrap="square" lIns="68556" tIns="34289" rIns="68556" bIns="34289" rtlCol="0" anchor="ctr">
            <a:spAutoFit/>
          </a:bodyPr>
          <a:lstStyle/>
          <a:p>
            <a:pPr defTabSz="685052"/>
            <a:r>
              <a:rPr lang="en-US" altLang="ko-KR" sz="1100" dirty="0">
                <a:solidFill>
                  <a:prstClr val="white"/>
                </a:solidFill>
                <a:cs typeface="Arial" panose="020B0604020202020204" pitchFamily="34" charset="0"/>
              </a:rPr>
              <a:t>www.allppt.com</a:t>
            </a:r>
            <a:endParaRPr lang="ko-KR" altLang="en-US" sz="1100" dirty="0">
              <a:solidFill>
                <a:prstClr val="white"/>
              </a:solidFill>
              <a:cs typeface="Arial" panose="020B0604020202020204" pitchFamily="34" charset="0"/>
            </a:endParaRPr>
          </a:p>
        </p:txBody>
      </p:sp>
      <p:sp>
        <p:nvSpPr>
          <p:cNvPr id="61" name="TextBox 60"/>
          <p:cNvSpPr txBox="1"/>
          <p:nvPr userDrawn="1"/>
        </p:nvSpPr>
        <p:spPr>
          <a:xfrm>
            <a:off x="540922" y="3337744"/>
            <a:ext cx="2037972" cy="1038746"/>
          </a:xfrm>
          <a:prstGeom prst="rect">
            <a:avLst/>
          </a:prstGeom>
          <a:noFill/>
        </p:spPr>
        <p:txBody>
          <a:bodyPr wrap="square" lIns="68556" tIns="34289" rIns="68556" bIns="34289" rtlCol="0" anchor="ctr">
            <a:spAutoFit/>
          </a:bodyPr>
          <a:lstStyle/>
          <a:p>
            <a:pPr defTabSz="685052"/>
            <a:r>
              <a:rPr lang="en-US" altLang="ko-KR" sz="2100" b="1" dirty="0">
                <a:solidFill>
                  <a:prstClr val="white"/>
                </a:solidFill>
                <a:cs typeface="Arial" panose="020B0604020202020204" pitchFamily="34" charset="0"/>
              </a:rPr>
              <a:t>FREE </a:t>
            </a:r>
          </a:p>
          <a:p>
            <a:pPr defTabSz="685052"/>
            <a:r>
              <a:rPr lang="en-US" altLang="ko-KR" sz="2100" b="1" dirty="0">
                <a:solidFill>
                  <a:prstClr val="white"/>
                </a:solidFill>
                <a:cs typeface="Arial" panose="020B0604020202020204" pitchFamily="34" charset="0"/>
              </a:rPr>
              <a:t>PPT TEMPLATES</a:t>
            </a:r>
          </a:p>
        </p:txBody>
      </p:sp>
    </p:spTree>
    <p:extLst>
      <p:ext uri="{BB962C8B-B14F-4D97-AF65-F5344CB8AC3E}">
        <p14:creationId xmlns:p14="http://schemas.microsoft.com/office/powerpoint/2010/main" val="1362026380"/>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6CD4AB17-C840-4564-9642-C676D6169C98}" type="datetimeFigureOut">
              <a:rPr lang="en-US" smtClean="0">
                <a:solidFill>
                  <a:prstClr val="black">
                    <a:tint val="75000"/>
                  </a:prstClr>
                </a:solidFill>
              </a:rPr>
              <a:pPr/>
              <a:t>19/9/2025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9FAF3B1-A2D6-4E61-A876-3AB88473689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5225815"/>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CD4AB17-C840-4564-9642-C676D6169C98}" type="datetimeFigureOut">
              <a:rPr lang="en-US" smtClean="0">
                <a:solidFill>
                  <a:prstClr val="black">
                    <a:tint val="75000"/>
                  </a:prstClr>
                </a:solidFill>
              </a:rPr>
              <a:pPr/>
              <a:t>19/9/2025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9FAF3B1-A2D6-4E61-A876-3AB88473689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104368"/>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CD4AB17-C840-4564-9642-C676D6169C98}" type="datetimeFigureOut">
              <a:rPr lang="en-US" smtClean="0">
                <a:solidFill>
                  <a:prstClr val="black">
                    <a:tint val="75000"/>
                  </a:prstClr>
                </a:solidFill>
              </a:rPr>
              <a:pPr/>
              <a:t>19/9/2025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9FAF3B1-A2D6-4E61-A876-3AB88473689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16311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4_Images &amp; Contents">
    <p:spTree>
      <p:nvGrpSpPr>
        <p:cNvPr id="1" name=""/>
        <p:cNvGrpSpPr/>
        <p:nvPr/>
      </p:nvGrpSpPr>
      <p:grpSpPr>
        <a:xfrm>
          <a:off x="0" y="0"/>
          <a:ext cx="0" cy="0"/>
          <a:chOff x="0" y="0"/>
          <a:chExt cx="0" cy="0"/>
        </a:xfrm>
      </p:grpSpPr>
      <p:sp>
        <p:nvSpPr>
          <p:cNvPr id="12" name="그림 개체 틀 11"/>
          <p:cNvSpPr>
            <a:spLocks noGrp="1"/>
          </p:cNvSpPr>
          <p:nvPr>
            <p:ph type="pic" sz="quarter" idx="10" hasCustomPrompt="1"/>
          </p:nvPr>
        </p:nvSpPr>
        <p:spPr>
          <a:xfrm>
            <a:off x="19" y="0"/>
            <a:ext cx="5922169" cy="5143500"/>
          </a:xfrm>
          <a:custGeom>
            <a:avLst/>
            <a:gdLst>
              <a:gd name="connsiteX0" fmla="*/ 6193612 w 7896225"/>
              <a:gd name="connsiteY0" fmla="*/ 0 h 6858000"/>
              <a:gd name="connsiteX1" fmla="*/ 7896225 w 7896225"/>
              <a:gd name="connsiteY1" fmla="*/ 0 h 6858000"/>
              <a:gd name="connsiteX2" fmla="*/ 4598214 w 7896225"/>
              <a:gd name="connsiteY2" fmla="*/ 6858000 h 6858000"/>
              <a:gd name="connsiteX3" fmla="*/ 2895600 w 7896225"/>
              <a:gd name="connsiteY3" fmla="*/ 6858000 h 6858000"/>
              <a:gd name="connsiteX4" fmla="*/ 4383861 w 7896225"/>
              <a:gd name="connsiteY4" fmla="*/ 0 h 6858000"/>
              <a:gd name="connsiteX5" fmla="*/ 6086474 w 7896225"/>
              <a:gd name="connsiteY5" fmla="*/ 0 h 6858000"/>
              <a:gd name="connsiteX6" fmla="*/ 2788462 w 7896225"/>
              <a:gd name="connsiteY6" fmla="*/ 6858000 h 6858000"/>
              <a:gd name="connsiteX7" fmla="*/ 1085849 w 7896225"/>
              <a:gd name="connsiteY7" fmla="*/ 6858000 h 6858000"/>
              <a:gd name="connsiteX8" fmla="*/ 2574110 w 7896225"/>
              <a:gd name="connsiteY8" fmla="*/ 0 h 6858000"/>
              <a:gd name="connsiteX9" fmla="*/ 4276723 w 7896225"/>
              <a:gd name="connsiteY9" fmla="*/ 0 h 6858000"/>
              <a:gd name="connsiteX10" fmla="*/ 978711 w 7896225"/>
              <a:gd name="connsiteY10" fmla="*/ 6858000 h 6858000"/>
              <a:gd name="connsiteX11" fmla="*/ 0 w 7896225"/>
              <a:gd name="connsiteY11" fmla="*/ 6858000 h 6858000"/>
              <a:gd name="connsiteX12" fmla="*/ 0 w 7896225"/>
              <a:gd name="connsiteY12" fmla="*/ 5352694 h 6858000"/>
              <a:gd name="connsiteX13" fmla="*/ 764359 w 7896225"/>
              <a:gd name="connsiteY13" fmla="*/ 0 h 6858000"/>
              <a:gd name="connsiteX14" fmla="*/ 2466972 w 7896225"/>
              <a:gd name="connsiteY14" fmla="*/ 0 h 6858000"/>
              <a:gd name="connsiteX15" fmla="*/ 0 w 7896225"/>
              <a:gd name="connsiteY15" fmla="*/ 5129907 h 6858000"/>
              <a:gd name="connsiteX16" fmla="*/ 0 w 7896225"/>
              <a:gd name="connsiteY16" fmla="*/ 15894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96225" h="6858000">
                <a:moveTo>
                  <a:pt x="6193612" y="0"/>
                </a:moveTo>
                <a:lnTo>
                  <a:pt x="7896225" y="0"/>
                </a:lnTo>
                <a:lnTo>
                  <a:pt x="4598214" y="6858000"/>
                </a:lnTo>
                <a:lnTo>
                  <a:pt x="2895600" y="6858000"/>
                </a:lnTo>
                <a:close/>
                <a:moveTo>
                  <a:pt x="4383861" y="0"/>
                </a:moveTo>
                <a:lnTo>
                  <a:pt x="6086474" y="0"/>
                </a:lnTo>
                <a:lnTo>
                  <a:pt x="2788462" y="6858000"/>
                </a:lnTo>
                <a:lnTo>
                  <a:pt x="1085849" y="6858000"/>
                </a:lnTo>
                <a:close/>
                <a:moveTo>
                  <a:pt x="2574110" y="0"/>
                </a:moveTo>
                <a:lnTo>
                  <a:pt x="4276723" y="0"/>
                </a:lnTo>
                <a:lnTo>
                  <a:pt x="978711" y="6858000"/>
                </a:lnTo>
                <a:lnTo>
                  <a:pt x="0" y="6858000"/>
                </a:lnTo>
                <a:lnTo>
                  <a:pt x="0" y="5352694"/>
                </a:lnTo>
                <a:close/>
                <a:moveTo>
                  <a:pt x="764359" y="0"/>
                </a:moveTo>
                <a:lnTo>
                  <a:pt x="2466972" y="0"/>
                </a:lnTo>
                <a:lnTo>
                  <a:pt x="0" y="5129907"/>
                </a:lnTo>
                <a:lnTo>
                  <a:pt x="0" y="1589435"/>
                </a:lnTo>
                <a:close/>
              </a:path>
            </a:pathLst>
          </a:custGeom>
          <a:solidFill>
            <a:schemeClr val="bg1">
              <a:lumMod val="95000"/>
            </a:schemeClr>
          </a:solidFill>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376420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5_Images &amp; Contents">
    <p:spTree>
      <p:nvGrpSpPr>
        <p:cNvPr id="1" name=""/>
        <p:cNvGrpSpPr/>
        <p:nvPr/>
      </p:nvGrpSpPr>
      <p:grpSpPr>
        <a:xfrm>
          <a:off x="0" y="0"/>
          <a:ext cx="0" cy="0"/>
          <a:chOff x="0" y="0"/>
          <a:chExt cx="0" cy="0"/>
        </a:xfrm>
      </p:grpSpPr>
      <p:sp>
        <p:nvSpPr>
          <p:cNvPr id="10" name="그림 개체 틀 9"/>
          <p:cNvSpPr>
            <a:spLocks noGrp="1"/>
          </p:cNvSpPr>
          <p:nvPr>
            <p:ph type="pic" sz="quarter" idx="10" hasCustomPrompt="1"/>
          </p:nvPr>
        </p:nvSpPr>
        <p:spPr>
          <a:xfrm>
            <a:off x="282724" y="315323"/>
            <a:ext cx="5024504" cy="4383108"/>
          </a:xfrm>
          <a:custGeom>
            <a:avLst/>
            <a:gdLst>
              <a:gd name="connsiteX0" fmla="*/ 6255989 w 6364927"/>
              <a:gd name="connsiteY0" fmla="*/ 5288703 h 5552421"/>
              <a:gd name="connsiteX1" fmla="*/ 6256633 w 6364927"/>
              <a:gd name="connsiteY1" fmla="*/ 5289197 h 5552421"/>
              <a:gd name="connsiteX2" fmla="*/ 6273669 w 6364927"/>
              <a:gd name="connsiteY2" fmla="*/ 5302275 h 5552421"/>
              <a:gd name="connsiteX3" fmla="*/ 6338341 w 6364927"/>
              <a:gd name="connsiteY3" fmla="*/ 5305638 h 5552421"/>
              <a:gd name="connsiteX4" fmla="*/ 6353495 w 6364927"/>
              <a:gd name="connsiteY4" fmla="*/ 5296297 h 5552421"/>
              <a:gd name="connsiteX5" fmla="*/ 6364927 w 6364927"/>
              <a:gd name="connsiteY5" fmla="*/ 5316029 h 5552421"/>
              <a:gd name="connsiteX6" fmla="*/ 6361174 w 6364927"/>
              <a:gd name="connsiteY6" fmla="*/ 5318389 h 5552421"/>
              <a:gd name="connsiteX7" fmla="*/ 6311999 w 6364927"/>
              <a:gd name="connsiteY7" fmla="*/ 5363376 h 5552421"/>
              <a:gd name="connsiteX8" fmla="*/ 6278329 w 6364927"/>
              <a:gd name="connsiteY8" fmla="*/ 5408157 h 5552421"/>
              <a:gd name="connsiteX9" fmla="*/ 6275149 w 6364927"/>
              <a:gd name="connsiteY9" fmla="*/ 5406491 h 5552421"/>
              <a:gd name="connsiteX10" fmla="*/ 6228626 w 6364927"/>
              <a:gd name="connsiteY10" fmla="*/ 5438500 h 5552421"/>
              <a:gd name="connsiteX11" fmla="*/ 6193338 w 6364927"/>
              <a:gd name="connsiteY11" fmla="*/ 5476400 h 5552421"/>
              <a:gd name="connsiteX12" fmla="*/ 6184516 w 6364927"/>
              <a:gd name="connsiteY12" fmla="*/ 5427640 h 5552421"/>
              <a:gd name="connsiteX13" fmla="*/ 6241860 w 6364927"/>
              <a:gd name="connsiteY13" fmla="*/ 5319261 h 5552421"/>
              <a:gd name="connsiteX14" fmla="*/ 6256196 w 6364927"/>
              <a:gd name="connsiteY14" fmla="*/ 5289451 h 5552421"/>
              <a:gd name="connsiteX15" fmla="*/ 2968165 w 6364927"/>
              <a:gd name="connsiteY15" fmla="*/ 245883 h 5552421"/>
              <a:gd name="connsiteX16" fmla="*/ 2986957 w 6364927"/>
              <a:gd name="connsiteY16" fmla="*/ 259205 h 5552421"/>
              <a:gd name="connsiteX17" fmla="*/ 3033442 w 6364927"/>
              <a:gd name="connsiteY17" fmla="*/ 283914 h 5552421"/>
              <a:gd name="connsiteX18" fmla="*/ 2956404 w 6364927"/>
              <a:gd name="connsiteY18" fmla="*/ 411016 h 5552421"/>
              <a:gd name="connsiteX19" fmla="*/ 3117671 w 6364927"/>
              <a:gd name="connsiteY19" fmla="*/ 343228 h 5552421"/>
              <a:gd name="connsiteX20" fmla="*/ 3210547 w 6364927"/>
              <a:gd name="connsiteY20" fmla="*/ 330280 h 5552421"/>
              <a:gd name="connsiteX21" fmla="*/ 3243292 w 6364927"/>
              <a:gd name="connsiteY21" fmla="*/ 397967 h 5552421"/>
              <a:gd name="connsiteX22" fmla="*/ 3193322 w 6364927"/>
              <a:gd name="connsiteY22" fmla="*/ 452344 h 5552421"/>
              <a:gd name="connsiteX23" fmla="*/ 3176728 w 6364927"/>
              <a:gd name="connsiteY23" fmla="*/ 467036 h 5552421"/>
              <a:gd name="connsiteX24" fmla="*/ 3081773 w 6364927"/>
              <a:gd name="connsiteY24" fmla="*/ 562716 h 5552421"/>
              <a:gd name="connsiteX25" fmla="*/ 3134961 w 6364927"/>
              <a:gd name="connsiteY25" fmla="*/ 644059 h 5552421"/>
              <a:gd name="connsiteX26" fmla="*/ 3233513 w 6364927"/>
              <a:gd name="connsiteY26" fmla="*/ 673688 h 5552421"/>
              <a:gd name="connsiteX27" fmla="*/ 3288282 w 6364927"/>
              <a:gd name="connsiteY27" fmla="*/ 724562 h 5552421"/>
              <a:gd name="connsiteX28" fmla="*/ 3337558 w 6364927"/>
              <a:gd name="connsiteY28" fmla="*/ 864218 h 5552421"/>
              <a:gd name="connsiteX29" fmla="*/ 3337370 w 6364927"/>
              <a:gd name="connsiteY29" fmla="*/ 874518 h 5552421"/>
              <a:gd name="connsiteX30" fmla="*/ 3344120 w 6364927"/>
              <a:gd name="connsiteY30" fmla="*/ 962335 h 5552421"/>
              <a:gd name="connsiteX31" fmla="*/ 3319577 w 6364927"/>
              <a:gd name="connsiteY31" fmla="*/ 1017294 h 5552421"/>
              <a:gd name="connsiteX32" fmla="*/ 3288347 w 6364927"/>
              <a:gd name="connsiteY32" fmla="*/ 1147458 h 5552421"/>
              <a:gd name="connsiteX33" fmla="*/ 3305699 w 6364927"/>
              <a:gd name="connsiteY33" fmla="*/ 1209780 h 5552421"/>
              <a:gd name="connsiteX34" fmla="*/ 3348793 w 6364927"/>
              <a:gd name="connsiteY34" fmla="*/ 1240909 h 5552421"/>
              <a:gd name="connsiteX35" fmla="*/ 3443497 w 6364927"/>
              <a:gd name="connsiteY35" fmla="*/ 1242190 h 5552421"/>
              <a:gd name="connsiteX36" fmla="*/ 3517378 w 6364927"/>
              <a:gd name="connsiteY36" fmla="*/ 1240227 h 5552421"/>
              <a:gd name="connsiteX37" fmla="*/ 3646343 w 6364927"/>
              <a:gd name="connsiteY37" fmla="*/ 1257363 h 5552421"/>
              <a:gd name="connsiteX38" fmla="*/ 3673411 w 6364927"/>
              <a:gd name="connsiteY38" fmla="*/ 1282474 h 5552421"/>
              <a:gd name="connsiteX39" fmla="*/ 3675051 w 6364927"/>
              <a:gd name="connsiteY39" fmla="*/ 1307003 h 5552421"/>
              <a:gd name="connsiteX40" fmla="*/ 3740667 w 6364927"/>
              <a:gd name="connsiteY40" fmla="*/ 1269055 h 5552421"/>
              <a:gd name="connsiteX41" fmla="*/ 3665336 w 6364927"/>
              <a:gd name="connsiteY41" fmla="*/ 1344214 h 5552421"/>
              <a:gd name="connsiteX42" fmla="*/ 3620350 w 6364927"/>
              <a:gd name="connsiteY42" fmla="*/ 1385517 h 5552421"/>
              <a:gd name="connsiteX43" fmla="*/ 3642434 w 6364927"/>
              <a:gd name="connsiteY43" fmla="*/ 1423702 h 5552421"/>
              <a:gd name="connsiteX44" fmla="*/ 3770892 w 6364927"/>
              <a:gd name="connsiteY44" fmla="*/ 1472724 h 5552421"/>
              <a:gd name="connsiteX45" fmla="*/ 3684074 w 6364927"/>
              <a:gd name="connsiteY45" fmla="*/ 1517837 h 5552421"/>
              <a:gd name="connsiteX46" fmla="*/ 3736569 w 6364927"/>
              <a:gd name="connsiteY46" fmla="*/ 1543530 h 5552421"/>
              <a:gd name="connsiteX47" fmla="*/ 3651203 w 6364927"/>
              <a:gd name="connsiteY47" fmla="*/ 1623473 h 5552421"/>
              <a:gd name="connsiteX48" fmla="*/ 3629816 w 6364927"/>
              <a:gd name="connsiteY48" fmla="*/ 1651128 h 5552421"/>
              <a:gd name="connsiteX49" fmla="*/ 3661868 w 6364927"/>
              <a:gd name="connsiteY49" fmla="*/ 1663165 h 5552421"/>
              <a:gd name="connsiteX50" fmla="*/ 3751776 w 6364927"/>
              <a:gd name="connsiteY50" fmla="*/ 1667219 h 5552421"/>
              <a:gd name="connsiteX51" fmla="*/ 3687612 w 6364927"/>
              <a:gd name="connsiteY51" fmla="*/ 1739996 h 5552421"/>
              <a:gd name="connsiteX52" fmla="*/ 3762629 w 6364927"/>
              <a:gd name="connsiteY52" fmla="*/ 1696612 h 5552421"/>
              <a:gd name="connsiteX53" fmla="*/ 3840927 w 6364927"/>
              <a:gd name="connsiteY53" fmla="*/ 1702285 h 5552421"/>
              <a:gd name="connsiteX54" fmla="*/ 3842380 w 6364927"/>
              <a:gd name="connsiteY54" fmla="*/ 1737114 h 5552421"/>
              <a:gd name="connsiteX55" fmla="*/ 3909639 w 6364927"/>
              <a:gd name="connsiteY55" fmla="*/ 1831721 h 5552421"/>
              <a:gd name="connsiteX56" fmla="*/ 3790897 w 6364927"/>
              <a:gd name="connsiteY56" fmla="*/ 1951348 h 5552421"/>
              <a:gd name="connsiteX57" fmla="*/ 3906107 w 6364927"/>
              <a:gd name="connsiteY57" fmla="*/ 1879624 h 5552421"/>
              <a:gd name="connsiteX58" fmla="*/ 4018349 w 6364927"/>
              <a:gd name="connsiteY58" fmla="*/ 1824902 h 5552421"/>
              <a:gd name="connsiteX59" fmla="*/ 4064218 w 6364927"/>
              <a:gd name="connsiteY59" fmla="*/ 1839139 h 5552421"/>
              <a:gd name="connsiteX60" fmla="*/ 4033239 w 6364927"/>
              <a:gd name="connsiteY60" fmla="*/ 1872342 h 5552421"/>
              <a:gd name="connsiteX61" fmla="*/ 3911028 w 6364927"/>
              <a:gd name="connsiteY61" fmla="*/ 1953211 h 5552421"/>
              <a:gd name="connsiteX62" fmla="*/ 4052546 w 6364927"/>
              <a:gd name="connsiteY62" fmla="*/ 1927419 h 5552421"/>
              <a:gd name="connsiteX63" fmla="*/ 4093811 w 6364927"/>
              <a:gd name="connsiteY63" fmla="*/ 1944319 h 5552421"/>
              <a:gd name="connsiteX64" fmla="*/ 4069456 w 6364927"/>
              <a:gd name="connsiteY64" fmla="*/ 1988976 h 5552421"/>
              <a:gd name="connsiteX65" fmla="*/ 4032420 w 6364927"/>
              <a:gd name="connsiteY65" fmla="*/ 1990014 h 5552421"/>
              <a:gd name="connsiteX66" fmla="*/ 4004597 w 6364927"/>
              <a:gd name="connsiteY66" fmla="*/ 1995914 h 5552421"/>
              <a:gd name="connsiteX67" fmla="*/ 3875381 w 6364927"/>
              <a:gd name="connsiteY67" fmla="*/ 2075738 h 5552421"/>
              <a:gd name="connsiteX68" fmla="*/ 3879798 w 6364927"/>
              <a:gd name="connsiteY68" fmla="*/ 2083375 h 5552421"/>
              <a:gd name="connsiteX69" fmla="*/ 3904845 w 6364927"/>
              <a:gd name="connsiteY69" fmla="*/ 2094368 h 5552421"/>
              <a:gd name="connsiteX70" fmla="*/ 4068638 w 6364927"/>
              <a:gd name="connsiteY70" fmla="*/ 2106649 h 5552421"/>
              <a:gd name="connsiteX71" fmla="*/ 4112675 w 6364927"/>
              <a:gd name="connsiteY71" fmla="*/ 2096467 h 5552421"/>
              <a:gd name="connsiteX72" fmla="*/ 4070278 w 6364927"/>
              <a:gd name="connsiteY72" fmla="*/ 2131178 h 5552421"/>
              <a:gd name="connsiteX73" fmla="*/ 4041887 w 6364927"/>
              <a:gd name="connsiteY73" fmla="*/ 2157789 h 5552421"/>
              <a:gd name="connsiteX74" fmla="*/ 4079365 w 6364927"/>
              <a:gd name="connsiteY74" fmla="*/ 2157515 h 5552421"/>
              <a:gd name="connsiteX75" fmla="*/ 4186622 w 6364927"/>
              <a:gd name="connsiteY75" fmla="*/ 2115868 h 5552421"/>
              <a:gd name="connsiteX76" fmla="*/ 4265300 w 6364927"/>
              <a:gd name="connsiteY76" fmla="*/ 2111130 h 5552421"/>
              <a:gd name="connsiteX77" fmla="*/ 4224164 w 6364927"/>
              <a:gd name="connsiteY77" fmla="*/ 2180781 h 5552421"/>
              <a:gd name="connsiteX78" fmla="*/ 4219367 w 6364927"/>
              <a:gd name="connsiteY78" fmla="*/ 2183555 h 5552421"/>
              <a:gd name="connsiteX79" fmla="*/ 4269654 w 6364927"/>
              <a:gd name="connsiteY79" fmla="*/ 2205428 h 5552421"/>
              <a:gd name="connsiteX80" fmla="*/ 4323981 w 6364927"/>
              <a:gd name="connsiteY80" fmla="*/ 2255539 h 5552421"/>
              <a:gd name="connsiteX81" fmla="*/ 4348837 w 6364927"/>
              <a:gd name="connsiteY81" fmla="*/ 2266642 h 5552421"/>
              <a:gd name="connsiteX82" fmla="*/ 4322466 w 6364927"/>
              <a:gd name="connsiteY82" fmla="*/ 2307371 h 5552421"/>
              <a:gd name="connsiteX83" fmla="*/ 4198046 w 6364927"/>
              <a:gd name="connsiteY83" fmla="*/ 2384422 h 5552421"/>
              <a:gd name="connsiteX84" fmla="*/ 4296787 w 6364927"/>
              <a:gd name="connsiteY84" fmla="*/ 2403751 h 5552421"/>
              <a:gd name="connsiteX85" fmla="*/ 4348397 w 6364927"/>
              <a:gd name="connsiteY85" fmla="*/ 2373903 h 5552421"/>
              <a:gd name="connsiteX86" fmla="*/ 4335276 w 6364927"/>
              <a:gd name="connsiteY86" fmla="*/ 2437543 h 5552421"/>
              <a:gd name="connsiteX87" fmla="*/ 4338365 w 6364927"/>
              <a:gd name="connsiteY87" fmla="*/ 2486712 h 5552421"/>
              <a:gd name="connsiteX88" fmla="*/ 4316285 w 6364927"/>
              <a:gd name="connsiteY88" fmla="*/ 2556552 h 5552421"/>
              <a:gd name="connsiteX89" fmla="*/ 4240888 w 6364927"/>
              <a:gd name="connsiteY89" fmla="*/ 2610348 h 5552421"/>
              <a:gd name="connsiteX90" fmla="*/ 4427203 w 6364927"/>
              <a:gd name="connsiteY90" fmla="*/ 2553552 h 5552421"/>
              <a:gd name="connsiteX91" fmla="*/ 4235652 w 6364927"/>
              <a:gd name="connsiteY91" fmla="*/ 2720383 h 5552421"/>
              <a:gd name="connsiteX92" fmla="*/ 4279690 w 6364927"/>
              <a:gd name="connsiteY92" fmla="*/ 2710202 h 5552421"/>
              <a:gd name="connsiteX93" fmla="*/ 4367076 w 6364927"/>
              <a:gd name="connsiteY93" fmla="*/ 2644377 h 5552421"/>
              <a:gd name="connsiteX94" fmla="*/ 4442978 w 6364927"/>
              <a:gd name="connsiteY94" fmla="*/ 2656531 h 5552421"/>
              <a:gd name="connsiteX95" fmla="*/ 4486072 w 6364927"/>
              <a:gd name="connsiteY95" fmla="*/ 2687661 h 5552421"/>
              <a:gd name="connsiteX96" fmla="*/ 4601407 w 6364927"/>
              <a:gd name="connsiteY96" fmla="*/ 2692297 h 5552421"/>
              <a:gd name="connsiteX97" fmla="*/ 4593078 w 6364927"/>
              <a:gd name="connsiteY97" fmla="*/ 2742974 h 5552421"/>
              <a:gd name="connsiteX98" fmla="*/ 4656110 w 6364927"/>
              <a:gd name="connsiteY98" fmla="*/ 2721807 h 5552421"/>
              <a:gd name="connsiteX99" fmla="*/ 4765007 w 6364927"/>
              <a:gd name="connsiteY99" fmla="*/ 2704689 h 5552421"/>
              <a:gd name="connsiteX100" fmla="*/ 4722358 w 6364927"/>
              <a:gd name="connsiteY100" fmla="*/ 2782348 h 5552421"/>
              <a:gd name="connsiteX101" fmla="*/ 4734472 w 6364927"/>
              <a:gd name="connsiteY101" fmla="*/ 2846680 h 5552421"/>
              <a:gd name="connsiteX102" fmla="*/ 4642861 w 6364927"/>
              <a:gd name="connsiteY102" fmla="*/ 2904758 h 5552421"/>
              <a:gd name="connsiteX103" fmla="*/ 4895489 w 6364927"/>
              <a:gd name="connsiteY103" fmla="*/ 2875854 h 5552421"/>
              <a:gd name="connsiteX104" fmla="*/ 4870946 w 6364927"/>
              <a:gd name="connsiteY104" fmla="*/ 2930812 h 5552421"/>
              <a:gd name="connsiteX105" fmla="*/ 4945776 w 6364927"/>
              <a:gd name="connsiteY105" fmla="*/ 2889685 h 5552421"/>
              <a:gd name="connsiteX106" fmla="*/ 4957035 w 6364927"/>
              <a:gd name="connsiteY106" fmla="*/ 2885934 h 5552421"/>
              <a:gd name="connsiteX107" fmla="*/ 4964182 w 6364927"/>
              <a:gd name="connsiteY107" fmla="*/ 2898270 h 5552421"/>
              <a:gd name="connsiteX108" fmla="*/ 4907974 w 6364927"/>
              <a:gd name="connsiteY108" fmla="*/ 2974446 h 5552421"/>
              <a:gd name="connsiteX109" fmla="*/ 4668984 w 6364927"/>
              <a:gd name="connsiteY109" fmla="*/ 3220863 h 5552421"/>
              <a:gd name="connsiteX110" fmla="*/ 4879147 w 6364927"/>
              <a:gd name="connsiteY110" fmla="*/ 3151294 h 5552421"/>
              <a:gd name="connsiteX111" fmla="*/ 4780915 w 6364927"/>
              <a:gd name="connsiteY111" fmla="*/ 3208104 h 5552421"/>
              <a:gd name="connsiteX112" fmla="*/ 4702550 w 6364927"/>
              <a:gd name="connsiteY112" fmla="*/ 3278903 h 5552421"/>
              <a:gd name="connsiteX113" fmla="*/ 4794858 w 6364927"/>
              <a:gd name="connsiteY113" fmla="*/ 3286666 h 5552421"/>
              <a:gd name="connsiteX114" fmla="*/ 4897827 w 6364927"/>
              <a:gd name="connsiteY114" fmla="*/ 3323931 h 5552421"/>
              <a:gd name="connsiteX115" fmla="*/ 4935244 w 6364927"/>
              <a:gd name="connsiteY115" fmla="*/ 3312484 h 5552421"/>
              <a:gd name="connsiteX116" fmla="*/ 5037705 w 6364927"/>
              <a:gd name="connsiteY116" fmla="*/ 3273610 h 5552421"/>
              <a:gd name="connsiteX117" fmla="*/ 4984959 w 6364927"/>
              <a:gd name="connsiteY117" fmla="*/ 3344879 h 5552421"/>
              <a:gd name="connsiteX118" fmla="*/ 5010891 w 6364927"/>
              <a:gd name="connsiteY118" fmla="*/ 3411411 h 5552421"/>
              <a:gd name="connsiteX119" fmla="*/ 5110896 w 6364927"/>
              <a:gd name="connsiteY119" fmla="*/ 3475869 h 5552421"/>
              <a:gd name="connsiteX120" fmla="*/ 5224781 w 6364927"/>
              <a:gd name="connsiteY120" fmla="*/ 3553701 h 5552421"/>
              <a:gd name="connsiteX121" fmla="*/ 5245412 w 6364927"/>
              <a:gd name="connsiteY121" fmla="*/ 3557057 h 5552421"/>
              <a:gd name="connsiteX122" fmla="*/ 5240051 w 6364927"/>
              <a:gd name="connsiteY122" fmla="*/ 3590730 h 5552421"/>
              <a:gd name="connsiteX123" fmla="*/ 5244468 w 6364927"/>
              <a:gd name="connsiteY123" fmla="*/ 3598367 h 5552421"/>
              <a:gd name="connsiteX124" fmla="*/ 5258285 w 6364927"/>
              <a:gd name="connsiteY124" fmla="*/ 3600567 h 5552421"/>
              <a:gd name="connsiteX125" fmla="*/ 5260494 w 6364927"/>
              <a:gd name="connsiteY125" fmla="*/ 3604385 h 5552421"/>
              <a:gd name="connsiteX126" fmla="*/ 5130898 w 6364927"/>
              <a:gd name="connsiteY126" fmla="*/ 3694621 h 5552421"/>
              <a:gd name="connsiteX127" fmla="*/ 5164591 w 6364927"/>
              <a:gd name="connsiteY127" fmla="*/ 3731187 h 5552421"/>
              <a:gd name="connsiteX128" fmla="*/ 5202892 w 6364927"/>
              <a:gd name="connsiteY128" fmla="*/ 3775279 h 5552421"/>
              <a:gd name="connsiteX129" fmla="*/ 5301253 w 6364927"/>
              <a:gd name="connsiteY129" fmla="*/ 3805019 h 5552421"/>
              <a:gd name="connsiteX130" fmla="*/ 5305670 w 6364927"/>
              <a:gd name="connsiteY130" fmla="*/ 3812656 h 5552421"/>
              <a:gd name="connsiteX131" fmla="*/ 5311159 w 6364927"/>
              <a:gd name="connsiteY131" fmla="*/ 3865533 h 5552421"/>
              <a:gd name="connsiteX132" fmla="*/ 5308444 w 6364927"/>
              <a:gd name="connsiteY132" fmla="*/ 3893599 h 5552421"/>
              <a:gd name="connsiteX133" fmla="*/ 5303589 w 6364927"/>
              <a:gd name="connsiteY133" fmla="*/ 3993223 h 5552421"/>
              <a:gd name="connsiteX134" fmla="*/ 5422835 w 6364927"/>
              <a:gd name="connsiteY134" fmla="*/ 3939547 h 5552421"/>
              <a:gd name="connsiteX135" fmla="*/ 5391605 w 6364927"/>
              <a:gd name="connsiteY135" fmla="*/ 4069711 h 5552421"/>
              <a:gd name="connsiteX136" fmla="*/ 5354509 w 6364927"/>
              <a:gd name="connsiteY136" fmla="*/ 4167598 h 5552421"/>
              <a:gd name="connsiteX137" fmla="*/ 5333118 w 6364927"/>
              <a:gd name="connsiteY137" fmla="*/ 4185064 h 5552421"/>
              <a:gd name="connsiteX138" fmla="*/ 5259930 w 6364927"/>
              <a:gd name="connsiteY138" fmla="*/ 4242678 h 5552421"/>
              <a:gd name="connsiteX139" fmla="*/ 5217533 w 6364927"/>
              <a:gd name="connsiteY139" fmla="*/ 4277389 h 5552421"/>
              <a:gd name="connsiteX140" fmla="*/ 5224850 w 6364927"/>
              <a:gd name="connsiteY140" fmla="*/ 4344495 h 5552421"/>
              <a:gd name="connsiteX141" fmla="*/ 5422967 w 6364927"/>
              <a:gd name="connsiteY141" fmla="*/ 4285970 h 5552421"/>
              <a:gd name="connsiteX142" fmla="*/ 5472621 w 6364927"/>
              <a:gd name="connsiteY142" fmla="*/ 4361203 h 5552421"/>
              <a:gd name="connsiteX143" fmla="*/ 5544486 w 6364927"/>
              <a:gd name="connsiteY143" fmla="*/ 4355310 h 5552421"/>
              <a:gd name="connsiteX144" fmla="*/ 5585939 w 6364927"/>
              <a:gd name="connsiteY144" fmla="*/ 4361910 h 5552421"/>
              <a:gd name="connsiteX145" fmla="*/ 5568778 w 6364927"/>
              <a:gd name="connsiteY145" fmla="*/ 4397313 h 5552421"/>
              <a:gd name="connsiteX146" fmla="*/ 5456849 w 6364927"/>
              <a:gd name="connsiteY146" fmla="*/ 4518096 h 5552421"/>
              <a:gd name="connsiteX147" fmla="*/ 5750484 w 6364927"/>
              <a:gd name="connsiteY147" fmla="*/ 4332992 h 5552421"/>
              <a:gd name="connsiteX148" fmla="*/ 5751181 w 6364927"/>
              <a:gd name="connsiteY148" fmla="*/ 4398831 h 5552421"/>
              <a:gd name="connsiteX149" fmla="*/ 5669284 w 6364927"/>
              <a:gd name="connsiteY149" fmla="*/ 4517533 h 5552421"/>
              <a:gd name="connsiteX150" fmla="*/ 5742221 w 6364927"/>
              <a:gd name="connsiteY150" fmla="*/ 4556880 h 5552421"/>
              <a:gd name="connsiteX151" fmla="*/ 5790744 w 6364927"/>
              <a:gd name="connsiteY151" fmla="*/ 4835572 h 5552421"/>
              <a:gd name="connsiteX152" fmla="*/ 5850432 w 6364927"/>
              <a:gd name="connsiteY152" fmla="*/ 4852009 h 5552421"/>
              <a:gd name="connsiteX153" fmla="*/ 5949235 w 6364927"/>
              <a:gd name="connsiteY153" fmla="*/ 4784676 h 5552421"/>
              <a:gd name="connsiteX154" fmla="*/ 5856113 w 6364927"/>
              <a:gd name="connsiteY154" fmla="*/ 4904775 h 5552421"/>
              <a:gd name="connsiteX155" fmla="*/ 5979396 w 6364927"/>
              <a:gd name="connsiteY155" fmla="*/ 4869145 h 5552421"/>
              <a:gd name="connsiteX156" fmla="*/ 5894030 w 6364927"/>
              <a:gd name="connsiteY156" fmla="*/ 4949088 h 5552421"/>
              <a:gd name="connsiteX157" fmla="*/ 5989176 w 6364927"/>
              <a:gd name="connsiteY157" fmla="*/ 4951133 h 5552421"/>
              <a:gd name="connsiteX158" fmla="*/ 5953404 w 6364927"/>
              <a:gd name="connsiteY158" fmla="*/ 4997299 h 5552421"/>
              <a:gd name="connsiteX159" fmla="*/ 5924949 w 6364927"/>
              <a:gd name="connsiteY159" fmla="*/ 5110571 h 5552421"/>
              <a:gd name="connsiteX160" fmla="*/ 6012332 w 6364927"/>
              <a:gd name="connsiteY160" fmla="*/ 5034558 h 5552421"/>
              <a:gd name="connsiteX161" fmla="*/ 6102619 w 6364927"/>
              <a:gd name="connsiteY161" fmla="*/ 5028202 h 5552421"/>
              <a:gd name="connsiteX162" fmla="*/ 6113661 w 6364927"/>
              <a:gd name="connsiteY162" fmla="*/ 5047294 h 5552421"/>
              <a:gd name="connsiteX163" fmla="*/ 6113030 w 6364927"/>
              <a:gd name="connsiteY163" fmla="*/ 5154666 h 5552421"/>
              <a:gd name="connsiteX164" fmla="*/ 6163821 w 6364927"/>
              <a:gd name="connsiteY164" fmla="*/ 5242490 h 5552421"/>
              <a:gd name="connsiteX165" fmla="*/ 6171695 w 6364927"/>
              <a:gd name="connsiteY165" fmla="*/ 5272825 h 5552421"/>
              <a:gd name="connsiteX166" fmla="*/ 6171960 w 6364927"/>
              <a:gd name="connsiteY166" fmla="*/ 5272847 h 5552421"/>
              <a:gd name="connsiteX167" fmla="*/ 6160393 w 6364927"/>
              <a:gd name="connsiteY167" fmla="*/ 5281399 h 5552421"/>
              <a:gd name="connsiteX168" fmla="*/ 6144817 w 6364927"/>
              <a:gd name="connsiteY168" fmla="*/ 5319261 h 5552421"/>
              <a:gd name="connsiteX169" fmla="*/ 6077770 w 6364927"/>
              <a:gd name="connsiteY169" fmla="*/ 5167441 h 5552421"/>
              <a:gd name="connsiteX170" fmla="*/ 6055714 w 6364927"/>
              <a:gd name="connsiteY170" fmla="*/ 5308401 h 5552421"/>
              <a:gd name="connsiteX171" fmla="*/ 6011604 w 6364927"/>
              <a:gd name="connsiteY171" fmla="*/ 5405920 h 5552421"/>
              <a:gd name="connsiteX172" fmla="*/ 6007193 w 6364927"/>
              <a:gd name="connsiteY172" fmla="*/ 5411239 h 5552421"/>
              <a:gd name="connsiteX173" fmla="*/ 6007193 w 6364927"/>
              <a:gd name="connsiteY173" fmla="*/ 5400601 h 5552421"/>
              <a:gd name="connsiteX174" fmla="*/ 5923384 w 6364927"/>
              <a:gd name="connsiteY174" fmla="*/ 5340981 h 5552421"/>
              <a:gd name="connsiteX175" fmla="*/ 5918972 w 6364927"/>
              <a:gd name="connsiteY175" fmla="*/ 5232602 h 5552421"/>
              <a:gd name="connsiteX176" fmla="*/ 5905740 w 6364927"/>
              <a:gd name="connsiteY176" fmla="*/ 5205341 h 5552421"/>
              <a:gd name="connsiteX177" fmla="*/ 5879273 w 6364927"/>
              <a:gd name="connsiteY177" fmla="*/ 5183842 h 5552421"/>
              <a:gd name="connsiteX178" fmla="*/ 5782230 w 6364927"/>
              <a:gd name="connsiteY178" fmla="*/ 5183842 h 5552421"/>
              <a:gd name="connsiteX179" fmla="*/ 5694010 w 6364927"/>
              <a:gd name="connsiteY179" fmla="*/ 5237921 h 5552421"/>
              <a:gd name="connsiteX180" fmla="*/ 5591674 w 6364927"/>
              <a:gd name="connsiteY180" fmla="*/ 5281361 h 5552421"/>
              <a:gd name="connsiteX181" fmla="*/ 5547564 w 6364927"/>
              <a:gd name="connsiteY181" fmla="*/ 5221742 h 5552421"/>
              <a:gd name="connsiteX182" fmla="*/ 5560797 w 6364927"/>
              <a:gd name="connsiteY182" fmla="*/ 5248781 h 5552421"/>
              <a:gd name="connsiteX183" fmla="*/ 5556386 w 6364927"/>
              <a:gd name="connsiteY183" fmla="*/ 5303082 h 5552421"/>
              <a:gd name="connsiteX184" fmla="*/ 5521098 w 6364927"/>
              <a:gd name="connsiteY184" fmla="*/ 5275821 h 5552421"/>
              <a:gd name="connsiteX185" fmla="*/ 5494632 w 6364927"/>
              <a:gd name="connsiteY185" fmla="*/ 5216422 h 5552421"/>
              <a:gd name="connsiteX186" fmla="*/ 5450521 w 6364927"/>
              <a:gd name="connsiteY186" fmla="*/ 5243240 h 5552421"/>
              <a:gd name="connsiteX187" fmla="*/ 5349068 w 6364927"/>
              <a:gd name="connsiteY187" fmla="*/ 5118682 h 5552421"/>
              <a:gd name="connsiteX188" fmla="*/ 5322601 w 6364927"/>
              <a:gd name="connsiteY188" fmla="*/ 5113141 h 5552421"/>
              <a:gd name="connsiteX189" fmla="*/ 5296135 w 6364927"/>
              <a:gd name="connsiteY189" fmla="*/ 5096961 h 5552421"/>
              <a:gd name="connsiteX190" fmla="*/ 5184977 w 6364927"/>
              <a:gd name="connsiteY190" fmla="*/ 5026482 h 5552421"/>
              <a:gd name="connsiteX191" fmla="*/ 5154100 w 6364927"/>
              <a:gd name="connsiteY191" fmla="*/ 5037342 h 5552421"/>
              <a:gd name="connsiteX192" fmla="*/ 5109990 w 6364927"/>
              <a:gd name="connsiteY192" fmla="*/ 5107822 h 5552421"/>
              <a:gd name="connsiteX193" fmla="*/ 5070290 w 6364927"/>
              <a:gd name="connsiteY193" fmla="*/ 5178301 h 5552421"/>
              <a:gd name="connsiteX194" fmla="*/ 5017358 w 6364927"/>
              <a:gd name="connsiteY194" fmla="*/ 5194481 h 5552421"/>
              <a:gd name="connsiteX195" fmla="*/ 4937960 w 6364927"/>
              <a:gd name="connsiteY195" fmla="*/ 5205341 h 5552421"/>
              <a:gd name="connsiteX196" fmla="*/ 4933548 w 6364927"/>
              <a:gd name="connsiteY196" fmla="*/ 5346522 h 5552421"/>
              <a:gd name="connsiteX197" fmla="*/ 4866501 w 6364927"/>
              <a:gd name="connsiteY197" fmla="*/ 5243240 h 5552421"/>
              <a:gd name="connsiteX198" fmla="*/ 4901789 w 6364927"/>
              <a:gd name="connsiteY198" fmla="*/ 5232602 h 5552421"/>
              <a:gd name="connsiteX199" fmla="*/ 4901789 w 6364927"/>
              <a:gd name="connsiteY199" fmla="*/ 5129542 h 5552421"/>
              <a:gd name="connsiteX200" fmla="*/ 4875323 w 6364927"/>
              <a:gd name="connsiteY200" fmla="*/ 5113141 h 5552421"/>
              <a:gd name="connsiteX201" fmla="*/ 4844446 w 6364927"/>
              <a:gd name="connsiteY201" fmla="*/ 5156581 h 5552421"/>
              <a:gd name="connsiteX202" fmla="*/ 4830330 w 6364927"/>
              <a:gd name="connsiteY202" fmla="*/ 5194481 h 5552421"/>
              <a:gd name="connsiteX203" fmla="*/ 4737698 w 6364927"/>
              <a:gd name="connsiteY203" fmla="*/ 5275821 h 5552421"/>
              <a:gd name="connsiteX204" fmla="*/ 4750932 w 6364927"/>
              <a:gd name="connsiteY204" fmla="*/ 5086101 h 5552421"/>
              <a:gd name="connsiteX205" fmla="*/ 4702410 w 6364927"/>
              <a:gd name="connsiteY205" fmla="*/ 5140402 h 5552421"/>
              <a:gd name="connsiteX206" fmla="*/ 4675944 w 6364927"/>
              <a:gd name="connsiteY206" fmla="*/ 5026482 h 5552421"/>
              <a:gd name="connsiteX207" fmla="*/ 4636245 w 6364927"/>
              <a:gd name="connsiteY207" fmla="*/ 5010302 h 5552421"/>
              <a:gd name="connsiteX208" fmla="*/ 4614190 w 6364927"/>
              <a:gd name="connsiteY208" fmla="*/ 5048202 h 5552421"/>
              <a:gd name="connsiteX209" fmla="*/ 4548024 w 6364927"/>
              <a:gd name="connsiteY209" fmla="*/ 5048202 h 5552421"/>
              <a:gd name="connsiteX210" fmla="*/ 4512736 w 6364927"/>
              <a:gd name="connsiteY210" fmla="*/ 5151262 h 5552421"/>
              <a:gd name="connsiteX211" fmla="*/ 4450982 w 6364927"/>
              <a:gd name="connsiteY211" fmla="*/ 5107822 h 5552421"/>
              <a:gd name="connsiteX212" fmla="*/ 4388345 w 6364927"/>
              <a:gd name="connsiteY212" fmla="*/ 5113141 h 5552421"/>
              <a:gd name="connsiteX213" fmla="*/ 4361879 w 6364927"/>
              <a:gd name="connsiteY213" fmla="*/ 5151262 h 5552421"/>
              <a:gd name="connsiteX214" fmla="*/ 4322180 w 6364927"/>
              <a:gd name="connsiteY214" fmla="*/ 4983041 h 5552421"/>
              <a:gd name="connsiteX215" fmla="*/ 4282480 w 6364927"/>
              <a:gd name="connsiteY215" fmla="*/ 5281361 h 5552421"/>
              <a:gd name="connsiteX216" fmla="*/ 4269248 w 6364927"/>
              <a:gd name="connsiteY216" fmla="*/ 5183842 h 5552421"/>
              <a:gd name="connsiteX217" fmla="*/ 4269248 w 6364927"/>
              <a:gd name="connsiteY217" fmla="*/ 5086101 h 5552421"/>
              <a:gd name="connsiteX218" fmla="*/ 4203082 w 6364927"/>
              <a:gd name="connsiteY218" fmla="*/ 5221742 h 5552421"/>
              <a:gd name="connsiteX219" fmla="*/ 4172204 w 6364927"/>
              <a:gd name="connsiteY219" fmla="*/ 5237921 h 5552421"/>
              <a:gd name="connsiteX220" fmla="*/ 4145738 w 6364927"/>
              <a:gd name="connsiteY220" fmla="*/ 5205341 h 5552421"/>
              <a:gd name="connsiteX221" fmla="*/ 4163382 w 6364927"/>
              <a:gd name="connsiteY221" fmla="*/ 5178301 h 5552421"/>
              <a:gd name="connsiteX222" fmla="*/ 4172204 w 6364927"/>
              <a:gd name="connsiteY222" fmla="*/ 5145721 h 5552421"/>
              <a:gd name="connsiteX223" fmla="*/ 4172204 w 6364927"/>
              <a:gd name="connsiteY223" fmla="*/ 4999221 h 5552421"/>
              <a:gd name="connsiteX224" fmla="*/ 4167794 w 6364927"/>
              <a:gd name="connsiteY224" fmla="*/ 4993901 h 5552421"/>
              <a:gd name="connsiteX225" fmla="*/ 4141328 w 6364927"/>
              <a:gd name="connsiteY225" fmla="*/ 5010302 h 5552421"/>
              <a:gd name="connsiteX226" fmla="*/ 4044285 w 6364927"/>
              <a:gd name="connsiteY226" fmla="*/ 5161900 h 5552421"/>
              <a:gd name="connsiteX227" fmla="*/ 4035463 w 6364927"/>
              <a:gd name="connsiteY227" fmla="*/ 5178301 h 5552421"/>
              <a:gd name="connsiteX228" fmla="*/ 4008997 w 6364927"/>
              <a:gd name="connsiteY228" fmla="*/ 5080560 h 5552421"/>
              <a:gd name="connsiteX229" fmla="*/ 3977237 w 6364927"/>
              <a:gd name="connsiteY229" fmla="*/ 5232602 h 5552421"/>
              <a:gd name="connsiteX230" fmla="*/ 3941949 w 6364927"/>
              <a:gd name="connsiteY230" fmla="*/ 5319261 h 5552421"/>
              <a:gd name="connsiteX231" fmla="*/ 3906661 w 6364927"/>
              <a:gd name="connsiteY231" fmla="*/ 5232602 h 5552421"/>
              <a:gd name="connsiteX232" fmla="*/ 3897839 w 6364927"/>
              <a:gd name="connsiteY232" fmla="*/ 5227061 h 5552421"/>
              <a:gd name="connsiteX233" fmla="*/ 3866962 w 6364927"/>
              <a:gd name="connsiteY233" fmla="*/ 5286681 h 5552421"/>
              <a:gd name="connsiteX234" fmla="*/ 3853729 w 6364927"/>
              <a:gd name="connsiteY234" fmla="*/ 5237921 h 5552421"/>
              <a:gd name="connsiteX235" fmla="*/ 3787563 w 6364927"/>
              <a:gd name="connsiteY235" fmla="*/ 5303082 h 5552421"/>
              <a:gd name="connsiteX236" fmla="*/ 3739042 w 6364927"/>
              <a:gd name="connsiteY236" fmla="*/ 5319261 h 5552421"/>
              <a:gd name="connsiteX237" fmla="*/ 3730220 w 6364927"/>
              <a:gd name="connsiteY237" fmla="*/ 5389741 h 5552421"/>
              <a:gd name="connsiteX238" fmla="*/ 3734631 w 6364927"/>
              <a:gd name="connsiteY238" fmla="*/ 5286681 h 5552421"/>
              <a:gd name="connsiteX239" fmla="*/ 3739042 w 6364927"/>
              <a:gd name="connsiteY239" fmla="*/ 5129542 h 5552421"/>
              <a:gd name="connsiteX240" fmla="*/ 3593478 w 6364927"/>
              <a:gd name="connsiteY240" fmla="*/ 5216422 h 5552421"/>
              <a:gd name="connsiteX241" fmla="*/ 3535252 w 6364927"/>
              <a:gd name="connsiteY241" fmla="*/ 5161900 h 5552421"/>
              <a:gd name="connsiteX242" fmla="*/ 3526430 w 6364927"/>
              <a:gd name="connsiteY242" fmla="*/ 5053743 h 5552421"/>
              <a:gd name="connsiteX243" fmla="*/ 3477909 w 6364927"/>
              <a:gd name="connsiteY243" fmla="*/ 5232602 h 5552421"/>
              <a:gd name="connsiteX244" fmla="*/ 3442621 w 6364927"/>
              <a:gd name="connsiteY244" fmla="*/ 5113141 h 5552421"/>
              <a:gd name="connsiteX245" fmla="*/ 3429388 w 6364927"/>
              <a:gd name="connsiteY245" fmla="*/ 4993901 h 5552421"/>
              <a:gd name="connsiteX246" fmla="*/ 3416155 w 6364927"/>
              <a:gd name="connsiteY246" fmla="*/ 5042661 h 5552421"/>
              <a:gd name="connsiteX247" fmla="*/ 3429388 w 6364927"/>
              <a:gd name="connsiteY247" fmla="*/ 5140402 h 5552421"/>
              <a:gd name="connsiteX248" fmla="*/ 3376455 w 6364927"/>
              <a:gd name="connsiteY248" fmla="*/ 5200022 h 5552421"/>
              <a:gd name="connsiteX249" fmla="*/ 3341167 w 6364927"/>
              <a:gd name="connsiteY249" fmla="*/ 5216422 h 5552421"/>
              <a:gd name="connsiteX250" fmla="*/ 3301468 w 6364927"/>
              <a:gd name="connsiteY250" fmla="*/ 5275821 h 5552421"/>
              <a:gd name="connsiteX251" fmla="*/ 3257357 w 6364927"/>
              <a:gd name="connsiteY251" fmla="*/ 5297762 h 5552421"/>
              <a:gd name="connsiteX252" fmla="*/ 3222069 w 6364927"/>
              <a:gd name="connsiteY252" fmla="*/ 5324580 h 5552421"/>
              <a:gd name="connsiteX253" fmla="*/ 3208836 w 6364927"/>
              <a:gd name="connsiteY253" fmla="*/ 5433181 h 5552421"/>
              <a:gd name="connsiteX254" fmla="*/ 3182370 w 6364927"/>
              <a:gd name="connsiteY254" fmla="*/ 5471081 h 5552421"/>
              <a:gd name="connsiteX255" fmla="*/ 3155904 w 6364927"/>
              <a:gd name="connsiteY255" fmla="*/ 5438500 h 5552421"/>
              <a:gd name="connsiteX256" fmla="*/ 3136495 w 6364927"/>
              <a:gd name="connsiteY256" fmla="*/ 5384421 h 5552421"/>
              <a:gd name="connsiteX257" fmla="*/ 3070330 w 6364927"/>
              <a:gd name="connsiteY257" fmla="*/ 5373340 h 5552421"/>
              <a:gd name="connsiteX258" fmla="*/ 3070330 w 6364927"/>
              <a:gd name="connsiteY258" fmla="*/ 5248781 h 5552421"/>
              <a:gd name="connsiteX259" fmla="*/ 2968876 w 6364927"/>
              <a:gd name="connsiteY259" fmla="*/ 5503439 h 5552421"/>
              <a:gd name="connsiteX260" fmla="*/ 2929177 w 6364927"/>
              <a:gd name="connsiteY260" fmla="*/ 5449360 h 5552421"/>
              <a:gd name="connsiteX261" fmla="*/ 2924766 w 6364927"/>
              <a:gd name="connsiteY261" fmla="*/ 5552421 h 5552421"/>
              <a:gd name="connsiteX262" fmla="*/ 2854189 w 6364927"/>
              <a:gd name="connsiteY262" fmla="*/ 5395060 h 5552421"/>
              <a:gd name="connsiteX263" fmla="*/ 2849778 w 6364927"/>
              <a:gd name="connsiteY263" fmla="*/ 5378659 h 5552421"/>
              <a:gd name="connsiteX264" fmla="*/ 2796846 w 6364927"/>
              <a:gd name="connsiteY264" fmla="*/ 5151262 h 5552421"/>
              <a:gd name="connsiteX265" fmla="*/ 2770380 w 6364927"/>
              <a:gd name="connsiteY265" fmla="*/ 5118682 h 5552421"/>
              <a:gd name="connsiteX266" fmla="*/ 2743913 w 6364927"/>
              <a:gd name="connsiteY266" fmla="*/ 5324580 h 5552421"/>
              <a:gd name="connsiteX267" fmla="*/ 2739502 w 6364927"/>
              <a:gd name="connsiteY267" fmla="*/ 5205341 h 5552421"/>
              <a:gd name="connsiteX268" fmla="*/ 2712154 w 6364927"/>
              <a:gd name="connsiteY268" fmla="*/ 5096961 h 5552421"/>
              <a:gd name="connsiteX269" fmla="*/ 2645989 w 6364927"/>
              <a:gd name="connsiteY269" fmla="*/ 5216422 h 5552421"/>
              <a:gd name="connsiteX270" fmla="*/ 2615111 w 6364927"/>
              <a:gd name="connsiteY270" fmla="*/ 5254100 h 5552421"/>
              <a:gd name="connsiteX271" fmla="*/ 2566590 w 6364927"/>
              <a:gd name="connsiteY271" fmla="*/ 5340981 h 5552421"/>
              <a:gd name="connsiteX272" fmla="*/ 2557768 w 6364927"/>
              <a:gd name="connsiteY272" fmla="*/ 5389741 h 5552421"/>
              <a:gd name="connsiteX273" fmla="*/ 2513658 w 6364927"/>
              <a:gd name="connsiteY273" fmla="*/ 5330121 h 5552421"/>
              <a:gd name="connsiteX274" fmla="*/ 2425437 w 6364927"/>
              <a:gd name="connsiteY274" fmla="*/ 5324580 h 5552421"/>
              <a:gd name="connsiteX275" fmla="*/ 2372505 w 6364927"/>
              <a:gd name="connsiteY275" fmla="*/ 5378659 h 5552421"/>
              <a:gd name="connsiteX276" fmla="*/ 2301046 w 6364927"/>
              <a:gd name="connsiteY276" fmla="*/ 5378659 h 5552421"/>
              <a:gd name="connsiteX277" fmla="*/ 2248114 w 6364927"/>
              <a:gd name="connsiteY277" fmla="*/ 5373340 h 5552421"/>
              <a:gd name="connsiteX278" fmla="*/ 2181948 w 6364927"/>
              <a:gd name="connsiteY278" fmla="*/ 5449360 h 5552421"/>
              <a:gd name="connsiteX279" fmla="*/ 2181948 w 6364927"/>
              <a:gd name="connsiteY279" fmla="*/ 5378659 h 5552421"/>
              <a:gd name="connsiteX280" fmla="*/ 2155482 w 6364927"/>
              <a:gd name="connsiteY280" fmla="*/ 5438500 h 5552421"/>
              <a:gd name="connsiteX281" fmla="*/ 2142249 w 6364927"/>
              <a:gd name="connsiteY281" fmla="*/ 5335440 h 5552421"/>
              <a:gd name="connsiteX282" fmla="*/ 2067262 w 6364927"/>
              <a:gd name="connsiteY282" fmla="*/ 5303082 h 5552421"/>
              <a:gd name="connsiteX283" fmla="*/ 1987863 w 6364927"/>
              <a:gd name="connsiteY283" fmla="*/ 5384421 h 5552421"/>
              <a:gd name="connsiteX284" fmla="*/ 1801718 w 6364927"/>
              <a:gd name="connsiteY284" fmla="*/ 5319261 h 5552421"/>
              <a:gd name="connsiteX285" fmla="*/ 1792896 w 6364927"/>
              <a:gd name="connsiteY285" fmla="*/ 5395060 h 5552421"/>
              <a:gd name="connsiteX286" fmla="*/ 1744374 w 6364927"/>
              <a:gd name="connsiteY286" fmla="*/ 5303082 h 5552421"/>
              <a:gd name="connsiteX287" fmla="*/ 1748785 w 6364927"/>
              <a:gd name="connsiteY287" fmla="*/ 5161900 h 5552421"/>
              <a:gd name="connsiteX288" fmla="*/ 1731141 w 6364927"/>
              <a:gd name="connsiteY288" fmla="*/ 5156581 h 5552421"/>
              <a:gd name="connsiteX289" fmla="*/ 1704675 w 6364927"/>
              <a:gd name="connsiteY289" fmla="*/ 5303082 h 5552421"/>
              <a:gd name="connsiteX290" fmla="*/ 1589988 w 6364927"/>
              <a:gd name="connsiteY290" fmla="*/ 5243240 h 5552421"/>
              <a:gd name="connsiteX291" fmla="*/ 1616454 w 6364927"/>
              <a:gd name="connsiteY291" fmla="*/ 5135083 h 5552421"/>
              <a:gd name="connsiteX292" fmla="*/ 1532645 w 6364927"/>
              <a:gd name="connsiteY292" fmla="*/ 5086101 h 5552421"/>
              <a:gd name="connsiteX293" fmla="*/ 1497357 w 6364927"/>
              <a:gd name="connsiteY293" fmla="*/ 5237921 h 5552421"/>
              <a:gd name="connsiteX294" fmla="*/ 1386199 w 6364927"/>
              <a:gd name="connsiteY294" fmla="*/ 5292000 h 5552421"/>
              <a:gd name="connsiteX295" fmla="*/ 1358850 w 6364927"/>
              <a:gd name="connsiteY295" fmla="*/ 5368021 h 5552421"/>
              <a:gd name="connsiteX296" fmla="*/ 1314740 w 6364927"/>
              <a:gd name="connsiteY296" fmla="*/ 5373340 h 5552421"/>
              <a:gd name="connsiteX297" fmla="*/ 1266219 w 6364927"/>
              <a:gd name="connsiteY297" fmla="*/ 5227061 h 5552421"/>
              <a:gd name="connsiteX298" fmla="*/ 1275041 w 6364927"/>
              <a:gd name="connsiteY298" fmla="*/ 5492579 h 5552421"/>
              <a:gd name="connsiteX299" fmla="*/ 1213286 w 6364927"/>
              <a:gd name="connsiteY299" fmla="*/ 5438500 h 5552421"/>
              <a:gd name="connsiteX300" fmla="*/ 1164765 w 6364927"/>
              <a:gd name="connsiteY300" fmla="*/ 5389741 h 5552421"/>
              <a:gd name="connsiteX301" fmla="*/ 1120655 w 6364927"/>
              <a:gd name="connsiteY301" fmla="*/ 5384421 h 5552421"/>
              <a:gd name="connsiteX302" fmla="*/ 841878 w 6364927"/>
              <a:gd name="connsiteY302" fmla="*/ 5292000 h 5552421"/>
              <a:gd name="connsiteX303" fmla="*/ 780123 w 6364927"/>
              <a:gd name="connsiteY303" fmla="*/ 5357160 h 5552421"/>
              <a:gd name="connsiteX304" fmla="*/ 784534 w 6364927"/>
              <a:gd name="connsiteY304" fmla="*/ 5416780 h 5552421"/>
              <a:gd name="connsiteX305" fmla="*/ 771301 w 6364927"/>
              <a:gd name="connsiteY305" fmla="*/ 5454680 h 5552421"/>
              <a:gd name="connsiteX306" fmla="*/ 736013 w 6364927"/>
              <a:gd name="connsiteY306" fmla="*/ 5422321 h 5552421"/>
              <a:gd name="connsiteX307" fmla="*/ 731602 w 6364927"/>
              <a:gd name="connsiteY307" fmla="*/ 5357160 h 5552421"/>
              <a:gd name="connsiteX308" fmla="*/ 713958 w 6364927"/>
              <a:gd name="connsiteY308" fmla="*/ 5357160 h 5552421"/>
              <a:gd name="connsiteX309" fmla="*/ 687492 w 6364927"/>
              <a:gd name="connsiteY309" fmla="*/ 5416780 h 5552421"/>
              <a:gd name="connsiteX310" fmla="*/ 674259 w 6364927"/>
              <a:gd name="connsiteY310" fmla="*/ 5330121 h 5552421"/>
              <a:gd name="connsiteX311" fmla="*/ 669847 w 6364927"/>
              <a:gd name="connsiteY311" fmla="*/ 5330121 h 5552421"/>
              <a:gd name="connsiteX312" fmla="*/ 665436 w 6364927"/>
              <a:gd name="connsiteY312" fmla="*/ 5330121 h 5552421"/>
              <a:gd name="connsiteX313" fmla="*/ 652203 w 6364927"/>
              <a:gd name="connsiteY313" fmla="*/ 5373340 h 5552421"/>
              <a:gd name="connsiteX314" fmla="*/ 624855 w 6364927"/>
              <a:gd name="connsiteY314" fmla="*/ 5395060 h 5552421"/>
              <a:gd name="connsiteX315" fmla="*/ 602800 w 6364927"/>
              <a:gd name="connsiteY315" fmla="*/ 5362480 h 5552421"/>
              <a:gd name="connsiteX316" fmla="*/ 514579 w 6364927"/>
              <a:gd name="connsiteY316" fmla="*/ 5259641 h 5552421"/>
              <a:gd name="connsiteX317" fmla="*/ 479291 w 6364927"/>
              <a:gd name="connsiteY317" fmla="*/ 5481941 h 5552421"/>
              <a:gd name="connsiteX318" fmla="*/ 267562 w 6364927"/>
              <a:gd name="connsiteY318" fmla="*/ 5411239 h 5552421"/>
              <a:gd name="connsiteX319" fmla="*/ 227862 w 6364927"/>
              <a:gd name="connsiteY319" fmla="*/ 5465761 h 5552421"/>
              <a:gd name="connsiteX320" fmla="*/ 187281 w 6364927"/>
              <a:gd name="connsiteY320" fmla="*/ 5492579 h 5552421"/>
              <a:gd name="connsiteX321" fmla="*/ 99060 w 6364927"/>
              <a:gd name="connsiteY321" fmla="*/ 5487260 h 5552421"/>
              <a:gd name="connsiteX322" fmla="*/ 15251 w 6364927"/>
              <a:gd name="connsiteY322" fmla="*/ 5340981 h 5552421"/>
              <a:gd name="connsiteX323" fmla="*/ 11278 w 6364927"/>
              <a:gd name="connsiteY323" fmla="*/ 5346268 h 5552421"/>
              <a:gd name="connsiteX324" fmla="*/ 524 w 6364927"/>
              <a:gd name="connsiteY324" fmla="*/ 5307700 h 5552421"/>
              <a:gd name="connsiteX325" fmla="*/ 15484 w 6364927"/>
              <a:gd name="connsiteY325" fmla="*/ 5255311 h 5552421"/>
              <a:gd name="connsiteX326" fmla="*/ 32691 w 6364927"/>
              <a:gd name="connsiteY326" fmla="*/ 5145477 h 5552421"/>
              <a:gd name="connsiteX327" fmla="*/ 106617 w 6364927"/>
              <a:gd name="connsiteY327" fmla="*/ 5139539 h 5552421"/>
              <a:gd name="connsiteX328" fmla="*/ 76668 w 6364927"/>
              <a:gd name="connsiteY328" fmla="*/ 5136483 h 5552421"/>
              <a:gd name="connsiteX329" fmla="*/ 32902 w 6364927"/>
              <a:gd name="connsiteY329" fmla="*/ 5104040 h 5552421"/>
              <a:gd name="connsiteX330" fmla="*/ 74695 w 6364927"/>
              <a:gd name="connsiteY330" fmla="*/ 5088490 h 5552421"/>
              <a:gd name="connsiteX331" fmla="*/ 139107 w 6364927"/>
              <a:gd name="connsiteY331" fmla="*/ 5097415 h 5552421"/>
              <a:gd name="connsiteX332" fmla="*/ 139654 w 6364927"/>
              <a:gd name="connsiteY332" fmla="*/ 5045795 h 5552421"/>
              <a:gd name="connsiteX333" fmla="*/ 299014 w 6364927"/>
              <a:gd name="connsiteY333" fmla="*/ 5025498 h 5552421"/>
              <a:gd name="connsiteX334" fmla="*/ 317705 w 6364927"/>
              <a:gd name="connsiteY334" fmla="*/ 5005958 h 5552421"/>
              <a:gd name="connsiteX335" fmla="*/ 345428 w 6364927"/>
              <a:gd name="connsiteY335" fmla="*/ 4992041 h 5552421"/>
              <a:gd name="connsiteX336" fmla="*/ 464008 w 6364927"/>
              <a:gd name="connsiteY336" fmla="*/ 4934925 h 5552421"/>
              <a:gd name="connsiteX337" fmla="*/ 471107 w 6364927"/>
              <a:gd name="connsiteY337" fmla="*/ 4902973 h 5552421"/>
              <a:gd name="connsiteX338" fmla="*/ 434587 w 6364927"/>
              <a:gd name="connsiteY338" fmla="*/ 4828277 h 5552421"/>
              <a:gd name="connsiteX339" fmla="*/ 395736 w 6364927"/>
              <a:gd name="connsiteY339" fmla="*/ 4757327 h 5552421"/>
              <a:gd name="connsiteX340" fmla="*/ 409976 w 6364927"/>
              <a:gd name="connsiteY340" fmla="*/ 4703840 h 5552421"/>
              <a:gd name="connsiteX341" fmla="*/ 442719 w 6364927"/>
              <a:gd name="connsiteY341" fmla="*/ 4630696 h 5552421"/>
              <a:gd name="connsiteX342" fmla="*/ 325198 w 6364927"/>
              <a:gd name="connsiteY342" fmla="*/ 4552337 h 5552421"/>
              <a:gd name="connsiteX343" fmla="*/ 448312 w 6364927"/>
              <a:gd name="connsiteY343" fmla="*/ 4550003 h 5552421"/>
              <a:gd name="connsiteX344" fmla="*/ 438693 w 6364927"/>
              <a:gd name="connsiteY344" fmla="*/ 4585583 h 5552421"/>
              <a:gd name="connsiteX345" fmla="*/ 526184 w 6364927"/>
              <a:gd name="connsiteY345" fmla="*/ 4640050 h 5552421"/>
              <a:gd name="connsiteX346" fmla="*/ 554094 w 6364927"/>
              <a:gd name="connsiteY346" fmla="*/ 4626251 h 5552421"/>
              <a:gd name="connsiteX347" fmla="*/ 533536 w 6364927"/>
              <a:gd name="connsiteY347" fmla="*/ 4577079 h 5552421"/>
              <a:gd name="connsiteX348" fmla="*/ 508821 w 6364927"/>
              <a:gd name="connsiteY348" fmla="*/ 4545067 h 5552421"/>
              <a:gd name="connsiteX349" fmla="*/ 488726 w 6364927"/>
              <a:gd name="connsiteY349" fmla="*/ 4423440 h 5552421"/>
              <a:gd name="connsiteX350" fmla="*/ 642790 w 6364927"/>
              <a:gd name="connsiteY350" fmla="*/ 4534942 h 5552421"/>
              <a:gd name="connsiteX351" fmla="*/ 622337 w 6364927"/>
              <a:gd name="connsiteY351" fmla="*/ 4465052 h 5552421"/>
              <a:gd name="connsiteX352" fmla="*/ 733035 w 6364927"/>
              <a:gd name="connsiteY352" fmla="*/ 4502792 h 5552421"/>
              <a:gd name="connsiteX353" fmla="*/ 767751 w 6364927"/>
              <a:gd name="connsiteY353" fmla="*/ 4477641 h 5552421"/>
              <a:gd name="connsiteX354" fmla="*/ 747233 w 6364927"/>
              <a:gd name="connsiteY354" fmla="*/ 4438888 h 5552421"/>
              <a:gd name="connsiteX355" fmla="*/ 782202 w 6364927"/>
              <a:gd name="connsiteY355" fmla="*/ 4382718 h 5552421"/>
              <a:gd name="connsiteX356" fmla="*/ 713362 w 6364927"/>
              <a:gd name="connsiteY356" fmla="*/ 4298293 h 5552421"/>
              <a:gd name="connsiteX357" fmla="*/ 782877 w 6364927"/>
              <a:gd name="connsiteY357" fmla="*/ 4268826 h 5552421"/>
              <a:gd name="connsiteX358" fmla="*/ 811465 w 6364927"/>
              <a:gd name="connsiteY358" fmla="*/ 4212841 h 5552421"/>
              <a:gd name="connsiteX359" fmla="*/ 793091 w 6364927"/>
              <a:gd name="connsiteY359" fmla="*/ 4170226 h 5552421"/>
              <a:gd name="connsiteX360" fmla="*/ 956879 w 6364927"/>
              <a:gd name="connsiteY360" fmla="*/ 4225429 h 5552421"/>
              <a:gd name="connsiteX361" fmla="*/ 724608 w 6364927"/>
              <a:gd name="connsiteY361" fmla="*/ 4034063 h 5552421"/>
              <a:gd name="connsiteX362" fmla="*/ 814388 w 6364927"/>
              <a:gd name="connsiteY362" fmla="*/ 4074369 h 5552421"/>
              <a:gd name="connsiteX363" fmla="*/ 897364 w 6364927"/>
              <a:gd name="connsiteY363" fmla="*/ 4126026 h 5552421"/>
              <a:gd name="connsiteX364" fmla="*/ 817183 w 6364927"/>
              <a:gd name="connsiteY364" fmla="*/ 3998169 h 5552421"/>
              <a:gd name="connsiteX365" fmla="*/ 819767 w 6364927"/>
              <a:gd name="connsiteY365" fmla="*/ 3963405 h 5552421"/>
              <a:gd name="connsiteX366" fmla="*/ 861413 w 6364927"/>
              <a:gd name="connsiteY366" fmla="*/ 3958157 h 5552421"/>
              <a:gd name="connsiteX367" fmla="*/ 875043 w 6364927"/>
              <a:gd name="connsiteY367" fmla="*/ 3987426 h 5552421"/>
              <a:gd name="connsiteX368" fmla="*/ 898038 w 6364927"/>
              <a:gd name="connsiteY368" fmla="*/ 4012134 h 5552421"/>
              <a:gd name="connsiteX369" fmla="*/ 1022407 w 6364927"/>
              <a:gd name="connsiteY369" fmla="*/ 4089560 h 5552421"/>
              <a:gd name="connsiteX370" fmla="*/ 1029254 w 6364927"/>
              <a:gd name="connsiteY370" fmla="*/ 4088627 h 5552421"/>
              <a:gd name="connsiteX371" fmla="*/ 1029318 w 6364927"/>
              <a:gd name="connsiteY371" fmla="*/ 4057491 h 5552421"/>
              <a:gd name="connsiteX372" fmla="*/ 951910 w 6364927"/>
              <a:gd name="connsiteY372" fmla="*/ 3894988 h 5552421"/>
              <a:gd name="connsiteX373" fmla="*/ 942649 w 6364927"/>
              <a:gd name="connsiteY373" fmla="*/ 3878831 h 5552421"/>
              <a:gd name="connsiteX374" fmla="*/ 1039612 w 6364927"/>
              <a:gd name="connsiteY374" fmla="*/ 3908019 h 5552421"/>
              <a:gd name="connsiteX375" fmla="*/ 927324 w 6364927"/>
              <a:gd name="connsiteY375" fmla="*/ 3800703 h 5552421"/>
              <a:gd name="connsiteX376" fmla="*/ 872407 w 6364927"/>
              <a:gd name="connsiteY376" fmla="*/ 3724946 h 5552421"/>
              <a:gd name="connsiteX377" fmla="*/ 964624 w 6364927"/>
              <a:gd name="connsiteY377" fmla="*/ 3740789 h 5552421"/>
              <a:gd name="connsiteX378" fmla="*/ 973991 w 6364927"/>
              <a:gd name="connsiteY378" fmla="*/ 3736228 h 5552421"/>
              <a:gd name="connsiteX379" fmla="*/ 939696 w 6364927"/>
              <a:gd name="connsiteY379" fmla="*/ 3678506 h 5552421"/>
              <a:gd name="connsiteX380" fmla="*/ 988084 w 6364927"/>
              <a:gd name="connsiteY380" fmla="*/ 3693042 h 5552421"/>
              <a:gd name="connsiteX381" fmla="*/ 967736 w 6364927"/>
              <a:gd name="connsiteY381" fmla="*/ 3602434 h 5552421"/>
              <a:gd name="connsiteX382" fmla="*/ 979645 w 6364927"/>
              <a:gd name="connsiteY382" fmla="*/ 3552692 h 5552421"/>
              <a:gd name="connsiteX383" fmla="*/ 924475 w 6364927"/>
              <a:gd name="connsiteY383" fmla="*/ 3507954 h 5552421"/>
              <a:gd name="connsiteX384" fmla="*/ 1009634 w 6364927"/>
              <a:gd name="connsiteY384" fmla="*/ 3566166 h 5552421"/>
              <a:gd name="connsiteX385" fmla="*/ 1140703 w 6364927"/>
              <a:gd name="connsiteY385" fmla="*/ 3652960 h 5552421"/>
              <a:gd name="connsiteX386" fmla="*/ 1143879 w 6364927"/>
              <a:gd name="connsiteY386" fmla="*/ 3483469 h 5552421"/>
              <a:gd name="connsiteX387" fmla="*/ 1220937 w 6364927"/>
              <a:gd name="connsiteY387" fmla="*/ 3462855 h 5552421"/>
              <a:gd name="connsiteX388" fmla="*/ 1317417 w 6364927"/>
              <a:gd name="connsiteY388" fmla="*/ 3512528 h 5552421"/>
              <a:gd name="connsiteX389" fmla="*/ 1191222 w 6364927"/>
              <a:gd name="connsiteY389" fmla="*/ 3376808 h 5552421"/>
              <a:gd name="connsiteX390" fmla="*/ 1311286 w 6364927"/>
              <a:gd name="connsiteY390" fmla="*/ 3409987 h 5552421"/>
              <a:gd name="connsiteX391" fmla="*/ 1419506 w 6364927"/>
              <a:gd name="connsiteY391" fmla="*/ 3461772 h 5552421"/>
              <a:gd name="connsiteX392" fmla="*/ 1385106 w 6364927"/>
              <a:gd name="connsiteY392" fmla="*/ 3424768 h 5552421"/>
              <a:gd name="connsiteX393" fmla="*/ 1295137 w 6364927"/>
              <a:gd name="connsiteY393" fmla="*/ 3384345 h 5552421"/>
              <a:gd name="connsiteX394" fmla="*/ 1272500 w 6364927"/>
              <a:gd name="connsiteY394" fmla="*/ 3307900 h 5552421"/>
              <a:gd name="connsiteX395" fmla="*/ 1277226 w 6364927"/>
              <a:gd name="connsiteY395" fmla="*/ 3269275 h 5552421"/>
              <a:gd name="connsiteX396" fmla="*/ 1247783 w 6364927"/>
              <a:gd name="connsiteY396" fmla="*/ 3204181 h 5552421"/>
              <a:gd name="connsiteX397" fmla="*/ 1252468 w 6364927"/>
              <a:gd name="connsiteY397" fmla="*/ 3155138 h 5552421"/>
              <a:gd name="connsiteX398" fmla="*/ 1248352 w 6364927"/>
              <a:gd name="connsiteY398" fmla="*/ 3111007 h 5552421"/>
              <a:gd name="connsiteX399" fmla="*/ 1163151 w 6364927"/>
              <a:gd name="connsiteY399" fmla="*/ 3042377 h 5552421"/>
              <a:gd name="connsiteX400" fmla="*/ 1144965 w 6364927"/>
              <a:gd name="connsiteY400" fmla="*/ 2999879 h 5552421"/>
              <a:gd name="connsiteX401" fmla="*/ 1186611 w 6364927"/>
              <a:gd name="connsiteY401" fmla="*/ 2994630 h 5552421"/>
              <a:gd name="connsiteX402" fmla="*/ 1242777 w 6364927"/>
              <a:gd name="connsiteY402" fmla="*/ 3006735 h 5552421"/>
              <a:gd name="connsiteX403" fmla="*/ 1287154 w 6364927"/>
              <a:gd name="connsiteY403" fmla="*/ 2956421 h 5552421"/>
              <a:gd name="connsiteX404" fmla="*/ 1392895 w 6364927"/>
              <a:gd name="connsiteY404" fmla="*/ 3022251 h 5552421"/>
              <a:gd name="connsiteX405" fmla="*/ 1230327 w 6364927"/>
              <a:gd name="connsiteY405" fmla="*/ 2801536 h 5552421"/>
              <a:gd name="connsiteX406" fmla="*/ 1297218 w 6364927"/>
              <a:gd name="connsiteY406" fmla="*/ 2796415 h 5552421"/>
              <a:gd name="connsiteX407" fmla="*/ 1212058 w 6364927"/>
              <a:gd name="connsiteY407" fmla="*/ 2738203 h 5552421"/>
              <a:gd name="connsiteX408" fmla="*/ 1382946 w 6364927"/>
              <a:gd name="connsiteY408" fmla="*/ 2761454 h 5552421"/>
              <a:gd name="connsiteX409" fmla="*/ 1399201 w 6364927"/>
              <a:gd name="connsiteY409" fmla="*/ 2766377 h 5552421"/>
              <a:gd name="connsiteX410" fmla="*/ 1620220 w 6364927"/>
              <a:gd name="connsiteY410" fmla="*/ 2841622 h 5552421"/>
              <a:gd name="connsiteX411" fmla="*/ 1661866 w 6364927"/>
              <a:gd name="connsiteY411" fmla="*/ 2836373 h 5552421"/>
              <a:gd name="connsiteX412" fmla="*/ 1501060 w 6364927"/>
              <a:gd name="connsiteY412" fmla="*/ 2705087 h 5552421"/>
              <a:gd name="connsiteX413" fmla="*/ 1604617 w 6364927"/>
              <a:gd name="connsiteY413" fmla="*/ 2764361 h 5552421"/>
              <a:gd name="connsiteX414" fmla="*/ 1711077 w 6364927"/>
              <a:gd name="connsiteY414" fmla="*/ 2798423 h 5552421"/>
              <a:gd name="connsiteX415" fmla="*/ 1644632 w 6364927"/>
              <a:gd name="connsiteY415" fmla="*/ 2679118 h 5552421"/>
              <a:gd name="connsiteX416" fmla="*/ 1628965 w 6364927"/>
              <a:gd name="connsiteY416" fmla="*/ 2632992 h 5552421"/>
              <a:gd name="connsiteX417" fmla="*/ 1580853 w 6364927"/>
              <a:gd name="connsiteY417" fmla="*/ 2545884 h 5552421"/>
              <a:gd name="connsiteX418" fmla="*/ 1544122 w 6364927"/>
              <a:gd name="connsiteY418" fmla="*/ 2512625 h 5552421"/>
              <a:gd name="connsiteX419" fmla="*/ 1618048 w 6364927"/>
              <a:gd name="connsiteY419" fmla="*/ 2506688 h 5552421"/>
              <a:gd name="connsiteX420" fmla="*/ 1669377 w 6364927"/>
              <a:gd name="connsiteY420" fmla="*/ 2434723 h 5552421"/>
              <a:gd name="connsiteX421" fmla="*/ 1651443 w 6364927"/>
              <a:gd name="connsiteY421" fmla="*/ 2361206 h 5552421"/>
              <a:gd name="connsiteX422" fmla="*/ 1689209 w 6364927"/>
              <a:gd name="connsiteY422" fmla="*/ 2300543 h 5552421"/>
              <a:gd name="connsiteX423" fmla="*/ 1721700 w 6364927"/>
              <a:gd name="connsiteY423" fmla="*/ 2258418 h 5552421"/>
              <a:gd name="connsiteX424" fmla="*/ 1692132 w 6364927"/>
              <a:gd name="connsiteY424" fmla="*/ 2162071 h 5552421"/>
              <a:gd name="connsiteX425" fmla="*/ 1752153 w 6364927"/>
              <a:gd name="connsiteY425" fmla="*/ 2199437 h 5552421"/>
              <a:gd name="connsiteX426" fmla="*/ 1715339 w 6364927"/>
              <a:gd name="connsiteY426" fmla="*/ 2145343 h 5552421"/>
              <a:gd name="connsiteX427" fmla="*/ 1809824 w 6364927"/>
              <a:gd name="connsiteY427" fmla="*/ 2188577 h 5552421"/>
              <a:gd name="connsiteX428" fmla="*/ 1876925 w 6364927"/>
              <a:gd name="connsiteY428" fmla="*/ 2142019 h 5552421"/>
              <a:gd name="connsiteX429" fmla="*/ 1849836 w 6364927"/>
              <a:gd name="connsiteY429" fmla="*/ 2031627 h 5552421"/>
              <a:gd name="connsiteX430" fmla="*/ 2003532 w 6364927"/>
              <a:gd name="connsiteY430" fmla="*/ 1908040 h 5552421"/>
              <a:gd name="connsiteX431" fmla="*/ 1943846 w 6364927"/>
              <a:gd name="connsiteY431" fmla="*/ 1860491 h 5552421"/>
              <a:gd name="connsiteX432" fmla="*/ 2047573 w 6364927"/>
              <a:gd name="connsiteY432" fmla="*/ 1867910 h 5552421"/>
              <a:gd name="connsiteX433" fmla="*/ 2165095 w 6364927"/>
              <a:gd name="connsiteY433" fmla="*/ 1946270 h 5552421"/>
              <a:gd name="connsiteX434" fmla="*/ 2178936 w 6364927"/>
              <a:gd name="connsiteY434" fmla="*/ 1934103 h 5552421"/>
              <a:gd name="connsiteX435" fmla="*/ 2068555 w 6364927"/>
              <a:gd name="connsiteY435" fmla="*/ 1834209 h 5552421"/>
              <a:gd name="connsiteX436" fmla="*/ 2179968 w 6364927"/>
              <a:gd name="connsiteY436" fmla="*/ 1768474 h 5552421"/>
              <a:gd name="connsiteX437" fmla="*/ 2257799 w 6364927"/>
              <a:gd name="connsiteY437" fmla="*/ 1848104 h 5552421"/>
              <a:gd name="connsiteX438" fmla="*/ 2343675 w 6364927"/>
              <a:gd name="connsiteY438" fmla="*/ 1802843 h 5552421"/>
              <a:gd name="connsiteX439" fmla="*/ 2233440 w 6364927"/>
              <a:gd name="connsiteY439" fmla="*/ 1692648 h 5552421"/>
              <a:gd name="connsiteX440" fmla="*/ 2246279 w 6364927"/>
              <a:gd name="connsiteY440" fmla="*/ 1569701 h 5552421"/>
              <a:gd name="connsiteX441" fmla="*/ 2196197 w 6364927"/>
              <a:gd name="connsiteY441" fmla="*/ 1506307 h 5552421"/>
              <a:gd name="connsiteX442" fmla="*/ 2214993 w 6364927"/>
              <a:gd name="connsiteY442" fmla="*/ 1466049 h 5552421"/>
              <a:gd name="connsiteX443" fmla="*/ 2364818 w 6364927"/>
              <a:gd name="connsiteY443" fmla="*/ 1502168 h 5552421"/>
              <a:gd name="connsiteX444" fmla="*/ 2134749 w 6364927"/>
              <a:gd name="connsiteY444" fmla="*/ 1369329 h 5552421"/>
              <a:gd name="connsiteX445" fmla="*/ 2213296 w 6364927"/>
              <a:gd name="connsiteY445" fmla="*/ 1345485 h 5552421"/>
              <a:gd name="connsiteX446" fmla="*/ 2280333 w 6364927"/>
              <a:gd name="connsiteY446" fmla="*/ 1330063 h 5552421"/>
              <a:gd name="connsiteX447" fmla="*/ 2308161 w 6364927"/>
              <a:gd name="connsiteY447" fmla="*/ 1295428 h 5552421"/>
              <a:gd name="connsiteX448" fmla="*/ 2533956 w 6364927"/>
              <a:gd name="connsiteY448" fmla="*/ 1107611 h 5552421"/>
              <a:gd name="connsiteX449" fmla="*/ 2511277 w 6364927"/>
              <a:gd name="connsiteY449" fmla="*/ 1020748 h 5552421"/>
              <a:gd name="connsiteX450" fmla="*/ 2458332 w 6364927"/>
              <a:gd name="connsiteY450" fmla="*/ 992984 h 5552421"/>
              <a:gd name="connsiteX451" fmla="*/ 2433152 w 6364927"/>
              <a:gd name="connsiteY451" fmla="*/ 961720 h 5552421"/>
              <a:gd name="connsiteX452" fmla="*/ 2479273 w 6364927"/>
              <a:gd name="connsiteY452" fmla="*/ 948864 h 5552421"/>
              <a:gd name="connsiteX453" fmla="*/ 2536920 w 6364927"/>
              <a:gd name="connsiteY453" fmla="*/ 979557 h 5552421"/>
              <a:gd name="connsiteX454" fmla="*/ 2546246 w 6364927"/>
              <a:gd name="connsiteY454" fmla="*/ 964579 h 5552421"/>
              <a:gd name="connsiteX455" fmla="*/ 2509620 w 6364927"/>
              <a:gd name="connsiteY455" fmla="*/ 910601 h 5552421"/>
              <a:gd name="connsiteX456" fmla="*/ 2590181 w 6364927"/>
              <a:gd name="connsiteY456" fmla="*/ 945167 h 5552421"/>
              <a:gd name="connsiteX457" fmla="*/ 2592513 w 6364927"/>
              <a:gd name="connsiteY457" fmla="*/ 941422 h 5552421"/>
              <a:gd name="connsiteX458" fmla="*/ 2594844 w 6364927"/>
              <a:gd name="connsiteY458" fmla="*/ 937678 h 5552421"/>
              <a:gd name="connsiteX459" fmla="*/ 2565148 w 6364927"/>
              <a:gd name="connsiteY459" fmla="*/ 903603 h 5552421"/>
              <a:gd name="connsiteX460" fmla="*/ 2561163 w 6364927"/>
              <a:gd name="connsiteY460" fmla="*/ 868906 h 5552421"/>
              <a:gd name="connsiteX461" fmla="*/ 2600478 w 6364927"/>
              <a:gd name="connsiteY461" fmla="*/ 867402 h 5552421"/>
              <a:gd name="connsiteX462" fmla="*/ 2734405 w 6364927"/>
              <a:gd name="connsiteY462" fmla="*/ 846860 h 5552421"/>
              <a:gd name="connsiteX463" fmla="*/ 2564339 w 6364927"/>
              <a:gd name="connsiteY463" fmla="*/ 699416 h 5552421"/>
              <a:gd name="connsiteX464" fmla="*/ 2736259 w 6364927"/>
              <a:gd name="connsiteY464" fmla="*/ 557039 h 5552421"/>
              <a:gd name="connsiteX465" fmla="*/ 2710955 w 6364927"/>
              <a:gd name="connsiteY465" fmla="*/ 494522 h 5552421"/>
              <a:gd name="connsiteX466" fmla="*/ 2709637 w 6364927"/>
              <a:gd name="connsiteY466" fmla="*/ 445897 h 5552421"/>
              <a:gd name="connsiteX467" fmla="*/ 2760777 w 6364927"/>
              <a:gd name="connsiteY467" fmla="*/ 373816 h 5552421"/>
              <a:gd name="connsiteX468" fmla="*/ 2929252 w 6364927"/>
              <a:gd name="connsiteY468" fmla="*/ 379976 h 5552421"/>
              <a:gd name="connsiteX469" fmla="*/ 2973798 w 6364927"/>
              <a:gd name="connsiteY469" fmla="*/ 277809 h 5552421"/>
              <a:gd name="connsiteX470" fmla="*/ 3140035 w 6364927"/>
              <a:gd name="connsiteY470" fmla="*/ 81724 h 5552421"/>
              <a:gd name="connsiteX471" fmla="*/ 3147401 w 6364927"/>
              <a:gd name="connsiteY471" fmla="*/ 106542 h 5552421"/>
              <a:gd name="connsiteX472" fmla="*/ 3234202 w 6364927"/>
              <a:gd name="connsiteY472" fmla="*/ 111757 h 5552421"/>
              <a:gd name="connsiteX473" fmla="*/ 3021704 w 6364927"/>
              <a:gd name="connsiteY473" fmla="*/ 198982 h 5552421"/>
              <a:gd name="connsiteX474" fmla="*/ 2990505 w 6364927"/>
              <a:gd name="connsiteY474" fmla="*/ 196234 h 5552421"/>
              <a:gd name="connsiteX475" fmla="*/ 3005107 w 6364927"/>
              <a:gd name="connsiteY475" fmla="*/ 182875 h 5552421"/>
              <a:gd name="connsiteX476" fmla="*/ 3039686 w 6364927"/>
              <a:gd name="connsiteY476" fmla="*/ 161909 h 5552421"/>
              <a:gd name="connsiteX477" fmla="*/ 3129995 w 6364927"/>
              <a:gd name="connsiteY477" fmla="*/ 98624 h 5552421"/>
              <a:gd name="connsiteX478" fmla="*/ 3139834 w 6364927"/>
              <a:gd name="connsiteY478" fmla="*/ 84371 h 5552421"/>
              <a:gd name="connsiteX479" fmla="*/ 3093889 w 6364927"/>
              <a:gd name="connsiteY479" fmla="*/ 0 h 5552421"/>
              <a:gd name="connsiteX480" fmla="*/ 3105597 w 6364927"/>
              <a:gd name="connsiteY480" fmla="*/ 4456 h 5552421"/>
              <a:gd name="connsiteX481" fmla="*/ 3152592 w 6364927"/>
              <a:gd name="connsiteY481" fmla="*/ 16960 h 5552421"/>
              <a:gd name="connsiteX482" fmla="*/ 3151171 w 6364927"/>
              <a:gd name="connsiteY482" fmla="*/ 22196 h 5552421"/>
              <a:gd name="connsiteX483" fmla="*/ 3139499 w 6364927"/>
              <a:gd name="connsiteY483" fmla="*/ 69021 h 5552421"/>
              <a:gd name="connsiteX484" fmla="*/ 3131932 w 6364927"/>
              <a:gd name="connsiteY484" fmla="*/ 58181 h 5552421"/>
              <a:gd name="connsiteX485" fmla="*/ 3111955 w 6364927"/>
              <a:gd name="connsiteY485" fmla="*/ 45825 h 5552421"/>
              <a:gd name="connsiteX486" fmla="*/ 3076016 w 6364927"/>
              <a:gd name="connsiteY486" fmla="*/ 24824 h 555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Lst>
            <a:rect l="l" t="t" r="r" b="b"/>
            <a:pathLst>
              <a:path w="6364927" h="5552421">
                <a:moveTo>
                  <a:pt x="6255989" y="5288703"/>
                </a:moveTo>
                <a:lnTo>
                  <a:pt x="6256633" y="5289197"/>
                </a:lnTo>
                <a:cubicBezTo>
                  <a:pt x="6263495" y="5292872"/>
                  <a:pt x="6270356" y="5296547"/>
                  <a:pt x="6273669" y="5302275"/>
                </a:cubicBezTo>
                <a:cubicBezTo>
                  <a:pt x="6284143" y="5342078"/>
                  <a:pt x="6307550" y="5328541"/>
                  <a:pt x="6338341" y="5305638"/>
                </a:cubicBezTo>
                <a:lnTo>
                  <a:pt x="6353495" y="5296297"/>
                </a:lnTo>
                <a:lnTo>
                  <a:pt x="6364927" y="5316029"/>
                </a:lnTo>
                <a:lnTo>
                  <a:pt x="6361174" y="5318389"/>
                </a:lnTo>
                <a:cubicBezTo>
                  <a:pt x="6342548" y="5332147"/>
                  <a:pt x="6326365" y="5347268"/>
                  <a:pt x="6311999" y="5363376"/>
                </a:cubicBezTo>
                <a:lnTo>
                  <a:pt x="6278329" y="5408157"/>
                </a:lnTo>
                <a:lnTo>
                  <a:pt x="6275149" y="5406491"/>
                </a:lnTo>
                <a:cubicBezTo>
                  <a:pt x="6255920" y="5398897"/>
                  <a:pt x="6238552" y="5401931"/>
                  <a:pt x="6228626" y="5438500"/>
                </a:cubicBezTo>
                <a:cubicBezTo>
                  <a:pt x="6224216" y="5459999"/>
                  <a:pt x="6210982" y="5481941"/>
                  <a:pt x="6193338" y="5476400"/>
                </a:cubicBezTo>
                <a:cubicBezTo>
                  <a:pt x="6171284" y="5471081"/>
                  <a:pt x="6184516" y="5443820"/>
                  <a:pt x="6184516" y="5427640"/>
                </a:cubicBezTo>
                <a:cubicBezTo>
                  <a:pt x="6184516" y="5378659"/>
                  <a:pt x="6206572" y="5335440"/>
                  <a:pt x="6241860" y="5319261"/>
                </a:cubicBezTo>
                <a:cubicBezTo>
                  <a:pt x="6257299" y="5311171"/>
                  <a:pt x="6258401" y="5300311"/>
                  <a:pt x="6256196" y="5289451"/>
                </a:cubicBezTo>
                <a:close/>
                <a:moveTo>
                  <a:pt x="2968165" y="245883"/>
                </a:moveTo>
                <a:lnTo>
                  <a:pt x="2986957" y="259205"/>
                </a:lnTo>
                <a:cubicBezTo>
                  <a:pt x="2998992" y="273264"/>
                  <a:pt x="3008929" y="290447"/>
                  <a:pt x="3033442" y="283914"/>
                </a:cubicBezTo>
                <a:cubicBezTo>
                  <a:pt x="3002083" y="327528"/>
                  <a:pt x="2994388" y="378857"/>
                  <a:pt x="2956404" y="411016"/>
                </a:cubicBezTo>
                <a:cubicBezTo>
                  <a:pt x="3027513" y="436134"/>
                  <a:pt x="3063853" y="369257"/>
                  <a:pt x="3117671" y="343228"/>
                </a:cubicBezTo>
                <a:cubicBezTo>
                  <a:pt x="3145683" y="327028"/>
                  <a:pt x="3178115" y="328654"/>
                  <a:pt x="3210547" y="330280"/>
                </a:cubicBezTo>
                <a:cubicBezTo>
                  <a:pt x="3265814" y="328890"/>
                  <a:pt x="3202218" y="380956"/>
                  <a:pt x="3243292" y="397967"/>
                </a:cubicBezTo>
                <a:cubicBezTo>
                  <a:pt x="3263923" y="401323"/>
                  <a:pt x="3212312" y="431170"/>
                  <a:pt x="3193322" y="452344"/>
                </a:cubicBezTo>
                <a:cubicBezTo>
                  <a:pt x="3190926" y="458825"/>
                  <a:pt x="3181333" y="464373"/>
                  <a:pt x="3176728" y="467036"/>
                </a:cubicBezTo>
                <a:cubicBezTo>
                  <a:pt x="3143540" y="496421"/>
                  <a:pt x="3097103" y="502895"/>
                  <a:pt x="3081773" y="562716"/>
                </a:cubicBezTo>
                <a:cubicBezTo>
                  <a:pt x="3068460" y="626467"/>
                  <a:pt x="3058871" y="642204"/>
                  <a:pt x="3134961" y="644059"/>
                </a:cubicBezTo>
                <a:cubicBezTo>
                  <a:pt x="3176602" y="640359"/>
                  <a:pt x="3231873" y="649159"/>
                  <a:pt x="3233513" y="673688"/>
                </a:cubicBezTo>
                <a:cubicBezTo>
                  <a:pt x="3235408" y="709281"/>
                  <a:pt x="3263043" y="713681"/>
                  <a:pt x="3288282" y="724562"/>
                </a:cubicBezTo>
                <a:cubicBezTo>
                  <a:pt x="3372638" y="762402"/>
                  <a:pt x="3379263" y="773857"/>
                  <a:pt x="3337558" y="864218"/>
                </a:cubicBezTo>
                <a:cubicBezTo>
                  <a:pt x="3332953" y="866881"/>
                  <a:pt x="3335162" y="870700"/>
                  <a:pt x="3337370" y="874518"/>
                </a:cubicBezTo>
                <a:cubicBezTo>
                  <a:pt x="3408287" y="899747"/>
                  <a:pt x="3410116" y="913976"/>
                  <a:pt x="3344120" y="962335"/>
                </a:cubicBezTo>
                <a:cubicBezTo>
                  <a:pt x="3318125" y="982464"/>
                  <a:pt x="3320145" y="996583"/>
                  <a:pt x="3319577" y="1017294"/>
                </a:cubicBezTo>
                <a:cubicBezTo>
                  <a:pt x="3327463" y="1063689"/>
                  <a:pt x="3333332" y="1106155"/>
                  <a:pt x="3288347" y="1147458"/>
                </a:cubicBezTo>
                <a:cubicBezTo>
                  <a:pt x="3269798" y="1169395"/>
                  <a:pt x="3289861" y="1193461"/>
                  <a:pt x="3305699" y="1209780"/>
                </a:cubicBezTo>
                <a:cubicBezTo>
                  <a:pt x="3319137" y="1222390"/>
                  <a:pt x="3339960" y="1225635"/>
                  <a:pt x="3348793" y="1240909"/>
                </a:cubicBezTo>
                <a:cubicBezTo>
                  <a:pt x="3375481" y="1276430"/>
                  <a:pt x="3405513" y="1274349"/>
                  <a:pt x="3443497" y="1242190"/>
                </a:cubicBezTo>
                <a:cubicBezTo>
                  <a:pt x="3471508" y="1225990"/>
                  <a:pt x="3487914" y="1221597"/>
                  <a:pt x="3517378" y="1240227"/>
                </a:cubicBezTo>
                <a:cubicBezTo>
                  <a:pt x="3549242" y="1262563"/>
                  <a:pt x="3589936" y="1289985"/>
                  <a:pt x="3646343" y="1257363"/>
                </a:cubicBezTo>
                <a:cubicBezTo>
                  <a:pt x="3679151" y="1238389"/>
                  <a:pt x="3683188" y="1256437"/>
                  <a:pt x="3673411" y="1282474"/>
                </a:cubicBezTo>
                <a:cubicBezTo>
                  <a:pt x="3671014" y="1288955"/>
                  <a:pt x="3663630" y="1298321"/>
                  <a:pt x="3675051" y="1307003"/>
                </a:cubicBezTo>
                <a:lnTo>
                  <a:pt x="3740667" y="1269055"/>
                </a:lnTo>
                <a:cubicBezTo>
                  <a:pt x="3741993" y="1325359"/>
                  <a:pt x="3695747" y="1331721"/>
                  <a:pt x="3665336" y="1344214"/>
                </a:cubicBezTo>
                <a:cubicBezTo>
                  <a:pt x="3639529" y="1354043"/>
                  <a:pt x="3625523" y="1362144"/>
                  <a:pt x="3620350" y="1385517"/>
                </a:cubicBezTo>
                <a:cubicBezTo>
                  <a:pt x="3612778" y="1405183"/>
                  <a:pt x="3631012" y="1415020"/>
                  <a:pt x="3642434" y="1423702"/>
                </a:cubicBezTo>
                <a:cubicBezTo>
                  <a:pt x="3674360" y="1457213"/>
                  <a:pt x="3718021" y="1467631"/>
                  <a:pt x="3770892" y="1472724"/>
                </a:cubicBezTo>
                <a:cubicBezTo>
                  <a:pt x="3740292" y="1495516"/>
                  <a:pt x="3709881" y="1508008"/>
                  <a:pt x="3684074" y="1517837"/>
                </a:cubicBezTo>
                <a:cubicBezTo>
                  <a:pt x="3688114" y="1546074"/>
                  <a:pt x="3720922" y="1527100"/>
                  <a:pt x="3736569" y="1543530"/>
                </a:cubicBezTo>
                <a:cubicBezTo>
                  <a:pt x="3708177" y="1570140"/>
                  <a:pt x="3679786" y="1596750"/>
                  <a:pt x="3651203" y="1623473"/>
                </a:cubicBezTo>
                <a:cubicBezTo>
                  <a:pt x="3644202" y="1632617"/>
                  <a:pt x="3620983" y="1635854"/>
                  <a:pt x="3629816" y="1651128"/>
                </a:cubicBezTo>
                <a:cubicBezTo>
                  <a:pt x="3631644" y="1665357"/>
                  <a:pt x="3648050" y="1660964"/>
                  <a:pt x="3661868" y="1663165"/>
                </a:cubicBezTo>
                <a:cubicBezTo>
                  <a:pt x="3686915" y="1674157"/>
                  <a:pt x="3724328" y="1652520"/>
                  <a:pt x="3751776" y="1667219"/>
                </a:cubicBezTo>
                <a:cubicBezTo>
                  <a:pt x="3737202" y="1696030"/>
                  <a:pt x="3695181" y="1710141"/>
                  <a:pt x="3687612" y="1739996"/>
                </a:cubicBezTo>
                <a:cubicBezTo>
                  <a:pt x="3715624" y="1723797"/>
                  <a:pt x="3741239" y="1714078"/>
                  <a:pt x="3762629" y="1696612"/>
                </a:cubicBezTo>
                <a:cubicBezTo>
                  <a:pt x="3795817" y="1667227"/>
                  <a:pt x="3813104" y="1708185"/>
                  <a:pt x="3840927" y="1702285"/>
                </a:cubicBezTo>
                <a:cubicBezTo>
                  <a:pt x="3857333" y="1697893"/>
                  <a:pt x="3847364" y="1724041"/>
                  <a:pt x="3842380" y="1737114"/>
                </a:cubicBezTo>
                <a:cubicBezTo>
                  <a:pt x="3824650" y="1793229"/>
                  <a:pt x="3826164" y="1839232"/>
                  <a:pt x="3909639" y="1831721"/>
                </a:cubicBezTo>
                <a:cubicBezTo>
                  <a:pt x="3873675" y="1877998"/>
                  <a:pt x="3817648" y="1900209"/>
                  <a:pt x="3790897" y="1951348"/>
                </a:cubicBezTo>
                <a:cubicBezTo>
                  <a:pt x="3835315" y="1930756"/>
                  <a:pt x="3870519" y="1905301"/>
                  <a:pt x="3906107" y="1879624"/>
                </a:cubicBezTo>
                <a:cubicBezTo>
                  <a:pt x="3939295" y="1850239"/>
                  <a:pt x="3976707" y="1828602"/>
                  <a:pt x="4018349" y="1824902"/>
                </a:cubicBezTo>
                <a:cubicBezTo>
                  <a:pt x="4034754" y="1820510"/>
                  <a:pt x="4059990" y="1821202"/>
                  <a:pt x="4064218" y="1839139"/>
                </a:cubicBezTo>
                <a:cubicBezTo>
                  <a:pt x="4066047" y="1853368"/>
                  <a:pt x="4045228" y="1860312"/>
                  <a:pt x="4033239" y="1872342"/>
                </a:cubicBezTo>
                <a:cubicBezTo>
                  <a:pt x="3993238" y="1900571"/>
                  <a:pt x="3949009" y="1910864"/>
                  <a:pt x="3911028" y="1953211"/>
                </a:cubicBezTo>
                <a:cubicBezTo>
                  <a:pt x="3962071" y="1944074"/>
                  <a:pt x="4008508" y="1937600"/>
                  <a:pt x="4052546" y="1927419"/>
                </a:cubicBezTo>
                <a:cubicBezTo>
                  <a:pt x="4070968" y="1926955"/>
                  <a:pt x="4089582" y="1926381"/>
                  <a:pt x="4093811" y="1944319"/>
                </a:cubicBezTo>
                <a:cubicBezTo>
                  <a:pt x="4097848" y="1962366"/>
                  <a:pt x="4086050" y="1974284"/>
                  <a:pt x="4069456" y="1988976"/>
                </a:cubicBezTo>
                <a:cubicBezTo>
                  <a:pt x="4052863" y="2003669"/>
                  <a:pt x="4041253" y="2005287"/>
                  <a:pt x="4032420" y="1990014"/>
                </a:cubicBezTo>
                <a:cubicBezTo>
                  <a:pt x="4023587" y="1974740"/>
                  <a:pt x="4011598" y="1986770"/>
                  <a:pt x="4004597" y="1995914"/>
                </a:cubicBezTo>
                <a:cubicBezTo>
                  <a:pt x="3980054" y="2050872"/>
                  <a:pt x="3931220" y="2063827"/>
                  <a:pt x="3875381" y="2075738"/>
                </a:cubicBezTo>
                <a:lnTo>
                  <a:pt x="3879798" y="2083375"/>
                </a:lnTo>
                <a:cubicBezTo>
                  <a:pt x="3889011" y="2088239"/>
                  <a:pt x="3900428" y="2086731"/>
                  <a:pt x="3904845" y="2094368"/>
                </a:cubicBezTo>
                <a:cubicBezTo>
                  <a:pt x="3944975" y="2152689"/>
                  <a:pt x="4005226" y="2138226"/>
                  <a:pt x="4068638" y="2106649"/>
                </a:cubicBezTo>
                <a:cubicBezTo>
                  <a:pt x="4080055" y="2105141"/>
                  <a:pt x="4089648" y="2099593"/>
                  <a:pt x="4112675" y="2096467"/>
                </a:cubicBezTo>
                <a:cubicBezTo>
                  <a:pt x="4091668" y="2113711"/>
                  <a:pt x="4088701" y="2130715"/>
                  <a:pt x="4070278" y="2131178"/>
                </a:cubicBezTo>
                <a:cubicBezTo>
                  <a:pt x="4054064" y="2135460"/>
                  <a:pt x="4035262" y="2146334"/>
                  <a:pt x="4041887" y="2157789"/>
                </a:cubicBezTo>
                <a:cubicBezTo>
                  <a:pt x="4046365" y="2176600"/>
                  <a:pt x="4065167" y="2165726"/>
                  <a:pt x="4079365" y="2157515"/>
                </a:cubicBezTo>
                <a:cubicBezTo>
                  <a:pt x="4116590" y="2146179"/>
                  <a:pt x="4151606" y="2131023"/>
                  <a:pt x="4186622" y="2115868"/>
                </a:cubicBezTo>
                <a:cubicBezTo>
                  <a:pt x="4212238" y="2106149"/>
                  <a:pt x="4249842" y="2084402"/>
                  <a:pt x="4265300" y="2111130"/>
                </a:cubicBezTo>
                <a:cubicBezTo>
                  <a:pt x="4285363" y="2135197"/>
                  <a:pt x="4243154" y="2159607"/>
                  <a:pt x="4224164" y="2180781"/>
                </a:cubicBezTo>
                <a:lnTo>
                  <a:pt x="4219367" y="2183555"/>
                </a:lnTo>
                <a:cubicBezTo>
                  <a:pt x="4235205" y="2199874"/>
                  <a:pt x="4275398" y="2171533"/>
                  <a:pt x="4269654" y="2205428"/>
                </a:cubicBezTo>
                <a:cubicBezTo>
                  <a:pt x="4263914" y="2249513"/>
                  <a:pt x="4272747" y="2264787"/>
                  <a:pt x="4323981" y="2255539"/>
                </a:cubicBezTo>
                <a:cubicBezTo>
                  <a:pt x="4335399" y="2254031"/>
                  <a:pt x="4354009" y="2243268"/>
                  <a:pt x="4348837" y="2266642"/>
                </a:cubicBezTo>
                <a:cubicBezTo>
                  <a:pt x="4350857" y="2280761"/>
                  <a:pt x="4352689" y="2305178"/>
                  <a:pt x="4322466" y="2307371"/>
                </a:cubicBezTo>
                <a:cubicBezTo>
                  <a:pt x="4267006" y="2308871"/>
                  <a:pt x="4240444" y="2349711"/>
                  <a:pt x="4198046" y="2384422"/>
                </a:cubicBezTo>
                <a:cubicBezTo>
                  <a:pt x="4243912" y="2388470"/>
                  <a:pt x="4283725" y="2370540"/>
                  <a:pt x="4296787" y="2403751"/>
                </a:cubicBezTo>
                <a:lnTo>
                  <a:pt x="4348397" y="2373903"/>
                </a:lnTo>
                <a:cubicBezTo>
                  <a:pt x="4322402" y="2394032"/>
                  <a:pt x="4368084" y="2418569"/>
                  <a:pt x="4335276" y="2437543"/>
                </a:cubicBezTo>
                <a:cubicBezTo>
                  <a:pt x="4332308" y="2454546"/>
                  <a:pt x="4341142" y="2469819"/>
                  <a:pt x="4338365" y="2486712"/>
                </a:cubicBezTo>
                <a:cubicBezTo>
                  <a:pt x="4343036" y="2505413"/>
                  <a:pt x="4358306" y="2542441"/>
                  <a:pt x="4316285" y="2556552"/>
                </a:cubicBezTo>
                <a:cubicBezTo>
                  <a:pt x="4285873" y="2569045"/>
                  <a:pt x="4262274" y="2582693"/>
                  <a:pt x="4240888" y="2610348"/>
                </a:cubicBezTo>
                <a:cubicBezTo>
                  <a:pt x="4303540" y="2599592"/>
                  <a:pt x="4364551" y="2564308"/>
                  <a:pt x="4427203" y="2553552"/>
                </a:cubicBezTo>
                <a:cubicBezTo>
                  <a:pt x="4383478" y="2629795"/>
                  <a:pt x="4297232" y="2664387"/>
                  <a:pt x="4235652" y="2720383"/>
                </a:cubicBezTo>
                <a:cubicBezTo>
                  <a:pt x="4258683" y="2727446"/>
                  <a:pt x="4267892" y="2722120"/>
                  <a:pt x="4279690" y="2710202"/>
                </a:cubicBezTo>
                <a:cubicBezTo>
                  <a:pt x="4310481" y="2687298"/>
                  <a:pt x="4334268" y="2663350"/>
                  <a:pt x="4367076" y="2644377"/>
                </a:cubicBezTo>
                <a:cubicBezTo>
                  <a:pt x="4395279" y="2628065"/>
                  <a:pt x="4437677" y="2593355"/>
                  <a:pt x="4442978" y="2656531"/>
                </a:cubicBezTo>
                <a:cubicBezTo>
                  <a:pt x="4442410" y="2677242"/>
                  <a:pt x="4460645" y="2687079"/>
                  <a:pt x="4486072" y="2687661"/>
                </a:cubicBezTo>
                <a:cubicBezTo>
                  <a:pt x="4523108" y="2686623"/>
                  <a:pt x="4557557" y="2692178"/>
                  <a:pt x="4601407" y="2692297"/>
                </a:cubicBezTo>
                <a:cubicBezTo>
                  <a:pt x="4582416" y="2713471"/>
                  <a:pt x="4556421" y="2733600"/>
                  <a:pt x="4593078" y="2742974"/>
                </a:cubicBezTo>
                <a:cubicBezTo>
                  <a:pt x="4620713" y="2747374"/>
                  <a:pt x="4634907" y="2728974"/>
                  <a:pt x="4656110" y="2721807"/>
                </a:cubicBezTo>
                <a:cubicBezTo>
                  <a:pt x="4695730" y="2703989"/>
                  <a:pt x="4740528" y="2672986"/>
                  <a:pt x="4765007" y="2704689"/>
                </a:cubicBezTo>
                <a:cubicBezTo>
                  <a:pt x="4783937" y="2726353"/>
                  <a:pt x="4739140" y="2757356"/>
                  <a:pt x="4722358" y="2782348"/>
                </a:cubicBezTo>
                <a:cubicBezTo>
                  <a:pt x="4696175" y="2812778"/>
                  <a:pt x="4676805" y="2844363"/>
                  <a:pt x="4734472" y="2846680"/>
                </a:cubicBezTo>
                <a:cubicBezTo>
                  <a:pt x="4706081" y="2873291"/>
                  <a:pt x="4669044" y="2874328"/>
                  <a:pt x="4642861" y="2904758"/>
                </a:cubicBezTo>
                <a:cubicBezTo>
                  <a:pt x="4730372" y="2915294"/>
                  <a:pt x="4814223" y="2887183"/>
                  <a:pt x="4895489" y="2875854"/>
                </a:cubicBezTo>
                <a:cubicBezTo>
                  <a:pt x="4894921" y="2896564"/>
                  <a:pt x="4871322" y="2910212"/>
                  <a:pt x="4870946" y="2930812"/>
                </a:cubicBezTo>
                <a:cubicBezTo>
                  <a:pt x="4895552" y="2916582"/>
                  <a:pt x="4916326" y="2901701"/>
                  <a:pt x="4945776" y="2889685"/>
                </a:cubicBezTo>
                <a:lnTo>
                  <a:pt x="4957035" y="2885934"/>
                </a:lnTo>
                <a:lnTo>
                  <a:pt x="4964182" y="2898270"/>
                </a:lnTo>
                <a:lnTo>
                  <a:pt x="4907974" y="2974446"/>
                </a:lnTo>
                <a:cubicBezTo>
                  <a:pt x="4841620" y="3070385"/>
                  <a:pt x="4781512" y="3163428"/>
                  <a:pt x="4668984" y="3220863"/>
                </a:cubicBezTo>
                <a:cubicBezTo>
                  <a:pt x="4743437" y="3208378"/>
                  <a:pt x="4795803" y="3147520"/>
                  <a:pt x="4879147" y="3151294"/>
                </a:cubicBezTo>
                <a:cubicBezTo>
                  <a:pt x="4841735" y="3172931"/>
                  <a:pt x="4811073" y="3184549"/>
                  <a:pt x="4780915" y="3208104"/>
                </a:cubicBezTo>
                <a:cubicBezTo>
                  <a:pt x="4747915" y="3227189"/>
                  <a:pt x="4694035" y="3242044"/>
                  <a:pt x="4702550" y="3278903"/>
                </a:cubicBezTo>
                <a:cubicBezTo>
                  <a:pt x="4708799" y="3310958"/>
                  <a:pt x="4762426" y="3285040"/>
                  <a:pt x="4794858" y="3286666"/>
                </a:cubicBezTo>
                <a:cubicBezTo>
                  <a:pt x="4834103" y="3289447"/>
                  <a:pt x="4892526" y="3260755"/>
                  <a:pt x="4897827" y="3323931"/>
                </a:cubicBezTo>
                <a:cubicBezTo>
                  <a:pt x="4899847" y="3338050"/>
                  <a:pt x="4921046" y="3320694"/>
                  <a:pt x="4935244" y="3312484"/>
                </a:cubicBezTo>
                <a:cubicBezTo>
                  <a:pt x="4963063" y="3296394"/>
                  <a:pt x="4996063" y="3277310"/>
                  <a:pt x="5037705" y="3273610"/>
                </a:cubicBezTo>
                <a:cubicBezTo>
                  <a:pt x="5016126" y="3301376"/>
                  <a:pt x="5004141" y="3323594"/>
                  <a:pt x="4984959" y="3344879"/>
                </a:cubicBezTo>
                <a:cubicBezTo>
                  <a:pt x="4960984" y="3379127"/>
                  <a:pt x="4976822" y="3395445"/>
                  <a:pt x="5010891" y="3411411"/>
                </a:cubicBezTo>
                <a:cubicBezTo>
                  <a:pt x="5045343" y="3427155"/>
                  <a:pt x="5105407" y="3422992"/>
                  <a:pt x="5110896" y="3475869"/>
                </a:cubicBezTo>
                <a:cubicBezTo>
                  <a:pt x="5123832" y="3530554"/>
                  <a:pt x="5155124" y="3563412"/>
                  <a:pt x="5224781" y="3553701"/>
                </a:cubicBezTo>
                <a:cubicBezTo>
                  <a:pt x="5231786" y="3554746"/>
                  <a:pt x="5238599" y="3555901"/>
                  <a:pt x="5245412" y="3557057"/>
                </a:cubicBezTo>
                <a:cubicBezTo>
                  <a:pt x="5291281" y="3571293"/>
                  <a:pt x="5245035" y="3577657"/>
                  <a:pt x="5240051" y="3590730"/>
                </a:cubicBezTo>
                <a:lnTo>
                  <a:pt x="5244468" y="3598367"/>
                </a:lnTo>
                <a:cubicBezTo>
                  <a:pt x="5251281" y="3599523"/>
                  <a:pt x="5251281" y="3599523"/>
                  <a:pt x="5258285" y="3600567"/>
                </a:cubicBezTo>
                <a:lnTo>
                  <a:pt x="5260494" y="3604385"/>
                </a:lnTo>
                <a:cubicBezTo>
                  <a:pt x="5215696" y="3635389"/>
                  <a:pt x="5170899" y="3666392"/>
                  <a:pt x="5130898" y="3694621"/>
                </a:cubicBezTo>
                <a:cubicBezTo>
                  <a:pt x="5176956" y="3698558"/>
                  <a:pt x="5176956" y="3698558"/>
                  <a:pt x="5164591" y="3731187"/>
                </a:cubicBezTo>
                <a:cubicBezTo>
                  <a:pt x="5142445" y="3779664"/>
                  <a:pt x="5153866" y="3788346"/>
                  <a:pt x="5202892" y="3775279"/>
                </a:cubicBezTo>
                <a:cubicBezTo>
                  <a:pt x="5251534" y="3762434"/>
                  <a:pt x="5271409" y="3796801"/>
                  <a:pt x="5301253" y="3805019"/>
                </a:cubicBezTo>
                <a:cubicBezTo>
                  <a:pt x="5308066" y="3806174"/>
                  <a:pt x="5305670" y="3812656"/>
                  <a:pt x="5305670" y="3812656"/>
                </a:cubicBezTo>
                <a:cubicBezTo>
                  <a:pt x="5282075" y="3836492"/>
                  <a:pt x="5302325" y="3850259"/>
                  <a:pt x="5311159" y="3865533"/>
                </a:cubicBezTo>
                <a:cubicBezTo>
                  <a:pt x="5318225" y="3877751"/>
                  <a:pt x="5322642" y="3885388"/>
                  <a:pt x="5308444" y="3893599"/>
                </a:cubicBezTo>
                <a:cubicBezTo>
                  <a:pt x="5247625" y="3928773"/>
                  <a:pt x="5281506" y="3955039"/>
                  <a:pt x="5303589" y="3993223"/>
                </a:cubicBezTo>
                <a:cubicBezTo>
                  <a:pt x="5331099" y="3921262"/>
                  <a:pt x="5378230" y="3970439"/>
                  <a:pt x="5422835" y="3939547"/>
                </a:cubicBezTo>
                <a:cubicBezTo>
                  <a:pt x="5396084" y="3990686"/>
                  <a:pt x="5371730" y="4035345"/>
                  <a:pt x="5391605" y="4069711"/>
                </a:cubicBezTo>
                <a:cubicBezTo>
                  <a:pt x="5411292" y="4114377"/>
                  <a:pt x="5387505" y="4138324"/>
                  <a:pt x="5354509" y="4167598"/>
                </a:cubicBezTo>
                <a:cubicBezTo>
                  <a:pt x="5345108" y="4173035"/>
                  <a:pt x="5330910" y="4181246"/>
                  <a:pt x="5333118" y="4185064"/>
                </a:cubicBezTo>
                <a:cubicBezTo>
                  <a:pt x="5331795" y="4236785"/>
                  <a:pt x="5285549" y="4243149"/>
                  <a:pt x="5259930" y="4242678"/>
                </a:cubicBezTo>
                <a:cubicBezTo>
                  <a:pt x="5220685" y="4239897"/>
                  <a:pt x="5215512" y="4263271"/>
                  <a:pt x="5217533" y="4277389"/>
                </a:cubicBezTo>
                <a:cubicBezTo>
                  <a:pt x="5212360" y="4300763"/>
                  <a:pt x="5211600" y="4321585"/>
                  <a:pt x="5224850" y="4344495"/>
                </a:cubicBezTo>
                <a:cubicBezTo>
                  <a:pt x="5286242" y="4298800"/>
                  <a:pt x="5353502" y="4295570"/>
                  <a:pt x="5422967" y="4285970"/>
                </a:cubicBezTo>
                <a:cubicBezTo>
                  <a:pt x="5401074" y="4345510"/>
                  <a:pt x="5412116" y="4364603"/>
                  <a:pt x="5472621" y="4361203"/>
                </a:cubicBezTo>
                <a:cubicBezTo>
                  <a:pt x="5498048" y="4361785"/>
                  <a:pt x="5521267" y="4358547"/>
                  <a:pt x="5544486" y="4355310"/>
                </a:cubicBezTo>
                <a:cubicBezTo>
                  <a:pt x="5555904" y="4353803"/>
                  <a:pt x="5577106" y="4346636"/>
                  <a:pt x="5585939" y="4361910"/>
                </a:cubicBezTo>
                <a:cubicBezTo>
                  <a:pt x="5587576" y="4376251"/>
                  <a:pt x="5573570" y="4384351"/>
                  <a:pt x="5568778" y="4397313"/>
                </a:cubicBezTo>
                <a:cubicBezTo>
                  <a:pt x="5542215" y="4438153"/>
                  <a:pt x="5493001" y="4461520"/>
                  <a:pt x="5456849" y="4518096"/>
                </a:cubicBezTo>
                <a:cubicBezTo>
                  <a:pt x="5560449" y="4447990"/>
                  <a:pt x="5654648" y="4383321"/>
                  <a:pt x="5750484" y="4332992"/>
                </a:cubicBezTo>
                <a:cubicBezTo>
                  <a:pt x="5756921" y="4354747"/>
                  <a:pt x="5769983" y="4387957"/>
                  <a:pt x="5751181" y="4398831"/>
                </a:cubicBezTo>
                <a:cubicBezTo>
                  <a:pt x="5701779" y="4432497"/>
                  <a:pt x="5723294" y="4491393"/>
                  <a:pt x="5669284" y="4517533"/>
                </a:cubicBezTo>
                <a:cubicBezTo>
                  <a:pt x="5732127" y="4506666"/>
                  <a:pt x="5732127" y="4506666"/>
                  <a:pt x="5742221" y="4556880"/>
                </a:cubicBezTo>
                <a:cubicBezTo>
                  <a:pt x="5758818" y="4650212"/>
                  <a:pt x="5770176" y="4745556"/>
                  <a:pt x="5790744" y="4835572"/>
                </a:cubicBezTo>
                <a:cubicBezTo>
                  <a:pt x="5794405" y="4874220"/>
                  <a:pt x="5808034" y="4886719"/>
                  <a:pt x="5850432" y="4852009"/>
                </a:cubicBezTo>
                <a:cubicBezTo>
                  <a:pt x="5878823" y="4825398"/>
                  <a:pt x="5916427" y="4803650"/>
                  <a:pt x="5949235" y="4784676"/>
                </a:cubicBezTo>
                <a:cubicBezTo>
                  <a:pt x="5984381" y="4856071"/>
                  <a:pt x="5900906" y="4863583"/>
                  <a:pt x="5856113" y="4904775"/>
                </a:cubicBezTo>
                <a:cubicBezTo>
                  <a:pt x="5904567" y="4902230"/>
                  <a:pt x="5937375" y="4883256"/>
                  <a:pt x="5979396" y="4869145"/>
                </a:cubicBezTo>
                <a:cubicBezTo>
                  <a:pt x="5964443" y="4908367"/>
                  <a:pt x="5924630" y="4926296"/>
                  <a:pt x="5894030" y="4949088"/>
                </a:cubicBezTo>
                <a:cubicBezTo>
                  <a:pt x="5924254" y="4946896"/>
                  <a:pt x="5956682" y="4938333"/>
                  <a:pt x="5989176" y="4951133"/>
                </a:cubicBezTo>
                <a:cubicBezTo>
                  <a:pt x="5979395" y="4966981"/>
                  <a:pt x="5972014" y="4986536"/>
                  <a:pt x="5953404" y="4997299"/>
                </a:cubicBezTo>
                <a:cubicBezTo>
                  <a:pt x="5878575" y="5030384"/>
                  <a:pt x="5898449" y="5064750"/>
                  <a:pt x="5924949" y="5110571"/>
                </a:cubicBezTo>
                <a:cubicBezTo>
                  <a:pt x="5953341" y="5083961"/>
                  <a:pt x="5983748" y="5061279"/>
                  <a:pt x="6012332" y="5034558"/>
                </a:cubicBezTo>
                <a:cubicBezTo>
                  <a:pt x="6045328" y="5005284"/>
                  <a:pt x="6072399" y="5040583"/>
                  <a:pt x="6102619" y="5028202"/>
                </a:cubicBezTo>
                <a:cubicBezTo>
                  <a:pt x="6119025" y="5023809"/>
                  <a:pt x="6113849" y="5036994"/>
                  <a:pt x="6113661" y="5047294"/>
                </a:cubicBezTo>
                <a:cubicBezTo>
                  <a:pt x="6091702" y="5085471"/>
                  <a:pt x="6093155" y="5120300"/>
                  <a:pt x="6113030" y="5154666"/>
                </a:cubicBezTo>
                <a:cubicBezTo>
                  <a:pt x="6130696" y="5185214"/>
                  <a:pt x="6164577" y="5211480"/>
                  <a:pt x="6163821" y="5242490"/>
                </a:cubicBezTo>
                <a:cubicBezTo>
                  <a:pt x="6162796" y="5259644"/>
                  <a:pt x="6166026" y="5268604"/>
                  <a:pt x="6171695" y="5272825"/>
                </a:cubicBezTo>
                <a:lnTo>
                  <a:pt x="6171960" y="5272847"/>
                </a:lnTo>
                <a:lnTo>
                  <a:pt x="6160393" y="5281399"/>
                </a:lnTo>
                <a:cubicBezTo>
                  <a:pt x="6153639" y="5289783"/>
                  <a:pt x="6148125" y="5301641"/>
                  <a:pt x="6144817" y="5319261"/>
                </a:cubicBezTo>
                <a:cubicBezTo>
                  <a:pt x="6135995" y="5243240"/>
                  <a:pt x="6091002" y="5210660"/>
                  <a:pt x="6077770" y="5167441"/>
                </a:cubicBezTo>
                <a:cubicBezTo>
                  <a:pt x="6016015" y="5200022"/>
                  <a:pt x="6051304" y="5259641"/>
                  <a:pt x="6055714" y="5308401"/>
                </a:cubicBezTo>
                <a:cubicBezTo>
                  <a:pt x="6055714" y="5351841"/>
                  <a:pt x="6042481" y="5384421"/>
                  <a:pt x="6011604" y="5405920"/>
                </a:cubicBezTo>
                <a:cubicBezTo>
                  <a:pt x="6011604" y="5411239"/>
                  <a:pt x="6011604" y="5416780"/>
                  <a:pt x="6007193" y="5411239"/>
                </a:cubicBezTo>
                <a:cubicBezTo>
                  <a:pt x="6002782" y="5411239"/>
                  <a:pt x="6007193" y="5405920"/>
                  <a:pt x="6007193" y="5400601"/>
                </a:cubicBezTo>
                <a:cubicBezTo>
                  <a:pt x="6002782" y="5330121"/>
                  <a:pt x="5980727" y="5313942"/>
                  <a:pt x="5923384" y="5340981"/>
                </a:cubicBezTo>
                <a:cubicBezTo>
                  <a:pt x="5910150" y="5286681"/>
                  <a:pt x="5905740" y="5281361"/>
                  <a:pt x="5918972" y="5232602"/>
                </a:cubicBezTo>
                <a:cubicBezTo>
                  <a:pt x="5923384" y="5210660"/>
                  <a:pt x="5918972" y="5205341"/>
                  <a:pt x="5905740" y="5205341"/>
                </a:cubicBezTo>
                <a:cubicBezTo>
                  <a:pt x="5892506" y="5205341"/>
                  <a:pt x="5888095" y="5194481"/>
                  <a:pt x="5879273" y="5183842"/>
                </a:cubicBezTo>
                <a:cubicBezTo>
                  <a:pt x="5835163" y="5129542"/>
                  <a:pt x="5826341" y="5129542"/>
                  <a:pt x="5782230" y="5183842"/>
                </a:cubicBezTo>
                <a:cubicBezTo>
                  <a:pt x="5760176" y="5210660"/>
                  <a:pt x="5738120" y="5243240"/>
                  <a:pt x="5694010" y="5237921"/>
                </a:cubicBezTo>
                <a:cubicBezTo>
                  <a:pt x="5666662" y="5232602"/>
                  <a:pt x="5613729" y="5221742"/>
                  <a:pt x="5591674" y="5281361"/>
                </a:cubicBezTo>
                <a:cubicBezTo>
                  <a:pt x="5582852" y="5254100"/>
                  <a:pt x="5587263" y="5216422"/>
                  <a:pt x="5547564" y="5221742"/>
                </a:cubicBezTo>
                <a:cubicBezTo>
                  <a:pt x="5551975" y="5232602"/>
                  <a:pt x="5556386" y="5237921"/>
                  <a:pt x="5560797" y="5248781"/>
                </a:cubicBezTo>
                <a:cubicBezTo>
                  <a:pt x="5565208" y="5265182"/>
                  <a:pt x="5574030" y="5292000"/>
                  <a:pt x="5556386" y="5303082"/>
                </a:cubicBezTo>
                <a:cubicBezTo>
                  <a:pt x="5538742" y="5308401"/>
                  <a:pt x="5529920" y="5292000"/>
                  <a:pt x="5521098" y="5275821"/>
                </a:cubicBezTo>
                <a:cubicBezTo>
                  <a:pt x="5507864" y="5259641"/>
                  <a:pt x="5503454" y="5237921"/>
                  <a:pt x="5494632" y="5216422"/>
                </a:cubicBezTo>
                <a:cubicBezTo>
                  <a:pt x="5476988" y="5221742"/>
                  <a:pt x="5468165" y="5248781"/>
                  <a:pt x="5450521" y="5243240"/>
                </a:cubicBezTo>
                <a:cubicBezTo>
                  <a:pt x="5446110" y="5205341"/>
                  <a:pt x="5384356" y="5129542"/>
                  <a:pt x="5349068" y="5118682"/>
                </a:cubicBezTo>
                <a:cubicBezTo>
                  <a:pt x="5340246" y="5118682"/>
                  <a:pt x="5327012" y="5113141"/>
                  <a:pt x="5322601" y="5113141"/>
                </a:cubicBezTo>
                <a:cubicBezTo>
                  <a:pt x="5300546" y="5135083"/>
                  <a:pt x="5300546" y="5124001"/>
                  <a:pt x="5296135" y="5096961"/>
                </a:cubicBezTo>
                <a:cubicBezTo>
                  <a:pt x="5278491" y="5015622"/>
                  <a:pt x="5251142" y="4999221"/>
                  <a:pt x="5184977" y="5026482"/>
                </a:cubicBezTo>
                <a:cubicBezTo>
                  <a:pt x="5176155" y="5031801"/>
                  <a:pt x="5162922" y="5037342"/>
                  <a:pt x="5154100" y="5037342"/>
                </a:cubicBezTo>
                <a:cubicBezTo>
                  <a:pt x="5114400" y="5037342"/>
                  <a:pt x="5105578" y="5069922"/>
                  <a:pt x="5109990" y="5107822"/>
                </a:cubicBezTo>
                <a:cubicBezTo>
                  <a:pt x="5114400" y="5145721"/>
                  <a:pt x="5105578" y="5167441"/>
                  <a:pt x="5070290" y="5178301"/>
                </a:cubicBezTo>
                <a:cubicBezTo>
                  <a:pt x="5052646" y="5178301"/>
                  <a:pt x="5017358" y="5194481"/>
                  <a:pt x="5017358" y="5194481"/>
                </a:cubicBezTo>
                <a:cubicBezTo>
                  <a:pt x="4995303" y="5243240"/>
                  <a:pt x="4964426" y="5221742"/>
                  <a:pt x="4937960" y="5205341"/>
                </a:cubicBezTo>
                <a:cubicBezTo>
                  <a:pt x="4933548" y="5254100"/>
                  <a:pt x="4933548" y="5292000"/>
                  <a:pt x="4933548" y="5346522"/>
                </a:cubicBezTo>
                <a:cubicBezTo>
                  <a:pt x="4901789" y="5308401"/>
                  <a:pt x="4853268" y="5308401"/>
                  <a:pt x="4866501" y="5243240"/>
                </a:cubicBezTo>
                <a:cubicBezTo>
                  <a:pt x="4875323" y="5205341"/>
                  <a:pt x="4888556" y="5221742"/>
                  <a:pt x="4901789" y="5232602"/>
                </a:cubicBezTo>
                <a:cubicBezTo>
                  <a:pt x="4906200" y="5200022"/>
                  <a:pt x="4929138" y="5161900"/>
                  <a:pt x="4901789" y="5129542"/>
                </a:cubicBezTo>
                <a:cubicBezTo>
                  <a:pt x="4897378" y="5118682"/>
                  <a:pt x="4884145" y="5096961"/>
                  <a:pt x="4875323" y="5113141"/>
                </a:cubicBezTo>
                <a:cubicBezTo>
                  <a:pt x="4862090" y="5124001"/>
                  <a:pt x="4830330" y="5113141"/>
                  <a:pt x="4844446" y="5156581"/>
                </a:cubicBezTo>
                <a:cubicBezTo>
                  <a:pt x="4853268" y="5172982"/>
                  <a:pt x="4840034" y="5189161"/>
                  <a:pt x="4830330" y="5194481"/>
                </a:cubicBezTo>
                <a:cubicBezTo>
                  <a:pt x="4786220" y="5205341"/>
                  <a:pt x="4759754" y="5237921"/>
                  <a:pt x="4737698" y="5275821"/>
                </a:cubicBezTo>
                <a:cubicBezTo>
                  <a:pt x="4742110" y="5216422"/>
                  <a:pt x="4746521" y="5151262"/>
                  <a:pt x="4750932" y="5086101"/>
                </a:cubicBezTo>
                <a:cubicBezTo>
                  <a:pt x="4724466" y="5096961"/>
                  <a:pt x="4728876" y="5135083"/>
                  <a:pt x="4702410" y="5140402"/>
                </a:cubicBezTo>
                <a:cubicBezTo>
                  <a:pt x="4693588" y="5102502"/>
                  <a:pt x="4680356" y="5064381"/>
                  <a:pt x="4675944" y="5026482"/>
                </a:cubicBezTo>
                <a:cubicBezTo>
                  <a:pt x="4671534" y="4977722"/>
                  <a:pt x="4653889" y="4988582"/>
                  <a:pt x="4636245" y="5010302"/>
                </a:cubicBezTo>
                <a:cubicBezTo>
                  <a:pt x="4627423" y="5021162"/>
                  <a:pt x="4618601" y="5037342"/>
                  <a:pt x="4614190" y="5048202"/>
                </a:cubicBezTo>
                <a:cubicBezTo>
                  <a:pt x="4596546" y="5086101"/>
                  <a:pt x="4578902" y="5102502"/>
                  <a:pt x="4548024" y="5048202"/>
                </a:cubicBezTo>
                <a:cubicBezTo>
                  <a:pt x="4578902" y="5113141"/>
                  <a:pt x="4534792" y="5135083"/>
                  <a:pt x="4512736" y="5151262"/>
                </a:cubicBezTo>
                <a:cubicBezTo>
                  <a:pt x="4490681" y="5167441"/>
                  <a:pt x="4468626" y="5129542"/>
                  <a:pt x="4450982" y="5107822"/>
                </a:cubicBezTo>
                <a:cubicBezTo>
                  <a:pt x="4428926" y="5080560"/>
                  <a:pt x="4405990" y="5075241"/>
                  <a:pt x="4388345" y="5113141"/>
                </a:cubicBezTo>
                <a:cubicBezTo>
                  <a:pt x="4379523" y="5124001"/>
                  <a:pt x="4370701" y="5135083"/>
                  <a:pt x="4361879" y="5151262"/>
                </a:cubicBezTo>
                <a:cubicBezTo>
                  <a:pt x="4348646" y="5096961"/>
                  <a:pt x="4348646" y="5042661"/>
                  <a:pt x="4322180" y="4983041"/>
                </a:cubicBezTo>
                <a:cubicBezTo>
                  <a:pt x="4300124" y="5086101"/>
                  <a:pt x="4370701" y="5200022"/>
                  <a:pt x="4282480" y="5281361"/>
                </a:cubicBezTo>
                <a:cubicBezTo>
                  <a:pt x="4264836" y="5248781"/>
                  <a:pt x="4269248" y="5216422"/>
                  <a:pt x="4269248" y="5183842"/>
                </a:cubicBezTo>
                <a:lnTo>
                  <a:pt x="4269248" y="5086101"/>
                </a:lnTo>
                <a:cubicBezTo>
                  <a:pt x="4242781" y="5129542"/>
                  <a:pt x="4229548" y="5183842"/>
                  <a:pt x="4203082" y="5221742"/>
                </a:cubicBezTo>
                <a:cubicBezTo>
                  <a:pt x="4194260" y="5232602"/>
                  <a:pt x="4185438" y="5243240"/>
                  <a:pt x="4172204" y="5237921"/>
                </a:cubicBezTo>
                <a:cubicBezTo>
                  <a:pt x="4158972" y="5232602"/>
                  <a:pt x="4150150" y="5221742"/>
                  <a:pt x="4145738" y="5205341"/>
                </a:cubicBezTo>
                <a:cubicBezTo>
                  <a:pt x="4141328" y="5183842"/>
                  <a:pt x="4150150" y="5178301"/>
                  <a:pt x="4163382" y="5178301"/>
                </a:cubicBezTo>
                <a:cubicBezTo>
                  <a:pt x="4185438" y="5178301"/>
                  <a:pt x="4181027" y="5161900"/>
                  <a:pt x="4172204" y="5145721"/>
                </a:cubicBezTo>
                <a:cubicBezTo>
                  <a:pt x="4150150" y="5096961"/>
                  <a:pt x="4145738" y="5048202"/>
                  <a:pt x="4172204" y="4999221"/>
                </a:cubicBezTo>
                <a:cubicBezTo>
                  <a:pt x="4167794" y="4999221"/>
                  <a:pt x="4167794" y="4999221"/>
                  <a:pt x="4167794" y="4993901"/>
                </a:cubicBezTo>
                <a:cubicBezTo>
                  <a:pt x="4158972" y="4999221"/>
                  <a:pt x="4150150" y="5010302"/>
                  <a:pt x="4141328" y="5010302"/>
                </a:cubicBezTo>
                <a:cubicBezTo>
                  <a:pt x="4066340" y="5021162"/>
                  <a:pt x="4044285" y="5080560"/>
                  <a:pt x="4044285" y="5161900"/>
                </a:cubicBezTo>
                <a:cubicBezTo>
                  <a:pt x="4044285" y="5167441"/>
                  <a:pt x="4044285" y="5178301"/>
                  <a:pt x="4035463" y="5178301"/>
                </a:cubicBezTo>
                <a:cubicBezTo>
                  <a:pt x="4000175" y="5156581"/>
                  <a:pt x="4048696" y="5102502"/>
                  <a:pt x="4008997" y="5080560"/>
                </a:cubicBezTo>
                <a:cubicBezTo>
                  <a:pt x="3990471" y="5129542"/>
                  <a:pt x="3990471" y="5183842"/>
                  <a:pt x="3977237" y="5232602"/>
                </a:cubicBezTo>
                <a:cubicBezTo>
                  <a:pt x="3972826" y="5265182"/>
                  <a:pt x="3981649" y="5319261"/>
                  <a:pt x="3941949" y="5319261"/>
                </a:cubicBezTo>
                <a:cubicBezTo>
                  <a:pt x="3911072" y="5319261"/>
                  <a:pt x="3915483" y="5265182"/>
                  <a:pt x="3906661" y="5232602"/>
                </a:cubicBezTo>
                <a:cubicBezTo>
                  <a:pt x="3906661" y="5232602"/>
                  <a:pt x="3902250" y="5232602"/>
                  <a:pt x="3897839" y="5227061"/>
                </a:cubicBezTo>
                <a:cubicBezTo>
                  <a:pt x="3889017" y="5248781"/>
                  <a:pt x="3875784" y="5265182"/>
                  <a:pt x="3866962" y="5286681"/>
                </a:cubicBezTo>
                <a:cubicBezTo>
                  <a:pt x="3849318" y="5270501"/>
                  <a:pt x="3866962" y="5248781"/>
                  <a:pt x="3853729" y="5237921"/>
                </a:cubicBezTo>
                <a:cubicBezTo>
                  <a:pt x="3814029" y="5237921"/>
                  <a:pt x="3787563" y="5254100"/>
                  <a:pt x="3787563" y="5303082"/>
                </a:cubicBezTo>
                <a:cubicBezTo>
                  <a:pt x="3783152" y="5357160"/>
                  <a:pt x="3756686" y="5330121"/>
                  <a:pt x="3739042" y="5319261"/>
                </a:cubicBezTo>
                <a:cubicBezTo>
                  <a:pt x="3739042" y="5346522"/>
                  <a:pt x="3747864" y="5368021"/>
                  <a:pt x="3730220" y="5389741"/>
                </a:cubicBezTo>
                <a:cubicBezTo>
                  <a:pt x="3703754" y="5351841"/>
                  <a:pt x="3716987" y="5313942"/>
                  <a:pt x="3734631" y="5286681"/>
                </a:cubicBezTo>
                <a:cubicBezTo>
                  <a:pt x="3769919" y="5232602"/>
                  <a:pt x="3756686" y="5189161"/>
                  <a:pt x="3739042" y="5129542"/>
                </a:cubicBezTo>
                <a:cubicBezTo>
                  <a:pt x="3677287" y="5243240"/>
                  <a:pt x="3668465" y="5248781"/>
                  <a:pt x="3593478" y="5216422"/>
                </a:cubicBezTo>
                <a:cubicBezTo>
                  <a:pt x="3575834" y="5205341"/>
                  <a:pt x="3526430" y="5205341"/>
                  <a:pt x="3535252" y="5161900"/>
                </a:cubicBezTo>
                <a:cubicBezTo>
                  <a:pt x="3544074" y="5124001"/>
                  <a:pt x="3535252" y="5091642"/>
                  <a:pt x="3526430" y="5053743"/>
                </a:cubicBezTo>
                <a:cubicBezTo>
                  <a:pt x="3491142" y="5107822"/>
                  <a:pt x="3508786" y="5178301"/>
                  <a:pt x="3477909" y="5232602"/>
                </a:cubicBezTo>
                <a:cubicBezTo>
                  <a:pt x="3451443" y="5200022"/>
                  <a:pt x="3447032" y="5156581"/>
                  <a:pt x="3442621" y="5113141"/>
                </a:cubicBezTo>
                <a:cubicBezTo>
                  <a:pt x="3438210" y="5075241"/>
                  <a:pt x="3433799" y="5037342"/>
                  <a:pt x="3429388" y="4993901"/>
                </a:cubicBezTo>
                <a:cubicBezTo>
                  <a:pt x="3407332" y="5010302"/>
                  <a:pt x="3416155" y="5026482"/>
                  <a:pt x="3416155" y="5042661"/>
                </a:cubicBezTo>
                <a:lnTo>
                  <a:pt x="3429388" y="5140402"/>
                </a:lnTo>
                <a:cubicBezTo>
                  <a:pt x="3433799" y="5200022"/>
                  <a:pt x="3424977" y="5210660"/>
                  <a:pt x="3376455" y="5200022"/>
                </a:cubicBezTo>
                <a:cubicBezTo>
                  <a:pt x="3363222" y="5200022"/>
                  <a:pt x="3349989" y="5205341"/>
                  <a:pt x="3341167" y="5216422"/>
                </a:cubicBezTo>
                <a:cubicBezTo>
                  <a:pt x="3323523" y="5232602"/>
                  <a:pt x="3310290" y="5254100"/>
                  <a:pt x="3301468" y="5275821"/>
                </a:cubicBezTo>
                <a:cubicBezTo>
                  <a:pt x="3297057" y="5292000"/>
                  <a:pt x="3288235" y="5346522"/>
                  <a:pt x="3257357" y="5297762"/>
                </a:cubicBezTo>
                <a:cubicBezTo>
                  <a:pt x="3248535" y="5286681"/>
                  <a:pt x="3222069" y="5292000"/>
                  <a:pt x="3222069" y="5324580"/>
                </a:cubicBezTo>
                <a:cubicBezTo>
                  <a:pt x="3226480" y="5362480"/>
                  <a:pt x="3217658" y="5400601"/>
                  <a:pt x="3208836" y="5433181"/>
                </a:cubicBezTo>
                <a:cubicBezTo>
                  <a:pt x="3204425" y="5449360"/>
                  <a:pt x="3195603" y="5465761"/>
                  <a:pt x="3182370" y="5471081"/>
                </a:cubicBezTo>
                <a:cubicBezTo>
                  <a:pt x="3164726" y="5471081"/>
                  <a:pt x="3160315" y="5449360"/>
                  <a:pt x="3155904" y="5438500"/>
                </a:cubicBezTo>
                <a:cubicBezTo>
                  <a:pt x="3145317" y="5422321"/>
                  <a:pt x="3145317" y="5400601"/>
                  <a:pt x="3136495" y="5384421"/>
                </a:cubicBezTo>
                <a:cubicBezTo>
                  <a:pt x="3118851" y="5351841"/>
                  <a:pt x="3105618" y="5313942"/>
                  <a:pt x="3070330" y="5373340"/>
                </a:cubicBezTo>
                <a:lnTo>
                  <a:pt x="3070330" y="5248781"/>
                </a:lnTo>
                <a:cubicBezTo>
                  <a:pt x="3021808" y="5330121"/>
                  <a:pt x="2990931" y="5411239"/>
                  <a:pt x="2968876" y="5503439"/>
                </a:cubicBezTo>
                <a:cubicBezTo>
                  <a:pt x="2951232" y="5487260"/>
                  <a:pt x="2951232" y="5459999"/>
                  <a:pt x="2929177" y="5449360"/>
                </a:cubicBezTo>
                <a:cubicBezTo>
                  <a:pt x="2929177" y="5481941"/>
                  <a:pt x="2933588" y="5514521"/>
                  <a:pt x="2924766" y="5552421"/>
                </a:cubicBezTo>
                <a:cubicBezTo>
                  <a:pt x="2893889" y="5498120"/>
                  <a:pt x="2854189" y="5459999"/>
                  <a:pt x="2854189" y="5395060"/>
                </a:cubicBezTo>
                <a:cubicBezTo>
                  <a:pt x="2854189" y="5389741"/>
                  <a:pt x="2854189" y="5384421"/>
                  <a:pt x="2849778" y="5378659"/>
                </a:cubicBezTo>
                <a:cubicBezTo>
                  <a:pt x="2801257" y="5313942"/>
                  <a:pt x="2788024" y="5237921"/>
                  <a:pt x="2796846" y="5151262"/>
                </a:cubicBezTo>
                <a:cubicBezTo>
                  <a:pt x="2801257" y="5135083"/>
                  <a:pt x="2788024" y="5118682"/>
                  <a:pt x="2770380" y="5118682"/>
                </a:cubicBezTo>
                <a:cubicBezTo>
                  <a:pt x="2757147" y="5183842"/>
                  <a:pt x="2779202" y="5259641"/>
                  <a:pt x="2743913" y="5324580"/>
                </a:cubicBezTo>
                <a:cubicBezTo>
                  <a:pt x="2739502" y="5286681"/>
                  <a:pt x="2739502" y="5248781"/>
                  <a:pt x="2739502" y="5205341"/>
                </a:cubicBezTo>
                <a:cubicBezTo>
                  <a:pt x="2739502" y="5167441"/>
                  <a:pt x="2739502" y="5129542"/>
                  <a:pt x="2712154" y="5096961"/>
                </a:cubicBezTo>
                <a:cubicBezTo>
                  <a:pt x="2690099" y="5140402"/>
                  <a:pt x="2668044" y="5178301"/>
                  <a:pt x="2645989" y="5216422"/>
                </a:cubicBezTo>
                <a:cubicBezTo>
                  <a:pt x="2637167" y="5232602"/>
                  <a:pt x="2623933" y="5254100"/>
                  <a:pt x="2615111" y="5254100"/>
                </a:cubicBezTo>
                <a:cubicBezTo>
                  <a:pt x="2557768" y="5248781"/>
                  <a:pt x="2571001" y="5303082"/>
                  <a:pt x="2566590" y="5340981"/>
                </a:cubicBezTo>
                <a:cubicBezTo>
                  <a:pt x="2562179" y="5357160"/>
                  <a:pt x="2571001" y="5378659"/>
                  <a:pt x="2557768" y="5389741"/>
                </a:cubicBezTo>
                <a:cubicBezTo>
                  <a:pt x="2535713" y="5378659"/>
                  <a:pt x="2526891" y="5351841"/>
                  <a:pt x="2513658" y="5330121"/>
                </a:cubicBezTo>
                <a:cubicBezTo>
                  <a:pt x="2473958" y="5275821"/>
                  <a:pt x="2473958" y="5275821"/>
                  <a:pt x="2425437" y="5324580"/>
                </a:cubicBezTo>
                <a:cubicBezTo>
                  <a:pt x="2407793" y="5346522"/>
                  <a:pt x="2390149" y="5362480"/>
                  <a:pt x="2372505" y="5378659"/>
                </a:cubicBezTo>
                <a:cubicBezTo>
                  <a:pt x="2350450" y="5400601"/>
                  <a:pt x="2323983" y="5411239"/>
                  <a:pt x="2301046" y="5378659"/>
                </a:cubicBezTo>
                <a:cubicBezTo>
                  <a:pt x="2283402" y="5346522"/>
                  <a:pt x="2265758" y="5357160"/>
                  <a:pt x="2248114" y="5373340"/>
                </a:cubicBezTo>
                <a:cubicBezTo>
                  <a:pt x="2226059" y="5395060"/>
                  <a:pt x="2204003" y="5422321"/>
                  <a:pt x="2181948" y="5449360"/>
                </a:cubicBezTo>
                <a:lnTo>
                  <a:pt x="2181948" y="5378659"/>
                </a:lnTo>
                <a:cubicBezTo>
                  <a:pt x="2168715" y="5400601"/>
                  <a:pt x="2177537" y="5427640"/>
                  <a:pt x="2155482" y="5438500"/>
                </a:cubicBezTo>
                <a:cubicBezTo>
                  <a:pt x="2151071" y="5400601"/>
                  <a:pt x="2146660" y="5368021"/>
                  <a:pt x="2142249" y="5335440"/>
                </a:cubicBezTo>
                <a:cubicBezTo>
                  <a:pt x="2111372" y="5346522"/>
                  <a:pt x="2089317" y="5303082"/>
                  <a:pt x="2067262" y="5303082"/>
                </a:cubicBezTo>
                <a:cubicBezTo>
                  <a:pt x="2023151" y="5297762"/>
                  <a:pt x="2001096" y="5340981"/>
                  <a:pt x="1987863" y="5384421"/>
                </a:cubicBezTo>
                <a:cubicBezTo>
                  <a:pt x="1930520" y="5351841"/>
                  <a:pt x="1867883" y="5319261"/>
                  <a:pt x="1801718" y="5319261"/>
                </a:cubicBezTo>
                <a:cubicBezTo>
                  <a:pt x="1801718" y="5351841"/>
                  <a:pt x="1841417" y="5384421"/>
                  <a:pt x="1792896" y="5395060"/>
                </a:cubicBezTo>
                <a:cubicBezTo>
                  <a:pt x="1762018" y="5395060"/>
                  <a:pt x="1735552" y="5335440"/>
                  <a:pt x="1744374" y="5303082"/>
                </a:cubicBezTo>
                <a:cubicBezTo>
                  <a:pt x="1762018" y="5254100"/>
                  <a:pt x="1753196" y="5210660"/>
                  <a:pt x="1748785" y="5161900"/>
                </a:cubicBezTo>
                <a:cubicBezTo>
                  <a:pt x="1748785" y="5145721"/>
                  <a:pt x="1731141" y="5140402"/>
                  <a:pt x="1731141" y="5156581"/>
                </a:cubicBezTo>
                <a:cubicBezTo>
                  <a:pt x="1731141" y="5205341"/>
                  <a:pt x="1687031" y="5248781"/>
                  <a:pt x="1704675" y="5303082"/>
                </a:cubicBezTo>
                <a:cubicBezTo>
                  <a:pt x="1656154" y="5319261"/>
                  <a:pt x="1616454" y="5292000"/>
                  <a:pt x="1589988" y="5243240"/>
                </a:cubicBezTo>
                <a:cubicBezTo>
                  <a:pt x="1576755" y="5205341"/>
                  <a:pt x="1594399" y="5167441"/>
                  <a:pt x="1616454" y="5135083"/>
                </a:cubicBezTo>
                <a:cubicBezTo>
                  <a:pt x="1585577" y="5129542"/>
                  <a:pt x="1567933" y="5086101"/>
                  <a:pt x="1532645" y="5086101"/>
                </a:cubicBezTo>
                <a:cubicBezTo>
                  <a:pt x="1528234" y="5183842"/>
                  <a:pt x="1523823" y="5189161"/>
                  <a:pt x="1497357" y="5237921"/>
                </a:cubicBezTo>
                <a:cubicBezTo>
                  <a:pt x="1417076" y="5172982"/>
                  <a:pt x="1408254" y="5178301"/>
                  <a:pt x="1386199" y="5292000"/>
                </a:cubicBezTo>
                <a:cubicBezTo>
                  <a:pt x="1381788" y="5319261"/>
                  <a:pt x="1367672" y="5346522"/>
                  <a:pt x="1358850" y="5368021"/>
                </a:cubicBezTo>
                <a:cubicBezTo>
                  <a:pt x="1345617" y="5405920"/>
                  <a:pt x="1332384" y="5411239"/>
                  <a:pt x="1314740" y="5373340"/>
                </a:cubicBezTo>
                <a:cubicBezTo>
                  <a:pt x="1292685" y="5324580"/>
                  <a:pt x="1288274" y="5275821"/>
                  <a:pt x="1266219" y="5227061"/>
                </a:cubicBezTo>
                <a:cubicBezTo>
                  <a:pt x="1261808" y="5319261"/>
                  <a:pt x="1279452" y="5405920"/>
                  <a:pt x="1275041" y="5492579"/>
                </a:cubicBezTo>
                <a:cubicBezTo>
                  <a:pt x="1244163" y="5492579"/>
                  <a:pt x="1213286" y="5481941"/>
                  <a:pt x="1213286" y="5438500"/>
                </a:cubicBezTo>
                <a:cubicBezTo>
                  <a:pt x="1208875" y="5395060"/>
                  <a:pt x="1195642" y="5389741"/>
                  <a:pt x="1164765" y="5389741"/>
                </a:cubicBezTo>
                <a:cubicBezTo>
                  <a:pt x="1151532" y="5395060"/>
                  <a:pt x="1133888" y="5389741"/>
                  <a:pt x="1120655" y="5384421"/>
                </a:cubicBezTo>
                <a:cubicBezTo>
                  <a:pt x="1022730" y="5368021"/>
                  <a:pt x="934509" y="5313942"/>
                  <a:pt x="841878" y="5292000"/>
                </a:cubicBezTo>
                <a:cubicBezTo>
                  <a:pt x="771301" y="5275821"/>
                  <a:pt x="771301" y="5275821"/>
                  <a:pt x="780123" y="5357160"/>
                </a:cubicBezTo>
                <a:cubicBezTo>
                  <a:pt x="784534" y="5378659"/>
                  <a:pt x="784534" y="5400601"/>
                  <a:pt x="784534" y="5416780"/>
                </a:cubicBezTo>
                <a:cubicBezTo>
                  <a:pt x="784534" y="5433181"/>
                  <a:pt x="793356" y="5454680"/>
                  <a:pt x="771301" y="5454680"/>
                </a:cubicBezTo>
                <a:cubicBezTo>
                  <a:pt x="753657" y="5454680"/>
                  <a:pt x="736013" y="5454680"/>
                  <a:pt x="736013" y="5422321"/>
                </a:cubicBezTo>
                <a:cubicBezTo>
                  <a:pt x="736013" y="5400601"/>
                  <a:pt x="731602" y="5378659"/>
                  <a:pt x="731602" y="5357160"/>
                </a:cubicBezTo>
                <a:lnTo>
                  <a:pt x="713958" y="5357160"/>
                </a:lnTo>
                <a:cubicBezTo>
                  <a:pt x="705136" y="5373340"/>
                  <a:pt x="709547" y="5405920"/>
                  <a:pt x="687492" y="5416780"/>
                </a:cubicBezTo>
                <a:cubicBezTo>
                  <a:pt x="669847" y="5389741"/>
                  <a:pt x="674259" y="5357160"/>
                  <a:pt x="674259" y="5330121"/>
                </a:cubicBezTo>
                <a:lnTo>
                  <a:pt x="669847" y="5330121"/>
                </a:lnTo>
                <a:lnTo>
                  <a:pt x="665436" y="5330121"/>
                </a:lnTo>
                <a:cubicBezTo>
                  <a:pt x="661025" y="5346522"/>
                  <a:pt x="656614" y="5357160"/>
                  <a:pt x="652203" y="5373340"/>
                </a:cubicBezTo>
                <a:cubicBezTo>
                  <a:pt x="647792" y="5384421"/>
                  <a:pt x="638970" y="5395060"/>
                  <a:pt x="624855" y="5395060"/>
                </a:cubicBezTo>
                <a:cubicBezTo>
                  <a:pt x="607211" y="5395060"/>
                  <a:pt x="598389" y="5373340"/>
                  <a:pt x="602800" y="5362480"/>
                </a:cubicBezTo>
                <a:cubicBezTo>
                  <a:pt x="611622" y="5281361"/>
                  <a:pt x="563101" y="5275821"/>
                  <a:pt x="514579" y="5259641"/>
                </a:cubicBezTo>
                <a:cubicBezTo>
                  <a:pt x="518990" y="5340981"/>
                  <a:pt x="571923" y="5427640"/>
                  <a:pt x="479291" y="5481941"/>
                </a:cubicBezTo>
                <a:cubicBezTo>
                  <a:pt x="435181" y="5362480"/>
                  <a:pt x="338138" y="5433181"/>
                  <a:pt x="267562" y="5411239"/>
                </a:cubicBezTo>
                <a:cubicBezTo>
                  <a:pt x="232273" y="5400601"/>
                  <a:pt x="245506" y="5454680"/>
                  <a:pt x="227862" y="5465761"/>
                </a:cubicBezTo>
                <a:cubicBezTo>
                  <a:pt x="214629" y="5476400"/>
                  <a:pt x="204925" y="5498120"/>
                  <a:pt x="187281" y="5492579"/>
                </a:cubicBezTo>
                <a:cubicBezTo>
                  <a:pt x="166108" y="5496125"/>
                  <a:pt x="127291" y="5512526"/>
                  <a:pt x="99060" y="5487260"/>
                </a:cubicBezTo>
                <a:cubicBezTo>
                  <a:pt x="70830" y="5461994"/>
                  <a:pt x="28484" y="5400601"/>
                  <a:pt x="15251" y="5340981"/>
                </a:cubicBezTo>
                <a:lnTo>
                  <a:pt x="11278" y="5346268"/>
                </a:lnTo>
                <a:lnTo>
                  <a:pt x="524" y="5307700"/>
                </a:lnTo>
                <a:cubicBezTo>
                  <a:pt x="-1387" y="5290273"/>
                  <a:pt x="1570" y="5272629"/>
                  <a:pt x="15484" y="5255311"/>
                </a:cubicBezTo>
                <a:cubicBezTo>
                  <a:pt x="34453" y="5234905"/>
                  <a:pt x="71648" y="5195709"/>
                  <a:pt x="32691" y="5145477"/>
                </a:cubicBezTo>
                <a:cubicBezTo>
                  <a:pt x="60496" y="5152395"/>
                  <a:pt x="90151" y="5176053"/>
                  <a:pt x="106617" y="5139539"/>
                </a:cubicBezTo>
                <a:cubicBezTo>
                  <a:pt x="95066" y="5137545"/>
                  <a:pt x="88219" y="5138478"/>
                  <a:pt x="76668" y="5136483"/>
                </a:cubicBezTo>
                <a:cubicBezTo>
                  <a:pt x="60414" y="5131560"/>
                  <a:pt x="32985" y="5124876"/>
                  <a:pt x="32902" y="5104040"/>
                </a:cubicBezTo>
                <a:cubicBezTo>
                  <a:pt x="37712" y="5086250"/>
                  <a:pt x="56298" y="5087429"/>
                  <a:pt x="74695" y="5088490"/>
                </a:cubicBezTo>
                <a:cubicBezTo>
                  <a:pt x="95424" y="5085807"/>
                  <a:pt x="116194" y="5093542"/>
                  <a:pt x="139107" y="5097415"/>
                </a:cubicBezTo>
                <a:cubicBezTo>
                  <a:pt x="143917" y="5079625"/>
                  <a:pt x="125625" y="5057845"/>
                  <a:pt x="139654" y="5045795"/>
                </a:cubicBezTo>
                <a:cubicBezTo>
                  <a:pt x="174159" y="5062080"/>
                  <a:pt x="271145" y="5049715"/>
                  <a:pt x="299014" y="5025498"/>
                </a:cubicBezTo>
                <a:cubicBezTo>
                  <a:pt x="303676" y="5018009"/>
                  <a:pt x="315374" y="5009703"/>
                  <a:pt x="317705" y="5005958"/>
                </a:cubicBezTo>
                <a:cubicBezTo>
                  <a:pt x="310735" y="4975639"/>
                  <a:pt x="320142" y="4981495"/>
                  <a:pt x="345428" y="4992041"/>
                </a:cubicBezTo>
                <a:cubicBezTo>
                  <a:pt x="423805" y="5020051"/>
                  <a:pt x="452182" y="5005502"/>
                  <a:pt x="464008" y="4934925"/>
                </a:cubicBezTo>
                <a:cubicBezTo>
                  <a:pt x="464155" y="4924624"/>
                  <a:pt x="466445" y="4910462"/>
                  <a:pt x="471107" y="4902973"/>
                </a:cubicBezTo>
                <a:cubicBezTo>
                  <a:pt x="492089" y="4869271"/>
                  <a:pt x="469093" y="4844563"/>
                  <a:pt x="434587" y="4828277"/>
                </a:cubicBezTo>
                <a:cubicBezTo>
                  <a:pt x="400082" y="4811992"/>
                  <a:pt x="386306" y="4793023"/>
                  <a:pt x="395736" y="4757327"/>
                </a:cubicBezTo>
                <a:cubicBezTo>
                  <a:pt x="405061" y="4742348"/>
                  <a:pt x="409976" y="4703840"/>
                  <a:pt x="409976" y="4703840"/>
                </a:cubicBezTo>
                <a:cubicBezTo>
                  <a:pt x="380239" y="4659347"/>
                  <a:pt x="414809" y="4644496"/>
                  <a:pt x="442719" y="4630696"/>
                </a:cubicBezTo>
                <a:cubicBezTo>
                  <a:pt x="403657" y="4601182"/>
                  <a:pt x="371483" y="4581152"/>
                  <a:pt x="325198" y="4552337"/>
                </a:cubicBezTo>
                <a:cubicBezTo>
                  <a:pt x="374345" y="4545522"/>
                  <a:pt x="399989" y="4504331"/>
                  <a:pt x="448312" y="4550003"/>
                </a:cubicBezTo>
                <a:cubicBezTo>
                  <a:pt x="475823" y="4577522"/>
                  <a:pt x="454906" y="4580088"/>
                  <a:pt x="438693" y="4585583"/>
                </a:cubicBezTo>
                <a:cubicBezTo>
                  <a:pt x="464020" y="4606546"/>
                  <a:pt x="484260" y="4646166"/>
                  <a:pt x="526184" y="4640050"/>
                </a:cubicBezTo>
                <a:cubicBezTo>
                  <a:pt x="537734" y="4642045"/>
                  <a:pt x="563167" y="4642291"/>
                  <a:pt x="554094" y="4626251"/>
                </a:cubicBezTo>
                <a:cubicBezTo>
                  <a:pt x="551869" y="4609277"/>
                  <a:pt x="577873" y="4588055"/>
                  <a:pt x="533536" y="4577079"/>
                </a:cubicBezTo>
                <a:cubicBezTo>
                  <a:pt x="514950" y="4575901"/>
                  <a:pt x="508208" y="4556116"/>
                  <a:pt x="508821" y="4545067"/>
                </a:cubicBezTo>
                <a:cubicBezTo>
                  <a:pt x="522915" y="4501880"/>
                  <a:pt x="509244" y="4462194"/>
                  <a:pt x="488726" y="4423440"/>
                </a:cubicBezTo>
                <a:cubicBezTo>
                  <a:pt x="536820" y="4458577"/>
                  <a:pt x="589805" y="4496760"/>
                  <a:pt x="642790" y="4534942"/>
                </a:cubicBezTo>
                <a:cubicBezTo>
                  <a:pt x="647559" y="4506734"/>
                  <a:pt x="612865" y="4490331"/>
                  <a:pt x="622337" y="4465052"/>
                </a:cubicBezTo>
                <a:cubicBezTo>
                  <a:pt x="659174" y="4477593"/>
                  <a:pt x="698529" y="4486507"/>
                  <a:pt x="733035" y="4502792"/>
                </a:cubicBezTo>
                <a:cubicBezTo>
                  <a:pt x="776759" y="4524817"/>
                  <a:pt x="776865" y="4504099"/>
                  <a:pt x="767751" y="4477641"/>
                </a:cubicBezTo>
                <a:cubicBezTo>
                  <a:pt x="763194" y="4464412"/>
                  <a:pt x="754122" y="4448372"/>
                  <a:pt x="747233" y="4438888"/>
                </a:cubicBezTo>
                <a:cubicBezTo>
                  <a:pt x="724384" y="4403879"/>
                  <a:pt x="719786" y="4380232"/>
                  <a:pt x="782202" y="4382718"/>
                </a:cubicBezTo>
                <a:cubicBezTo>
                  <a:pt x="710755" y="4374610"/>
                  <a:pt x="715440" y="4325567"/>
                  <a:pt x="713362" y="4298293"/>
                </a:cubicBezTo>
                <a:cubicBezTo>
                  <a:pt x="711283" y="4271019"/>
                  <a:pt x="755113" y="4272326"/>
                  <a:pt x="782877" y="4268826"/>
                </a:cubicBezTo>
                <a:cubicBezTo>
                  <a:pt x="817676" y="4264510"/>
                  <a:pt x="834314" y="4247850"/>
                  <a:pt x="811465" y="4212841"/>
                </a:cubicBezTo>
                <a:cubicBezTo>
                  <a:pt x="806908" y="4199612"/>
                  <a:pt x="802163" y="4186266"/>
                  <a:pt x="793091" y="4170226"/>
                </a:cubicBezTo>
                <a:cubicBezTo>
                  <a:pt x="846182" y="4187690"/>
                  <a:pt x="892279" y="4216388"/>
                  <a:pt x="956879" y="4225429"/>
                </a:cubicBezTo>
                <a:cubicBezTo>
                  <a:pt x="881045" y="4152238"/>
                  <a:pt x="747035" y="4151945"/>
                  <a:pt x="724608" y="4034063"/>
                </a:cubicBezTo>
                <a:cubicBezTo>
                  <a:pt x="761591" y="4036304"/>
                  <a:pt x="786730" y="4057150"/>
                  <a:pt x="814388" y="4074369"/>
                </a:cubicBezTo>
                <a:lnTo>
                  <a:pt x="897364" y="4126026"/>
                </a:lnTo>
                <a:cubicBezTo>
                  <a:pt x="874473" y="4080599"/>
                  <a:pt x="835370" y="4040667"/>
                  <a:pt x="817183" y="3998169"/>
                </a:cubicBezTo>
                <a:cubicBezTo>
                  <a:pt x="812626" y="3984940"/>
                  <a:pt x="808258" y="3971828"/>
                  <a:pt x="819767" y="3963405"/>
                </a:cubicBezTo>
                <a:cubicBezTo>
                  <a:pt x="831277" y="3954983"/>
                  <a:pt x="845158" y="3953233"/>
                  <a:pt x="861413" y="3958157"/>
                </a:cubicBezTo>
                <a:cubicBezTo>
                  <a:pt x="881995" y="3965774"/>
                  <a:pt x="882036" y="3976192"/>
                  <a:pt x="875043" y="3987426"/>
                </a:cubicBezTo>
                <a:cubicBezTo>
                  <a:pt x="863386" y="4006149"/>
                  <a:pt x="879641" y="4011072"/>
                  <a:pt x="898038" y="4012134"/>
                </a:cubicBezTo>
                <a:cubicBezTo>
                  <a:pt x="951088" y="4019180"/>
                  <a:pt x="994813" y="4041205"/>
                  <a:pt x="1022407" y="4089560"/>
                </a:cubicBezTo>
                <a:cubicBezTo>
                  <a:pt x="1024738" y="4085815"/>
                  <a:pt x="1024738" y="4085815"/>
                  <a:pt x="1029254" y="4088627"/>
                </a:cubicBezTo>
                <a:cubicBezTo>
                  <a:pt x="1029401" y="4078326"/>
                  <a:pt x="1024656" y="4064980"/>
                  <a:pt x="1029318" y="4057491"/>
                </a:cubicBezTo>
                <a:cubicBezTo>
                  <a:pt x="1059730" y="3988092"/>
                  <a:pt x="1020961" y="3937977"/>
                  <a:pt x="951910" y="3894988"/>
                </a:cubicBezTo>
                <a:cubicBezTo>
                  <a:pt x="947206" y="3892060"/>
                  <a:pt x="937986" y="3886320"/>
                  <a:pt x="942649" y="3878831"/>
                </a:cubicBezTo>
                <a:cubicBezTo>
                  <a:pt x="979738" y="3860353"/>
                  <a:pt x="1000003" y="3930125"/>
                  <a:pt x="1039612" y="3908019"/>
                </a:cubicBezTo>
                <a:cubicBezTo>
                  <a:pt x="1007821" y="3866405"/>
                  <a:pt x="961724" y="3837707"/>
                  <a:pt x="927324" y="3800703"/>
                </a:cubicBezTo>
                <a:cubicBezTo>
                  <a:pt x="901997" y="3779739"/>
                  <a:pt x="851425" y="3758648"/>
                  <a:pt x="872407" y="3724946"/>
                </a:cubicBezTo>
                <a:cubicBezTo>
                  <a:pt x="888725" y="3698734"/>
                  <a:pt x="932303" y="3731059"/>
                  <a:pt x="964624" y="3740789"/>
                </a:cubicBezTo>
                <a:cubicBezTo>
                  <a:pt x="964624" y="3740789"/>
                  <a:pt x="966956" y="3737044"/>
                  <a:pt x="973991" y="3736228"/>
                </a:cubicBezTo>
                <a:cubicBezTo>
                  <a:pt x="960214" y="3717259"/>
                  <a:pt x="953285" y="3697357"/>
                  <a:pt x="939696" y="3678506"/>
                </a:cubicBezTo>
                <a:cubicBezTo>
                  <a:pt x="962757" y="3672078"/>
                  <a:pt x="971870" y="3698536"/>
                  <a:pt x="988084" y="3693042"/>
                </a:cubicBezTo>
                <a:cubicBezTo>
                  <a:pt x="1009065" y="3659340"/>
                  <a:pt x="1009317" y="3628321"/>
                  <a:pt x="967736" y="3602434"/>
                </a:cubicBezTo>
                <a:cubicBezTo>
                  <a:pt x="924158" y="3570109"/>
                  <a:pt x="961100" y="3561931"/>
                  <a:pt x="979645" y="3552692"/>
                </a:cubicBezTo>
                <a:cubicBezTo>
                  <a:pt x="956502" y="3538284"/>
                  <a:pt x="933589" y="3534411"/>
                  <a:pt x="924475" y="3507954"/>
                </a:cubicBezTo>
                <a:cubicBezTo>
                  <a:pt x="970636" y="3505516"/>
                  <a:pt x="995816" y="3536780"/>
                  <a:pt x="1009634" y="3566166"/>
                </a:cubicBezTo>
                <a:cubicBezTo>
                  <a:pt x="1036893" y="3624705"/>
                  <a:pt x="1080765" y="3636429"/>
                  <a:pt x="1140703" y="3652960"/>
                </a:cubicBezTo>
                <a:cubicBezTo>
                  <a:pt x="1076818" y="3540444"/>
                  <a:pt x="1076777" y="3530026"/>
                  <a:pt x="1143879" y="3483469"/>
                </a:cubicBezTo>
                <a:cubicBezTo>
                  <a:pt x="1162611" y="3474347"/>
                  <a:pt x="1188721" y="3432407"/>
                  <a:pt x="1220937" y="3462855"/>
                </a:cubicBezTo>
                <a:cubicBezTo>
                  <a:pt x="1248448" y="3490374"/>
                  <a:pt x="1280581" y="3499987"/>
                  <a:pt x="1317417" y="3512528"/>
                </a:cubicBezTo>
                <a:cubicBezTo>
                  <a:pt x="1290158" y="3453990"/>
                  <a:pt x="1221001" y="3431719"/>
                  <a:pt x="1191222" y="3376808"/>
                </a:cubicBezTo>
                <a:cubicBezTo>
                  <a:pt x="1232868" y="3371559"/>
                  <a:pt x="1272077" y="3390773"/>
                  <a:pt x="1311286" y="3409987"/>
                </a:cubicBezTo>
                <a:cubicBezTo>
                  <a:pt x="1345792" y="3426273"/>
                  <a:pt x="1380297" y="3442558"/>
                  <a:pt x="1419506" y="3461772"/>
                </a:cubicBezTo>
                <a:cubicBezTo>
                  <a:pt x="1417239" y="3434380"/>
                  <a:pt x="1398841" y="3433319"/>
                  <a:pt x="1385106" y="3424768"/>
                </a:cubicBezTo>
                <a:lnTo>
                  <a:pt x="1295137" y="3384345"/>
                </a:lnTo>
                <a:cubicBezTo>
                  <a:pt x="1242193" y="3356581"/>
                  <a:pt x="1237824" y="3343469"/>
                  <a:pt x="1272500" y="3307900"/>
                </a:cubicBezTo>
                <a:cubicBezTo>
                  <a:pt x="1279493" y="3296666"/>
                  <a:pt x="1281971" y="3282621"/>
                  <a:pt x="1277226" y="3269275"/>
                </a:cubicBezTo>
                <a:cubicBezTo>
                  <a:pt x="1272816" y="3245745"/>
                  <a:pt x="1261559" y="3223149"/>
                  <a:pt x="1247783" y="3204181"/>
                </a:cubicBezTo>
                <a:cubicBezTo>
                  <a:pt x="1236379" y="3191885"/>
                  <a:pt x="1194756" y="3155581"/>
                  <a:pt x="1252468" y="3155138"/>
                </a:cubicBezTo>
                <a:cubicBezTo>
                  <a:pt x="1266539" y="3153505"/>
                  <a:pt x="1276010" y="3128226"/>
                  <a:pt x="1248352" y="3111007"/>
                </a:cubicBezTo>
                <a:cubicBezTo>
                  <a:pt x="1213847" y="3094722"/>
                  <a:pt x="1186147" y="3067085"/>
                  <a:pt x="1163151" y="3042377"/>
                </a:cubicBezTo>
                <a:cubicBezTo>
                  <a:pt x="1151747" y="3030082"/>
                  <a:pt x="1142486" y="3013924"/>
                  <a:pt x="1144965" y="2999879"/>
                </a:cubicBezTo>
                <a:cubicBezTo>
                  <a:pt x="1154290" y="2984900"/>
                  <a:pt x="1175060" y="2992635"/>
                  <a:pt x="1186611" y="2994630"/>
                </a:cubicBezTo>
                <a:cubicBezTo>
                  <a:pt x="1205941" y="2994194"/>
                  <a:pt x="1224380" y="3005673"/>
                  <a:pt x="1242777" y="3006735"/>
                </a:cubicBezTo>
                <a:cubicBezTo>
                  <a:pt x="1279761" y="3008975"/>
                  <a:pt x="1318928" y="3017771"/>
                  <a:pt x="1287154" y="2956421"/>
                </a:cubicBezTo>
                <a:lnTo>
                  <a:pt x="1392895" y="3022251"/>
                </a:lnTo>
                <a:cubicBezTo>
                  <a:pt x="1349487" y="2938071"/>
                  <a:pt x="1296942" y="2868988"/>
                  <a:pt x="1230327" y="2801536"/>
                </a:cubicBezTo>
                <a:cubicBezTo>
                  <a:pt x="1253387" y="2795109"/>
                  <a:pt x="1276530" y="2809516"/>
                  <a:pt x="1297218" y="2796415"/>
                </a:cubicBezTo>
                <a:cubicBezTo>
                  <a:pt x="1269559" y="2779196"/>
                  <a:pt x="1239570" y="2765722"/>
                  <a:pt x="1212058" y="2738203"/>
                </a:cubicBezTo>
                <a:cubicBezTo>
                  <a:pt x="1274474" y="2740688"/>
                  <a:pt x="1327818" y="2727133"/>
                  <a:pt x="1382946" y="2761454"/>
                </a:cubicBezTo>
                <a:cubicBezTo>
                  <a:pt x="1387462" y="2764265"/>
                  <a:pt x="1391978" y="2767077"/>
                  <a:pt x="1399201" y="2766377"/>
                </a:cubicBezTo>
                <a:cubicBezTo>
                  <a:pt x="1479785" y="2759390"/>
                  <a:pt x="1551315" y="2788333"/>
                  <a:pt x="1620220" y="2841622"/>
                </a:cubicBezTo>
                <a:cubicBezTo>
                  <a:pt x="1631624" y="2853918"/>
                  <a:pt x="1652541" y="2851352"/>
                  <a:pt x="1661866" y="2836373"/>
                </a:cubicBezTo>
                <a:cubicBezTo>
                  <a:pt x="1613543" y="2790702"/>
                  <a:pt x="1537539" y="2769365"/>
                  <a:pt x="1501060" y="2705087"/>
                </a:cubicBezTo>
                <a:cubicBezTo>
                  <a:pt x="1535565" y="2721372"/>
                  <a:pt x="1567739" y="2741402"/>
                  <a:pt x="1604617" y="2764361"/>
                </a:cubicBezTo>
                <a:cubicBezTo>
                  <a:pt x="1636791" y="2784391"/>
                  <a:pt x="1668965" y="2804421"/>
                  <a:pt x="1711077" y="2798423"/>
                </a:cubicBezTo>
                <a:cubicBezTo>
                  <a:pt x="1685856" y="2756741"/>
                  <a:pt x="1665338" y="2717988"/>
                  <a:pt x="1644632" y="2679118"/>
                </a:cubicBezTo>
                <a:cubicBezTo>
                  <a:pt x="1635560" y="2663077"/>
                  <a:pt x="1624303" y="2640481"/>
                  <a:pt x="1628965" y="2632992"/>
                </a:cubicBezTo>
                <a:cubicBezTo>
                  <a:pt x="1663787" y="2587123"/>
                  <a:pt x="1610696" y="2569659"/>
                  <a:pt x="1580853" y="2545884"/>
                </a:cubicBezTo>
                <a:cubicBezTo>
                  <a:pt x="1569449" y="2533589"/>
                  <a:pt x="1546536" y="2529715"/>
                  <a:pt x="1544122" y="2512625"/>
                </a:cubicBezTo>
                <a:cubicBezTo>
                  <a:pt x="1565186" y="2499758"/>
                  <a:pt x="1592615" y="2506443"/>
                  <a:pt x="1618048" y="2506688"/>
                </a:cubicBezTo>
                <a:cubicBezTo>
                  <a:pt x="1685126" y="2501684"/>
                  <a:pt x="1685126" y="2501684"/>
                  <a:pt x="1669377" y="2434723"/>
                </a:cubicBezTo>
                <a:cubicBezTo>
                  <a:pt x="1660075" y="2408148"/>
                  <a:pt x="1655853" y="2384736"/>
                  <a:pt x="1651443" y="2361206"/>
                </a:cubicBezTo>
                <a:cubicBezTo>
                  <a:pt x="1644472" y="2330886"/>
                  <a:pt x="1649428" y="2302796"/>
                  <a:pt x="1689209" y="2300543"/>
                </a:cubicBezTo>
                <a:cubicBezTo>
                  <a:pt x="1725816" y="2302549"/>
                  <a:pt x="1726110" y="2281948"/>
                  <a:pt x="1721700" y="2258418"/>
                </a:cubicBezTo>
                <a:cubicBezTo>
                  <a:pt x="1714917" y="2228216"/>
                  <a:pt x="1703431" y="2195085"/>
                  <a:pt x="1692132" y="2162071"/>
                </a:cubicBezTo>
                <a:lnTo>
                  <a:pt x="1752153" y="2199437"/>
                </a:lnTo>
                <a:cubicBezTo>
                  <a:pt x="1740520" y="2176607"/>
                  <a:pt x="1712903" y="2169806"/>
                  <a:pt x="1715339" y="2145343"/>
                </a:cubicBezTo>
                <a:cubicBezTo>
                  <a:pt x="1749845" y="2161628"/>
                  <a:pt x="1779834" y="2175103"/>
                  <a:pt x="1809824" y="2188577"/>
                </a:cubicBezTo>
                <a:cubicBezTo>
                  <a:pt x="1816735" y="2156507"/>
                  <a:pt x="1865269" y="2160742"/>
                  <a:pt x="1876925" y="2142019"/>
                </a:cubicBezTo>
                <a:cubicBezTo>
                  <a:pt x="1904754" y="2107384"/>
                  <a:pt x="1879720" y="2065819"/>
                  <a:pt x="1849836" y="2031627"/>
                </a:cubicBezTo>
                <a:cubicBezTo>
                  <a:pt x="1907801" y="2000165"/>
                  <a:pt x="1968563" y="1964210"/>
                  <a:pt x="2003532" y="1908040"/>
                </a:cubicBezTo>
                <a:cubicBezTo>
                  <a:pt x="1975874" y="1890822"/>
                  <a:pt x="1927234" y="1907305"/>
                  <a:pt x="1943846" y="1860491"/>
                </a:cubicBezTo>
                <a:cubicBezTo>
                  <a:pt x="1960165" y="1834278"/>
                  <a:pt x="2024766" y="1843320"/>
                  <a:pt x="2047573" y="1867910"/>
                </a:cubicBezTo>
                <a:cubicBezTo>
                  <a:pt x="2079830" y="1908776"/>
                  <a:pt x="2121370" y="1924246"/>
                  <a:pt x="2165095" y="1946270"/>
                </a:cubicBezTo>
                <a:cubicBezTo>
                  <a:pt x="2178830" y="1954821"/>
                  <a:pt x="2192671" y="1942654"/>
                  <a:pt x="2178936" y="1934103"/>
                </a:cubicBezTo>
                <a:cubicBezTo>
                  <a:pt x="2137542" y="1908333"/>
                  <a:pt x="2123977" y="1847928"/>
                  <a:pt x="2068555" y="1834209"/>
                </a:cubicBezTo>
                <a:cubicBezTo>
                  <a:pt x="2080463" y="1784467"/>
                  <a:pt x="2124587" y="1765173"/>
                  <a:pt x="2179968" y="1768474"/>
                </a:cubicBezTo>
                <a:cubicBezTo>
                  <a:pt x="2219136" y="1777270"/>
                  <a:pt x="2241985" y="1812279"/>
                  <a:pt x="2257799" y="1848104"/>
                </a:cubicBezTo>
                <a:cubicBezTo>
                  <a:pt x="2278822" y="1824820"/>
                  <a:pt x="2325025" y="1832800"/>
                  <a:pt x="2343675" y="1802843"/>
                </a:cubicBezTo>
                <a:cubicBezTo>
                  <a:pt x="2263031" y="1747441"/>
                  <a:pt x="2260846" y="1740885"/>
                  <a:pt x="2233440" y="1692648"/>
                </a:cubicBezTo>
                <a:cubicBezTo>
                  <a:pt x="2330998" y="1658816"/>
                  <a:pt x="2331145" y="1648515"/>
                  <a:pt x="2246279" y="1569701"/>
                </a:cubicBezTo>
                <a:cubicBezTo>
                  <a:pt x="2225467" y="1551549"/>
                  <a:pt x="2209785" y="1525159"/>
                  <a:pt x="2196197" y="1506307"/>
                </a:cubicBezTo>
                <a:cubicBezTo>
                  <a:pt x="2171016" y="1475043"/>
                  <a:pt x="2173494" y="1460998"/>
                  <a:pt x="2214993" y="1466049"/>
                </a:cubicBezTo>
                <a:cubicBezTo>
                  <a:pt x="2268043" y="1473096"/>
                  <a:pt x="2311768" y="1495121"/>
                  <a:pt x="2364818" y="1502168"/>
                </a:cubicBezTo>
                <a:cubicBezTo>
                  <a:pt x="2288878" y="1449695"/>
                  <a:pt x="2205985" y="1418874"/>
                  <a:pt x="2134749" y="1369329"/>
                </a:cubicBezTo>
                <a:cubicBezTo>
                  <a:pt x="2151068" y="1343116"/>
                  <a:pt x="2176418" y="1322526"/>
                  <a:pt x="2213296" y="1345485"/>
                </a:cubicBezTo>
                <a:cubicBezTo>
                  <a:pt x="2252505" y="1364699"/>
                  <a:pt x="2264014" y="1356276"/>
                  <a:pt x="2280333" y="1330063"/>
                </a:cubicBezTo>
                <a:cubicBezTo>
                  <a:pt x="2282811" y="1316018"/>
                  <a:pt x="2296652" y="1303851"/>
                  <a:pt x="2308161" y="1295428"/>
                </a:cubicBezTo>
                <a:cubicBezTo>
                  <a:pt x="2373838" y="1220965"/>
                  <a:pt x="2466372" y="1174653"/>
                  <a:pt x="2533956" y="1107611"/>
                </a:cubicBezTo>
                <a:cubicBezTo>
                  <a:pt x="2584991" y="1056248"/>
                  <a:pt x="2584991" y="1056248"/>
                  <a:pt x="2511277" y="1020748"/>
                </a:cubicBezTo>
                <a:cubicBezTo>
                  <a:pt x="2490695" y="1013131"/>
                  <a:pt x="2472068" y="1001535"/>
                  <a:pt x="2458332" y="992984"/>
                </a:cubicBezTo>
                <a:cubicBezTo>
                  <a:pt x="2444409" y="984316"/>
                  <a:pt x="2421496" y="980443"/>
                  <a:pt x="2433152" y="961720"/>
                </a:cubicBezTo>
                <a:cubicBezTo>
                  <a:pt x="2442477" y="946741"/>
                  <a:pt x="2451802" y="931762"/>
                  <a:pt x="2479273" y="948864"/>
                </a:cubicBezTo>
                <a:cubicBezTo>
                  <a:pt x="2497711" y="960343"/>
                  <a:pt x="2518670" y="968195"/>
                  <a:pt x="2536920" y="979557"/>
                </a:cubicBezTo>
                <a:lnTo>
                  <a:pt x="2546246" y="964579"/>
                </a:lnTo>
                <a:cubicBezTo>
                  <a:pt x="2537173" y="948538"/>
                  <a:pt x="2507183" y="935064"/>
                  <a:pt x="2509620" y="910601"/>
                </a:cubicBezTo>
                <a:cubicBezTo>
                  <a:pt x="2541900" y="909913"/>
                  <a:pt x="2567227" y="930877"/>
                  <a:pt x="2590181" y="945167"/>
                </a:cubicBezTo>
                <a:lnTo>
                  <a:pt x="2592513" y="941422"/>
                </a:lnTo>
                <a:lnTo>
                  <a:pt x="2594844" y="937678"/>
                </a:lnTo>
                <a:cubicBezTo>
                  <a:pt x="2583252" y="925265"/>
                  <a:pt x="2576552" y="915898"/>
                  <a:pt x="2565148" y="903603"/>
                </a:cubicBezTo>
                <a:cubicBezTo>
                  <a:pt x="2558072" y="894001"/>
                  <a:pt x="2553703" y="880889"/>
                  <a:pt x="2561163" y="868906"/>
                </a:cubicBezTo>
                <a:cubicBezTo>
                  <a:pt x="2570488" y="853928"/>
                  <a:pt x="2593589" y="857918"/>
                  <a:pt x="2600478" y="867402"/>
                </a:cubicBezTo>
                <a:cubicBezTo>
                  <a:pt x="2664679" y="917763"/>
                  <a:pt x="2695026" y="879500"/>
                  <a:pt x="2734405" y="846860"/>
                </a:cubicBezTo>
                <a:cubicBezTo>
                  <a:pt x="2663022" y="807616"/>
                  <a:pt x="2561480" y="806752"/>
                  <a:pt x="2564339" y="699416"/>
                </a:cubicBezTo>
                <a:cubicBezTo>
                  <a:pt x="2689065" y="725105"/>
                  <a:pt x="2680332" y="605357"/>
                  <a:pt x="2736259" y="557039"/>
                </a:cubicBezTo>
                <a:cubicBezTo>
                  <a:pt x="2763941" y="532704"/>
                  <a:pt x="2711038" y="515357"/>
                  <a:pt x="2710955" y="494522"/>
                </a:cubicBezTo>
                <a:cubicBezTo>
                  <a:pt x="2708918" y="477665"/>
                  <a:pt x="2695608" y="457948"/>
                  <a:pt x="2709637" y="445897"/>
                </a:cubicBezTo>
                <a:cubicBezTo>
                  <a:pt x="2717816" y="426049"/>
                  <a:pt x="2724408" y="384428"/>
                  <a:pt x="2760777" y="373816"/>
                </a:cubicBezTo>
                <a:cubicBezTo>
                  <a:pt x="2797147" y="363203"/>
                  <a:pt x="2871645" y="359701"/>
                  <a:pt x="2929252" y="379976"/>
                </a:cubicBezTo>
                <a:cubicBezTo>
                  <a:pt x="2888322" y="281751"/>
                  <a:pt x="2897605" y="256355"/>
                  <a:pt x="2973798" y="277809"/>
                </a:cubicBezTo>
                <a:close/>
                <a:moveTo>
                  <a:pt x="3140035" y="81724"/>
                </a:moveTo>
                <a:lnTo>
                  <a:pt x="3147401" y="106542"/>
                </a:lnTo>
                <a:cubicBezTo>
                  <a:pt x="3161187" y="120862"/>
                  <a:pt x="3190069" y="121994"/>
                  <a:pt x="3234202" y="111757"/>
                </a:cubicBezTo>
                <a:cubicBezTo>
                  <a:pt x="3181456" y="183026"/>
                  <a:pt x="3095210" y="217618"/>
                  <a:pt x="3021704" y="198982"/>
                </a:cubicBezTo>
                <a:lnTo>
                  <a:pt x="2990505" y="196234"/>
                </a:lnTo>
                <a:lnTo>
                  <a:pt x="3005107" y="182875"/>
                </a:lnTo>
                <a:cubicBezTo>
                  <a:pt x="3015540" y="175585"/>
                  <a:pt x="3027373" y="168792"/>
                  <a:pt x="3039686" y="161909"/>
                </a:cubicBezTo>
                <a:cubicBezTo>
                  <a:pt x="3069552" y="144130"/>
                  <a:pt x="3109013" y="132326"/>
                  <a:pt x="3129995" y="98624"/>
                </a:cubicBezTo>
                <a:cubicBezTo>
                  <a:pt x="3134620" y="93709"/>
                  <a:pt x="3137962" y="88970"/>
                  <a:pt x="3139834" y="84371"/>
                </a:cubicBezTo>
                <a:close/>
                <a:moveTo>
                  <a:pt x="3093889" y="0"/>
                </a:moveTo>
                <a:lnTo>
                  <a:pt x="3105597" y="4456"/>
                </a:lnTo>
                <a:lnTo>
                  <a:pt x="3152592" y="16960"/>
                </a:lnTo>
                <a:lnTo>
                  <a:pt x="3151171" y="22196"/>
                </a:lnTo>
                <a:lnTo>
                  <a:pt x="3139499" y="69021"/>
                </a:lnTo>
                <a:lnTo>
                  <a:pt x="3131932" y="58181"/>
                </a:lnTo>
                <a:cubicBezTo>
                  <a:pt x="3127178" y="54003"/>
                  <a:pt x="3120581" y="49896"/>
                  <a:pt x="3111955" y="45825"/>
                </a:cubicBezTo>
                <a:lnTo>
                  <a:pt x="3076016" y="24824"/>
                </a:lnTo>
                <a:close/>
              </a:path>
            </a:pathLst>
          </a:custGeom>
          <a:solidFill>
            <a:schemeClr val="bg1">
              <a:lumMod val="95000"/>
            </a:schemeClr>
          </a:solidFill>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7238523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Style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59140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80"/>
            <a:ext cx="9144000" cy="576064"/>
          </a:xfrm>
          <a:prstGeom prst="rect">
            <a:avLst/>
          </a:prstGeom>
        </p:spPr>
        <p:txBody>
          <a:bodyPr lIns="68556" tIns="34289" rIns="68556" bIns="34289" anchor="ctr"/>
          <a:lstStyle>
            <a:lvl1pPr marL="0" indent="0" algn="ctr">
              <a:buNone/>
              <a:defRPr sz="3600" b="0" baseline="0">
                <a:solidFill>
                  <a:schemeClr val="tx1">
                    <a:lumMod val="75000"/>
                    <a:lumOff val="25000"/>
                  </a:schemeClr>
                </a:solidFill>
                <a:latin typeface="+mj-lt"/>
                <a:cs typeface="Arial" panose="020B0604020202020204" pitchFamily="34" charset="0"/>
              </a:defRPr>
            </a:lvl1pPr>
          </a:lstStyle>
          <a:p>
            <a:pPr lvl="0"/>
            <a:r>
              <a:rPr lang="en-US" altLang="ko-KR" dirty="0"/>
              <a:t>ICON SETS LAYOUT</a:t>
            </a:r>
          </a:p>
        </p:txBody>
      </p:sp>
      <p:grpSp>
        <p:nvGrpSpPr>
          <p:cNvPr id="5" name="Group 4"/>
          <p:cNvGrpSpPr/>
          <p:nvPr userDrawn="1"/>
        </p:nvGrpSpPr>
        <p:grpSpPr>
          <a:xfrm>
            <a:off x="354010" y="1131605"/>
            <a:ext cx="2849840" cy="364917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52"/>
              <a:endParaRPr lang="ko-KR" altLang="en-US">
                <a:solidFill>
                  <a:prstClr val="white"/>
                </a:solidFill>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52"/>
              <a:endParaRPr lang="ko-KR" altLang="en-US">
                <a:solidFill>
                  <a:prstClr val="white"/>
                </a:solidFill>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52"/>
              <a:endParaRPr lang="ko-KR" altLang="en-US">
                <a:solidFill>
                  <a:prstClr val="black"/>
                </a:solidFill>
              </a:endParaRPr>
            </a:p>
          </p:txBody>
        </p:sp>
      </p:grpSp>
    </p:spTree>
    <p:extLst>
      <p:ext uri="{BB962C8B-B14F-4D97-AF65-F5344CB8AC3E}">
        <p14:creationId xmlns:p14="http://schemas.microsoft.com/office/powerpoint/2010/main" val="37797791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4572001" y="1223816"/>
            <a:ext cx="1781336" cy="1916475"/>
          </a:xfrm>
          <a:custGeom>
            <a:avLst/>
            <a:gdLst>
              <a:gd name="connsiteX0" fmla="*/ 0 w 2375115"/>
              <a:gd name="connsiteY0" fmla="*/ 0 h 2555300"/>
              <a:gd name="connsiteX1" fmla="*/ 2375115 w 2375115"/>
              <a:gd name="connsiteY1" fmla="*/ 0 h 2555300"/>
              <a:gd name="connsiteX2" fmla="*/ 2375115 w 2375115"/>
              <a:gd name="connsiteY2" fmla="*/ 2555300 h 2555300"/>
              <a:gd name="connsiteX3" fmla="*/ 0 w 2375115"/>
              <a:gd name="connsiteY3" fmla="*/ 2555300 h 2555300"/>
            </a:gdLst>
            <a:ahLst/>
            <a:cxnLst>
              <a:cxn ang="0">
                <a:pos x="connsiteX0" y="connsiteY0"/>
              </a:cxn>
              <a:cxn ang="0">
                <a:pos x="connsiteX1" y="connsiteY1"/>
              </a:cxn>
              <a:cxn ang="0">
                <a:pos x="connsiteX2" y="connsiteY2"/>
              </a:cxn>
              <a:cxn ang="0">
                <a:pos x="connsiteX3" y="connsiteY3"/>
              </a:cxn>
            </a:cxnLst>
            <a:rect l="l" t="t" r="r" b="b"/>
            <a:pathLst>
              <a:path w="2375115" h="2555300">
                <a:moveTo>
                  <a:pt x="0" y="0"/>
                </a:moveTo>
                <a:lnTo>
                  <a:pt x="2375115" y="0"/>
                </a:lnTo>
                <a:lnTo>
                  <a:pt x="2375115" y="2555300"/>
                </a:lnTo>
                <a:lnTo>
                  <a:pt x="0" y="2555300"/>
                </a:lnTo>
                <a:close/>
              </a:path>
            </a:pathLst>
          </a:custGeom>
        </p:spPr>
        <p:txBody>
          <a:bodyPr wrap="square" lIns="68556" tIns="34289" rIns="68556" bIns="34289">
            <a:noAutofit/>
          </a:bodyPr>
          <a:lstStyle/>
          <a:p>
            <a:endParaRPr lang="zh-CN" altLang="en-US"/>
          </a:p>
        </p:txBody>
      </p:sp>
      <p:sp>
        <p:nvSpPr>
          <p:cNvPr id="9" name="图片占位符 8"/>
          <p:cNvSpPr>
            <a:spLocks noGrp="1"/>
          </p:cNvSpPr>
          <p:nvPr>
            <p:ph type="pic" sz="quarter" idx="11"/>
          </p:nvPr>
        </p:nvSpPr>
        <p:spPr>
          <a:xfrm>
            <a:off x="6407998" y="2397269"/>
            <a:ext cx="1754708" cy="1901053"/>
          </a:xfrm>
          <a:custGeom>
            <a:avLst/>
            <a:gdLst>
              <a:gd name="connsiteX0" fmla="*/ 0 w 2339611"/>
              <a:gd name="connsiteY0" fmla="*/ 0 h 2534737"/>
              <a:gd name="connsiteX1" fmla="*/ 2339611 w 2339611"/>
              <a:gd name="connsiteY1" fmla="*/ 0 h 2534737"/>
              <a:gd name="connsiteX2" fmla="*/ 2339611 w 2339611"/>
              <a:gd name="connsiteY2" fmla="*/ 2534737 h 2534737"/>
              <a:gd name="connsiteX3" fmla="*/ 0 w 2339611"/>
              <a:gd name="connsiteY3" fmla="*/ 2534737 h 2534737"/>
            </a:gdLst>
            <a:ahLst/>
            <a:cxnLst>
              <a:cxn ang="0">
                <a:pos x="connsiteX0" y="connsiteY0"/>
              </a:cxn>
              <a:cxn ang="0">
                <a:pos x="connsiteX1" y="connsiteY1"/>
              </a:cxn>
              <a:cxn ang="0">
                <a:pos x="connsiteX2" y="connsiteY2"/>
              </a:cxn>
              <a:cxn ang="0">
                <a:pos x="connsiteX3" y="connsiteY3"/>
              </a:cxn>
            </a:cxnLst>
            <a:rect l="l" t="t" r="r" b="b"/>
            <a:pathLst>
              <a:path w="2339611" h="2534737">
                <a:moveTo>
                  <a:pt x="0" y="0"/>
                </a:moveTo>
                <a:lnTo>
                  <a:pt x="2339611" y="0"/>
                </a:lnTo>
                <a:lnTo>
                  <a:pt x="2339611" y="2534737"/>
                </a:lnTo>
                <a:lnTo>
                  <a:pt x="0" y="2534737"/>
                </a:lnTo>
                <a:close/>
              </a:path>
            </a:pathLst>
          </a:custGeom>
        </p:spPr>
        <p:txBody>
          <a:bodyPr wrap="square" lIns="68556" tIns="34289" rIns="68556" bIns="34289">
            <a:noAutofit/>
          </a:bodyPr>
          <a:lstStyle/>
          <a:p>
            <a:endParaRPr lang="zh-CN" altLang="en-US"/>
          </a:p>
        </p:txBody>
      </p:sp>
    </p:spTree>
    <p:extLst>
      <p:ext uri="{BB962C8B-B14F-4D97-AF65-F5344CB8AC3E}">
        <p14:creationId xmlns:p14="http://schemas.microsoft.com/office/powerpoint/2010/main" val="29534334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2488139"/>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35484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1" y="1200155"/>
            <a:ext cx="8229600" cy="3394472"/>
          </a:xfrm>
          <a:prstGeom prst="rect">
            <a:avLst/>
          </a:prstGeom>
        </p:spPr>
        <p:txBody>
          <a:bodyPr lIns="34217" tIns="17104" rIns="34217" bIns="17104"/>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1" y="4767267"/>
            <a:ext cx="2133600" cy="273844"/>
          </a:xfrm>
          <a:prstGeom prst="rect">
            <a:avLst/>
          </a:prstGeom>
        </p:spPr>
        <p:txBody>
          <a:bodyPr lIns="34217" tIns="17104" rIns="34217" bIns="17104"/>
          <a:lstStyle/>
          <a:p>
            <a:pPr defTabSz="813357"/>
            <a:fld id="{7FE5A9CD-1CA5-4BB6-ABF6-C3DB2F9C09D1}" type="datetimeFigureOut">
              <a:rPr lang="en-US" sz="1600" smtClean="0">
                <a:solidFill>
                  <a:prstClr val="black"/>
                </a:solidFill>
              </a:rPr>
              <a:pPr defTabSz="813357"/>
              <a:t>19/9/2025</a:t>
            </a:fld>
            <a:endParaRPr lang="en-US" sz="1600">
              <a:solidFill>
                <a:prstClr val="black"/>
              </a:solidFill>
            </a:endParaRPr>
          </a:p>
        </p:txBody>
      </p:sp>
      <p:sp>
        <p:nvSpPr>
          <p:cNvPr id="5" name="Footer Placeholder 4"/>
          <p:cNvSpPr>
            <a:spLocks noGrp="1"/>
          </p:cNvSpPr>
          <p:nvPr>
            <p:ph type="ftr" sz="quarter" idx="11"/>
          </p:nvPr>
        </p:nvSpPr>
        <p:spPr>
          <a:xfrm>
            <a:off x="3124200" y="4767267"/>
            <a:ext cx="2895600" cy="273844"/>
          </a:xfrm>
          <a:prstGeom prst="rect">
            <a:avLst/>
          </a:prstGeom>
        </p:spPr>
        <p:txBody>
          <a:bodyPr lIns="34217" tIns="17104" rIns="34217" bIns="17104"/>
          <a:lstStyle/>
          <a:p>
            <a:pPr defTabSz="813357"/>
            <a:endParaRPr lang="en-US" sz="1600">
              <a:solidFill>
                <a:prstClr val="black"/>
              </a:solidFill>
            </a:endParaRPr>
          </a:p>
        </p:txBody>
      </p:sp>
      <p:sp>
        <p:nvSpPr>
          <p:cNvPr id="6" name="Slide Number Placeholder 5"/>
          <p:cNvSpPr>
            <a:spLocks noGrp="1"/>
          </p:cNvSpPr>
          <p:nvPr>
            <p:ph type="sldNum" sz="quarter" idx="12"/>
          </p:nvPr>
        </p:nvSpPr>
        <p:spPr>
          <a:xfrm>
            <a:off x="6553201" y="4767267"/>
            <a:ext cx="2133600" cy="273844"/>
          </a:xfrm>
          <a:prstGeom prst="rect">
            <a:avLst/>
          </a:prstGeom>
        </p:spPr>
        <p:txBody>
          <a:bodyPr lIns="34217" tIns="17104" rIns="34217" bIns="17104"/>
          <a:lstStyle/>
          <a:p>
            <a:pPr defTabSz="813357"/>
            <a:fld id="{E9E3A461-C528-4C33-83FA-271D1850C3B5}" type="slidenum">
              <a:rPr lang="en-US" sz="1600" smtClean="0">
                <a:solidFill>
                  <a:prstClr val="black"/>
                </a:solidFill>
              </a:rPr>
              <a:pPr defTabSz="813357"/>
              <a:t>‹#›</a:t>
            </a:fld>
            <a:endParaRPr lang="en-US" sz="1600">
              <a:solidFill>
                <a:prstClr val="black"/>
              </a:solidFill>
            </a:endParaRPr>
          </a:p>
        </p:txBody>
      </p:sp>
    </p:spTree>
    <p:extLst>
      <p:ext uri="{BB962C8B-B14F-4D97-AF65-F5344CB8AC3E}">
        <p14:creationId xmlns:p14="http://schemas.microsoft.com/office/powerpoint/2010/main" val="17481152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457201" y="219086"/>
            <a:ext cx="8229600" cy="1038225"/>
          </a:xfrm>
          <a:prstGeom prst="rect">
            <a:avLst/>
          </a:prstGeom>
        </p:spPr>
        <p:txBody>
          <a:bodyPr lIns="81359" tIns="40679" rIns="81359" bIns="40679"/>
          <a:lstStyle/>
          <a:p>
            <a:r>
              <a:rPr lang="vi-VN"/>
              <a:t>Bấm &amp; sửa kiểu tiêu đề</a:t>
            </a:r>
          </a:p>
        </p:txBody>
      </p:sp>
      <p:sp>
        <p:nvSpPr>
          <p:cNvPr id="3" name="Nơi giữ chỗ cho Nội dung 2"/>
          <p:cNvSpPr>
            <a:spLocks noGrp="1"/>
          </p:cNvSpPr>
          <p:nvPr>
            <p:ph idx="1" hasCustomPrompt="1"/>
          </p:nvPr>
        </p:nvSpPr>
        <p:spPr>
          <a:xfrm>
            <a:off x="457201" y="1428750"/>
            <a:ext cx="8229600" cy="3086100"/>
          </a:xfrm>
          <a:prstGeom prst="rect">
            <a:avLst/>
          </a:prstGeom>
        </p:spPr>
        <p:txBody>
          <a:bodyPr lIns="81359" tIns="40679" rIns="81359" bIns="40679"/>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p:cNvSpPr>
            <a:spLocks noGrp="1" noChangeArrowheads="1"/>
          </p:cNvSpPr>
          <p:nvPr>
            <p:ph type="dt" sz="half" idx="10"/>
          </p:nvPr>
        </p:nvSpPr>
        <p:spPr>
          <a:xfrm>
            <a:off x="457201" y="4683919"/>
            <a:ext cx="2133600" cy="357188"/>
          </a:xfrm>
          <a:prstGeom prst="rect">
            <a:avLst/>
          </a:prstGeom>
        </p:spPr>
        <p:txBody>
          <a:bodyPr lIns="81359" tIns="40679" rIns="81359" bIns="40679"/>
          <a:lstStyle>
            <a:lvl1pPr>
              <a:defRPr/>
            </a:lvl1pPr>
          </a:lstStyle>
          <a:p>
            <a:pPr defTabSz="813357">
              <a:defRPr/>
            </a:pPr>
            <a:endParaRPr lang="en-US" sz="1600">
              <a:solidFill>
                <a:prstClr val="black"/>
              </a:solidFill>
            </a:endParaRPr>
          </a:p>
        </p:txBody>
      </p:sp>
      <p:sp>
        <p:nvSpPr>
          <p:cNvPr id="5" name="Rectangle 5"/>
          <p:cNvSpPr>
            <a:spLocks noGrp="1" noChangeArrowheads="1"/>
          </p:cNvSpPr>
          <p:nvPr>
            <p:ph type="ftr" sz="quarter" idx="11"/>
          </p:nvPr>
        </p:nvSpPr>
        <p:spPr>
          <a:xfrm>
            <a:off x="3124200" y="4683919"/>
            <a:ext cx="2895600" cy="357188"/>
          </a:xfrm>
          <a:prstGeom prst="rect">
            <a:avLst/>
          </a:prstGeom>
        </p:spPr>
        <p:txBody>
          <a:bodyPr lIns="81359" tIns="40679" rIns="81359" bIns="40679"/>
          <a:lstStyle>
            <a:lvl1pPr>
              <a:defRPr/>
            </a:lvl1pPr>
          </a:lstStyle>
          <a:p>
            <a:pPr defTabSz="813357">
              <a:defRPr/>
            </a:pPr>
            <a:endParaRPr lang="en-US" sz="1600">
              <a:solidFill>
                <a:prstClr val="black"/>
              </a:solidFill>
            </a:endParaRPr>
          </a:p>
        </p:txBody>
      </p:sp>
      <p:sp>
        <p:nvSpPr>
          <p:cNvPr id="6" name="Rectangle 6"/>
          <p:cNvSpPr>
            <a:spLocks noGrp="1" noChangeArrowheads="1"/>
          </p:cNvSpPr>
          <p:nvPr>
            <p:ph type="sldNum" sz="quarter" idx="12"/>
          </p:nvPr>
        </p:nvSpPr>
        <p:spPr>
          <a:xfrm>
            <a:off x="6553201" y="4683919"/>
            <a:ext cx="2133600" cy="357188"/>
          </a:xfrm>
          <a:prstGeom prst="rect">
            <a:avLst/>
          </a:prstGeom>
        </p:spPr>
        <p:txBody>
          <a:bodyPr lIns="81359" tIns="40679" rIns="81359" bIns="40679"/>
          <a:lstStyle>
            <a:lvl1pPr>
              <a:defRPr/>
            </a:lvl1pPr>
          </a:lstStyle>
          <a:p>
            <a:pPr defTabSz="813357">
              <a:defRPr/>
            </a:pPr>
            <a:fld id="{E979D15E-7C97-46BA-A533-0FCFA23F6052}" type="slidenum">
              <a:rPr lang="en-US" sz="1600" smtClean="0">
                <a:solidFill>
                  <a:prstClr val="black"/>
                </a:solidFill>
              </a:rPr>
              <a:pPr defTabSz="813357">
                <a:defRPr/>
              </a:pPr>
              <a:t>‹#›</a:t>
            </a:fld>
            <a:endParaRPr lang="en-US" sz="1600">
              <a:solidFill>
                <a:prstClr val="black"/>
              </a:solidFill>
            </a:endParaRPr>
          </a:p>
        </p:txBody>
      </p:sp>
    </p:spTree>
    <p:extLst>
      <p:ext uri="{BB962C8B-B14F-4D97-AF65-F5344CB8AC3E}">
        <p14:creationId xmlns:p14="http://schemas.microsoft.com/office/powerpoint/2010/main" val="26385164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1" y="4683919"/>
            <a:ext cx="2133600" cy="357188"/>
          </a:xfrm>
          <a:prstGeom prst="rect">
            <a:avLst/>
          </a:prstGeom>
        </p:spPr>
        <p:txBody>
          <a:bodyPr lIns="34217" tIns="17104" rIns="34217" bIns="17104"/>
          <a:lstStyle>
            <a:lvl1pPr>
              <a:defRPr/>
            </a:lvl1pPr>
          </a:lstStyle>
          <a:p>
            <a:pPr defTabSz="813357">
              <a:defRPr/>
            </a:pPr>
            <a:endParaRPr lang="en-US" sz="1600">
              <a:solidFill>
                <a:prstClr val="black"/>
              </a:solidFill>
            </a:endParaRPr>
          </a:p>
        </p:txBody>
      </p:sp>
      <p:sp>
        <p:nvSpPr>
          <p:cNvPr id="3" name="Rectangle 5"/>
          <p:cNvSpPr>
            <a:spLocks noGrp="1" noChangeArrowheads="1"/>
          </p:cNvSpPr>
          <p:nvPr>
            <p:ph type="ftr" sz="quarter" idx="11"/>
          </p:nvPr>
        </p:nvSpPr>
        <p:spPr>
          <a:xfrm>
            <a:off x="3124200" y="4683919"/>
            <a:ext cx="2895600" cy="357188"/>
          </a:xfrm>
          <a:prstGeom prst="rect">
            <a:avLst/>
          </a:prstGeom>
        </p:spPr>
        <p:txBody>
          <a:bodyPr lIns="34217" tIns="17104" rIns="34217" bIns="17104"/>
          <a:lstStyle>
            <a:lvl1pPr>
              <a:defRPr/>
            </a:lvl1pPr>
          </a:lstStyle>
          <a:p>
            <a:pPr defTabSz="813357">
              <a:defRPr/>
            </a:pPr>
            <a:endParaRPr lang="en-US" sz="1600">
              <a:solidFill>
                <a:prstClr val="black"/>
              </a:solidFill>
            </a:endParaRPr>
          </a:p>
        </p:txBody>
      </p:sp>
      <p:sp>
        <p:nvSpPr>
          <p:cNvPr id="4" name="Rectangle 6"/>
          <p:cNvSpPr>
            <a:spLocks noGrp="1" noChangeArrowheads="1"/>
          </p:cNvSpPr>
          <p:nvPr>
            <p:ph type="sldNum" sz="quarter" idx="12"/>
          </p:nvPr>
        </p:nvSpPr>
        <p:spPr>
          <a:xfrm>
            <a:off x="6553201" y="4683919"/>
            <a:ext cx="2133600" cy="357188"/>
          </a:xfrm>
          <a:prstGeom prst="rect">
            <a:avLst/>
          </a:prstGeom>
        </p:spPr>
        <p:txBody>
          <a:bodyPr lIns="34217" tIns="17104" rIns="34217" bIns="17104"/>
          <a:lstStyle>
            <a:lvl1pPr>
              <a:defRPr/>
            </a:lvl1pPr>
          </a:lstStyle>
          <a:p>
            <a:pPr defTabSz="813357"/>
            <a:fld id="{475E0F57-EEA1-4A8B-9311-4AD2064A14C0}" type="slidenum">
              <a:rPr lang="en-US" sz="1600" smtClean="0">
                <a:solidFill>
                  <a:prstClr val="black"/>
                </a:solidFill>
              </a:rPr>
              <a:pPr defTabSz="813357"/>
              <a:t>‹#›</a:t>
            </a:fld>
            <a:endParaRPr lang="en-US" sz="1600">
              <a:solidFill>
                <a:prstClr val="black"/>
              </a:solidFill>
            </a:endParaRPr>
          </a:p>
        </p:txBody>
      </p:sp>
    </p:spTree>
    <p:extLst>
      <p:ext uri="{BB962C8B-B14F-4D97-AF65-F5344CB8AC3E}">
        <p14:creationId xmlns:p14="http://schemas.microsoft.com/office/powerpoint/2010/main" val="25090976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870061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457140" y="4683919"/>
            <a:ext cx="2133918" cy="357188"/>
          </a:xfrm>
          <a:prstGeom prst="rect">
            <a:avLst/>
          </a:prstGeom>
        </p:spPr>
        <p:txBody>
          <a:bodyPr lIns="34217" tIns="17104" rIns="34217" bIns="17104"/>
          <a:lstStyle>
            <a:lvl1pPr>
              <a:defRPr/>
            </a:lvl1pPr>
          </a:lstStyle>
          <a:p>
            <a:pPr defTabSz="813357">
              <a:defRPr/>
            </a:pPr>
            <a:endParaRPr lang="en-US" sz="1600">
              <a:solidFill>
                <a:srgbClr val="000000"/>
              </a:solidFill>
            </a:endParaRPr>
          </a:p>
        </p:txBody>
      </p:sp>
      <p:sp>
        <p:nvSpPr>
          <p:cNvPr id="5" name="Rectangle 5"/>
          <p:cNvSpPr>
            <a:spLocks noGrp="1" noChangeArrowheads="1"/>
          </p:cNvSpPr>
          <p:nvPr>
            <p:ph type="ftr" sz="quarter" idx="11"/>
          </p:nvPr>
        </p:nvSpPr>
        <p:spPr>
          <a:xfrm>
            <a:off x="3124460" y="4683919"/>
            <a:ext cx="2895223" cy="357188"/>
          </a:xfrm>
          <a:prstGeom prst="rect">
            <a:avLst/>
          </a:prstGeom>
        </p:spPr>
        <p:txBody>
          <a:bodyPr lIns="34217" tIns="17104" rIns="34217" bIns="17104"/>
          <a:lstStyle>
            <a:lvl1pPr>
              <a:defRPr/>
            </a:lvl1pPr>
          </a:lstStyle>
          <a:p>
            <a:pPr defTabSz="813357">
              <a:defRPr/>
            </a:pPr>
            <a:endParaRPr lang="en-US" sz="1600">
              <a:solidFill>
                <a:srgbClr val="000000"/>
              </a:solidFill>
            </a:endParaRPr>
          </a:p>
        </p:txBody>
      </p:sp>
      <p:sp>
        <p:nvSpPr>
          <p:cNvPr id="6" name="Rectangle 6"/>
          <p:cNvSpPr>
            <a:spLocks noGrp="1" noChangeArrowheads="1"/>
          </p:cNvSpPr>
          <p:nvPr>
            <p:ph type="sldNum" sz="quarter" idx="12"/>
          </p:nvPr>
        </p:nvSpPr>
        <p:spPr>
          <a:xfrm>
            <a:off x="6553043" y="4683919"/>
            <a:ext cx="2133917" cy="357188"/>
          </a:xfrm>
          <a:prstGeom prst="rect">
            <a:avLst/>
          </a:prstGeom>
        </p:spPr>
        <p:txBody>
          <a:bodyPr lIns="34217" tIns="17104" rIns="34217" bIns="17104"/>
          <a:lstStyle>
            <a:lvl1pPr>
              <a:defRPr/>
            </a:lvl1pPr>
          </a:lstStyle>
          <a:p>
            <a:pPr defTabSz="813357">
              <a:defRPr/>
            </a:pPr>
            <a:fld id="{BEF8FD80-C95D-4220-BF8B-01906B7B67AD}" type="slidenum">
              <a:rPr lang="en-US" sz="1600" smtClean="0">
                <a:solidFill>
                  <a:srgbClr val="000000"/>
                </a:solidFill>
              </a:rPr>
              <a:pPr defTabSz="813357">
                <a:defRPr/>
              </a:pPr>
              <a:t>‹#›</a:t>
            </a:fld>
            <a:endParaRPr lang="en-US" sz="1600">
              <a:solidFill>
                <a:srgbClr val="000000"/>
              </a:solidFill>
            </a:endParaRPr>
          </a:p>
        </p:txBody>
      </p:sp>
    </p:spTree>
    <p:extLst>
      <p:ext uri="{BB962C8B-B14F-4D97-AF65-F5344CB8AC3E}">
        <p14:creationId xmlns:p14="http://schemas.microsoft.com/office/powerpoint/2010/main" val="34864067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198885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00074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Style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24609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87015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96320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5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65702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7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301922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7"/>
            <a:ext cx="9144000" cy="543185"/>
          </a:xfrm>
          <a:prstGeom prst="rect">
            <a:avLst/>
          </a:prstGeom>
        </p:spPr>
        <p:txBody>
          <a:bodyPr lIns="68558" tIns="34289" rIns="68558"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7216" y="367277"/>
            <a:ext cx="1801550" cy="483731"/>
            <a:chOff x="829775" y="3208066"/>
            <a:chExt cx="5530361" cy="1484949"/>
          </a:xfrm>
          <a:solidFill>
            <a:schemeClr val="bg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69"/>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69"/>
              <a:endParaRPr lang="en-US" sz="1400" dirty="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69"/>
              <a:endParaRPr lang="en-US" sz="1400">
                <a:solidFill>
                  <a:prstClr val="black"/>
                </a:solidFill>
              </a:endParaRPr>
            </a:p>
          </p:txBody>
        </p:sp>
        <p:sp>
          <p:nvSpPr>
            <p:cNvPr id="80" name="Freeform: Shape 79"/>
            <p:cNvSpPr/>
            <p:nvPr/>
          </p:nvSpPr>
          <p:spPr>
            <a:xfrm>
              <a:off x="1178536" y="3854815"/>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69"/>
              <a:endParaRPr lang="en-US" sz="1400" dirty="0">
                <a:solidFill>
                  <a:prstClr val="black"/>
                </a:solidFill>
              </a:endParaRPr>
            </a:p>
          </p:txBody>
        </p:sp>
      </p:grpSp>
      <p:grpSp>
        <p:nvGrpSpPr>
          <p:cNvPr id="81" name="Graphic 41"/>
          <p:cNvGrpSpPr/>
          <p:nvPr userDrawn="1"/>
        </p:nvGrpSpPr>
        <p:grpSpPr>
          <a:xfrm>
            <a:off x="7195517" y="370057"/>
            <a:ext cx="1799641" cy="480938"/>
            <a:chOff x="837065" y="3215210"/>
            <a:chExt cx="5524500" cy="1476375"/>
          </a:xfrm>
          <a:solidFill>
            <a:schemeClr val="bg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69"/>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69"/>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69"/>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69"/>
              <a:endParaRPr lang="en-US" sz="1400">
                <a:solidFill>
                  <a:prstClr val="black"/>
                </a:solidFill>
              </a:endParaRPr>
            </a:p>
          </p:txBody>
        </p:sp>
      </p:grpSp>
    </p:spTree>
    <p:extLst>
      <p:ext uri="{BB962C8B-B14F-4D97-AF65-F5344CB8AC3E}">
        <p14:creationId xmlns:p14="http://schemas.microsoft.com/office/powerpoint/2010/main" val="272495158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254647"/>
            <a:ext cx="8679898" cy="543185"/>
          </a:xfrm>
          <a:prstGeom prst="rect">
            <a:avLst/>
          </a:prstGeom>
        </p:spPr>
        <p:txBody>
          <a:bodyPr lIns="68558" tIns="34289" rIns="68558"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56813052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6" name="Picture Placeholder 2"/>
          <p:cNvSpPr>
            <a:spLocks noGrp="1"/>
          </p:cNvSpPr>
          <p:nvPr>
            <p:ph type="pic" idx="12" hasCustomPrompt="1"/>
          </p:nvPr>
        </p:nvSpPr>
        <p:spPr>
          <a:xfrm>
            <a:off x="1157295" y="1545589"/>
            <a:ext cx="2864314" cy="2148038"/>
          </a:xfrm>
          <a:prstGeom prst="rect">
            <a:avLst/>
          </a:prstGeom>
          <a:solidFill>
            <a:schemeClr val="bg1">
              <a:lumMod val="95000"/>
            </a:schemeClr>
          </a:solidFill>
          <a:ln w="12700">
            <a:noFill/>
          </a:ln>
        </p:spPr>
        <p:txBody>
          <a:bodyPr lIns="68558" tIns="34289" rIns="68558" bIns="34289" anchor="ctr"/>
          <a:lstStyle>
            <a:lvl1pPr marL="0" indent="0" algn="ctr">
              <a:buNone/>
              <a:defRPr sz="1200">
                <a:latin typeface="Arial" panose="020B0604020202020204" pitchFamily="34" charset="0"/>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t>
            </a:r>
            <a:endParaRPr lang="ko-KR" altLang="en-US" dirty="0"/>
          </a:p>
        </p:txBody>
      </p:sp>
      <p:sp>
        <p:nvSpPr>
          <p:cNvPr id="13" name="제목 1"/>
          <p:cNvSpPr>
            <a:spLocks noGrp="1"/>
          </p:cNvSpPr>
          <p:nvPr>
            <p:ph type="title" hasCustomPrompt="1"/>
          </p:nvPr>
        </p:nvSpPr>
        <p:spPr>
          <a:xfrm>
            <a:off x="0" y="101196"/>
            <a:ext cx="9144000" cy="533158"/>
          </a:xfrm>
          <a:prstGeom prst="rect">
            <a:avLst/>
          </a:prstGeom>
        </p:spPr>
        <p:txBody>
          <a:bodyPr lIns="68558" tIns="34289" rIns="68558" bIns="34289" anchor="ctr">
            <a:noAutofit/>
          </a:bodyPr>
          <a:lstStyle>
            <a:lvl1pPr algn="ctr">
              <a:defRPr sz="3600" b="0" baseline="0">
                <a:solidFill>
                  <a:schemeClr val="bg1"/>
                </a:solidFill>
                <a:latin typeface="Arial" panose="020B0604020202020204" pitchFamily="34" charset="0"/>
                <a:cs typeface="Arial" panose="020B0604020202020204" pitchFamily="34" charset="0"/>
              </a:defRPr>
            </a:lvl1pPr>
          </a:lstStyle>
          <a:p>
            <a:r>
              <a:rPr lang="en-US" altLang="ko-KR" dirty="0"/>
              <a:t>IMAGES AND CONTENTS</a:t>
            </a:r>
            <a:endParaRPr lang="ko-KR" altLang="en-US" dirty="0"/>
          </a:p>
        </p:txBody>
      </p:sp>
    </p:spTree>
    <p:extLst>
      <p:ext uri="{BB962C8B-B14F-4D97-AF65-F5344CB8AC3E}">
        <p14:creationId xmlns:p14="http://schemas.microsoft.com/office/powerpoint/2010/main" val="122612095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6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679268" y="1368836"/>
            <a:ext cx="1702230" cy="2052228"/>
          </a:xfrm>
          <a:prstGeom prst="rect">
            <a:avLst/>
          </a:prstGeom>
          <a:solidFill>
            <a:schemeClr val="bg1">
              <a:lumMod val="95000"/>
            </a:schemeClr>
          </a:solidFill>
        </p:spPr>
        <p:txBody>
          <a:bodyPr lIns="68558" tIns="34289" rIns="68558" bIns="34289" anchor="ct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
        <p:nvSpPr>
          <p:cNvPr id="3" name="Picture Placeholder 2"/>
          <p:cNvSpPr>
            <a:spLocks noGrp="1"/>
          </p:cNvSpPr>
          <p:nvPr>
            <p:ph type="pic" idx="11" hasCustomPrompt="1"/>
          </p:nvPr>
        </p:nvSpPr>
        <p:spPr>
          <a:xfrm>
            <a:off x="2711367" y="1368836"/>
            <a:ext cx="1702230" cy="2052228"/>
          </a:xfrm>
          <a:prstGeom prst="rect">
            <a:avLst/>
          </a:prstGeom>
          <a:solidFill>
            <a:schemeClr val="bg1">
              <a:lumMod val="95000"/>
            </a:schemeClr>
          </a:solidFill>
        </p:spPr>
        <p:txBody>
          <a:bodyPr lIns="68558" tIns="34289" rIns="68558" bIns="34289" anchor="ct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
        <p:nvSpPr>
          <p:cNvPr id="4" name="Picture Placeholder 2"/>
          <p:cNvSpPr>
            <a:spLocks noGrp="1"/>
          </p:cNvSpPr>
          <p:nvPr>
            <p:ph type="pic" idx="12" hasCustomPrompt="1"/>
          </p:nvPr>
        </p:nvSpPr>
        <p:spPr>
          <a:xfrm>
            <a:off x="4743466" y="1368836"/>
            <a:ext cx="1702230" cy="2052228"/>
          </a:xfrm>
          <a:prstGeom prst="rect">
            <a:avLst/>
          </a:prstGeom>
          <a:solidFill>
            <a:schemeClr val="bg1">
              <a:lumMod val="95000"/>
            </a:schemeClr>
          </a:solidFill>
        </p:spPr>
        <p:txBody>
          <a:bodyPr lIns="68558" tIns="34289" rIns="68558" bIns="34289" anchor="ct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
        <p:nvSpPr>
          <p:cNvPr id="5" name="Picture Placeholder 2"/>
          <p:cNvSpPr>
            <a:spLocks noGrp="1"/>
          </p:cNvSpPr>
          <p:nvPr>
            <p:ph type="pic" idx="13" hasCustomPrompt="1"/>
          </p:nvPr>
        </p:nvSpPr>
        <p:spPr>
          <a:xfrm>
            <a:off x="6775769" y="1368836"/>
            <a:ext cx="1702230" cy="2052228"/>
          </a:xfrm>
          <a:prstGeom prst="rect">
            <a:avLst/>
          </a:prstGeom>
          <a:solidFill>
            <a:schemeClr val="bg1">
              <a:lumMod val="95000"/>
            </a:schemeClr>
          </a:solidFill>
        </p:spPr>
        <p:txBody>
          <a:bodyPr lIns="68558" tIns="34289" rIns="68558" bIns="34289" anchor="ct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
        <p:nvSpPr>
          <p:cNvPr id="14" name="Text Placeholder 9"/>
          <p:cNvSpPr>
            <a:spLocks noGrp="1"/>
          </p:cNvSpPr>
          <p:nvPr>
            <p:ph type="body" sz="quarter" idx="14" hasCustomPrompt="1"/>
          </p:nvPr>
        </p:nvSpPr>
        <p:spPr>
          <a:xfrm>
            <a:off x="1" y="254647"/>
            <a:ext cx="9144000" cy="543185"/>
          </a:xfrm>
          <a:prstGeom prst="rect">
            <a:avLst/>
          </a:prstGeom>
        </p:spPr>
        <p:txBody>
          <a:bodyPr lIns="68558" tIns="34289" rIns="68558"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37959673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9" name="Picture Placeholder 8"/>
          <p:cNvSpPr>
            <a:spLocks noGrp="1"/>
          </p:cNvSpPr>
          <p:nvPr>
            <p:ph type="pic" idx="13" hasCustomPrompt="1"/>
          </p:nvPr>
        </p:nvSpPr>
        <p:spPr>
          <a:xfrm>
            <a:off x="0" y="0"/>
            <a:ext cx="5220072" cy="51435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lIns="68558" tIns="34289" rIns="68558" bIns="34289" anchor="ctr">
            <a:noAutofit/>
          </a:bodyPr>
          <a:lstStyle>
            <a:lvl1pPr marL="0" indent="0" algn="ctr">
              <a:buNone/>
              <a:defRPr sz="900">
                <a:solidFill>
                  <a:schemeClr val="tx1">
                    <a:lumMod val="75000"/>
                    <a:lumOff val="25000"/>
                  </a:schemeClr>
                </a:solidFill>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2219774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255019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0" name="Freeform: Shape 9"/>
          <p:cNvSpPr/>
          <p:nvPr userDrawn="1"/>
        </p:nvSpPr>
        <p:spPr>
          <a:xfrm>
            <a:off x="0" y="4361255"/>
            <a:ext cx="9144000" cy="808854"/>
          </a:xfrm>
          <a:custGeom>
            <a:avLst/>
            <a:gdLst>
              <a:gd name="connsiteX0" fmla="*/ 7970293 w 12192000"/>
              <a:gd name="connsiteY0" fmla="*/ 376 h 1563045"/>
              <a:gd name="connsiteX1" fmla="*/ 11368585 w 12192000"/>
              <a:gd name="connsiteY1" fmla="*/ 628173 h 1563045"/>
              <a:gd name="connsiteX2" fmla="*/ 12082747 w 12192000"/>
              <a:gd name="connsiteY2" fmla="*/ 590855 h 1563045"/>
              <a:gd name="connsiteX3" fmla="*/ 12192000 w 12192000"/>
              <a:gd name="connsiteY3" fmla="*/ 573029 h 1563045"/>
              <a:gd name="connsiteX4" fmla="*/ 12192000 w 12192000"/>
              <a:gd name="connsiteY4" fmla="*/ 1563045 h 1563045"/>
              <a:gd name="connsiteX5" fmla="*/ 0 w 12192000"/>
              <a:gd name="connsiteY5" fmla="*/ 1563045 h 1563045"/>
              <a:gd name="connsiteX6" fmla="*/ 0 w 12192000"/>
              <a:gd name="connsiteY6" fmla="*/ 362829 h 1563045"/>
              <a:gd name="connsiteX7" fmla="*/ 141276 w 12192000"/>
              <a:gd name="connsiteY7" fmla="*/ 376224 h 1563045"/>
              <a:gd name="connsiteX8" fmla="*/ 3002507 w 12192000"/>
              <a:gd name="connsiteY8" fmla="*/ 532639 h 1563045"/>
              <a:gd name="connsiteX9" fmla="*/ 7970293 w 12192000"/>
              <a:gd name="connsiteY9" fmla="*/ 376 h 1563045"/>
              <a:gd name="connsiteX0-1" fmla="*/ 7970293 w 12192000"/>
              <a:gd name="connsiteY0-2" fmla="*/ 41019 h 1603688"/>
              <a:gd name="connsiteX1-3" fmla="*/ 11368585 w 12192000"/>
              <a:gd name="connsiteY1-4" fmla="*/ 668816 h 1603688"/>
              <a:gd name="connsiteX2-5" fmla="*/ 12082747 w 12192000"/>
              <a:gd name="connsiteY2-6" fmla="*/ 631498 h 1603688"/>
              <a:gd name="connsiteX3-7" fmla="*/ 12192000 w 12192000"/>
              <a:gd name="connsiteY3-8" fmla="*/ 613672 h 1603688"/>
              <a:gd name="connsiteX4-9" fmla="*/ 12192000 w 12192000"/>
              <a:gd name="connsiteY4-10" fmla="*/ 1603688 h 1603688"/>
              <a:gd name="connsiteX5-11" fmla="*/ 0 w 12192000"/>
              <a:gd name="connsiteY5-12" fmla="*/ 1603688 h 1603688"/>
              <a:gd name="connsiteX6-13" fmla="*/ 0 w 12192000"/>
              <a:gd name="connsiteY6-14" fmla="*/ 403472 h 1603688"/>
              <a:gd name="connsiteX7-15" fmla="*/ 141276 w 12192000"/>
              <a:gd name="connsiteY7-16" fmla="*/ 416867 h 1603688"/>
              <a:gd name="connsiteX8-17" fmla="*/ 3002507 w 12192000"/>
              <a:gd name="connsiteY8-18" fmla="*/ 573282 h 1603688"/>
              <a:gd name="connsiteX9-19" fmla="*/ 7970293 w 12192000"/>
              <a:gd name="connsiteY9-20" fmla="*/ 41019 h 16036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2192000" h="1603688">
                <a:moveTo>
                  <a:pt x="7970293" y="41019"/>
                </a:moveTo>
                <a:cubicBezTo>
                  <a:pt x="10450489" y="255233"/>
                  <a:pt x="10410967" y="627873"/>
                  <a:pt x="11368585" y="668816"/>
                </a:cubicBezTo>
                <a:cubicBezTo>
                  <a:pt x="11607989" y="679052"/>
                  <a:pt x="11849242" y="662561"/>
                  <a:pt x="12082747" y="631498"/>
                </a:cubicBezTo>
                <a:lnTo>
                  <a:pt x="12192000" y="613672"/>
                </a:lnTo>
                <a:lnTo>
                  <a:pt x="12192000" y="1603688"/>
                </a:lnTo>
                <a:lnTo>
                  <a:pt x="0" y="1603688"/>
                </a:lnTo>
                <a:lnTo>
                  <a:pt x="0" y="403472"/>
                </a:lnTo>
                <a:lnTo>
                  <a:pt x="141276" y="416867"/>
                </a:lnTo>
                <a:cubicBezTo>
                  <a:pt x="866633" y="490117"/>
                  <a:pt x="1949924" y="614225"/>
                  <a:pt x="3002507" y="573282"/>
                </a:cubicBezTo>
                <a:cubicBezTo>
                  <a:pt x="4405953" y="518691"/>
                  <a:pt x="5490097" y="-173195"/>
                  <a:pt x="7970293" y="41019"/>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8" tIns="34289" rIns="68558" bIns="34289" rtlCol="0" anchor="ctr"/>
          <a:lstStyle/>
          <a:p>
            <a:pPr algn="ctr" defTabSz="685069"/>
            <a:endParaRPr lang="en-US" sz="1400">
              <a:solidFill>
                <a:prstClr val="white"/>
              </a:solidFill>
            </a:endParaRPr>
          </a:p>
        </p:txBody>
      </p:sp>
      <p:sp>
        <p:nvSpPr>
          <p:cNvPr id="8" name="Picture Placeholder 7"/>
          <p:cNvSpPr>
            <a:spLocks noGrp="1"/>
          </p:cNvSpPr>
          <p:nvPr>
            <p:ph type="pic" idx="10" hasCustomPrompt="1"/>
          </p:nvPr>
        </p:nvSpPr>
        <p:spPr>
          <a:xfrm>
            <a:off x="353674" y="163740"/>
            <a:ext cx="5136230" cy="4647143"/>
          </a:xfrm>
          <a:custGeom>
            <a:avLst/>
            <a:gdLst>
              <a:gd name="connsiteX0" fmla="*/ 2198767 w 6848306"/>
              <a:gd name="connsiteY0" fmla="*/ 5435336 h 6196191"/>
              <a:gd name="connsiteX1" fmla="*/ 2196172 w 6848306"/>
              <a:gd name="connsiteY1" fmla="*/ 5436697 h 6196191"/>
              <a:gd name="connsiteX2" fmla="*/ 2196242 w 6848306"/>
              <a:gd name="connsiteY2" fmla="*/ 5440840 h 6196191"/>
              <a:gd name="connsiteX3" fmla="*/ 5160685 w 6848306"/>
              <a:gd name="connsiteY3" fmla="*/ 5373340 h 6196191"/>
              <a:gd name="connsiteX4" fmla="*/ 5128834 w 6848306"/>
              <a:gd name="connsiteY4" fmla="*/ 5374401 h 6196191"/>
              <a:gd name="connsiteX5" fmla="*/ 5147984 w 6848306"/>
              <a:gd name="connsiteY5" fmla="*/ 5390084 h 6196191"/>
              <a:gd name="connsiteX6" fmla="*/ 5158824 w 6848306"/>
              <a:gd name="connsiteY6" fmla="*/ 5400739 h 6196191"/>
              <a:gd name="connsiteX7" fmla="*/ 5204784 w 6848306"/>
              <a:gd name="connsiteY7" fmla="*/ 5018070 h 6196191"/>
              <a:gd name="connsiteX8" fmla="*/ 5175977 w 6848306"/>
              <a:gd name="connsiteY8" fmla="*/ 5018099 h 6196191"/>
              <a:gd name="connsiteX9" fmla="*/ 5027858 w 6848306"/>
              <a:gd name="connsiteY9" fmla="*/ 5087140 h 6196191"/>
              <a:gd name="connsiteX10" fmla="*/ 4980850 w 6848306"/>
              <a:gd name="connsiteY10" fmla="*/ 5139370 h 6196191"/>
              <a:gd name="connsiteX11" fmla="*/ 4907729 w 6848306"/>
              <a:gd name="connsiteY11" fmla="*/ 5202045 h 6196191"/>
              <a:gd name="connsiteX12" fmla="*/ 5099237 w 6848306"/>
              <a:gd name="connsiteY12" fmla="*/ 5311726 h 6196191"/>
              <a:gd name="connsiteX13" fmla="*/ 5155636 w 6848306"/>
              <a:gd name="connsiteY13" fmla="*/ 5307635 h 6196191"/>
              <a:gd name="connsiteX14" fmla="*/ 5166955 w 6848306"/>
              <a:gd name="connsiteY14" fmla="*/ 5308698 h 6196191"/>
              <a:gd name="connsiteX15" fmla="*/ 5169856 w 6848306"/>
              <a:gd name="connsiteY15" fmla="*/ 5283585 h 6196191"/>
              <a:gd name="connsiteX16" fmla="*/ 5204536 w 6848306"/>
              <a:gd name="connsiteY16" fmla="*/ 5023577 h 6196191"/>
              <a:gd name="connsiteX17" fmla="*/ 5204472 w 6848306"/>
              <a:gd name="connsiteY17" fmla="*/ 4958385 h 6196191"/>
              <a:gd name="connsiteX18" fmla="*/ 5189537 w 6848306"/>
              <a:gd name="connsiteY18" fmla="*/ 4962592 h 6196191"/>
              <a:gd name="connsiteX19" fmla="*/ 5205261 w 6848306"/>
              <a:gd name="connsiteY19" fmla="*/ 5006715 h 6196191"/>
              <a:gd name="connsiteX20" fmla="*/ 5205293 w 6848306"/>
              <a:gd name="connsiteY20" fmla="*/ 5006730 h 6196191"/>
              <a:gd name="connsiteX21" fmla="*/ 5206628 w 6848306"/>
              <a:gd name="connsiteY21" fmla="*/ 4977037 h 6196191"/>
              <a:gd name="connsiteX22" fmla="*/ 5159327 w 6848306"/>
              <a:gd name="connsiteY22" fmla="*/ 4889608 h 6196191"/>
              <a:gd name="connsiteX23" fmla="*/ 5134864 w 6848306"/>
              <a:gd name="connsiteY23" fmla="*/ 4901590 h 6196191"/>
              <a:gd name="connsiteX24" fmla="*/ 5123863 w 6848306"/>
              <a:gd name="connsiteY24" fmla="*/ 4912823 h 6196191"/>
              <a:gd name="connsiteX25" fmla="*/ 5132922 w 6848306"/>
              <a:gd name="connsiteY25" fmla="*/ 4916963 h 6196191"/>
              <a:gd name="connsiteX26" fmla="*/ 5171216 w 6848306"/>
              <a:gd name="connsiteY26" fmla="*/ 4928248 h 6196191"/>
              <a:gd name="connsiteX27" fmla="*/ 5198142 w 6848306"/>
              <a:gd name="connsiteY27" fmla="*/ 4932557 h 6196191"/>
              <a:gd name="connsiteX28" fmla="*/ 5192887 w 6848306"/>
              <a:gd name="connsiteY28" fmla="*/ 4918562 h 6196191"/>
              <a:gd name="connsiteX29" fmla="*/ 5159327 w 6848306"/>
              <a:gd name="connsiteY29" fmla="*/ 4889608 h 6196191"/>
              <a:gd name="connsiteX30" fmla="*/ 4277979 w 6848306"/>
              <a:gd name="connsiteY30" fmla="*/ 4627713 h 6196191"/>
              <a:gd name="connsiteX31" fmla="*/ 4276358 w 6848306"/>
              <a:gd name="connsiteY31" fmla="*/ 4628848 h 6196191"/>
              <a:gd name="connsiteX32" fmla="*/ 4281166 w 6848306"/>
              <a:gd name="connsiteY32" fmla="*/ 4639430 h 6196191"/>
              <a:gd name="connsiteX33" fmla="*/ 4294233 w 6848306"/>
              <a:gd name="connsiteY33" fmla="*/ 4653344 h 6196191"/>
              <a:gd name="connsiteX34" fmla="*/ 4330861 w 6848306"/>
              <a:gd name="connsiteY34" fmla="*/ 4679132 h 6196191"/>
              <a:gd name="connsiteX35" fmla="*/ 4359276 w 6848306"/>
              <a:gd name="connsiteY35" fmla="*/ 4662926 h 6196191"/>
              <a:gd name="connsiteX36" fmla="*/ 4367099 w 6848306"/>
              <a:gd name="connsiteY36" fmla="*/ 4655261 h 6196191"/>
              <a:gd name="connsiteX37" fmla="*/ 4351273 w 6848306"/>
              <a:gd name="connsiteY37" fmla="*/ 4648480 h 6196191"/>
              <a:gd name="connsiteX38" fmla="*/ 4343757 w 6848306"/>
              <a:gd name="connsiteY38" fmla="*/ 4650072 h 6196191"/>
              <a:gd name="connsiteX39" fmla="*/ 4317375 w 6848306"/>
              <a:gd name="connsiteY39" fmla="*/ 4658199 h 6196191"/>
              <a:gd name="connsiteX40" fmla="*/ 4323063 w 6848306"/>
              <a:gd name="connsiteY40" fmla="*/ 4637254 h 6196191"/>
              <a:gd name="connsiteX41" fmla="*/ 4301299 w 6848306"/>
              <a:gd name="connsiteY41" fmla="*/ 4629722 h 6196191"/>
              <a:gd name="connsiteX42" fmla="*/ 442381 w 6848306"/>
              <a:gd name="connsiteY42" fmla="*/ 4518334 h 6196191"/>
              <a:gd name="connsiteX43" fmla="*/ 694419 w 6848306"/>
              <a:gd name="connsiteY43" fmla="*/ 4561295 h 6196191"/>
              <a:gd name="connsiteX44" fmla="*/ 442381 w 6848306"/>
              <a:gd name="connsiteY44" fmla="*/ 4518334 h 6196191"/>
              <a:gd name="connsiteX45" fmla="*/ 2313591 w 6848306"/>
              <a:gd name="connsiteY45" fmla="*/ 4409273 h 6196191"/>
              <a:gd name="connsiteX46" fmla="*/ 2303823 w 6848306"/>
              <a:gd name="connsiteY46" fmla="*/ 4409786 h 6196191"/>
              <a:gd name="connsiteX47" fmla="*/ 2318347 w 6848306"/>
              <a:gd name="connsiteY47" fmla="*/ 4413794 h 6196191"/>
              <a:gd name="connsiteX48" fmla="*/ 2383713 w 6848306"/>
              <a:gd name="connsiteY48" fmla="*/ 4433674 h 6196191"/>
              <a:gd name="connsiteX49" fmla="*/ 2389402 w 6848306"/>
              <a:gd name="connsiteY49" fmla="*/ 4431838 h 6196191"/>
              <a:gd name="connsiteX50" fmla="*/ 2395499 w 6848306"/>
              <a:gd name="connsiteY50" fmla="*/ 4422086 h 6196191"/>
              <a:gd name="connsiteX51" fmla="*/ 2313591 w 6848306"/>
              <a:gd name="connsiteY51" fmla="*/ 4409273 h 6196191"/>
              <a:gd name="connsiteX52" fmla="*/ 4244569 w 6848306"/>
              <a:gd name="connsiteY52" fmla="*/ 4172298 h 6196191"/>
              <a:gd name="connsiteX53" fmla="*/ 4249284 w 6848306"/>
              <a:gd name="connsiteY53" fmla="*/ 4187863 h 6196191"/>
              <a:gd name="connsiteX54" fmla="*/ 4311734 w 6848306"/>
              <a:gd name="connsiteY54" fmla="*/ 4226749 h 6196191"/>
              <a:gd name="connsiteX55" fmla="*/ 4342971 w 6848306"/>
              <a:gd name="connsiteY55" fmla="*/ 4235370 h 6196191"/>
              <a:gd name="connsiteX56" fmla="*/ 4381626 w 6848306"/>
              <a:gd name="connsiteY56" fmla="*/ 4232063 h 6196191"/>
              <a:gd name="connsiteX57" fmla="*/ 4480697 w 6848306"/>
              <a:gd name="connsiteY57" fmla="*/ 4204840 h 6196191"/>
              <a:gd name="connsiteX58" fmla="*/ 4257810 w 6848306"/>
              <a:gd name="connsiteY58" fmla="*/ 4183300 h 6196191"/>
              <a:gd name="connsiteX59" fmla="*/ 2721321 w 6848306"/>
              <a:gd name="connsiteY59" fmla="*/ 3592708 h 6196191"/>
              <a:gd name="connsiteX60" fmla="*/ 2721191 w 6848306"/>
              <a:gd name="connsiteY60" fmla="*/ 3593630 h 6196191"/>
              <a:gd name="connsiteX61" fmla="*/ 2706458 w 6848306"/>
              <a:gd name="connsiteY61" fmla="*/ 3627258 h 6196191"/>
              <a:gd name="connsiteX62" fmla="*/ 2723537 w 6848306"/>
              <a:gd name="connsiteY62" fmla="*/ 3616066 h 6196191"/>
              <a:gd name="connsiteX63" fmla="*/ 2726669 w 6848306"/>
              <a:gd name="connsiteY63" fmla="*/ 3598133 h 6196191"/>
              <a:gd name="connsiteX64" fmla="*/ 2382788 w 6848306"/>
              <a:gd name="connsiteY64" fmla="*/ 3513045 h 6196191"/>
              <a:gd name="connsiteX65" fmla="*/ 2542281 w 6848306"/>
              <a:gd name="connsiteY65" fmla="*/ 3572653 h 6196191"/>
              <a:gd name="connsiteX66" fmla="*/ 2609974 w 6848306"/>
              <a:gd name="connsiteY66" fmla="*/ 3555556 h 6196191"/>
              <a:gd name="connsiteX67" fmla="*/ 2594748 w 6848306"/>
              <a:gd name="connsiteY67" fmla="*/ 3554146 h 6196191"/>
              <a:gd name="connsiteX68" fmla="*/ 2550445 w 6848306"/>
              <a:gd name="connsiteY68" fmla="*/ 3556819 h 6196191"/>
              <a:gd name="connsiteX69" fmla="*/ 2405965 w 6848306"/>
              <a:gd name="connsiteY69" fmla="*/ 3523639 h 6196191"/>
              <a:gd name="connsiteX70" fmla="*/ 2405632 w 6848306"/>
              <a:gd name="connsiteY70" fmla="*/ 3520505 h 6196191"/>
              <a:gd name="connsiteX71" fmla="*/ 4579384 w 6848306"/>
              <a:gd name="connsiteY71" fmla="*/ 3474158 h 6196191"/>
              <a:gd name="connsiteX72" fmla="*/ 4537718 w 6848306"/>
              <a:gd name="connsiteY72" fmla="*/ 3482562 h 6196191"/>
              <a:gd name="connsiteX73" fmla="*/ 4532018 w 6848306"/>
              <a:gd name="connsiteY73" fmla="*/ 3484234 h 6196191"/>
              <a:gd name="connsiteX74" fmla="*/ 4591915 w 6848306"/>
              <a:gd name="connsiteY74" fmla="*/ 3495942 h 6196191"/>
              <a:gd name="connsiteX75" fmla="*/ 4602070 w 6848306"/>
              <a:gd name="connsiteY75" fmla="*/ 3496250 h 6196191"/>
              <a:gd name="connsiteX76" fmla="*/ 4595779 w 6848306"/>
              <a:gd name="connsiteY76" fmla="*/ 3482116 h 6196191"/>
              <a:gd name="connsiteX77" fmla="*/ 4579384 w 6848306"/>
              <a:gd name="connsiteY77" fmla="*/ 3474158 h 6196191"/>
              <a:gd name="connsiteX78" fmla="*/ 4486328 w 6848306"/>
              <a:gd name="connsiteY78" fmla="*/ 3451586 h 6196191"/>
              <a:gd name="connsiteX79" fmla="*/ 4481050 w 6848306"/>
              <a:gd name="connsiteY79" fmla="*/ 3452116 h 6196191"/>
              <a:gd name="connsiteX80" fmla="*/ 4482472 w 6848306"/>
              <a:gd name="connsiteY80" fmla="*/ 3454547 h 6196191"/>
              <a:gd name="connsiteX81" fmla="*/ 4486947 w 6848306"/>
              <a:gd name="connsiteY81" fmla="*/ 3457411 h 6196191"/>
              <a:gd name="connsiteX82" fmla="*/ 4830241 w 6848306"/>
              <a:gd name="connsiteY82" fmla="*/ 3049816 h 6196191"/>
              <a:gd name="connsiteX83" fmla="*/ 4714416 w 6848306"/>
              <a:gd name="connsiteY83" fmla="*/ 3081297 h 6196191"/>
              <a:gd name="connsiteX84" fmla="*/ 4601781 w 6848306"/>
              <a:gd name="connsiteY84" fmla="*/ 3113679 h 6196191"/>
              <a:gd name="connsiteX85" fmla="*/ 4559380 w 6848306"/>
              <a:gd name="connsiteY85" fmla="*/ 3107005 h 6196191"/>
              <a:gd name="connsiteX86" fmla="*/ 4560269 w 6848306"/>
              <a:gd name="connsiteY86" fmla="*/ 3107940 h 6196191"/>
              <a:gd name="connsiteX87" fmla="*/ 4448111 w 6848306"/>
              <a:gd name="connsiteY87" fmla="*/ 3147690 h 6196191"/>
              <a:gd name="connsiteX88" fmla="*/ 4642014 w 6848306"/>
              <a:gd name="connsiteY88" fmla="*/ 3220157 h 6196191"/>
              <a:gd name="connsiteX89" fmla="*/ 4667364 w 6848306"/>
              <a:gd name="connsiteY89" fmla="*/ 3213754 h 6196191"/>
              <a:gd name="connsiteX90" fmla="*/ 4645173 w 6848306"/>
              <a:gd name="connsiteY90" fmla="*/ 3204515 h 6196191"/>
              <a:gd name="connsiteX91" fmla="*/ 4873513 w 6848306"/>
              <a:gd name="connsiteY91" fmla="*/ 3075665 h 6196191"/>
              <a:gd name="connsiteX92" fmla="*/ 4830241 w 6848306"/>
              <a:gd name="connsiteY92" fmla="*/ 3049816 h 6196191"/>
              <a:gd name="connsiteX93" fmla="*/ 2827723 w 6848306"/>
              <a:gd name="connsiteY93" fmla="*/ 2993858 h 6196191"/>
              <a:gd name="connsiteX94" fmla="*/ 2684501 w 6848306"/>
              <a:gd name="connsiteY94" fmla="*/ 3032785 h 6196191"/>
              <a:gd name="connsiteX95" fmla="*/ 2545223 w 6848306"/>
              <a:gd name="connsiteY95" fmla="*/ 3072827 h 6196191"/>
              <a:gd name="connsiteX96" fmla="*/ 2413534 w 6848306"/>
              <a:gd name="connsiteY96" fmla="*/ 3052098 h 6196191"/>
              <a:gd name="connsiteX97" fmla="*/ 2344202 w 6848306"/>
              <a:gd name="connsiteY97" fmla="*/ 3035948 h 6196191"/>
              <a:gd name="connsiteX98" fmla="*/ 2343855 w 6848306"/>
              <a:gd name="connsiteY98" fmla="*/ 3041055 h 6196191"/>
              <a:gd name="connsiteX99" fmla="*/ 2304027 w 6848306"/>
              <a:gd name="connsiteY99" fmla="*/ 3071978 h 6196191"/>
              <a:gd name="connsiteX100" fmla="*/ 2541744 w 6848306"/>
              <a:gd name="connsiteY100" fmla="*/ 3107778 h 6196191"/>
              <a:gd name="connsiteX101" fmla="*/ 2456717 w 6848306"/>
              <a:gd name="connsiteY101" fmla="*/ 3220014 h 6196191"/>
              <a:gd name="connsiteX102" fmla="*/ 2422935 w 6848306"/>
              <a:gd name="connsiteY102" fmla="*/ 3235412 h 6196191"/>
              <a:gd name="connsiteX103" fmla="*/ 2468619 w 6848306"/>
              <a:gd name="connsiteY103" fmla="*/ 3233541 h 6196191"/>
              <a:gd name="connsiteX104" fmla="*/ 2642718 w 6848306"/>
              <a:gd name="connsiteY104" fmla="*/ 3203401 h 6196191"/>
              <a:gd name="connsiteX105" fmla="*/ 2881231 w 6848306"/>
              <a:gd name="connsiteY105" fmla="*/ 3025821 h 6196191"/>
              <a:gd name="connsiteX106" fmla="*/ 2827723 w 6848306"/>
              <a:gd name="connsiteY106" fmla="*/ 2993858 h 6196191"/>
              <a:gd name="connsiteX107" fmla="*/ 2137988 w 6848306"/>
              <a:gd name="connsiteY107" fmla="*/ 2951011 h 6196191"/>
              <a:gd name="connsiteX108" fmla="*/ 2137015 w 6848306"/>
              <a:gd name="connsiteY108" fmla="*/ 2951150 h 6196191"/>
              <a:gd name="connsiteX109" fmla="*/ 1917377 w 6848306"/>
              <a:gd name="connsiteY109" fmla="*/ 2958847 h 6196191"/>
              <a:gd name="connsiteX110" fmla="*/ 2235862 w 6848306"/>
              <a:gd name="connsiteY110" fmla="*/ 3040001 h 6196191"/>
              <a:gd name="connsiteX111" fmla="*/ 2262397 w 6848306"/>
              <a:gd name="connsiteY111" fmla="*/ 3013399 h 6196191"/>
              <a:gd name="connsiteX112" fmla="*/ 2230129 w 6848306"/>
              <a:gd name="connsiteY112" fmla="*/ 3001726 h 6196191"/>
              <a:gd name="connsiteX113" fmla="*/ 2172354 w 6848306"/>
              <a:gd name="connsiteY113" fmla="*/ 2973429 h 6196191"/>
              <a:gd name="connsiteX114" fmla="*/ 4166073 w 6848306"/>
              <a:gd name="connsiteY114" fmla="*/ 2935291 h 6196191"/>
              <a:gd name="connsiteX115" fmla="*/ 4223240 w 6848306"/>
              <a:gd name="connsiteY115" fmla="*/ 3005769 h 6196191"/>
              <a:gd name="connsiteX116" fmla="*/ 4267411 w 6848306"/>
              <a:gd name="connsiteY116" fmla="*/ 3011882 h 6196191"/>
              <a:gd name="connsiteX117" fmla="*/ 4254734 w 6848306"/>
              <a:gd name="connsiteY117" fmla="*/ 3003612 h 6196191"/>
              <a:gd name="connsiteX118" fmla="*/ 4210371 w 6848306"/>
              <a:gd name="connsiteY118" fmla="*/ 2965845 h 6196191"/>
              <a:gd name="connsiteX119" fmla="*/ 4241129 w 6848306"/>
              <a:gd name="connsiteY119" fmla="*/ 2945633 h 6196191"/>
              <a:gd name="connsiteX120" fmla="*/ 4206925 w 6848306"/>
              <a:gd name="connsiteY120" fmla="*/ 2944158 h 6196191"/>
              <a:gd name="connsiteX121" fmla="*/ 4166073 w 6848306"/>
              <a:gd name="connsiteY121" fmla="*/ 2935291 h 6196191"/>
              <a:gd name="connsiteX122" fmla="*/ 4729903 w 6848306"/>
              <a:gd name="connsiteY122" fmla="*/ 2706782 h 6196191"/>
              <a:gd name="connsiteX123" fmla="*/ 4626419 w 6848306"/>
              <a:gd name="connsiteY123" fmla="*/ 2755973 h 6196191"/>
              <a:gd name="connsiteX124" fmla="*/ 4590456 w 6848306"/>
              <a:gd name="connsiteY124" fmla="*/ 2756551 h 6196191"/>
              <a:gd name="connsiteX125" fmla="*/ 4587162 w 6848306"/>
              <a:gd name="connsiteY125" fmla="*/ 2759686 h 6196191"/>
              <a:gd name="connsiteX126" fmla="*/ 4315797 w 6848306"/>
              <a:gd name="connsiteY126" fmla="*/ 2832572 h 6196191"/>
              <a:gd name="connsiteX127" fmla="*/ 4377112 w 6848306"/>
              <a:gd name="connsiteY127" fmla="*/ 2892201 h 6196191"/>
              <a:gd name="connsiteX128" fmla="*/ 4373582 w 6848306"/>
              <a:gd name="connsiteY128" fmla="*/ 2900674 h 6196191"/>
              <a:gd name="connsiteX129" fmla="*/ 4432650 w 6848306"/>
              <a:gd name="connsiteY129" fmla="*/ 2887528 h 6196191"/>
              <a:gd name="connsiteX130" fmla="*/ 4700336 w 6848306"/>
              <a:gd name="connsiteY130" fmla="*/ 2816602 h 6196191"/>
              <a:gd name="connsiteX131" fmla="*/ 4729903 w 6848306"/>
              <a:gd name="connsiteY131" fmla="*/ 2706782 h 6196191"/>
              <a:gd name="connsiteX132" fmla="*/ 2195169 w 6848306"/>
              <a:gd name="connsiteY132" fmla="*/ 2454189 h 6196191"/>
              <a:gd name="connsiteX133" fmla="*/ 2103542 w 6848306"/>
              <a:gd name="connsiteY133" fmla="*/ 2559310 h 6196191"/>
              <a:gd name="connsiteX134" fmla="*/ 1958906 w 6848306"/>
              <a:gd name="connsiteY134" fmla="*/ 2580789 h 6196191"/>
              <a:gd name="connsiteX135" fmla="*/ 1683955 w 6848306"/>
              <a:gd name="connsiteY135" fmla="*/ 2559310 h 6196191"/>
              <a:gd name="connsiteX136" fmla="*/ 2155095 w 6848306"/>
              <a:gd name="connsiteY136" fmla="*/ 2643799 h 6196191"/>
              <a:gd name="connsiteX137" fmla="*/ 2385652 w 6848306"/>
              <a:gd name="connsiteY137" fmla="*/ 2731154 h 6196191"/>
              <a:gd name="connsiteX138" fmla="*/ 2470433 w 6848306"/>
              <a:gd name="connsiteY138" fmla="*/ 2754088 h 6196191"/>
              <a:gd name="connsiteX139" fmla="*/ 2465193 w 6848306"/>
              <a:gd name="connsiteY139" fmla="*/ 2765400 h 6196191"/>
              <a:gd name="connsiteX140" fmla="*/ 2512933 w 6848306"/>
              <a:gd name="connsiteY140" fmla="*/ 2755126 h 6196191"/>
              <a:gd name="connsiteX141" fmla="*/ 2667091 w 6848306"/>
              <a:gd name="connsiteY141" fmla="*/ 2705481 h 6196191"/>
              <a:gd name="connsiteX142" fmla="*/ 2703651 w 6848306"/>
              <a:gd name="connsiteY142" fmla="*/ 2569685 h 6196191"/>
              <a:gd name="connsiteX143" fmla="*/ 2207473 w 6848306"/>
              <a:gd name="connsiteY143" fmla="*/ 2482636 h 6196191"/>
              <a:gd name="connsiteX144" fmla="*/ 2207279 w 6848306"/>
              <a:gd name="connsiteY144" fmla="*/ 2464766 h 6196191"/>
              <a:gd name="connsiteX145" fmla="*/ 2215586 w 6848306"/>
              <a:gd name="connsiteY145" fmla="*/ 2456433 h 6196191"/>
              <a:gd name="connsiteX146" fmla="*/ 4381366 w 6848306"/>
              <a:gd name="connsiteY146" fmla="*/ 2420442 h 6196191"/>
              <a:gd name="connsiteX147" fmla="*/ 4274259 w 6848306"/>
              <a:gd name="connsiteY147" fmla="*/ 2446755 h 6196191"/>
              <a:gd name="connsiteX148" fmla="*/ 3882295 w 6848306"/>
              <a:gd name="connsiteY148" fmla="*/ 2473930 h 6196191"/>
              <a:gd name="connsiteX149" fmla="*/ 4317540 w 6848306"/>
              <a:gd name="connsiteY149" fmla="*/ 2524420 h 6196191"/>
              <a:gd name="connsiteX150" fmla="*/ 4385709 w 6848306"/>
              <a:gd name="connsiteY150" fmla="*/ 2588162 h 6196191"/>
              <a:gd name="connsiteX151" fmla="*/ 4363880 w 6848306"/>
              <a:gd name="connsiteY151" fmla="*/ 2603417 h 6196191"/>
              <a:gd name="connsiteX152" fmla="*/ 4384319 w 6848306"/>
              <a:gd name="connsiteY152" fmla="*/ 2600064 h 6196191"/>
              <a:gd name="connsiteX153" fmla="*/ 4572212 w 6848306"/>
              <a:gd name="connsiteY153" fmla="*/ 2554724 h 6196191"/>
              <a:gd name="connsiteX154" fmla="*/ 4390654 w 6848306"/>
              <a:gd name="connsiteY154" fmla="*/ 2442462 h 6196191"/>
              <a:gd name="connsiteX155" fmla="*/ 1013762 w 6848306"/>
              <a:gd name="connsiteY155" fmla="*/ 2272902 h 6196191"/>
              <a:gd name="connsiteX156" fmla="*/ 1158399 w 6848306"/>
              <a:gd name="connsiteY156" fmla="*/ 2335912 h 6196191"/>
              <a:gd name="connsiteX157" fmla="*/ 1013762 w 6848306"/>
              <a:gd name="connsiteY157" fmla="*/ 2272902 h 6196191"/>
              <a:gd name="connsiteX158" fmla="*/ 1542184 w 6848306"/>
              <a:gd name="connsiteY158" fmla="*/ 2056664 h 6196191"/>
              <a:gd name="connsiteX159" fmla="*/ 1535023 w 6848306"/>
              <a:gd name="connsiteY159" fmla="*/ 2086738 h 6196191"/>
              <a:gd name="connsiteX160" fmla="*/ 1542184 w 6848306"/>
              <a:gd name="connsiteY160" fmla="*/ 2056664 h 6196191"/>
              <a:gd name="connsiteX161" fmla="*/ 4794668 w 6848306"/>
              <a:gd name="connsiteY161" fmla="*/ 1954938 h 6196191"/>
              <a:gd name="connsiteX162" fmla="*/ 4936872 w 6848306"/>
              <a:gd name="connsiteY162" fmla="*/ 2016888 h 6196191"/>
              <a:gd name="connsiteX163" fmla="*/ 4794668 w 6848306"/>
              <a:gd name="connsiteY163" fmla="*/ 1954938 h 6196191"/>
              <a:gd name="connsiteX164" fmla="*/ 1506382 w 6848306"/>
              <a:gd name="connsiteY164" fmla="*/ 1791738 h 6196191"/>
              <a:gd name="connsiteX165" fmla="*/ 1536456 w 6848306"/>
              <a:gd name="connsiteY165" fmla="*/ 1814651 h 6196191"/>
              <a:gd name="connsiteX166" fmla="*/ 1506382 w 6848306"/>
              <a:gd name="connsiteY166" fmla="*/ 1791738 h 6196191"/>
              <a:gd name="connsiteX167" fmla="*/ 5314202 w 6848306"/>
              <a:gd name="connsiteY167" fmla="*/ 1742337 h 6196191"/>
              <a:gd name="connsiteX168" fmla="*/ 5307161 w 6848306"/>
              <a:gd name="connsiteY168" fmla="*/ 1771905 h 6196191"/>
              <a:gd name="connsiteX169" fmla="*/ 5314202 w 6848306"/>
              <a:gd name="connsiteY169" fmla="*/ 1742337 h 6196191"/>
              <a:gd name="connsiteX170" fmla="*/ 2783736 w 6848306"/>
              <a:gd name="connsiteY170" fmla="*/ 1640002 h 6196191"/>
              <a:gd name="connsiteX171" fmla="*/ 2959576 w 6848306"/>
              <a:gd name="connsiteY171" fmla="*/ 1716605 h 6196191"/>
              <a:gd name="connsiteX172" fmla="*/ 2783736 w 6848306"/>
              <a:gd name="connsiteY172" fmla="*/ 1640002 h 6196191"/>
              <a:gd name="connsiteX173" fmla="*/ 1668203 w 6848306"/>
              <a:gd name="connsiteY173" fmla="*/ 1619894 h 6196191"/>
              <a:gd name="connsiteX174" fmla="*/ 1592305 w 6848306"/>
              <a:gd name="connsiteY174" fmla="*/ 1681471 h 6196191"/>
              <a:gd name="connsiteX175" fmla="*/ 1668203 w 6848306"/>
              <a:gd name="connsiteY175" fmla="*/ 1619894 h 6196191"/>
              <a:gd name="connsiteX176" fmla="*/ 1287282 w 6848306"/>
              <a:gd name="connsiteY176" fmla="*/ 1521083 h 6196191"/>
              <a:gd name="connsiteX177" fmla="*/ 1307330 w 6848306"/>
              <a:gd name="connsiteY177" fmla="*/ 1568341 h 6196191"/>
              <a:gd name="connsiteX178" fmla="*/ 1287282 w 6848306"/>
              <a:gd name="connsiteY178" fmla="*/ 1521083 h 6196191"/>
              <a:gd name="connsiteX179" fmla="*/ 5279002 w 6848306"/>
              <a:gd name="connsiteY179" fmla="*/ 1481867 h 6196191"/>
              <a:gd name="connsiteX180" fmla="*/ 5308571 w 6848306"/>
              <a:gd name="connsiteY180" fmla="*/ 1504394 h 6196191"/>
              <a:gd name="connsiteX181" fmla="*/ 5279002 w 6848306"/>
              <a:gd name="connsiteY181" fmla="*/ 1481867 h 6196191"/>
              <a:gd name="connsiteX182" fmla="*/ 3426158 w 6848306"/>
              <a:gd name="connsiteY182" fmla="*/ 1377113 h 6196191"/>
              <a:gd name="connsiteX183" fmla="*/ 3417452 w 6848306"/>
              <a:gd name="connsiteY183" fmla="*/ 1413675 h 6196191"/>
              <a:gd name="connsiteX184" fmla="*/ 3426158 w 6848306"/>
              <a:gd name="connsiteY184" fmla="*/ 1377113 h 6196191"/>
              <a:gd name="connsiteX185" fmla="*/ 1321651 w 6848306"/>
              <a:gd name="connsiteY185" fmla="*/ 1344944 h 6196191"/>
              <a:gd name="connsiteX186" fmla="*/ 1354587 w 6848306"/>
              <a:gd name="connsiteY186" fmla="*/ 1405089 h 6196191"/>
              <a:gd name="connsiteX187" fmla="*/ 1321651 w 6848306"/>
              <a:gd name="connsiteY187" fmla="*/ 1344944 h 6196191"/>
              <a:gd name="connsiteX188" fmla="*/ 5438101 w 6848306"/>
              <a:gd name="connsiteY188" fmla="*/ 1312913 h 6196191"/>
              <a:gd name="connsiteX189" fmla="*/ 5363479 w 6848306"/>
              <a:gd name="connsiteY189" fmla="*/ 1373454 h 6196191"/>
              <a:gd name="connsiteX190" fmla="*/ 5438101 w 6848306"/>
              <a:gd name="connsiteY190" fmla="*/ 1312913 h 6196191"/>
              <a:gd name="connsiteX191" fmla="*/ 5063587 w 6848306"/>
              <a:gd name="connsiteY191" fmla="*/ 1215764 h 6196191"/>
              <a:gd name="connsiteX192" fmla="*/ 5083298 w 6848306"/>
              <a:gd name="connsiteY192" fmla="*/ 1262227 h 6196191"/>
              <a:gd name="connsiteX193" fmla="*/ 5063587 w 6848306"/>
              <a:gd name="connsiteY193" fmla="*/ 1215764 h 6196191"/>
              <a:gd name="connsiteX194" fmla="*/ 3382633 w 6848306"/>
              <a:gd name="connsiteY194" fmla="*/ 1055033 h 6196191"/>
              <a:gd name="connsiteX195" fmla="*/ 3419194 w 6848306"/>
              <a:gd name="connsiteY195" fmla="*/ 1082889 h 6196191"/>
              <a:gd name="connsiteX196" fmla="*/ 3382633 w 6848306"/>
              <a:gd name="connsiteY196" fmla="*/ 1055033 h 6196191"/>
              <a:gd name="connsiteX197" fmla="*/ 5097378 w 6848306"/>
              <a:gd name="connsiteY197" fmla="*/ 1042587 h 6196191"/>
              <a:gd name="connsiteX198" fmla="*/ 5129760 w 6848306"/>
              <a:gd name="connsiteY198" fmla="*/ 1101721 h 6196191"/>
              <a:gd name="connsiteX199" fmla="*/ 5097378 w 6848306"/>
              <a:gd name="connsiteY199" fmla="*/ 1042587 h 6196191"/>
              <a:gd name="connsiteX200" fmla="*/ 3579364 w 6848306"/>
              <a:gd name="connsiteY200" fmla="*/ 846116 h 6196191"/>
              <a:gd name="connsiteX201" fmla="*/ 3487091 w 6848306"/>
              <a:gd name="connsiteY201" fmla="*/ 920977 h 6196191"/>
              <a:gd name="connsiteX202" fmla="*/ 3579364 w 6848306"/>
              <a:gd name="connsiteY202" fmla="*/ 846116 h 6196191"/>
              <a:gd name="connsiteX203" fmla="*/ 3116264 w 6848306"/>
              <a:gd name="connsiteY203" fmla="*/ 725987 h 6196191"/>
              <a:gd name="connsiteX204" fmla="*/ 3140638 w 6848306"/>
              <a:gd name="connsiteY204" fmla="*/ 783441 h 6196191"/>
              <a:gd name="connsiteX205" fmla="*/ 3116264 w 6848306"/>
              <a:gd name="connsiteY205" fmla="*/ 725987 h 6196191"/>
              <a:gd name="connsiteX206" fmla="*/ 3158047 w 6848306"/>
              <a:gd name="connsiteY206" fmla="*/ 511848 h 6196191"/>
              <a:gd name="connsiteX207" fmla="*/ 3198089 w 6848306"/>
              <a:gd name="connsiteY207" fmla="*/ 584969 h 6196191"/>
              <a:gd name="connsiteX208" fmla="*/ 3158047 w 6848306"/>
              <a:gd name="connsiteY208" fmla="*/ 511848 h 6196191"/>
              <a:gd name="connsiteX209" fmla="*/ 3272952 w 6848306"/>
              <a:gd name="connsiteY209" fmla="*/ 0 h 6196191"/>
              <a:gd name="connsiteX210" fmla="*/ 3360001 w 6848306"/>
              <a:gd name="connsiteY210" fmla="*/ 191508 h 6196191"/>
              <a:gd name="connsiteX211" fmla="*/ 3351295 w 6848306"/>
              <a:gd name="connsiteY211" fmla="*/ 337750 h 6196191"/>
              <a:gd name="connsiteX212" fmla="*/ 3483609 w 6848306"/>
              <a:gd name="connsiteY212" fmla="*/ 325562 h 6196191"/>
              <a:gd name="connsiteX213" fmla="*/ 3572400 w 6848306"/>
              <a:gd name="connsiteY213" fmla="*/ 374310 h 6196191"/>
              <a:gd name="connsiteX214" fmla="*/ 3462717 w 6848306"/>
              <a:gd name="connsiteY214" fmla="*/ 447431 h 6196191"/>
              <a:gd name="connsiteX215" fmla="*/ 3473163 w 6848306"/>
              <a:gd name="connsiteY215" fmla="*/ 576263 h 6196191"/>
              <a:gd name="connsiteX216" fmla="*/ 3431380 w 6848306"/>
              <a:gd name="connsiteY216" fmla="*/ 811296 h 6196191"/>
              <a:gd name="connsiteX217" fmla="*/ 3826584 w 6848306"/>
              <a:gd name="connsiteY217" fmla="*/ 532740 h 6196191"/>
              <a:gd name="connsiteX218" fmla="*/ 3783057 w 6848306"/>
              <a:gd name="connsiteY218" fmla="*/ 746879 h 6196191"/>
              <a:gd name="connsiteX219" fmla="*/ 3696008 w 6848306"/>
              <a:gd name="connsiteY219" fmla="*/ 926201 h 6196191"/>
              <a:gd name="connsiteX220" fmla="*/ 3685563 w 6848306"/>
              <a:gd name="connsiteY220" fmla="*/ 1065479 h 6196191"/>
              <a:gd name="connsiteX221" fmla="*/ 4077284 w 6848306"/>
              <a:gd name="connsiteY221" fmla="*/ 1206498 h 6196191"/>
              <a:gd name="connsiteX222" fmla="*/ 3812655 w 6848306"/>
              <a:gd name="connsiteY222" fmla="*/ 1316180 h 6196191"/>
              <a:gd name="connsiteX223" fmla="*/ 3527135 w 6848306"/>
              <a:gd name="connsiteY223" fmla="*/ 1218685 h 6196191"/>
              <a:gd name="connsiteX224" fmla="*/ 3401784 w 6848306"/>
              <a:gd name="connsiteY224" fmla="*/ 1185606 h 6196191"/>
              <a:gd name="connsiteX225" fmla="*/ 3605478 w 6848306"/>
              <a:gd name="connsiteY225" fmla="*/ 1368409 h 6196191"/>
              <a:gd name="connsiteX226" fmla="*/ 4030276 w 6848306"/>
              <a:gd name="connsiteY226" fmla="*/ 1446753 h 6196191"/>
              <a:gd name="connsiteX227" fmla="*/ 4244417 w 6848306"/>
              <a:gd name="connsiteY227" fmla="*/ 1507688 h 6196191"/>
              <a:gd name="connsiteX228" fmla="*/ 4009385 w 6848306"/>
              <a:gd name="connsiteY228" fmla="*/ 1573845 h 6196191"/>
              <a:gd name="connsiteX229" fmla="*/ 3922336 w 6848306"/>
              <a:gd name="connsiteY229" fmla="*/ 1603441 h 6196191"/>
              <a:gd name="connsiteX230" fmla="*/ 3649003 w 6848306"/>
              <a:gd name="connsiteY230" fmla="*/ 1638260 h 6196191"/>
              <a:gd name="connsiteX231" fmla="*/ 4136477 w 6848306"/>
              <a:gd name="connsiteY231" fmla="*/ 1702678 h 6196191"/>
              <a:gd name="connsiteX232" fmla="*/ 4338431 w 6848306"/>
              <a:gd name="connsiteY232" fmla="*/ 1758389 h 6196191"/>
              <a:gd name="connsiteX233" fmla="*/ 4294905 w 6848306"/>
              <a:gd name="connsiteY233" fmla="*/ 1888961 h 6196191"/>
              <a:gd name="connsiteX234" fmla="*/ 4108622 w 6848306"/>
              <a:gd name="connsiteY234" fmla="*/ 1988198 h 6196191"/>
              <a:gd name="connsiteX235" fmla="*/ 3932783 w 6848306"/>
              <a:gd name="connsiteY235" fmla="*/ 2014312 h 6196191"/>
              <a:gd name="connsiteX236" fmla="*/ 3598514 w 6848306"/>
              <a:gd name="connsiteY236" fmla="*/ 1988198 h 6196191"/>
              <a:gd name="connsiteX237" fmla="*/ 4171296 w 6848306"/>
              <a:gd name="connsiteY237" fmla="*/ 2090915 h 6196191"/>
              <a:gd name="connsiteX238" fmla="*/ 4451593 w 6848306"/>
              <a:gd name="connsiteY238" fmla="*/ 2197115 h 6196191"/>
              <a:gd name="connsiteX239" fmla="*/ 4399855 w 6848306"/>
              <a:gd name="connsiteY239" fmla="*/ 2390813 h 6196191"/>
              <a:gd name="connsiteX240" fmla="*/ 4400881 w 6848306"/>
              <a:gd name="connsiteY240" fmla="*/ 2396002 h 6196191"/>
              <a:gd name="connsiteX241" fmla="*/ 4450786 w 6848306"/>
              <a:gd name="connsiteY241" fmla="*/ 2382305 h 6196191"/>
              <a:gd name="connsiteX242" fmla="*/ 4866474 w 6848306"/>
              <a:gd name="connsiteY242" fmla="*/ 2326637 h 6196191"/>
              <a:gd name="connsiteX243" fmla="*/ 4596148 w 6848306"/>
              <a:gd name="connsiteY243" fmla="*/ 2195696 h 6196191"/>
              <a:gd name="connsiteX244" fmla="*/ 4393404 w 6848306"/>
              <a:gd name="connsiteY244" fmla="*/ 2056311 h 6196191"/>
              <a:gd name="connsiteX245" fmla="*/ 4529974 w 6848306"/>
              <a:gd name="connsiteY245" fmla="*/ 2035190 h 6196191"/>
              <a:gd name="connsiteX246" fmla="*/ 4628531 w 6848306"/>
              <a:gd name="connsiteY246" fmla="*/ 1967609 h 6196191"/>
              <a:gd name="connsiteX247" fmla="*/ 4572212 w 6848306"/>
              <a:gd name="connsiteY247" fmla="*/ 1869052 h 6196191"/>
              <a:gd name="connsiteX248" fmla="*/ 4567990 w 6848306"/>
              <a:gd name="connsiteY248" fmla="*/ 1783168 h 6196191"/>
              <a:gd name="connsiteX249" fmla="*/ 4784813 w 6848306"/>
              <a:gd name="connsiteY249" fmla="*/ 1739521 h 6196191"/>
              <a:gd name="connsiteX250" fmla="*/ 5187487 w 6848306"/>
              <a:gd name="connsiteY250" fmla="*/ 1636742 h 6196191"/>
              <a:gd name="connsiteX251" fmla="*/ 4843947 w 6848306"/>
              <a:gd name="connsiteY251" fmla="*/ 1694467 h 6196191"/>
              <a:gd name="connsiteX252" fmla="*/ 4717232 w 6848306"/>
              <a:gd name="connsiteY252" fmla="*/ 1635333 h 6196191"/>
              <a:gd name="connsiteX253" fmla="*/ 4670769 w 6848306"/>
              <a:gd name="connsiteY253" fmla="*/ 1577608 h 6196191"/>
              <a:gd name="connsiteX254" fmla="*/ 4572212 w 6848306"/>
              <a:gd name="connsiteY254" fmla="*/ 1507210 h 6196191"/>
              <a:gd name="connsiteX255" fmla="*/ 4869290 w 6848306"/>
              <a:gd name="connsiteY255" fmla="*/ 1532553 h 6196191"/>
              <a:gd name="connsiteX256" fmla="*/ 5187487 w 6848306"/>
              <a:gd name="connsiteY256" fmla="*/ 1472011 h 6196191"/>
              <a:gd name="connsiteX257" fmla="*/ 5011492 w 6848306"/>
              <a:gd name="connsiteY257" fmla="*/ 1466379 h 6196191"/>
              <a:gd name="connsiteX258" fmla="*/ 4843947 w 6848306"/>
              <a:gd name="connsiteY258" fmla="*/ 1415693 h 6196191"/>
              <a:gd name="connsiteX259" fmla="*/ 4827052 w 6848306"/>
              <a:gd name="connsiteY259" fmla="*/ 1284754 h 6196191"/>
              <a:gd name="connsiteX260" fmla="*/ 4798893 w 6848306"/>
              <a:gd name="connsiteY260" fmla="*/ 1181973 h 6196191"/>
              <a:gd name="connsiteX261" fmla="*/ 4984742 w 6848306"/>
              <a:gd name="connsiteY261" fmla="*/ 1103128 h 6196191"/>
              <a:gd name="connsiteX262" fmla="*/ 4996006 w 6848306"/>
              <a:gd name="connsiteY262" fmla="*/ 1063706 h 6196191"/>
              <a:gd name="connsiteX263" fmla="*/ 5019940 w 6848306"/>
              <a:gd name="connsiteY263" fmla="*/ 904608 h 6196191"/>
              <a:gd name="connsiteX264" fmla="*/ 5131169 w 6848306"/>
              <a:gd name="connsiteY264" fmla="*/ 970781 h 6196191"/>
              <a:gd name="connsiteX265" fmla="*/ 5093153 w 6848306"/>
              <a:gd name="connsiteY265" fmla="*/ 773668 h 6196191"/>
              <a:gd name="connsiteX266" fmla="*/ 5190302 w 6848306"/>
              <a:gd name="connsiteY266" fmla="*/ 628650 h 6196191"/>
              <a:gd name="connsiteX267" fmla="*/ 5260700 w 6848306"/>
              <a:gd name="connsiteY267" fmla="*/ 783525 h 6196191"/>
              <a:gd name="connsiteX268" fmla="*/ 5253659 w 6848306"/>
              <a:gd name="connsiteY268" fmla="*/ 901792 h 6196191"/>
              <a:gd name="connsiteX269" fmla="*/ 5360663 w 6848306"/>
              <a:gd name="connsiteY269" fmla="*/ 891936 h 6196191"/>
              <a:gd name="connsiteX270" fmla="*/ 5432470 w 6848306"/>
              <a:gd name="connsiteY270" fmla="*/ 931358 h 6196191"/>
              <a:gd name="connsiteX271" fmla="*/ 5343768 w 6848306"/>
              <a:gd name="connsiteY271" fmla="*/ 990492 h 6196191"/>
              <a:gd name="connsiteX272" fmla="*/ 5352216 w 6848306"/>
              <a:gd name="connsiteY272" fmla="*/ 1094681 h 6196191"/>
              <a:gd name="connsiteX273" fmla="*/ 5318425 w 6848306"/>
              <a:gd name="connsiteY273" fmla="*/ 1284754 h 6196191"/>
              <a:gd name="connsiteX274" fmla="*/ 5638030 w 6848306"/>
              <a:gd name="connsiteY274" fmla="*/ 1059482 h 6196191"/>
              <a:gd name="connsiteX275" fmla="*/ 5602831 w 6848306"/>
              <a:gd name="connsiteY275" fmla="*/ 1232660 h 6196191"/>
              <a:gd name="connsiteX276" fmla="*/ 5532433 w 6848306"/>
              <a:gd name="connsiteY276" fmla="*/ 1377679 h 6196191"/>
              <a:gd name="connsiteX277" fmla="*/ 5523985 w 6848306"/>
              <a:gd name="connsiteY277" fmla="*/ 1490315 h 6196191"/>
              <a:gd name="connsiteX278" fmla="*/ 5840774 w 6848306"/>
              <a:gd name="connsiteY278" fmla="*/ 1604358 h 6196191"/>
              <a:gd name="connsiteX279" fmla="*/ 5626766 w 6848306"/>
              <a:gd name="connsiteY279" fmla="*/ 1693059 h 6196191"/>
              <a:gd name="connsiteX280" fmla="*/ 5395864 w 6848306"/>
              <a:gd name="connsiteY280" fmla="*/ 1614214 h 6196191"/>
              <a:gd name="connsiteX281" fmla="*/ 5294491 w 6848306"/>
              <a:gd name="connsiteY281" fmla="*/ 1587463 h 6196191"/>
              <a:gd name="connsiteX282" fmla="*/ 5459220 w 6848306"/>
              <a:gd name="connsiteY282" fmla="*/ 1735298 h 6196191"/>
              <a:gd name="connsiteX283" fmla="*/ 5802759 w 6848306"/>
              <a:gd name="connsiteY283" fmla="*/ 1798655 h 6196191"/>
              <a:gd name="connsiteX284" fmla="*/ 5975937 w 6848306"/>
              <a:gd name="connsiteY284" fmla="*/ 1847934 h 6196191"/>
              <a:gd name="connsiteX285" fmla="*/ 5785864 w 6848306"/>
              <a:gd name="connsiteY285" fmla="*/ 1901436 h 6196191"/>
              <a:gd name="connsiteX286" fmla="*/ 5715466 w 6848306"/>
              <a:gd name="connsiteY286" fmla="*/ 1925370 h 6196191"/>
              <a:gd name="connsiteX287" fmla="*/ 5494419 w 6848306"/>
              <a:gd name="connsiteY287" fmla="*/ 1953529 h 6196191"/>
              <a:gd name="connsiteX288" fmla="*/ 5888645 w 6848306"/>
              <a:gd name="connsiteY288" fmla="*/ 2005624 h 6196191"/>
              <a:gd name="connsiteX289" fmla="*/ 6051967 w 6848306"/>
              <a:gd name="connsiteY289" fmla="*/ 2050678 h 6196191"/>
              <a:gd name="connsiteX290" fmla="*/ 6016767 w 6848306"/>
              <a:gd name="connsiteY290" fmla="*/ 2156274 h 6196191"/>
              <a:gd name="connsiteX291" fmla="*/ 5866118 w 6848306"/>
              <a:gd name="connsiteY291" fmla="*/ 2236528 h 6196191"/>
              <a:gd name="connsiteX292" fmla="*/ 5723914 w 6848306"/>
              <a:gd name="connsiteY292" fmla="*/ 2257646 h 6196191"/>
              <a:gd name="connsiteX293" fmla="*/ 5453588 w 6848306"/>
              <a:gd name="connsiteY293" fmla="*/ 2236528 h 6196191"/>
              <a:gd name="connsiteX294" fmla="*/ 5916804 w 6848306"/>
              <a:gd name="connsiteY294" fmla="*/ 2319596 h 6196191"/>
              <a:gd name="connsiteX295" fmla="*/ 6143483 w 6848306"/>
              <a:gd name="connsiteY295" fmla="*/ 2405481 h 6196191"/>
              <a:gd name="connsiteX296" fmla="*/ 6105469 w 6848306"/>
              <a:gd name="connsiteY296" fmla="*/ 2581474 h 6196191"/>
              <a:gd name="connsiteX297" fmla="*/ 5683084 w 6848306"/>
              <a:gd name="connsiteY297" fmla="*/ 2629345 h 6196191"/>
              <a:gd name="connsiteX298" fmla="*/ 6035071 w 6848306"/>
              <a:gd name="connsiteY298" fmla="*/ 2670176 h 6196191"/>
              <a:gd name="connsiteX299" fmla="*/ 6063230 w 6848306"/>
              <a:gd name="connsiteY299" fmla="*/ 2740573 h 6196191"/>
              <a:gd name="connsiteX300" fmla="*/ 6296950 w 6848306"/>
              <a:gd name="connsiteY300" fmla="*/ 2775771 h 6196191"/>
              <a:gd name="connsiteX301" fmla="*/ 6033663 w 6848306"/>
              <a:gd name="connsiteY301" fmla="*/ 2919382 h 6196191"/>
              <a:gd name="connsiteX302" fmla="*/ 5912579 w 6848306"/>
              <a:gd name="connsiteY302" fmla="*/ 3002452 h 6196191"/>
              <a:gd name="connsiteX303" fmla="*/ 6223736 w 6848306"/>
              <a:gd name="connsiteY303" fmla="*/ 3060177 h 6196191"/>
              <a:gd name="connsiteX304" fmla="*/ 6211064 w 6848306"/>
              <a:gd name="connsiteY304" fmla="*/ 3120719 h 6196191"/>
              <a:gd name="connsiteX305" fmla="*/ 6140667 w 6848306"/>
              <a:gd name="connsiteY305" fmla="*/ 3174221 h 6196191"/>
              <a:gd name="connsiteX306" fmla="*/ 6482799 w 6848306"/>
              <a:gd name="connsiteY306" fmla="*/ 3186892 h 6196191"/>
              <a:gd name="connsiteX307" fmla="*/ 6153339 w 6848306"/>
              <a:gd name="connsiteY307" fmla="*/ 3381189 h 6196191"/>
              <a:gd name="connsiteX308" fmla="*/ 6560235 w 6848306"/>
              <a:gd name="connsiteY308" fmla="*/ 3478338 h 6196191"/>
              <a:gd name="connsiteX309" fmla="*/ 6502510 w 6848306"/>
              <a:gd name="connsiteY309" fmla="*/ 3575486 h 6196191"/>
              <a:gd name="connsiteX310" fmla="*/ 6460272 w 6848306"/>
              <a:gd name="connsiteY310" fmla="*/ 3614909 h 6196191"/>
              <a:gd name="connsiteX311" fmla="*/ 6299766 w 6848306"/>
              <a:gd name="connsiteY311" fmla="*/ 3665595 h 6196191"/>
              <a:gd name="connsiteX312" fmla="*/ 6764388 w 6848306"/>
              <a:gd name="connsiteY312" fmla="*/ 3758519 h 6196191"/>
              <a:gd name="connsiteX313" fmla="*/ 6736229 w 6848306"/>
              <a:gd name="connsiteY313" fmla="*/ 3809205 h 6196191"/>
              <a:gd name="connsiteX314" fmla="*/ 6482799 w 6848306"/>
              <a:gd name="connsiteY314" fmla="*/ 4004911 h 6196191"/>
              <a:gd name="connsiteX315" fmla="*/ 6085757 w 6848306"/>
              <a:gd name="connsiteY315" fmla="*/ 3992239 h 6196191"/>
              <a:gd name="connsiteX316" fmla="*/ 6077310 w 6848306"/>
              <a:gd name="connsiteY316" fmla="*/ 4059820 h 6196191"/>
              <a:gd name="connsiteX317" fmla="*/ 6733414 w 6848306"/>
              <a:gd name="connsiteY317" fmla="*/ 4147113 h 6196191"/>
              <a:gd name="connsiteX318" fmla="*/ 6744677 w 6848306"/>
              <a:gd name="connsiteY318" fmla="*/ 4190760 h 6196191"/>
              <a:gd name="connsiteX319" fmla="*/ 6653160 w 6848306"/>
              <a:gd name="connsiteY319" fmla="*/ 4238631 h 6196191"/>
              <a:gd name="connsiteX320" fmla="*/ 6484206 w 6848306"/>
              <a:gd name="connsiteY320" fmla="*/ 4411807 h 6196191"/>
              <a:gd name="connsiteX321" fmla="*/ 6140667 w 6848306"/>
              <a:gd name="connsiteY321" fmla="*/ 4365346 h 6196191"/>
              <a:gd name="connsiteX322" fmla="*/ 6001281 w 6848306"/>
              <a:gd name="connsiteY322" fmla="*/ 4370978 h 6196191"/>
              <a:gd name="connsiteX323" fmla="*/ 6437744 w 6848306"/>
              <a:gd name="connsiteY323" fmla="*/ 4537116 h 6196191"/>
              <a:gd name="connsiteX324" fmla="*/ 6660200 w 6848306"/>
              <a:gd name="connsiteY324" fmla="*/ 4528668 h 6196191"/>
              <a:gd name="connsiteX325" fmla="*/ 6755941 w 6848306"/>
              <a:gd name="connsiteY325" fmla="*/ 4565275 h 6196191"/>
              <a:gd name="connsiteX326" fmla="*/ 6798179 w 6848306"/>
              <a:gd name="connsiteY326" fmla="*/ 4625816 h 6196191"/>
              <a:gd name="connsiteX327" fmla="*/ 6791139 w 6848306"/>
              <a:gd name="connsiteY327" fmla="*/ 4694806 h 6196191"/>
              <a:gd name="connsiteX328" fmla="*/ 6609514 w 6848306"/>
              <a:gd name="connsiteY328" fmla="*/ 4742676 h 6196191"/>
              <a:gd name="connsiteX329" fmla="*/ 6571499 w 6848306"/>
              <a:gd name="connsiteY329" fmla="*/ 4784915 h 6196191"/>
              <a:gd name="connsiteX330" fmla="*/ 6512365 w 6848306"/>
              <a:gd name="connsiteY330" fmla="*/ 4835601 h 6196191"/>
              <a:gd name="connsiteX331" fmla="*/ 6667239 w 6848306"/>
              <a:gd name="connsiteY331" fmla="*/ 4924301 h 6196191"/>
              <a:gd name="connsiteX332" fmla="*/ 6691175 w 6848306"/>
              <a:gd name="connsiteY332" fmla="*/ 4974987 h 6196191"/>
              <a:gd name="connsiteX333" fmla="*/ 6578539 w 6848306"/>
              <a:gd name="connsiteY333" fmla="*/ 4970764 h 6196191"/>
              <a:gd name="connsiteX334" fmla="*/ 6586987 w 6848306"/>
              <a:gd name="connsiteY334" fmla="*/ 5066504 h 6196191"/>
              <a:gd name="connsiteX335" fmla="*/ 6371570 w 6848306"/>
              <a:gd name="connsiteY335" fmla="*/ 5046793 h 6196191"/>
              <a:gd name="connsiteX336" fmla="*/ 6270198 w 6848306"/>
              <a:gd name="connsiteY336" fmla="*/ 5097479 h 6196191"/>
              <a:gd name="connsiteX337" fmla="*/ 6095612 w 6848306"/>
              <a:gd name="connsiteY337" fmla="*/ 5056648 h 6196191"/>
              <a:gd name="connsiteX338" fmla="*/ 5957633 w 6848306"/>
              <a:gd name="connsiteY338" fmla="*/ 5091848 h 6196191"/>
              <a:gd name="connsiteX339" fmla="*/ 5549329 w 6848306"/>
              <a:gd name="connsiteY339" fmla="*/ 5048200 h 6196191"/>
              <a:gd name="connsiteX340" fmla="*/ 5419216 w 6848306"/>
              <a:gd name="connsiteY340" fmla="*/ 5037184 h 6196191"/>
              <a:gd name="connsiteX341" fmla="*/ 5443538 w 6848306"/>
              <a:gd name="connsiteY341" fmla="*/ 5420527 h 6196191"/>
              <a:gd name="connsiteX342" fmla="*/ 5316855 w 6848306"/>
              <a:gd name="connsiteY342" fmla="*/ 5635849 h 6196191"/>
              <a:gd name="connsiteX343" fmla="*/ 5155938 w 6848306"/>
              <a:gd name="connsiteY343" fmla="*/ 5481815 h 6196191"/>
              <a:gd name="connsiteX344" fmla="*/ 5158239 w 6848306"/>
              <a:gd name="connsiteY344" fmla="*/ 5413630 h 6196191"/>
              <a:gd name="connsiteX345" fmla="*/ 5147349 w 6848306"/>
              <a:gd name="connsiteY345" fmla="*/ 5413910 h 6196191"/>
              <a:gd name="connsiteX346" fmla="*/ 4989556 w 6848306"/>
              <a:gd name="connsiteY346" fmla="*/ 5369179 h 6196191"/>
              <a:gd name="connsiteX347" fmla="*/ 5000002 w 6848306"/>
              <a:gd name="connsiteY347" fmla="*/ 5487565 h 6196191"/>
              <a:gd name="connsiteX348" fmla="*/ 4733631 w 6848306"/>
              <a:gd name="connsiteY348" fmla="*/ 5463192 h 6196191"/>
              <a:gd name="connsiteX349" fmla="*/ 4608281 w 6848306"/>
              <a:gd name="connsiteY349" fmla="*/ 5525867 h 6196191"/>
              <a:gd name="connsiteX350" fmla="*/ 4392400 w 6848306"/>
              <a:gd name="connsiteY350" fmla="*/ 5475378 h 6196191"/>
              <a:gd name="connsiteX351" fmla="*/ 4221784 w 6848306"/>
              <a:gd name="connsiteY351" fmla="*/ 5518903 h 6196191"/>
              <a:gd name="connsiteX352" fmla="*/ 3716900 w 6848306"/>
              <a:gd name="connsiteY352" fmla="*/ 5464932 h 6196191"/>
              <a:gd name="connsiteX353" fmla="*/ 3556012 w 6848306"/>
              <a:gd name="connsiteY353" fmla="*/ 5451309 h 6196191"/>
              <a:gd name="connsiteX354" fmla="*/ 3586087 w 6848306"/>
              <a:gd name="connsiteY354" fmla="*/ 5925327 h 6196191"/>
              <a:gd name="connsiteX355" fmla="*/ 3429439 w 6848306"/>
              <a:gd name="connsiteY355" fmla="*/ 6191581 h 6196191"/>
              <a:gd name="connsiteX356" fmla="*/ 3233660 w 6848306"/>
              <a:gd name="connsiteY356" fmla="*/ 5906278 h 6196191"/>
              <a:gd name="connsiteX357" fmla="*/ 3288620 w 6848306"/>
              <a:gd name="connsiteY357" fmla="*/ 5337841 h 6196191"/>
              <a:gd name="connsiteX358" fmla="*/ 3046625 w 6848306"/>
              <a:gd name="connsiteY358" fmla="*/ 5386589 h 6196191"/>
              <a:gd name="connsiteX359" fmla="*/ 2640976 w 6848306"/>
              <a:gd name="connsiteY359" fmla="*/ 5576354 h 6196191"/>
              <a:gd name="connsiteX360" fmla="*/ 2473842 w 6848306"/>
              <a:gd name="connsiteY360" fmla="*/ 5524125 h 6196191"/>
              <a:gd name="connsiteX361" fmla="*/ 2183935 w 6848306"/>
              <a:gd name="connsiteY361" fmla="*/ 5467663 h 6196191"/>
              <a:gd name="connsiteX362" fmla="*/ 2184849 w 6848306"/>
              <a:gd name="connsiteY362" fmla="*/ 5465670 h 6196191"/>
              <a:gd name="connsiteX363" fmla="*/ 2150410 w 6848306"/>
              <a:gd name="connsiteY363" fmla="*/ 5472083 h 6196191"/>
              <a:gd name="connsiteX364" fmla="*/ 1781333 w 6848306"/>
              <a:gd name="connsiteY364" fmla="*/ 5419083 h 6196191"/>
              <a:gd name="connsiteX365" fmla="*/ 1648995 w 6848306"/>
              <a:gd name="connsiteY365" fmla="*/ 5407878 h 6196191"/>
              <a:gd name="connsiteX366" fmla="*/ 1673733 w 6848306"/>
              <a:gd name="connsiteY366" fmla="*/ 5797780 h 6196191"/>
              <a:gd name="connsiteX367" fmla="*/ 1544883 w 6848306"/>
              <a:gd name="connsiteY367" fmla="*/ 6016786 h 6196191"/>
              <a:gd name="connsiteX368" fmla="*/ 1383845 w 6848306"/>
              <a:gd name="connsiteY368" fmla="*/ 5782111 h 6196191"/>
              <a:gd name="connsiteX369" fmla="*/ 1429052 w 6848306"/>
              <a:gd name="connsiteY369" fmla="*/ 5314546 h 6196191"/>
              <a:gd name="connsiteX370" fmla="*/ 1230000 w 6848306"/>
              <a:gd name="connsiteY370" fmla="*/ 5354642 h 6196191"/>
              <a:gd name="connsiteX371" fmla="*/ 896336 w 6848306"/>
              <a:gd name="connsiteY371" fmla="*/ 5510734 h 6196191"/>
              <a:gd name="connsiteX372" fmla="*/ 758860 w 6848306"/>
              <a:gd name="connsiteY372" fmla="*/ 5467773 h 6196191"/>
              <a:gd name="connsiteX373" fmla="*/ 532599 w 6848306"/>
              <a:gd name="connsiteY373" fmla="*/ 5394739 h 6196191"/>
              <a:gd name="connsiteX374" fmla="*/ 442381 w 6848306"/>
              <a:gd name="connsiteY374" fmla="*/ 5357507 h 6196191"/>
              <a:gd name="connsiteX375" fmla="*/ 505391 w 6848306"/>
              <a:gd name="connsiteY375" fmla="*/ 5294497 h 6196191"/>
              <a:gd name="connsiteX376" fmla="*/ 223279 w 6848306"/>
              <a:gd name="connsiteY376" fmla="*/ 5277313 h 6196191"/>
              <a:gd name="connsiteX377" fmla="*/ 123037 w 6848306"/>
              <a:gd name="connsiteY377" fmla="*/ 5265856 h 6196191"/>
              <a:gd name="connsiteX378" fmla="*/ 58596 w 6848306"/>
              <a:gd name="connsiteY378" fmla="*/ 5221462 h 6196191"/>
              <a:gd name="connsiteX379" fmla="*/ 57163 w 6848306"/>
              <a:gd name="connsiteY379" fmla="*/ 5132676 h 6196191"/>
              <a:gd name="connsiteX380" fmla="*/ 372211 w 6848306"/>
              <a:gd name="connsiteY380" fmla="*/ 5061074 h 6196191"/>
              <a:gd name="connsiteX381" fmla="*/ 528303 w 6848306"/>
              <a:gd name="connsiteY381" fmla="*/ 5022410 h 6196191"/>
              <a:gd name="connsiteX382" fmla="*/ 383667 w 6848306"/>
              <a:gd name="connsiteY382" fmla="*/ 5056779 h 6196191"/>
              <a:gd name="connsiteX383" fmla="*/ 312065 w 6848306"/>
              <a:gd name="connsiteY383" fmla="*/ 5013818 h 6196191"/>
              <a:gd name="connsiteX384" fmla="*/ 155974 w 6848306"/>
              <a:gd name="connsiteY384" fmla="*/ 4962265 h 6196191"/>
              <a:gd name="connsiteX385" fmla="*/ 77212 w 6848306"/>
              <a:gd name="connsiteY385" fmla="*/ 4912143 h 6196191"/>
              <a:gd name="connsiteX386" fmla="*/ 104421 w 6848306"/>
              <a:gd name="connsiteY386" fmla="*/ 4806172 h 6196191"/>
              <a:gd name="connsiteX387" fmla="*/ 442381 w 6848306"/>
              <a:gd name="connsiteY387" fmla="*/ 4760347 h 6196191"/>
              <a:gd name="connsiteX388" fmla="*/ 292017 w 6848306"/>
              <a:gd name="connsiteY388" fmla="*/ 4701634 h 6196191"/>
              <a:gd name="connsiteX389" fmla="*/ 249056 w 6848306"/>
              <a:gd name="connsiteY389" fmla="*/ 4640056 h 6196191"/>
              <a:gd name="connsiteX390" fmla="*/ 294881 w 6848306"/>
              <a:gd name="connsiteY390" fmla="*/ 4588503 h 6196191"/>
              <a:gd name="connsiteX391" fmla="*/ 115877 w 6848306"/>
              <a:gd name="connsiteY391" fmla="*/ 4451027 h 6196191"/>
              <a:gd name="connsiteX392" fmla="*/ 57163 w 6848306"/>
              <a:gd name="connsiteY392" fmla="*/ 4356513 h 6196191"/>
              <a:gd name="connsiteX393" fmla="*/ 148813 w 6848306"/>
              <a:gd name="connsiteY393" fmla="*/ 4296368 h 6196191"/>
              <a:gd name="connsiteX394" fmla="*/ 395123 w 6848306"/>
              <a:gd name="connsiteY394" fmla="*/ 4263431 h 6196191"/>
              <a:gd name="connsiteX395" fmla="*/ 711604 w 6848306"/>
              <a:gd name="connsiteY395" fmla="*/ 4181805 h 6196191"/>
              <a:gd name="connsiteX396" fmla="*/ 621385 w 6848306"/>
              <a:gd name="connsiteY396" fmla="*/ 4147436 h 6196191"/>
              <a:gd name="connsiteX397" fmla="*/ 383667 w 6848306"/>
              <a:gd name="connsiteY397" fmla="*/ 4058650 h 6196191"/>
              <a:gd name="connsiteX398" fmla="*/ 345003 w 6848306"/>
              <a:gd name="connsiteY398" fmla="*/ 3994209 h 6196191"/>
              <a:gd name="connsiteX399" fmla="*/ 403716 w 6848306"/>
              <a:gd name="connsiteY399" fmla="*/ 3956976 h 6196191"/>
              <a:gd name="connsiteX400" fmla="*/ 894904 w 6848306"/>
              <a:gd name="connsiteY400" fmla="*/ 3926902 h 6196191"/>
              <a:gd name="connsiteX401" fmla="*/ 821870 w 6848306"/>
              <a:gd name="connsiteY401" fmla="*/ 3849573 h 6196191"/>
              <a:gd name="connsiteX402" fmla="*/ 700147 w 6848306"/>
              <a:gd name="connsiteY402" fmla="*/ 3795155 h 6196191"/>
              <a:gd name="connsiteX403" fmla="*/ 493935 w 6848306"/>
              <a:gd name="connsiteY403" fmla="*/ 3790860 h 6196191"/>
              <a:gd name="connsiteX404" fmla="*/ 312065 w 6848306"/>
              <a:gd name="connsiteY404" fmla="*/ 3713530 h 6196191"/>
              <a:gd name="connsiteX405" fmla="*/ 316362 w 6848306"/>
              <a:gd name="connsiteY405" fmla="*/ 3611855 h 6196191"/>
              <a:gd name="connsiteX406" fmla="*/ 897768 w 6848306"/>
              <a:gd name="connsiteY406" fmla="*/ 3558870 h 6196191"/>
              <a:gd name="connsiteX407" fmla="*/ 1093956 w 6848306"/>
              <a:gd name="connsiteY407" fmla="*/ 3412802 h 6196191"/>
              <a:gd name="connsiteX408" fmla="*/ 932137 w 6848306"/>
              <a:gd name="connsiteY408" fmla="*/ 3418531 h 6196191"/>
              <a:gd name="connsiteX409" fmla="*/ 817574 w 6848306"/>
              <a:gd name="connsiteY409" fmla="*/ 3451467 h 6196191"/>
              <a:gd name="connsiteX410" fmla="*/ 419469 w 6848306"/>
              <a:gd name="connsiteY410" fmla="*/ 3301104 h 6196191"/>
              <a:gd name="connsiteX411" fmla="*/ 917817 w 6848306"/>
              <a:gd name="connsiteY411" fmla="*/ 3149308 h 6196191"/>
              <a:gd name="connsiteX412" fmla="*/ 947889 w 6848306"/>
              <a:gd name="connsiteY412" fmla="*/ 3037609 h 6196191"/>
              <a:gd name="connsiteX413" fmla="*/ 539760 w 6848306"/>
              <a:gd name="connsiteY413" fmla="*/ 2966008 h 6196191"/>
              <a:gd name="connsiteX414" fmla="*/ 787501 w 6848306"/>
              <a:gd name="connsiteY414" fmla="*/ 2882949 h 6196191"/>
              <a:gd name="connsiteX415" fmla="*/ 604200 w 6848306"/>
              <a:gd name="connsiteY415" fmla="*/ 2723993 h 6196191"/>
              <a:gd name="connsiteX416" fmla="*/ 1086797 w 6848306"/>
              <a:gd name="connsiteY416" fmla="*/ 2650960 h 6196191"/>
              <a:gd name="connsiteX417" fmla="*/ 811846 w 6848306"/>
              <a:gd name="connsiteY417" fmla="*/ 2517780 h 6196191"/>
              <a:gd name="connsiteX418" fmla="*/ 605633 w 6848306"/>
              <a:gd name="connsiteY418" fmla="*/ 2376009 h 6196191"/>
              <a:gd name="connsiteX419" fmla="*/ 744540 w 6848306"/>
              <a:gd name="connsiteY419" fmla="*/ 2354528 h 6196191"/>
              <a:gd name="connsiteX420" fmla="*/ 844782 w 6848306"/>
              <a:gd name="connsiteY420" fmla="*/ 2285790 h 6196191"/>
              <a:gd name="connsiteX421" fmla="*/ 787501 w 6848306"/>
              <a:gd name="connsiteY421" fmla="*/ 2185548 h 6196191"/>
              <a:gd name="connsiteX422" fmla="*/ 783206 w 6848306"/>
              <a:gd name="connsiteY422" fmla="*/ 2098194 h 6196191"/>
              <a:gd name="connsiteX423" fmla="*/ 1003739 w 6848306"/>
              <a:gd name="connsiteY423" fmla="*/ 2053800 h 6196191"/>
              <a:gd name="connsiteX424" fmla="*/ 1413301 w 6848306"/>
              <a:gd name="connsiteY424" fmla="*/ 1949263 h 6196191"/>
              <a:gd name="connsiteX425" fmla="*/ 1063884 w 6848306"/>
              <a:gd name="connsiteY425" fmla="*/ 2007975 h 6196191"/>
              <a:gd name="connsiteX426" fmla="*/ 935001 w 6848306"/>
              <a:gd name="connsiteY426" fmla="*/ 1947830 h 6196191"/>
              <a:gd name="connsiteX427" fmla="*/ 887743 w 6848306"/>
              <a:gd name="connsiteY427" fmla="*/ 1889117 h 6196191"/>
              <a:gd name="connsiteX428" fmla="*/ 787501 w 6848306"/>
              <a:gd name="connsiteY428" fmla="*/ 1817515 h 6196191"/>
              <a:gd name="connsiteX429" fmla="*/ 1089661 w 6848306"/>
              <a:gd name="connsiteY429" fmla="*/ 1843292 h 6196191"/>
              <a:gd name="connsiteX430" fmla="*/ 1413301 w 6848306"/>
              <a:gd name="connsiteY430" fmla="*/ 1781714 h 6196191"/>
              <a:gd name="connsiteX431" fmla="*/ 1234296 w 6848306"/>
              <a:gd name="connsiteY431" fmla="*/ 1775985 h 6196191"/>
              <a:gd name="connsiteX432" fmla="*/ 1063884 w 6848306"/>
              <a:gd name="connsiteY432" fmla="*/ 1724432 h 6196191"/>
              <a:gd name="connsiteX433" fmla="*/ 1046700 w 6848306"/>
              <a:gd name="connsiteY433" fmla="*/ 1591254 h 6196191"/>
              <a:gd name="connsiteX434" fmla="*/ 1018059 w 6848306"/>
              <a:gd name="connsiteY434" fmla="*/ 1486714 h 6196191"/>
              <a:gd name="connsiteX435" fmla="*/ 1207088 w 6848306"/>
              <a:gd name="connsiteY435" fmla="*/ 1406520 h 6196191"/>
              <a:gd name="connsiteX436" fmla="*/ 1218544 w 6848306"/>
              <a:gd name="connsiteY436" fmla="*/ 1366423 h 6196191"/>
              <a:gd name="connsiteX437" fmla="*/ 1242888 w 6848306"/>
              <a:gd name="connsiteY437" fmla="*/ 1204604 h 6196191"/>
              <a:gd name="connsiteX438" fmla="*/ 1356019 w 6848306"/>
              <a:gd name="connsiteY438" fmla="*/ 1271909 h 6196191"/>
              <a:gd name="connsiteX439" fmla="*/ 1317354 w 6848306"/>
              <a:gd name="connsiteY439" fmla="*/ 1071424 h 6196191"/>
              <a:gd name="connsiteX440" fmla="*/ 1416165 w 6848306"/>
              <a:gd name="connsiteY440" fmla="*/ 923925 h 6196191"/>
              <a:gd name="connsiteX441" fmla="*/ 1487767 w 6848306"/>
              <a:gd name="connsiteY441" fmla="*/ 1081449 h 6196191"/>
              <a:gd name="connsiteX442" fmla="*/ 1480606 w 6848306"/>
              <a:gd name="connsiteY442" fmla="*/ 1201740 h 6196191"/>
              <a:gd name="connsiteX443" fmla="*/ 1589441 w 6848306"/>
              <a:gd name="connsiteY443" fmla="*/ 1191715 h 6196191"/>
              <a:gd name="connsiteX444" fmla="*/ 1662475 w 6848306"/>
              <a:gd name="connsiteY444" fmla="*/ 1231812 h 6196191"/>
              <a:gd name="connsiteX445" fmla="*/ 1572256 w 6848306"/>
              <a:gd name="connsiteY445" fmla="*/ 1291957 h 6196191"/>
              <a:gd name="connsiteX446" fmla="*/ 1580848 w 6848306"/>
              <a:gd name="connsiteY446" fmla="*/ 1397928 h 6196191"/>
              <a:gd name="connsiteX447" fmla="*/ 1546479 w 6848306"/>
              <a:gd name="connsiteY447" fmla="*/ 1591254 h 6196191"/>
              <a:gd name="connsiteX448" fmla="*/ 1871552 w 6848306"/>
              <a:gd name="connsiteY448" fmla="*/ 1362128 h 6196191"/>
              <a:gd name="connsiteX449" fmla="*/ 1835750 w 6848306"/>
              <a:gd name="connsiteY449" fmla="*/ 1538268 h 6196191"/>
              <a:gd name="connsiteX450" fmla="*/ 1764149 w 6848306"/>
              <a:gd name="connsiteY450" fmla="*/ 1685768 h 6196191"/>
              <a:gd name="connsiteX451" fmla="*/ 1755557 w 6848306"/>
              <a:gd name="connsiteY451" fmla="*/ 1800331 h 6196191"/>
              <a:gd name="connsiteX452" fmla="*/ 2077765 w 6848306"/>
              <a:gd name="connsiteY452" fmla="*/ 1916325 h 6196191"/>
              <a:gd name="connsiteX453" fmla="*/ 1860096 w 6848306"/>
              <a:gd name="connsiteY453" fmla="*/ 2006544 h 6196191"/>
              <a:gd name="connsiteX454" fmla="*/ 1625242 w 6848306"/>
              <a:gd name="connsiteY454" fmla="*/ 1926350 h 6196191"/>
              <a:gd name="connsiteX455" fmla="*/ 1522135 w 6848306"/>
              <a:gd name="connsiteY455" fmla="*/ 1899140 h 6196191"/>
              <a:gd name="connsiteX456" fmla="*/ 1689683 w 6848306"/>
              <a:gd name="connsiteY456" fmla="*/ 2049505 h 6196191"/>
              <a:gd name="connsiteX457" fmla="*/ 2039100 w 6848306"/>
              <a:gd name="connsiteY457" fmla="*/ 2113946 h 6196191"/>
              <a:gd name="connsiteX458" fmla="*/ 2215240 w 6848306"/>
              <a:gd name="connsiteY458" fmla="*/ 2164068 h 6196191"/>
              <a:gd name="connsiteX459" fmla="*/ 2021915 w 6848306"/>
              <a:gd name="connsiteY459" fmla="*/ 2218485 h 6196191"/>
              <a:gd name="connsiteX460" fmla="*/ 1950313 w 6848306"/>
              <a:gd name="connsiteY460" fmla="*/ 2242829 h 6196191"/>
              <a:gd name="connsiteX461" fmla="*/ 1725485 w 6848306"/>
              <a:gd name="connsiteY461" fmla="*/ 2271470 h 6196191"/>
              <a:gd name="connsiteX462" fmla="*/ 2126454 w 6848306"/>
              <a:gd name="connsiteY462" fmla="*/ 2324456 h 6196191"/>
              <a:gd name="connsiteX463" fmla="*/ 2292571 w 6848306"/>
              <a:gd name="connsiteY463" fmla="*/ 2370281 h 6196191"/>
              <a:gd name="connsiteX464" fmla="*/ 2300021 w 6848306"/>
              <a:gd name="connsiteY464" fmla="*/ 2431500 h 6196191"/>
              <a:gd name="connsiteX465" fmla="*/ 2293389 w 6848306"/>
              <a:gd name="connsiteY465" fmla="*/ 2437073 h 6196191"/>
              <a:gd name="connsiteX466" fmla="*/ 2357703 w 6848306"/>
              <a:gd name="connsiteY466" fmla="*/ 2434619 h 6196191"/>
              <a:gd name="connsiteX467" fmla="*/ 2508662 w 6848306"/>
              <a:gd name="connsiteY467" fmla="*/ 2381659 h 6196191"/>
              <a:gd name="connsiteX468" fmla="*/ 2285816 w 6848306"/>
              <a:gd name="connsiteY468" fmla="*/ 2188410 h 6196191"/>
              <a:gd name="connsiteX469" fmla="*/ 2872527 w 6848306"/>
              <a:gd name="connsiteY469" fmla="*/ 2099621 h 6196191"/>
              <a:gd name="connsiteX470" fmla="*/ 2538259 w 6848306"/>
              <a:gd name="connsiteY470" fmla="*/ 1937709 h 6196191"/>
              <a:gd name="connsiteX471" fmla="*/ 2287558 w 6848306"/>
              <a:gd name="connsiteY471" fmla="*/ 1765353 h 6196191"/>
              <a:gd name="connsiteX472" fmla="*/ 2456432 w 6848306"/>
              <a:gd name="connsiteY472" fmla="*/ 1739237 h 6196191"/>
              <a:gd name="connsiteX473" fmla="*/ 2578301 w 6848306"/>
              <a:gd name="connsiteY473" fmla="*/ 1655670 h 6196191"/>
              <a:gd name="connsiteX474" fmla="*/ 2508662 w 6848306"/>
              <a:gd name="connsiteY474" fmla="*/ 1533802 h 6196191"/>
              <a:gd name="connsiteX475" fmla="*/ 2503439 w 6848306"/>
              <a:gd name="connsiteY475" fmla="*/ 1427603 h 6196191"/>
              <a:gd name="connsiteX476" fmla="*/ 2771550 w 6848306"/>
              <a:gd name="connsiteY476" fmla="*/ 1373632 h 6196191"/>
              <a:gd name="connsiteX477" fmla="*/ 3269470 w 6848306"/>
              <a:gd name="connsiteY477" fmla="*/ 1246541 h 6196191"/>
              <a:gd name="connsiteX478" fmla="*/ 2844671 w 6848306"/>
              <a:gd name="connsiteY478" fmla="*/ 1317920 h 6196191"/>
              <a:gd name="connsiteX479" fmla="*/ 2687983 w 6848306"/>
              <a:gd name="connsiteY479" fmla="*/ 1244799 h 6196191"/>
              <a:gd name="connsiteX480" fmla="*/ 2630530 w 6848306"/>
              <a:gd name="connsiteY480" fmla="*/ 1173420 h 6196191"/>
              <a:gd name="connsiteX481" fmla="*/ 2508662 w 6848306"/>
              <a:gd name="connsiteY481" fmla="*/ 1086371 h 6196191"/>
              <a:gd name="connsiteX482" fmla="*/ 2876009 w 6848306"/>
              <a:gd name="connsiteY482" fmla="*/ 1117709 h 6196191"/>
              <a:gd name="connsiteX483" fmla="*/ 3269470 w 6848306"/>
              <a:gd name="connsiteY483" fmla="*/ 1042846 h 6196191"/>
              <a:gd name="connsiteX484" fmla="*/ 3051847 w 6848306"/>
              <a:gd name="connsiteY484" fmla="*/ 1035882 h 6196191"/>
              <a:gd name="connsiteX485" fmla="*/ 2844671 w 6848306"/>
              <a:gd name="connsiteY485" fmla="*/ 973206 h 6196191"/>
              <a:gd name="connsiteX486" fmla="*/ 2823779 w 6848306"/>
              <a:gd name="connsiteY486" fmla="*/ 811296 h 6196191"/>
              <a:gd name="connsiteX487" fmla="*/ 2788960 w 6848306"/>
              <a:gd name="connsiteY487" fmla="*/ 684204 h 6196191"/>
              <a:gd name="connsiteX488" fmla="*/ 3018769 w 6848306"/>
              <a:gd name="connsiteY488" fmla="*/ 586709 h 6196191"/>
              <a:gd name="connsiteX489" fmla="*/ 3032697 w 6848306"/>
              <a:gd name="connsiteY489" fmla="*/ 537962 h 6196191"/>
              <a:gd name="connsiteX490" fmla="*/ 3062293 w 6848306"/>
              <a:gd name="connsiteY490" fmla="*/ 341232 h 6196191"/>
              <a:gd name="connsiteX491" fmla="*/ 3199831 w 6848306"/>
              <a:gd name="connsiteY491" fmla="*/ 423057 h 6196191"/>
              <a:gd name="connsiteX492" fmla="*/ 3152823 w 6848306"/>
              <a:gd name="connsiteY492" fmla="*/ 179320 h 6196191"/>
              <a:gd name="connsiteX493" fmla="*/ 3272952 w 6848306"/>
              <a:gd name="connsiteY493" fmla="*/ 0 h 6196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Lst>
            <a:rect l="l" t="t" r="r" b="b"/>
            <a:pathLst>
              <a:path w="6848306" h="6196191">
                <a:moveTo>
                  <a:pt x="2198767" y="5435336"/>
                </a:moveTo>
                <a:lnTo>
                  <a:pt x="2196172" y="5436697"/>
                </a:lnTo>
                <a:lnTo>
                  <a:pt x="2196242" y="5440840"/>
                </a:lnTo>
                <a:close/>
                <a:moveTo>
                  <a:pt x="5160685" y="5373340"/>
                </a:moveTo>
                <a:lnTo>
                  <a:pt x="5128834" y="5374401"/>
                </a:lnTo>
                <a:cubicBezTo>
                  <a:pt x="5136560" y="5380385"/>
                  <a:pt x="5142898" y="5385588"/>
                  <a:pt x="5147984" y="5390084"/>
                </a:cubicBezTo>
                <a:lnTo>
                  <a:pt x="5158824" y="5400739"/>
                </a:lnTo>
                <a:close/>
                <a:moveTo>
                  <a:pt x="5204784" y="5018070"/>
                </a:moveTo>
                <a:lnTo>
                  <a:pt x="5175977" y="5018099"/>
                </a:lnTo>
                <a:cubicBezTo>
                  <a:pt x="5117300" y="5026423"/>
                  <a:pt x="5100979" y="5079306"/>
                  <a:pt x="5027858" y="5087140"/>
                </a:cubicBezTo>
                <a:cubicBezTo>
                  <a:pt x="5184546" y="5087140"/>
                  <a:pt x="5064417" y="5177671"/>
                  <a:pt x="4980850" y="5139370"/>
                </a:cubicBezTo>
                <a:cubicBezTo>
                  <a:pt x="5104461" y="5202045"/>
                  <a:pt x="4937327" y="5172447"/>
                  <a:pt x="4907729" y="5202045"/>
                </a:cubicBezTo>
                <a:cubicBezTo>
                  <a:pt x="4768451" y="5238604"/>
                  <a:pt x="4980850" y="5301280"/>
                  <a:pt x="5099237" y="5311726"/>
                </a:cubicBezTo>
                <a:cubicBezTo>
                  <a:pt x="5119477" y="5308679"/>
                  <a:pt x="5138409" y="5307455"/>
                  <a:pt x="5155636" y="5307635"/>
                </a:cubicBezTo>
                <a:lnTo>
                  <a:pt x="5166955" y="5308698"/>
                </a:lnTo>
                <a:lnTo>
                  <a:pt x="5169856" y="5283585"/>
                </a:lnTo>
                <a:cubicBezTo>
                  <a:pt x="5181513" y="5193978"/>
                  <a:pt x="5198610" y="5093905"/>
                  <a:pt x="5204536" y="5023577"/>
                </a:cubicBezTo>
                <a:close/>
                <a:moveTo>
                  <a:pt x="5204472" y="4958385"/>
                </a:moveTo>
                <a:lnTo>
                  <a:pt x="5189537" y="4962592"/>
                </a:lnTo>
                <a:cubicBezTo>
                  <a:pt x="5164238" y="4971133"/>
                  <a:pt x="5157002" y="4982069"/>
                  <a:pt x="5205261" y="5006715"/>
                </a:cubicBezTo>
                <a:lnTo>
                  <a:pt x="5205293" y="5006730"/>
                </a:lnTo>
                <a:lnTo>
                  <a:pt x="5206628" y="4977037"/>
                </a:lnTo>
                <a:close/>
                <a:moveTo>
                  <a:pt x="5159327" y="4889608"/>
                </a:moveTo>
                <a:cubicBezTo>
                  <a:pt x="5151408" y="4890213"/>
                  <a:pt x="5143225" y="4894729"/>
                  <a:pt x="5134864" y="4901590"/>
                </a:cubicBezTo>
                <a:lnTo>
                  <a:pt x="5123863" y="4912823"/>
                </a:lnTo>
                <a:lnTo>
                  <a:pt x="5132922" y="4916963"/>
                </a:lnTo>
                <a:cubicBezTo>
                  <a:pt x="5144109" y="4920979"/>
                  <a:pt x="5157153" y="4924807"/>
                  <a:pt x="5171216" y="4928248"/>
                </a:cubicBezTo>
                <a:lnTo>
                  <a:pt x="5198142" y="4932557"/>
                </a:lnTo>
                <a:lnTo>
                  <a:pt x="5192887" y="4918562"/>
                </a:lnTo>
                <a:cubicBezTo>
                  <a:pt x="5182492" y="4896592"/>
                  <a:pt x="5171207" y="4888701"/>
                  <a:pt x="5159327" y="4889608"/>
                </a:cubicBezTo>
                <a:close/>
                <a:moveTo>
                  <a:pt x="4277979" y="4627713"/>
                </a:moveTo>
                <a:lnTo>
                  <a:pt x="4276358" y="4628848"/>
                </a:lnTo>
                <a:lnTo>
                  <a:pt x="4281166" y="4639430"/>
                </a:lnTo>
                <a:cubicBezTo>
                  <a:pt x="4284292" y="4643757"/>
                  <a:pt x="4288694" y="4648417"/>
                  <a:pt x="4294233" y="4653344"/>
                </a:cubicBezTo>
                <a:lnTo>
                  <a:pt x="4330861" y="4679132"/>
                </a:lnTo>
                <a:lnTo>
                  <a:pt x="4359276" y="4662926"/>
                </a:lnTo>
                <a:lnTo>
                  <a:pt x="4367099" y="4655261"/>
                </a:lnTo>
                <a:lnTo>
                  <a:pt x="4351273" y="4648480"/>
                </a:lnTo>
                <a:lnTo>
                  <a:pt x="4343757" y="4650072"/>
                </a:lnTo>
                <a:cubicBezTo>
                  <a:pt x="4336503" y="4652006"/>
                  <a:pt x="4327758" y="4654679"/>
                  <a:pt x="4317375" y="4658199"/>
                </a:cubicBezTo>
                <a:lnTo>
                  <a:pt x="4323063" y="4637254"/>
                </a:lnTo>
                <a:lnTo>
                  <a:pt x="4301299" y="4629722"/>
                </a:lnTo>
                <a:close/>
                <a:moveTo>
                  <a:pt x="442381" y="4518334"/>
                </a:moveTo>
                <a:cubicBezTo>
                  <a:pt x="293450" y="4648648"/>
                  <a:pt x="735948" y="4577046"/>
                  <a:pt x="694419" y="4561295"/>
                </a:cubicBezTo>
                <a:cubicBezTo>
                  <a:pt x="607065" y="4528357"/>
                  <a:pt x="505391" y="4589936"/>
                  <a:pt x="442381" y="4518334"/>
                </a:cubicBezTo>
                <a:close/>
                <a:moveTo>
                  <a:pt x="2313591" y="4409273"/>
                </a:moveTo>
                <a:lnTo>
                  <a:pt x="2303823" y="4409786"/>
                </a:lnTo>
                <a:lnTo>
                  <a:pt x="2318347" y="4413794"/>
                </a:lnTo>
                <a:lnTo>
                  <a:pt x="2383713" y="4433674"/>
                </a:lnTo>
                <a:lnTo>
                  <a:pt x="2389402" y="4431838"/>
                </a:lnTo>
                <a:cubicBezTo>
                  <a:pt x="2398926" y="4427935"/>
                  <a:pt x="2401810" y="4424480"/>
                  <a:pt x="2395499" y="4422086"/>
                </a:cubicBezTo>
                <a:cubicBezTo>
                  <a:pt x="2368949" y="4412075"/>
                  <a:pt x="2341311" y="4409246"/>
                  <a:pt x="2313591" y="4409273"/>
                </a:cubicBezTo>
                <a:close/>
                <a:moveTo>
                  <a:pt x="4244569" y="4172298"/>
                </a:moveTo>
                <a:lnTo>
                  <a:pt x="4249284" y="4187863"/>
                </a:lnTo>
                <a:cubicBezTo>
                  <a:pt x="4258553" y="4200798"/>
                  <a:pt x="4279125" y="4214794"/>
                  <a:pt x="4311734" y="4226749"/>
                </a:cubicBezTo>
                <a:lnTo>
                  <a:pt x="4342971" y="4235370"/>
                </a:lnTo>
                <a:lnTo>
                  <a:pt x="4381626" y="4232063"/>
                </a:lnTo>
                <a:cubicBezTo>
                  <a:pt x="4444398" y="4224177"/>
                  <a:pt x="4496008" y="4210647"/>
                  <a:pt x="4480697" y="4204840"/>
                </a:cubicBezTo>
                <a:cubicBezTo>
                  <a:pt x="4405547" y="4176504"/>
                  <a:pt x="4319618" y="4219315"/>
                  <a:pt x="4257810" y="4183300"/>
                </a:cubicBezTo>
                <a:close/>
                <a:moveTo>
                  <a:pt x="2721321" y="3592708"/>
                </a:moveTo>
                <a:lnTo>
                  <a:pt x="2721191" y="3593630"/>
                </a:lnTo>
                <a:lnTo>
                  <a:pt x="2706458" y="3627258"/>
                </a:lnTo>
                <a:lnTo>
                  <a:pt x="2723537" y="3616066"/>
                </a:lnTo>
                <a:cubicBezTo>
                  <a:pt x="2728366" y="3610000"/>
                  <a:pt x="2729134" y="3603948"/>
                  <a:pt x="2726669" y="3598133"/>
                </a:cubicBezTo>
                <a:close/>
                <a:moveTo>
                  <a:pt x="2382788" y="3513045"/>
                </a:moveTo>
                <a:cubicBezTo>
                  <a:pt x="2417873" y="3576770"/>
                  <a:pt x="2477661" y="3583572"/>
                  <a:pt x="2542281" y="3572653"/>
                </a:cubicBezTo>
                <a:lnTo>
                  <a:pt x="2609974" y="3555556"/>
                </a:lnTo>
                <a:lnTo>
                  <a:pt x="2594748" y="3554146"/>
                </a:lnTo>
                <a:cubicBezTo>
                  <a:pt x="2579634" y="3553827"/>
                  <a:pt x="2564591" y="3554643"/>
                  <a:pt x="2550445" y="3556819"/>
                </a:cubicBezTo>
                <a:cubicBezTo>
                  <a:pt x="2532165" y="3463895"/>
                  <a:pt x="2427244" y="3574910"/>
                  <a:pt x="2405965" y="3523639"/>
                </a:cubicBezTo>
                <a:lnTo>
                  <a:pt x="2405632" y="3520505"/>
                </a:lnTo>
                <a:close/>
                <a:moveTo>
                  <a:pt x="4579384" y="3474158"/>
                </a:moveTo>
                <a:cubicBezTo>
                  <a:pt x="4566933" y="3472706"/>
                  <a:pt x="4551973" y="3477810"/>
                  <a:pt x="4537718" y="3482562"/>
                </a:cubicBezTo>
                <a:lnTo>
                  <a:pt x="4532018" y="3484234"/>
                </a:lnTo>
                <a:lnTo>
                  <a:pt x="4591915" y="3495942"/>
                </a:lnTo>
                <a:lnTo>
                  <a:pt x="4602070" y="3496250"/>
                </a:lnTo>
                <a:lnTo>
                  <a:pt x="4595779" y="3482116"/>
                </a:lnTo>
                <a:cubicBezTo>
                  <a:pt x="4591209" y="3477249"/>
                  <a:pt x="4585610" y="3474884"/>
                  <a:pt x="4579384" y="3474158"/>
                </a:cubicBezTo>
                <a:close/>
                <a:moveTo>
                  <a:pt x="4486328" y="3451586"/>
                </a:moveTo>
                <a:lnTo>
                  <a:pt x="4481050" y="3452116"/>
                </a:lnTo>
                <a:lnTo>
                  <a:pt x="4482472" y="3454547"/>
                </a:lnTo>
                <a:lnTo>
                  <a:pt x="4486947" y="3457411"/>
                </a:lnTo>
                <a:close/>
                <a:moveTo>
                  <a:pt x="4830241" y="3049816"/>
                </a:moveTo>
                <a:cubicBezTo>
                  <a:pt x="4789653" y="3048034"/>
                  <a:pt x="4755599" y="3103471"/>
                  <a:pt x="4714416" y="3081297"/>
                </a:cubicBezTo>
                <a:cubicBezTo>
                  <a:pt x="4648242" y="3062993"/>
                  <a:pt x="4677809" y="3085520"/>
                  <a:pt x="4601781" y="3113679"/>
                </a:cubicBezTo>
                <a:lnTo>
                  <a:pt x="4559380" y="3107005"/>
                </a:lnTo>
                <a:lnTo>
                  <a:pt x="4560269" y="3107940"/>
                </a:lnTo>
                <a:cubicBezTo>
                  <a:pt x="4597972" y="3164066"/>
                  <a:pt x="4498383" y="3181203"/>
                  <a:pt x="4448111" y="3147690"/>
                </a:cubicBezTo>
                <a:cubicBezTo>
                  <a:pt x="4490766" y="3225163"/>
                  <a:pt x="4563452" y="3233432"/>
                  <a:pt x="4642014" y="3220157"/>
                </a:cubicBezTo>
                <a:lnTo>
                  <a:pt x="4667364" y="3213754"/>
                </a:lnTo>
                <a:lnTo>
                  <a:pt x="4645173" y="3204515"/>
                </a:lnTo>
                <a:cubicBezTo>
                  <a:pt x="4499472" y="3135888"/>
                  <a:pt x="4811477" y="3141663"/>
                  <a:pt x="4873513" y="3075665"/>
                </a:cubicBezTo>
                <a:cubicBezTo>
                  <a:pt x="4858026" y="3057362"/>
                  <a:pt x="4843770" y="3050410"/>
                  <a:pt x="4830241" y="3049816"/>
                </a:cubicBezTo>
                <a:close/>
                <a:moveTo>
                  <a:pt x="2827723" y="2993858"/>
                </a:moveTo>
                <a:cubicBezTo>
                  <a:pt x="2777534" y="2991654"/>
                  <a:pt x="2735424" y="3060205"/>
                  <a:pt x="2684501" y="3032785"/>
                </a:cubicBezTo>
                <a:cubicBezTo>
                  <a:pt x="2602674" y="3010152"/>
                  <a:pt x="2639236" y="3038007"/>
                  <a:pt x="2545223" y="3072827"/>
                </a:cubicBezTo>
                <a:cubicBezTo>
                  <a:pt x="2499958" y="3065863"/>
                  <a:pt x="2456107" y="3059661"/>
                  <a:pt x="2413534" y="3052098"/>
                </a:cubicBezTo>
                <a:lnTo>
                  <a:pt x="2344202" y="3035948"/>
                </a:lnTo>
                <a:lnTo>
                  <a:pt x="2343855" y="3041055"/>
                </a:lnTo>
                <a:cubicBezTo>
                  <a:pt x="2339917" y="3046918"/>
                  <a:pt x="2328013" y="3056226"/>
                  <a:pt x="2304027" y="3071978"/>
                </a:cubicBezTo>
                <a:cubicBezTo>
                  <a:pt x="2379924" y="3086298"/>
                  <a:pt x="2470143" y="3027584"/>
                  <a:pt x="2541744" y="3107778"/>
                </a:cubicBezTo>
                <a:cubicBezTo>
                  <a:pt x="2558212" y="3142863"/>
                  <a:pt x="2515609" y="3187973"/>
                  <a:pt x="2456717" y="3220014"/>
                </a:cubicBezTo>
                <a:lnTo>
                  <a:pt x="2422935" y="3235412"/>
                </a:lnTo>
                <a:lnTo>
                  <a:pt x="2468619" y="3233541"/>
                </a:lnTo>
                <a:cubicBezTo>
                  <a:pt x="2527486" y="3228427"/>
                  <a:pt x="2585701" y="3219505"/>
                  <a:pt x="2642718" y="3203401"/>
                </a:cubicBezTo>
                <a:cubicBezTo>
                  <a:pt x="2365901" y="3098942"/>
                  <a:pt x="2799406" y="3112870"/>
                  <a:pt x="2881231" y="3025821"/>
                </a:cubicBezTo>
                <a:cubicBezTo>
                  <a:pt x="2862080" y="3003189"/>
                  <a:pt x="2844453" y="2994592"/>
                  <a:pt x="2827723" y="2993858"/>
                </a:cubicBezTo>
                <a:close/>
                <a:moveTo>
                  <a:pt x="2137988" y="2951011"/>
                </a:moveTo>
                <a:lnTo>
                  <a:pt x="2137015" y="2951150"/>
                </a:lnTo>
                <a:cubicBezTo>
                  <a:pt x="2068457" y="2957773"/>
                  <a:pt x="1998287" y="2958847"/>
                  <a:pt x="1917377" y="2958847"/>
                </a:cubicBezTo>
                <a:cubicBezTo>
                  <a:pt x="1858484" y="3000197"/>
                  <a:pt x="2119742" y="3106235"/>
                  <a:pt x="2235862" y="3040001"/>
                </a:cubicBezTo>
                <a:lnTo>
                  <a:pt x="2262397" y="3013399"/>
                </a:lnTo>
                <a:lnTo>
                  <a:pt x="2230129" y="3001726"/>
                </a:lnTo>
                <a:cubicBezTo>
                  <a:pt x="2210608" y="2993518"/>
                  <a:pt x="2191355" y="2984174"/>
                  <a:pt x="2172354" y="2973429"/>
                </a:cubicBezTo>
                <a:close/>
                <a:moveTo>
                  <a:pt x="4166073" y="2935291"/>
                </a:moveTo>
                <a:cubicBezTo>
                  <a:pt x="4134083" y="2971851"/>
                  <a:pt x="4165747" y="2993722"/>
                  <a:pt x="4223240" y="3005769"/>
                </a:cubicBezTo>
                <a:lnTo>
                  <a:pt x="4267411" y="3011882"/>
                </a:lnTo>
                <a:lnTo>
                  <a:pt x="4254734" y="3003612"/>
                </a:lnTo>
                <a:cubicBezTo>
                  <a:pt x="4239761" y="2992442"/>
                  <a:pt x="4224978" y="2979924"/>
                  <a:pt x="4210371" y="2965845"/>
                </a:cubicBezTo>
                <a:lnTo>
                  <a:pt x="4241129" y="2945633"/>
                </a:lnTo>
                <a:lnTo>
                  <a:pt x="4206925" y="2944158"/>
                </a:lnTo>
                <a:cubicBezTo>
                  <a:pt x="4191997" y="2942363"/>
                  <a:pt x="4178042" y="2939425"/>
                  <a:pt x="4166073" y="2935291"/>
                </a:cubicBezTo>
                <a:close/>
                <a:moveTo>
                  <a:pt x="4729903" y="2706782"/>
                </a:moveTo>
                <a:cubicBezTo>
                  <a:pt x="4694352" y="2735646"/>
                  <a:pt x="4660034" y="2750781"/>
                  <a:pt x="4626419" y="2755973"/>
                </a:cubicBezTo>
                <a:lnTo>
                  <a:pt x="4590456" y="2756551"/>
                </a:lnTo>
                <a:lnTo>
                  <a:pt x="4587162" y="2759686"/>
                </a:lnTo>
                <a:cubicBezTo>
                  <a:pt x="4514105" y="2816114"/>
                  <a:pt x="4389788" y="2858686"/>
                  <a:pt x="4315797" y="2832572"/>
                </a:cubicBezTo>
                <a:cubicBezTo>
                  <a:pt x="4358017" y="2855640"/>
                  <a:pt x="4375752" y="2875661"/>
                  <a:pt x="4377112" y="2892201"/>
                </a:cubicBezTo>
                <a:lnTo>
                  <a:pt x="4373582" y="2900674"/>
                </a:lnTo>
                <a:lnTo>
                  <a:pt x="4432650" y="2887528"/>
                </a:lnTo>
                <a:cubicBezTo>
                  <a:pt x="4527511" y="2867640"/>
                  <a:pt x="4629939" y="2848985"/>
                  <a:pt x="4700336" y="2816602"/>
                </a:cubicBezTo>
                <a:cubicBezTo>
                  <a:pt x="4644019" y="2730717"/>
                  <a:pt x="4777773" y="2741981"/>
                  <a:pt x="4729903" y="2706782"/>
                </a:cubicBezTo>
                <a:close/>
                <a:moveTo>
                  <a:pt x="2195169" y="2454189"/>
                </a:moveTo>
                <a:cubicBezTo>
                  <a:pt x="2160196" y="2464258"/>
                  <a:pt x="2186241" y="2556087"/>
                  <a:pt x="2103542" y="2559310"/>
                </a:cubicBezTo>
                <a:cubicBezTo>
                  <a:pt x="2057717" y="2666711"/>
                  <a:pt x="1944585" y="2534964"/>
                  <a:pt x="1958906" y="2580789"/>
                </a:cubicBezTo>
                <a:cubicBezTo>
                  <a:pt x="1848640" y="2555013"/>
                  <a:pt x="1815702" y="2600838"/>
                  <a:pt x="1683955" y="2559310"/>
                </a:cubicBezTo>
                <a:cubicBezTo>
                  <a:pt x="1716892" y="2626615"/>
                  <a:pt x="2016187" y="2754066"/>
                  <a:pt x="2155095" y="2643799"/>
                </a:cubicBezTo>
                <a:cubicBezTo>
                  <a:pt x="2103542" y="2814212"/>
                  <a:pt x="2335531" y="2626615"/>
                  <a:pt x="2385652" y="2731154"/>
                </a:cubicBezTo>
                <a:cubicBezTo>
                  <a:pt x="2442933" y="2737240"/>
                  <a:pt x="2466562" y="2744668"/>
                  <a:pt x="2470433" y="2754088"/>
                </a:cubicBezTo>
                <a:lnTo>
                  <a:pt x="2465193" y="2765400"/>
                </a:lnTo>
                <a:lnTo>
                  <a:pt x="2512933" y="2755126"/>
                </a:lnTo>
                <a:cubicBezTo>
                  <a:pt x="2570141" y="2741280"/>
                  <a:pt x="2623567" y="2725502"/>
                  <a:pt x="2667091" y="2705481"/>
                </a:cubicBezTo>
                <a:cubicBezTo>
                  <a:pt x="2597452" y="2599280"/>
                  <a:pt x="2762844" y="2613209"/>
                  <a:pt x="2703651" y="2569685"/>
                </a:cubicBezTo>
                <a:cubicBezTo>
                  <a:pt x="2527813" y="2712445"/>
                  <a:pt x="2376347" y="2583613"/>
                  <a:pt x="2207473" y="2482636"/>
                </a:cubicBezTo>
                <a:cubicBezTo>
                  <a:pt x="2204971" y="2475781"/>
                  <a:pt x="2205032" y="2469864"/>
                  <a:pt x="2207279" y="2464766"/>
                </a:cubicBezTo>
                <a:lnTo>
                  <a:pt x="2215586" y="2456433"/>
                </a:lnTo>
                <a:close/>
                <a:moveTo>
                  <a:pt x="4381366" y="2420442"/>
                </a:moveTo>
                <a:lnTo>
                  <a:pt x="4274259" y="2446755"/>
                </a:lnTo>
                <a:cubicBezTo>
                  <a:pt x="4148011" y="2470993"/>
                  <a:pt x="4029841" y="2473930"/>
                  <a:pt x="3882295" y="2473930"/>
                </a:cubicBezTo>
                <a:cubicBezTo>
                  <a:pt x="3800467" y="2531384"/>
                  <a:pt x="4227008" y="2691553"/>
                  <a:pt x="4317540" y="2524420"/>
                </a:cubicBezTo>
                <a:cubicBezTo>
                  <a:pt x="4346483" y="2576214"/>
                  <a:pt x="4440739" y="2545366"/>
                  <a:pt x="4385709" y="2588162"/>
                </a:cubicBezTo>
                <a:lnTo>
                  <a:pt x="4363880" y="2603417"/>
                </a:lnTo>
                <a:lnTo>
                  <a:pt x="4384319" y="2600064"/>
                </a:lnTo>
                <a:cubicBezTo>
                  <a:pt x="4500408" y="2587722"/>
                  <a:pt x="4739054" y="2628641"/>
                  <a:pt x="4572212" y="2554724"/>
                </a:cubicBezTo>
                <a:cubicBezTo>
                  <a:pt x="4557429" y="2548388"/>
                  <a:pt x="4427810" y="2491366"/>
                  <a:pt x="4390654" y="2442462"/>
                </a:cubicBezTo>
                <a:close/>
                <a:moveTo>
                  <a:pt x="1013762" y="2272902"/>
                </a:moveTo>
                <a:cubicBezTo>
                  <a:pt x="973665" y="2365984"/>
                  <a:pt x="1109709" y="2345936"/>
                  <a:pt x="1158399" y="2335912"/>
                </a:cubicBezTo>
                <a:cubicBezTo>
                  <a:pt x="1373204" y="2261446"/>
                  <a:pt x="1069613" y="2338776"/>
                  <a:pt x="1013762" y="2272902"/>
                </a:cubicBezTo>
                <a:close/>
                <a:moveTo>
                  <a:pt x="1542184" y="2056664"/>
                </a:moveTo>
                <a:lnTo>
                  <a:pt x="1535023" y="2086738"/>
                </a:lnTo>
                <a:cubicBezTo>
                  <a:pt x="1507815" y="2229942"/>
                  <a:pt x="1596601" y="2136858"/>
                  <a:pt x="1542184" y="2056664"/>
                </a:cubicBezTo>
                <a:close/>
                <a:moveTo>
                  <a:pt x="4794668" y="1954938"/>
                </a:moveTo>
                <a:cubicBezTo>
                  <a:pt x="4755246" y="2046454"/>
                  <a:pt x="4889002" y="2026742"/>
                  <a:pt x="4936872" y="2016888"/>
                </a:cubicBezTo>
                <a:cubicBezTo>
                  <a:pt x="5148065" y="1943674"/>
                  <a:pt x="4849579" y="2019703"/>
                  <a:pt x="4794668" y="1954938"/>
                </a:cubicBezTo>
                <a:close/>
                <a:moveTo>
                  <a:pt x="1506382" y="1791738"/>
                </a:moveTo>
                <a:lnTo>
                  <a:pt x="1536456" y="1814651"/>
                </a:lnTo>
                <a:cubicBezTo>
                  <a:pt x="1685388" y="1851884"/>
                  <a:pt x="1595169" y="1801762"/>
                  <a:pt x="1506382" y="1791738"/>
                </a:cubicBezTo>
                <a:close/>
                <a:moveTo>
                  <a:pt x="5314202" y="1742337"/>
                </a:moveTo>
                <a:lnTo>
                  <a:pt x="5307161" y="1771905"/>
                </a:lnTo>
                <a:cubicBezTo>
                  <a:pt x="5280411" y="1912699"/>
                  <a:pt x="5367704" y="1821182"/>
                  <a:pt x="5314202" y="1742337"/>
                </a:cubicBezTo>
                <a:close/>
                <a:moveTo>
                  <a:pt x="2783736" y="1640002"/>
                </a:moveTo>
                <a:cubicBezTo>
                  <a:pt x="2734989" y="1753165"/>
                  <a:pt x="2900383" y="1728791"/>
                  <a:pt x="2959576" y="1716605"/>
                </a:cubicBezTo>
                <a:cubicBezTo>
                  <a:pt x="3220723" y="1626074"/>
                  <a:pt x="2851635" y="1720087"/>
                  <a:pt x="2783736" y="1640002"/>
                </a:cubicBezTo>
                <a:close/>
                <a:moveTo>
                  <a:pt x="1668203" y="1619894"/>
                </a:moveTo>
                <a:cubicBezTo>
                  <a:pt x="1638130" y="1634215"/>
                  <a:pt x="1623809" y="1668584"/>
                  <a:pt x="1592305" y="1681471"/>
                </a:cubicBezTo>
                <a:cubicBezTo>
                  <a:pt x="1367476" y="1728729"/>
                  <a:pt x="1706867" y="1724432"/>
                  <a:pt x="1668203" y="1619894"/>
                </a:cubicBezTo>
                <a:close/>
                <a:moveTo>
                  <a:pt x="1287282" y="1521083"/>
                </a:moveTo>
                <a:cubicBezTo>
                  <a:pt x="1255777" y="1523947"/>
                  <a:pt x="1308762" y="1569772"/>
                  <a:pt x="1307330" y="1568341"/>
                </a:cubicBezTo>
                <a:cubicBezTo>
                  <a:pt x="1413301" y="1671448"/>
                  <a:pt x="1390388" y="1523947"/>
                  <a:pt x="1287282" y="1521083"/>
                </a:cubicBezTo>
                <a:close/>
                <a:moveTo>
                  <a:pt x="5279002" y="1481867"/>
                </a:moveTo>
                <a:lnTo>
                  <a:pt x="5308571" y="1504394"/>
                </a:lnTo>
                <a:cubicBezTo>
                  <a:pt x="5454997" y="1541001"/>
                  <a:pt x="5366295" y="1491722"/>
                  <a:pt x="5279002" y="1481867"/>
                </a:cubicBezTo>
                <a:close/>
                <a:moveTo>
                  <a:pt x="3426158" y="1377113"/>
                </a:moveTo>
                <a:lnTo>
                  <a:pt x="3417452" y="1413675"/>
                </a:lnTo>
                <a:cubicBezTo>
                  <a:pt x="3384375" y="1587773"/>
                  <a:pt x="3492315" y="1474608"/>
                  <a:pt x="3426158" y="1377113"/>
                </a:cubicBezTo>
                <a:close/>
                <a:moveTo>
                  <a:pt x="1321651" y="1344944"/>
                </a:moveTo>
                <a:cubicBezTo>
                  <a:pt x="1311626" y="1372151"/>
                  <a:pt x="1348859" y="1385041"/>
                  <a:pt x="1354587" y="1405089"/>
                </a:cubicBezTo>
                <a:cubicBezTo>
                  <a:pt x="1397548" y="1559749"/>
                  <a:pt x="1419029" y="1354967"/>
                  <a:pt x="1321651" y="1344944"/>
                </a:cubicBezTo>
                <a:close/>
                <a:moveTo>
                  <a:pt x="5438101" y="1312913"/>
                </a:moveTo>
                <a:cubicBezTo>
                  <a:pt x="5408534" y="1326993"/>
                  <a:pt x="5394454" y="1360784"/>
                  <a:pt x="5363479" y="1373454"/>
                </a:cubicBezTo>
                <a:cubicBezTo>
                  <a:pt x="5142432" y="1419917"/>
                  <a:pt x="5476116" y="1415693"/>
                  <a:pt x="5438101" y="1312913"/>
                </a:cubicBezTo>
                <a:close/>
                <a:moveTo>
                  <a:pt x="5063587" y="1215764"/>
                </a:moveTo>
                <a:cubicBezTo>
                  <a:pt x="5032612" y="1218580"/>
                  <a:pt x="5084706" y="1263634"/>
                  <a:pt x="5083298" y="1262227"/>
                </a:cubicBezTo>
                <a:cubicBezTo>
                  <a:pt x="5187487" y="1363599"/>
                  <a:pt x="5164959" y="1218580"/>
                  <a:pt x="5063587" y="1215764"/>
                </a:cubicBezTo>
                <a:close/>
                <a:moveTo>
                  <a:pt x="3382633" y="1055033"/>
                </a:moveTo>
                <a:lnTo>
                  <a:pt x="3419194" y="1082889"/>
                </a:lnTo>
                <a:cubicBezTo>
                  <a:pt x="3600256" y="1128155"/>
                  <a:pt x="3490573" y="1067219"/>
                  <a:pt x="3382633" y="1055033"/>
                </a:cubicBezTo>
                <a:close/>
                <a:moveTo>
                  <a:pt x="5097378" y="1042587"/>
                </a:moveTo>
                <a:cubicBezTo>
                  <a:pt x="5087521" y="1069338"/>
                  <a:pt x="5124128" y="1082010"/>
                  <a:pt x="5129760" y="1101721"/>
                </a:cubicBezTo>
                <a:cubicBezTo>
                  <a:pt x="5171998" y="1253779"/>
                  <a:pt x="5193118" y="1052442"/>
                  <a:pt x="5097378" y="1042587"/>
                </a:cubicBezTo>
                <a:close/>
                <a:moveTo>
                  <a:pt x="3579364" y="846116"/>
                </a:moveTo>
                <a:cubicBezTo>
                  <a:pt x="3542802" y="863526"/>
                  <a:pt x="3525393" y="905309"/>
                  <a:pt x="3487091" y="920977"/>
                </a:cubicBezTo>
                <a:cubicBezTo>
                  <a:pt x="3213759" y="978430"/>
                  <a:pt x="3626369" y="973206"/>
                  <a:pt x="3579364" y="846116"/>
                </a:cubicBezTo>
                <a:close/>
                <a:moveTo>
                  <a:pt x="3116264" y="725987"/>
                </a:moveTo>
                <a:cubicBezTo>
                  <a:pt x="3077962" y="729469"/>
                  <a:pt x="3142378" y="785181"/>
                  <a:pt x="3140638" y="783441"/>
                </a:cubicBezTo>
                <a:cubicBezTo>
                  <a:pt x="3269470" y="908791"/>
                  <a:pt x="3241614" y="729469"/>
                  <a:pt x="3116264" y="725987"/>
                </a:cubicBezTo>
                <a:close/>
                <a:moveTo>
                  <a:pt x="3158047" y="511848"/>
                </a:moveTo>
                <a:cubicBezTo>
                  <a:pt x="3145860" y="544926"/>
                  <a:pt x="3191125" y="560595"/>
                  <a:pt x="3198089" y="584969"/>
                </a:cubicBezTo>
                <a:cubicBezTo>
                  <a:pt x="3250318" y="772995"/>
                  <a:pt x="3276434" y="524034"/>
                  <a:pt x="3158047" y="511848"/>
                </a:cubicBezTo>
                <a:close/>
                <a:moveTo>
                  <a:pt x="3272952" y="0"/>
                </a:moveTo>
                <a:cubicBezTo>
                  <a:pt x="3398302" y="31338"/>
                  <a:pt x="3269470" y="203694"/>
                  <a:pt x="3360001" y="191508"/>
                </a:cubicBezTo>
                <a:cubicBezTo>
                  <a:pt x="3579364" y="48748"/>
                  <a:pt x="3382633" y="238513"/>
                  <a:pt x="3351295" y="337750"/>
                </a:cubicBezTo>
                <a:cubicBezTo>
                  <a:pt x="3309511" y="576263"/>
                  <a:pt x="3420934" y="236773"/>
                  <a:pt x="3483609" y="325562"/>
                </a:cubicBezTo>
                <a:cubicBezTo>
                  <a:pt x="3574140" y="306412"/>
                  <a:pt x="3715160" y="235031"/>
                  <a:pt x="3572400" y="374310"/>
                </a:cubicBezTo>
                <a:cubicBezTo>
                  <a:pt x="3770871" y="430021"/>
                  <a:pt x="3532357" y="438727"/>
                  <a:pt x="3462717" y="447431"/>
                </a:cubicBezTo>
                <a:cubicBezTo>
                  <a:pt x="3596774" y="452655"/>
                  <a:pt x="3645521" y="584969"/>
                  <a:pt x="3473163" y="576263"/>
                </a:cubicBezTo>
                <a:cubicBezTo>
                  <a:pt x="3312993" y="428281"/>
                  <a:pt x="3293844" y="837410"/>
                  <a:pt x="3431380" y="811296"/>
                </a:cubicBezTo>
                <a:cubicBezTo>
                  <a:pt x="3549766" y="663312"/>
                  <a:pt x="3640297" y="539704"/>
                  <a:pt x="3826584" y="532740"/>
                </a:cubicBezTo>
                <a:cubicBezTo>
                  <a:pt x="3725606" y="625011"/>
                  <a:pt x="3955415" y="684204"/>
                  <a:pt x="3783057" y="746879"/>
                </a:cubicBezTo>
                <a:cubicBezTo>
                  <a:pt x="4018090" y="832188"/>
                  <a:pt x="3675117" y="863526"/>
                  <a:pt x="3696008" y="926201"/>
                </a:cubicBezTo>
                <a:cubicBezTo>
                  <a:pt x="3866624" y="948833"/>
                  <a:pt x="3786539" y="980170"/>
                  <a:pt x="3685563" y="1065479"/>
                </a:cubicBezTo>
                <a:cubicBezTo>
                  <a:pt x="3706454" y="1044588"/>
                  <a:pt x="3979789" y="1128155"/>
                  <a:pt x="4077284" y="1206498"/>
                </a:cubicBezTo>
                <a:cubicBezTo>
                  <a:pt x="4028536" y="1354482"/>
                  <a:pt x="3861402" y="1211722"/>
                  <a:pt x="3812655" y="1316180"/>
                </a:cubicBezTo>
                <a:cubicBezTo>
                  <a:pt x="3708196" y="1156010"/>
                  <a:pt x="3593292" y="1410193"/>
                  <a:pt x="3527135" y="1218685"/>
                </a:cubicBezTo>
                <a:cubicBezTo>
                  <a:pt x="3534099" y="1363186"/>
                  <a:pt x="3419194" y="1263951"/>
                  <a:pt x="3401784" y="1185606"/>
                </a:cubicBezTo>
                <a:cubicBezTo>
                  <a:pt x="3286880" y="1225649"/>
                  <a:pt x="3553248" y="1340554"/>
                  <a:pt x="3605478" y="1368409"/>
                </a:cubicBezTo>
                <a:cubicBezTo>
                  <a:pt x="3655967" y="1539025"/>
                  <a:pt x="3932783" y="1237835"/>
                  <a:pt x="4030276" y="1446753"/>
                </a:cubicBezTo>
                <a:cubicBezTo>
                  <a:pt x="4110361" y="1382337"/>
                  <a:pt x="4509046" y="1476350"/>
                  <a:pt x="4244417" y="1507688"/>
                </a:cubicBezTo>
                <a:cubicBezTo>
                  <a:pt x="4261827" y="1579067"/>
                  <a:pt x="4119067" y="1653930"/>
                  <a:pt x="4009385" y="1573845"/>
                </a:cubicBezTo>
                <a:cubicBezTo>
                  <a:pt x="4174778" y="1659152"/>
                  <a:pt x="4002421" y="1683526"/>
                  <a:pt x="3922336" y="1603441"/>
                </a:cubicBezTo>
                <a:cubicBezTo>
                  <a:pt x="3924078" y="1754907"/>
                  <a:pt x="3730828" y="1631296"/>
                  <a:pt x="3649003" y="1638260"/>
                </a:cubicBezTo>
                <a:cubicBezTo>
                  <a:pt x="3737792" y="1798430"/>
                  <a:pt x="3991975" y="1836732"/>
                  <a:pt x="4136477" y="1702678"/>
                </a:cubicBezTo>
                <a:cubicBezTo>
                  <a:pt x="4146923" y="1829768"/>
                  <a:pt x="4277495" y="1699195"/>
                  <a:pt x="4338431" y="1758389"/>
                </a:cubicBezTo>
                <a:cubicBezTo>
                  <a:pt x="4549088" y="1760129"/>
                  <a:pt x="4333206" y="1803654"/>
                  <a:pt x="4294905" y="1888961"/>
                </a:cubicBezTo>
                <a:cubicBezTo>
                  <a:pt x="4141699" y="1786245"/>
                  <a:pt x="4242676" y="1982974"/>
                  <a:pt x="4108622" y="1988198"/>
                </a:cubicBezTo>
                <a:cubicBezTo>
                  <a:pt x="4052910" y="2118771"/>
                  <a:pt x="3915372" y="1958600"/>
                  <a:pt x="3932783" y="2014312"/>
                </a:cubicBezTo>
                <a:cubicBezTo>
                  <a:pt x="3798727" y="1982974"/>
                  <a:pt x="3758685" y="2038685"/>
                  <a:pt x="3598514" y="1988198"/>
                </a:cubicBezTo>
                <a:cubicBezTo>
                  <a:pt x="3638557" y="2070023"/>
                  <a:pt x="4002421" y="2224971"/>
                  <a:pt x="4171296" y="2090915"/>
                </a:cubicBezTo>
                <a:cubicBezTo>
                  <a:pt x="4108622" y="2298092"/>
                  <a:pt x="4390660" y="2070023"/>
                  <a:pt x="4451593" y="2197115"/>
                </a:cubicBezTo>
                <a:cubicBezTo>
                  <a:pt x="4712740" y="2224862"/>
                  <a:pt x="4398548" y="2275561"/>
                  <a:pt x="4399855" y="2390813"/>
                </a:cubicBezTo>
                <a:lnTo>
                  <a:pt x="4400881" y="2396002"/>
                </a:lnTo>
                <a:lnTo>
                  <a:pt x="4450786" y="2382305"/>
                </a:lnTo>
                <a:cubicBezTo>
                  <a:pt x="4590517" y="2359437"/>
                  <a:pt x="4745743" y="2427657"/>
                  <a:pt x="4866474" y="2326637"/>
                </a:cubicBezTo>
                <a:cubicBezTo>
                  <a:pt x="4812972" y="2375914"/>
                  <a:pt x="4703152" y="2192880"/>
                  <a:pt x="4596148" y="2195696"/>
                </a:cubicBezTo>
                <a:cubicBezTo>
                  <a:pt x="4541238" y="2181617"/>
                  <a:pt x="4300480" y="2078837"/>
                  <a:pt x="4393404" y="2056311"/>
                </a:cubicBezTo>
                <a:cubicBezTo>
                  <a:pt x="4496183" y="2106997"/>
                  <a:pt x="4455353" y="1994360"/>
                  <a:pt x="4529974" y="2035190"/>
                </a:cubicBezTo>
                <a:cubicBezTo>
                  <a:pt x="4677809" y="2129523"/>
                  <a:pt x="4538422" y="1966201"/>
                  <a:pt x="4628531" y="1967609"/>
                </a:cubicBezTo>
                <a:cubicBezTo>
                  <a:pt x="4835500" y="1999992"/>
                  <a:pt x="4672178" y="1897211"/>
                  <a:pt x="4572212" y="1869052"/>
                </a:cubicBezTo>
                <a:cubicBezTo>
                  <a:pt x="4580660" y="1854973"/>
                  <a:pt x="4479288" y="1784575"/>
                  <a:pt x="4567990" y="1783168"/>
                </a:cubicBezTo>
                <a:cubicBezTo>
                  <a:pt x="4631346" y="1711362"/>
                  <a:pt x="4873513" y="1832446"/>
                  <a:pt x="4784813" y="1739521"/>
                </a:cubicBezTo>
                <a:cubicBezTo>
                  <a:pt x="4917160" y="1778944"/>
                  <a:pt x="5094563" y="1777536"/>
                  <a:pt x="5187487" y="1636742"/>
                </a:cubicBezTo>
                <a:cubicBezTo>
                  <a:pt x="5173407" y="1593094"/>
                  <a:pt x="4914346" y="1778944"/>
                  <a:pt x="4843947" y="1694467"/>
                </a:cubicBezTo>
                <a:cubicBezTo>
                  <a:pt x="5021350" y="1536776"/>
                  <a:pt x="4745391" y="1770496"/>
                  <a:pt x="4717232" y="1635333"/>
                </a:cubicBezTo>
                <a:cubicBezTo>
                  <a:pt x="4883370" y="1526922"/>
                  <a:pt x="4507447" y="1708546"/>
                  <a:pt x="4670769" y="1577608"/>
                </a:cubicBezTo>
                <a:cubicBezTo>
                  <a:pt x="4620083" y="1587463"/>
                  <a:pt x="4373693" y="1522697"/>
                  <a:pt x="4572212" y="1507210"/>
                </a:cubicBezTo>
                <a:cubicBezTo>
                  <a:pt x="4638387" y="1394574"/>
                  <a:pt x="4777773" y="1536776"/>
                  <a:pt x="4869290" y="1532553"/>
                </a:cubicBezTo>
                <a:cubicBezTo>
                  <a:pt x="4793261" y="1408654"/>
                  <a:pt x="5232541" y="1671940"/>
                  <a:pt x="5187487" y="1472011"/>
                </a:cubicBezTo>
                <a:cubicBezTo>
                  <a:pt x="5098785" y="1529737"/>
                  <a:pt x="5103010" y="1457931"/>
                  <a:pt x="5011492" y="1466379"/>
                </a:cubicBezTo>
                <a:cubicBezTo>
                  <a:pt x="5059362" y="1383311"/>
                  <a:pt x="4912936" y="1439629"/>
                  <a:pt x="4843947" y="1415693"/>
                </a:cubicBezTo>
                <a:cubicBezTo>
                  <a:pt x="4697521" y="1365007"/>
                  <a:pt x="5019940" y="1352336"/>
                  <a:pt x="4827052" y="1284754"/>
                </a:cubicBezTo>
                <a:cubicBezTo>
                  <a:pt x="4707375" y="1225621"/>
                  <a:pt x="4936872" y="1241107"/>
                  <a:pt x="4798893" y="1181973"/>
                </a:cubicBezTo>
                <a:cubicBezTo>
                  <a:pt x="4801709" y="1132696"/>
                  <a:pt x="5126944" y="1297425"/>
                  <a:pt x="4984742" y="1103128"/>
                </a:cubicBezTo>
                <a:cubicBezTo>
                  <a:pt x="5073442" y="1145367"/>
                  <a:pt x="5111457" y="1063706"/>
                  <a:pt x="4996006" y="1063706"/>
                </a:cubicBezTo>
                <a:cubicBezTo>
                  <a:pt x="5056547" y="1039771"/>
                  <a:pt x="4870697" y="846881"/>
                  <a:pt x="5019940" y="904608"/>
                </a:cubicBezTo>
                <a:cubicBezTo>
                  <a:pt x="5063587" y="876449"/>
                  <a:pt x="5115680" y="872225"/>
                  <a:pt x="5131169" y="970781"/>
                </a:cubicBezTo>
                <a:cubicBezTo>
                  <a:pt x="5255069" y="1083417"/>
                  <a:pt x="5074852" y="773668"/>
                  <a:pt x="5093153" y="773668"/>
                </a:cubicBezTo>
                <a:cubicBezTo>
                  <a:pt x="5225500" y="914463"/>
                  <a:pt x="5174815" y="710311"/>
                  <a:pt x="5190302" y="628650"/>
                </a:cubicBezTo>
                <a:cubicBezTo>
                  <a:pt x="5291675" y="653993"/>
                  <a:pt x="5187487" y="793379"/>
                  <a:pt x="5260700" y="783525"/>
                </a:cubicBezTo>
                <a:cubicBezTo>
                  <a:pt x="5438101" y="668073"/>
                  <a:pt x="5279002" y="821538"/>
                  <a:pt x="5253659" y="901792"/>
                </a:cubicBezTo>
                <a:cubicBezTo>
                  <a:pt x="5219869" y="1094681"/>
                  <a:pt x="5309977" y="820131"/>
                  <a:pt x="5360663" y="891936"/>
                </a:cubicBezTo>
                <a:cubicBezTo>
                  <a:pt x="5433877" y="876449"/>
                  <a:pt x="5547921" y="818722"/>
                  <a:pt x="5432470" y="931358"/>
                </a:cubicBezTo>
                <a:cubicBezTo>
                  <a:pt x="5592976" y="976413"/>
                  <a:pt x="5400086" y="983453"/>
                  <a:pt x="5343768" y="990492"/>
                </a:cubicBezTo>
                <a:cubicBezTo>
                  <a:pt x="5452181" y="994717"/>
                  <a:pt x="5491603" y="1101721"/>
                  <a:pt x="5352216" y="1094681"/>
                </a:cubicBezTo>
                <a:cubicBezTo>
                  <a:pt x="5222684" y="975006"/>
                  <a:pt x="5207198" y="1305873"/>
                  <a:pt x="5318425" y="1284754"/>
                </a:cubicBezTo>
                <a:cubicBezTo>
                  <a:pt x="5414165" y="1165078"/>
                  <a:pt x="5487379" y="1065114"/>
                  <a:pt x="5638030" y="1059482"/>
                </a:cubicBezTo>
                <a:cubicBezTo>
                  <a:pt x="5556370" y="1134103"/>
                  <a:pt x="5742218" y="1181973"/>
                  <a:pt x="5602831" y="1232660"/>
                </a:cubicBezTo>
                <a:cubicBezTo>
                  <a:pt x="5792904" y="1301650"/>
                  <a:pt x="5515538" y="1326993"/>
                  <a:pt x="5532433" y="1377679"/>
                </a:cubicBezTo>
                <a:cubicBezTo>
                  <a:pt x="5670412" y="1395981"/>
                  <a:pt x="5605646" y="1421325"/>
                  <a:pt x="5523985" y="1490315"/>
                </a:cubicBezTo>
                <a:cubicBezTo>
                  <a:pt x="5540881" y="1473419"/>
                  <a:pt x="5761929" y="1541001"/>
                  <a:pt x="5840774" y="1604358"/>
                </a:cubicBezTo>
                <a:cubicBezTo>
                  <a:pt x="5801352" y="1724034"/>
                  <a:pt x="5666189" y="1608582"/>
                  <a:pt x="5626766" y="1693059"/>
                </a:cubicBezTo>
                <a:cubicBezTo>
                  <a:pt x="5542290" y="1563528"/>
                  <a:pt x="5449366" y="1769089"/>
                  <a:pt x="5395864" y="1614214"/>
                </a:cubicBezTo>
                <a:cubicBezTo>
                  <a:pt x="5401495" y="1731073"/>
                  <a:pt x="5308571" y="1650821"/>
                  <a:pt x="5294491" y="1587463"/>
                </a:cubicBezTo>
                <a:cubicBezTo>
                  <a:pt x="5201567" y="1619846"/>
                  <a:pt x="5416981" y="1712771"/>
                  <a:pt x="5459220" y="1735298"/>
                </a:cubicBezTo>
                <a:cubicBezTo>
                  <a:pt x="5500051" y="1873277"/>
                  <a:pt x="5723914" y="1629701"/>
                  <a:pt x="5802759" y="1798655"/>
                </a:cubicBezTo>
                <a:cubicBezTo>
                  <a:pt x="5867525" y="1746562"/>
                  <a:pt x="6189946" y="1822591"/>
                  <a:pt x="5975937" y="1847934"/>
                </a:cubicBezTo>
                <a:cubicBezTo>
                  <a:pt x="5990017" y="1905659"/>
                  <a:pt x="5874565" y="1966201"/>
                  <a:pt x="5785864" y="1901436"/>
                </a:cubicBezTo>
                <a:cubicBezTo>
                  <a:pt x="5919620" y="1970425"/>
                  <a:pt x="5780232" y="1990136"/>
                  <a:pt x="5715466" y="1925370"/>
                </a:cubicBezTo>
                <a:cubicBezTo>
                  <a:pt x="5716875" y="2047862"/>
                  <a:pt x="5560592" y="1947897"/>
                  <a:pt x="5494419" y="1953529"/>
                </a:cubicBezTo>
                <a:cubicBezTo>
                  <a:pt x="5566224" y="2083061"/>
                  <a:pt x="5771784" y="2114035"/>
                  <a:pt x="5888645" y="2005624"/>
                </a:cubicBezTo>
                <a:cubicBezTo>
                  <a:pt x="5897092" y="2108403"/>
                  <a:pt x="6002688" y="2002808"/>
                  <a:pt x="6051967" y="2050678"/>
                </a:cubicBezTo>
                <a:cubicBezTo>
                  <a:pt x="6222328" y="2052086"/>
                  <a:pt x="6047742" y="2087285"/>
                  <a:pt x="6016767" y="2156274"/>
                </a:cubicBezTo>
                <a:cubicBezTo>
                  <a:pt x="5892868" y="2073206"/>
                  <a:pt x="5974529" y="2232303"/>
                  <a:pt x="5866118" y="2236528"/>
                </a:cubicBezTo>
                <a:cubicBezTo>
                  <a:pt x="5821063" y="2342123"/>
                  <a:pt x="5709835" y="2212592"/>
                  <a:pt x="5723914" y="2257646"/>
                </a:cubicBezTo>
                <a:cubicBezTo>
                  <a:pt x="5615503" y="2232303"/>
                  <a:pt x="5583120" y="2277357"/>
                  <a:pt x="5453588" y="2236528"/>
                </a:cubicBezTo>
                <a:cubicBezTo>
                  <a:pt x="5485972" y="2302701"/>
                  <a:pt x="5780232" y="2428009"/>
                  <a:pt x="5916804" y="2319596"/>
                </a:cubicBezTo>
                <a:cubicBezTo>
                  <a:pt x="5866118" y="2487142"/>
                  <a:pt x="6094205" y="2302701"/>
                  <a:pt x="6143483" y="2405481"/>
                </a:cubicBezTo>
                <a:cubicBezTo>
                  <a:pt x="6368754" y="2429416"/>
                  <a:pt x="6064637" y="2474470"/>
                  <a:pt x="6105469" y="2581474"/>
                </a:cubicBezTo>
                <a:cubicBezTo>
                  <a:pt x="5959042" y="2625121"/>
                  <a:pt x="5842182" y="2629345"/>
                  <a:pt x="5683084" y="2629345"/>
                </a:cubicBezTo>
                <a:cubicBezTo>
                  <a:pt x="5616911" y="2675808"/>
                  <a:pt x="5961858" y="2805339"/>
                  <a:pt x="6035071" y="2670176"/>
                </a:cubicBezTo>
                <a:cubicBezTo>
                  <a:pt x="6061822" y="2718046"/>
                  <a:pt x="6157562" y="2678624"/>
                  <a:pt x="6063230" y="2740573"/>
                </a:cubicBezTo>
                <a:cubicBezTo>
                  <a:pt x="6137851" y="2754653"/>
                  <a:pt x="6226552" y="2696926"/>
                  <a:pt x="6296950" y="2775771"/>
                </a:cubicBezTo>
                <a:cubicBezTo>
                  <a:pt x="6329332" y="2844761"/>
                  <a:pt x="6129403" y="2953173"/>
                  <a:pt x="6033663" y="2919382"/>
                </a:cubicBezTo>
                <a:cubicBezTo>
                  <a:pt x="6170234" y="2994004"/>
                  <a:pt x="5990017" y="3029202"/>
                  <a:pt x="5912579" y="3002452"/>
                </a:cubicBezTo>
                <a:cubicBezTo>
                  <a:pt x="5843590" y="3081297"/>
                  <a:pt x="6140667" y="3075665"/>
                  <a:pt x="6223736" y="3060177"/>
                </a:cubicBezTo>
                <a:cubicBezTo>
                  <a:pt x="6334964" y="2988372"/>
                  <a:pt x="6292725" y="3137615"/>
                  <a:pt x="6211064" y="3120719"/>
                </a:cubicBezTo>
                <a:cubicBezTo>
                  <a:pt x="6285686" y="3182669"/>
                  <a:pt x="6187130" y="3205196"/>
                  <a:pt x="6140667" y="3174221"/>
                </a:cubicBezTo>
                <a:cubicBezTo>
                  <a:pt x="6209657" y="3299528"/>
                  <a:pt x="6375795" y="3200972"/>
                  <a:pt x="6482799" y="3186892"/>
                </a:cubicBezTo>
                <a:cubicBezTo>
                  <a:pt x="6477167" y="3385414"/>
                  <a:pt x="6308213" y="3410757"/>
                  <a:pt x="6153339" y="3381189"/>
                </a:cubicBezTo>
                <a:cubicBezTo>
                  <a:pt x="6160378" y="3519168"/>
                  <a:pt x="6453231" y="3414980"/>
                  <a:pt x="6560235" y="3478338"/>
                </a:cubicBezTo>
                <a:cubicBezTo>
                  <a:pt x="6771427" y="3400900"/>
                  <a:pt x="6603882" y="3567038"/>
                  <a:pt x="6502510" y="3575486"/>
                </a:cubicBezTo>
                <a:cubicBezTo>
                  <a:pt x="6617962" y="3598013"/>
                  <a:pt x="6515181" y="3623356"/>
                  <a:pt x="6460272" y="3614909"/>
                </a:cubicBezTo>
                <a:cubicBezTo>
                  <a:pt x="6557419" y="3716281"/>
                  <a:pt x="6332148" y="3590974"/>
                  <a:pt x="6299766" y="3665595"/>
                </a:cubicBezTo>
                <a:cubicBezTo>
                  <a:pt x="6427888" y="3737401"/>
                  <a:pt x="6610921" y="3754296"/>
                  <a:pt x="6764388" y="3758519"/>
                </a:cubicBezTo>
                <a:cubicBezTo>
                  <a:pt x="6924895" y="3738808"/>
                  <a:pt x="6820706" y="3762744"/>
                  <a:pt x="6736229" y="3809205"/>
                </a:cubicBezTo>
                <a:cubicBezTo>
                  <a:pt x="6896736" y="3959857"/>
                  <a:pt x="6519405" y="3889459"/>
                  <a:pt x="6482799" y="4004911"/>
                </a:cubicBezTo>
                <a:cubicBezTo>
                  <a:pt x="6318068" y="4003502"/>
                  <a:pt x="6261750" y="4034477"/>
                  <a:pt x="6085757" y="3992239"/>
                </a:cubicBezTo>
                <a:cubicBezTo>
                  <a:pt x="5947778" y="3954225"/>
                  <a:pt x="5932290" y="4030254"/>
                  <a:pt x="6077310" y="4059820"/>
                </a:cubicBezTo>
                <a:cubicBezTo>
                  <a:pt x="6308213" y="4140074"/>
                  <a:pt x="6508142" y="4125995"/>
                  <a:pt x="6733414" y="4147113"/>
                </a:cubicBezTo>
                <a:cubicBezTo>
                  <a:pt x="6858720" y="4128811"/>
                  <a:pt x="6663016" y="4200615"/>
                  <a:pt x="6744677" y="4190760"/>
                </a:cubicBezTo>
                <a:cubicBezTo>
                  <a:pt x="6988251" y="4238631"/>
                  <a:pt x="6619369" y="4220326"/>
                  <a:pt x="6653160" y="4238631"/>
                </a:cubicBezTo>
                <a:cubicBezTo>
                  <a:pt x="6943197" y="4351266"/>
                  <a:pt x="6305397" y="4206247"/>
                  <a:pt x="6484206" y="4411807"/>
                </a:cubicBezTo>
                <a:cubicBezTo>
                  <a:pt x="6351859" y="4272421"/>
                  <a:pt x="6274422" y="4482205"/>
                  <a:pt x="6140667" y="4365346"/>
                </a:cubicBezTo>
                <a:cubicBezTo>
                  <a:pt x="6182905" y="4473757"/>
                  <a:pt x="6046335" y="4362530"/>
                  <a:pt x="6001281" y="4370978"/>
                </a:cubicBezTo>
                <a:cubicBezTo>
                  <a:pt x="6006912" y="4417439"/>
                  <a:pt x="6305397" y="4546971"/>
                  <a:pt x="6437744" y="4537116"/>
                </a:cubicBezTo>
                <a:cubicBezTo>
                  <a:pt x="6513774" y="4580761"/>
                  <a:pt x="6757348" y="4408992"/>
                  <a:pt x="6660200" y="4528668"/>
                </a:cubicBezTo>
                <a:cubicBezTo>
                  <a:pt x="6717925" y="4527259"/>
                  <a:pt x="6938974" y="4492061"/>
                  <a:pt x="6755941" y="4565275"/>
                </a:cubicBezTo>
                <a:cubicBezTo>
                  <a:pt x="6572907" y="4570906"/>
                  <a:pt x="6702439" y="4618777"/>
                  <a:pt x="6798179" y="4625816"/>
                </a:cubicBezTo>
                <a:cubicBezTo>
                  <a:pt x="6747493" y="4644120"/>
                  <a:pt x="6664423" y="4642711"/>
                  <a:pt x="6791139" y="4694806"/>
                </a:cubicBezTo>
                <a:cubicBezTo>
                  <a:pt x="6685543" y="4661015"/>
                  <a:pt x="6688359" y="4734228"/>
                  <a:pt x="6609514" y="4742676"/>
                </a:cubicBezTo>
                <a:cubicBezTo>
                  <a:pt x="6736229" y="4742676"/>
                  <a:pt x="6639080" y="4815889"/>
                  <a:pt x="6571499" y="4784915"/>
                </a:cubicBezTo>
                <a:cubicBezTo>
                  <a:pt x="6671464" y="4835601"/>
                  <a:pt x="6536301" y="4811665"/>
                  <a:pt x="6512365" y="4835601"/>
                </a:cubicBezTo>
                <a:cubicBezTo>
                  <a:pt x="6399729" y="4865167"/>
                  <a:pt x="6571499" y="4915853"/>
                  <a:pt x="6667239" y="4924301"/>
                </a:cubicBezTo>
                <a:cubicBezTo>
                  <a:pt x="6798179" y="4904590"/>
                  <a:pt x="6861536" y="4979212"/>
                  <a:pt x="6691175" y="4974987"/>
                </a:cubicBezTo>
                <a:cubicBezTo>
                  <a:pt x="6791139" y="5052425"/>
                  <a:pt x="6603882" y="4967948"/>
                  <a:pt x="6578539" y="4970764"/>
                </a:cubicBezTo>
                <a:cubicBezTo>
                  <a:pt x="6663016" y="5029898"/>
                  <a:pt x="6579946" y="4993291"/>
                  <a:pt x="6586987" y="5066504"/>
                </a:cubicBezTo>
                <a:cubicBezTo>
                  <a:pt x="6553196" y="5043977"/>
                  <a:pt x="6433520" y="5081991"/>
                  <a:pt x="6371570" y="5046793"/>
                </a:cubicBezTo>
                <a:cubicBezTo>
                  <a:pt x="6285686" y="4914446"/>
                  <a:pt x="6353268" y="5156613"/>
                  <a:pt x="6270198" y="5097479"/>
                </a:cubicBezTo>
                <a:cubicBezTo>
                  <a:pt x="6237816" y="5114375"/>
                  <a:pt x="6143483" y="5110150"/>
                  <a:pt x="6095612" y="5056648"/>
                </a:cubicBezTo>
                <a:cubicBezTo>
                  <a:pt x="6047742" y="5067912"/>
                  <a:pt x="5942147" y="4996107"/>
                  <a:pt x="5957633" y="5091848"/>
                </a:cubicBezTo>
                <a:cubicBezTo>
                  <a:pt x="5846406" y="5112966"/>
                  <a:pt x="5647885" y="5152389"/>
                  <a:pt x="5549329" y="5048200"/>
                </a:cubicBezTo>
                <a:cubicBezTo>
                  <a:pt x="5509907" y="5045384"/>
                  <a:pt x="5376316" y="4789210"/>
                  <a:pt x="5419216" y="5037184"/>
                </a:cubicBezTo>
                <a:cubicBezTo>
                  <a:pt x="5405435" y="5090251"/>
                  <a:pt x="5433637" y="5220612"/>
                  <a:pt x="5443538" y="5420527"/>
                </a:cubicBezTo>
                <a:cubicBezTo>
                  <a:pt x="5476547" y="5566524"/>
                  <a:pt x="5452941" y="5652539"/>
                  <a:pt x="5316855" y="5635849"/>
                </a:cubicBezTo>
                <a:cubicBezTo>
                  <a:pt x="5141790" y="5647943"/>
                  <a:pt x="5148706" y="5638788"/>
                  <a:pt x="5155938" y="5481815"/>
                </a:cubicBezTo>
                <a:lnTo>
                  <a:pt x="5158239" y="5413630"/>
                </a:lnTo>
                <a:lnTo>
                  <a:pt x="5147349" y="5413910"/>
                </a:lnTo>
                <a:cubicBezTo>
                  <a:pt x="5106936" y="5406991"/>
                  <a:pt x="5009142" y="5367002"/>
                  <a:pt x="4989556" y="5369179"/>
                </a:cubicBezTo>
                <a:cubicBezTo>
                  <a:pt x="5094015" y="5442300"/>
                  <a:pt x="4991296" y="5397034"/>
                  <a:pt x="5000002" y="5487565"/>
                </a:cubicBezTo>
                <a:cubicBezTo>
                  <a:pt x="4958218" y="5459710"/>
                  <a:pt x="4810235" y="5506715"/>
                  <a:pt x="4733631" y="5463192"/>
                </a:cubicBezTo>
                <a:cubicBezTo>
                  <a:pt x="4627433" y="5299540"/>
                  <a:pt x="4711000" y="5598988"/>
                  <a:pt x="4608281" y="5525867"/>
                </a:cubicBezTo>
                <a:cubicBezTo>
                  <a:pt x="4568239" y="5546759"/>
                  <a:pt x="4451593" y="5541535"/>
                  <a:pt x="4392400" y="5475378"/>
                </a:cubicBezTo>
                <a:cubicBezTo>
                  <a:pt x="4333206" y="5489305"/>
                  <a:pt x="4202634" y="5400516"/>
                  <a:pt x="4221784" y="5518903"/>
                </a:cubicBezTo>
                <a:cubicBezTo>
                  <a:pt x="4084248" y="5545017"/>
                  <a:pt x="3838769" y="5593764"/>
                  <a:pt x="3716900" y="5464932"/>
                </a:cubicBezTo>
                <a:cubicBezTo>
                  <a:pt x="3668153" y="5461450"/>
                  <a:pt x="3502964" y="5144681"/>
                  <a:pt x="3556012" y="5451309"/>
                </a:cubicBezTo>
                <a:cubicBezTo>
                  <a:pt x="3538971" y="5516929"/>
                  <a:pt x="3573844" y="5678124"/>
                  <a:pt x="3586087" y="5925327"/>
                </a:cubicBezTo>
                <a:cubicBezTo>
                  <a:pt x="3626903" y="6105857"/>
                  <a:pt x="3597713" y="6212218"/>
                  <a:pt x="3429439" y="6191581"/>
                </a:cubicBezTo>
                <a:cubicBezTo>
                  <a:pt x="3182039" y="6208670"/>
                  <a:pt x="3228553" y="6191443"/>
                  <a:pt x="3233660" y="5906278"/>
                </a:cubicBezTo>
                <a:cubicBezTo>
                  <a:pt x="3238767" y="5735413"/>
                  <a:pt x="3311855" y="5413344"/>
                  <a:pt x="3288620" y="5337841"/>
                </a:cubicBezTo>
                <a:cubicBezTo>
                  <a:pt x="3224204" y="5127182"/>
                  <a:pt x="3124968" y="5473637"/>
                  <a:pt x="3046625" y="5386589"/>
                </a:cubicBezTo>
                <a:cubicBezTo>
                  <a:pt x="2935202" y="5491047"/>
                  <a:pt x="2804628" y="5522385"/>
                  <a:pt x="2640976" y="5576354"/>
                </a:cubicBezTo>
                <a:cubicBezTo>
                  <a:pt x="2658386" y="5384847"/>
                  <a:pt x="2454692" y="5661663"/>
                  <a:pt x="2473842" y="5524125"/>
                </a:cubicBezTo>
                <a:cubicBezTo>
                  <a:pt x="2462418" y="5504539"/>
                  <a:pt x="2135780" y="5611957"/>
                  <a:pt x="2183935" y="5467663"/>
                </a:cubicBezTo>
                <a:lnTo>
                  <a:pt x="2184849" y="5465670"/>
                </a:lnTo>
                <a:lnTo>
                  <a:pt x="2150410" y="5472083"/>
                </a:lnTo>
                <a:cubicBezTo>
                  <a:pt x="2034603" y="5492699"/>
                  <a:pt x="1869045" y="5511807"/>
                  <a:pt x="1781333" y="5419083"/>
                </a:cubicBezTo>
                <a:cubicBezTo>
                  <a:pt x="1741236" y="5416219"/>
                  <a:pt x="1605361" y="5155663"/>
                  <a:pt x="1648995" y="5407878"/>
                </a:cubicBezTo>
                <a:cubicBezTo>
                  <a:pt x="1634979" y="5461853"/>
                  <a:pt x="1663663" y="5594444"/>
                  <a:pt x="1673733" y="5797780"/>
                </a:cubicBezTo>
                <a:cubicBezTo>
                  <a:pt x="1707306" y="5946274"/>
                  <a:pt x="1683296" y="6033761"/>
                  <a:pt x="1544883" y="6016786"/>
                </a:cubicBezTo>
                <a:cubicBezTo>
                  <a:pt x="1341385" y="6030843"/>
                  <a:pt x="1379645" y="6016673"/>
                  <a:pt x="1383845" y="5782111"/>
                </a:cubicBezTo>
                <a:cubicBezTo>
                  <a:pt x="1388046" y="5641567"/>
                  <a:pt x="1448164" y="5376650"/>
                  <a:pt x="1429052" y="5314546"/>
                </a:cubicBezTo>
                <a:cubicBezTo>
                  <a:pt x="1376068" y="5141268"/>
                  <a:pt x="1294441" y="5426244"/>
                  <a:pt x="1230000" y="5354642"/>
                </a:cubicBezTo>
                <a:cubicBezTo>
                  <a:pt x="1138350" y="5440565"/>
                  <a:pt x="1030947" y="5466341"/>
                  <a:pt x="896336" y="5510734"/>
                </a:cubicBezTo>
                <a:cubicBezTo>
                  <a:pt x="910656" y="5353210"/>
                  <a:pt x="743109" y="5580904"/>
                  <a:pt x="758860" y="5467773"/>
                </a:cubicBezTo>
                <a:cubicBezTo>
                  <a:pt x="748837" y="5450588"/>
                  <a:pt x="443813" y="5552263"/>
                  <a:pt x="532599" y="5394739"/>
                </a:cubicBezTo>
                <a:cubicBezTo>
                  <a:pt x="462430" y="5443429"/>
                  <a:pt x="304906" y="5434836"/>
                  <a:pt x="442381" y="5357507"/>
                </a:cubicBezTo>
                <a:cubicBezTo>
                  <a:pt x="241896" y="5394739"/>
                  <a:pt x="402284" y="5288769"/>
                  <a:pt x="505391" y="5294497"/>
                </a:cubicBezTo>
                <a:cubicBezTo>
                  <a:pt x="410877" y="5280177"/>
                  <a:pt x="304906" y="5310249"/>
                  <a:pt x="223279" y="5277313"/>
                </a:cubicBezTo>
                <a:cubicBezTo>
                  <a:pt x="130198" y="5337458"/>
                  <a:pt x="188910" y="5235783"/>
                  <a:pt x="123037" y="5265856"/>
                </a:cubicBezTo>
                <a:cubicBezTo>
                  <a:pt x="121605" y="5217167"/>
                  <a:pt x="170295" y="5172773"/>
                  <a:pt x="58596" y="5221462"/>
                </a:cubicBezTo>
                <a:cubicBezTo>
                  <a:pt x="-136162" y="5247239"/>
                  <a:pt x="231871" y="5124084"/>
                  <a:pt x="57163" y="5132676"/>
                </a:cubicBezTo>
                <a:cubicBezTo>
                  <a:pt x="130198" y="5082556"/>
                  <a:pt x="236168" y="5042459"/>
                  <a:pt x="372211" y="5061074"/>
                </a:cubicBezTo>
                <a:cubicBezTo>
                  <a:pt x="439517" y="5128381"/>
                  <a:pt x="697284" y="4965129"/>
                  <a:pt x="528303" y="5022410"/>
                </a:cubicBezTo>
                <a:cubicBezTo>
                  <a:pt x="571264" y="4899255"/>
                  <a:pt x="468158" y="5022410"/>
                  <a:pt x="383667" y="5056779"/>
                </a:cubicBezTo>
                <a:cubicBezTo>
                  <a:pt x="436653" y="4973721"/>
                  <a:pt x="360755" y="4972288"/>
                  <a:pt x="312065" y="5013818"/>
                </a:cubicBezTo>
                <a:cubicBezTo>
                  <a:pt x="284857" y="4989473"/>
                  <a:pt x="240464" y="4933624"/>
                  <a:pt x="155974" y="4962265"/>
                </a:cubicBezTo>
                <a:cubicBezTo>
                  <a:pt x="264809" y="4874910"/>
                  <a:pt x="140221" y="4896391"/>
                  <a:pt x="77212" y="4912143"/>
                </a:cubicBezTo>
                <a:cubicBezTo>
                  <a:pt x="-108953" y="4870614"/>
                  <a:pt x="259081" y="4864886"/>
                  <a:pt x="104421" y="4806172"/>
                </a:cubicBezTo>
                <a:cubicBezTo>
                  <a:pt x="150246" y="4781828"/>
                  <a:pt x="549783" y="4811900"/>
                  <a:pt x="442381" y="4760347"/>
                </a:cubicBezTo>
                <a:cubicBezTo>
                  <a:pt x="416605" y="4714522"/>
                  <a:pt x="337842" y="4771803"/>
                  <a:pt x="292017" y="4701634"/>
                </a:cubicBezTo>
                <a:cubicBezTo>
                  <a:pt x="137357" y="4741731"/>
                  <a:pt x="376508" y="4605687"/>
                  <a:pt x="249056" y="4640056"/>
                </a:cubicBezTo>
                <a:cubicBezTo>
                  <a:pt x="87237" y="4632897"/>
                  <a:pt x="210392" y="4582775"/>
                  <a:pt x="294881" y="4588503"/>
                </a:cubicBezTo>
                <a:cubicBezTo>
                  <a:pt x="472453" y="4502581"/>
                  <a:pt x="163134" y="4535518"/>
                  <a:pt x="115877" y="4451027"/>
                </a:cubicBezTo>
                <a:cubicBezTo>
                  <a:pt x="177454" y="4369402"/>
                  <a:pt x="158838" y="4356513"/>
                  <a:pt x="57163" y="4356513"/>
                </a:cubicBezTo>
                <a:cubicBezTo>
                  <a:pt x="-108953" y="4273455"/>
                  <a:pt x="299178" y="4365105"/>
                  <a:pt x="148813" y="4296368"/>
                </a:cubicBezTo>
                <a:cubicBezTo>
                  <a:pt x="204664" y="4266296"/>
                  <a:pt x="310634" y="4269160"/>
                  <a:pt x="395123" y="4263431"/>
                </a:cubicBezTo>
                <a:cubicBezTo>
                  <a:pt x="476750" y="4322144"/>
                  <a:pt x="854807" y="4209014"/>
                  <a:pt x="711604" y="4181805"/>
                </a:cubicBezTo>
                <a:cubicBezTo>
                  <a:pt x="576993" y="4213309"/>
                  <a:pt x="754565" y="4082995"/>
                  <a:pt x="621385" y="4147436"/>
                </a:cubicBezTo>
                <a:cubicBezTo>
                  <a:pt x="562672" y="4075834"/>
                  <a:pt x="410877" y="4143140"/>
                  <a:pt x="383667" y="4058650"/>
                </a:cubicBezTo>
                <a:cubicBezTo>
                  <a:pt x="207528" y="4022850"/>
                  <a:pt x="489638" y="4011393"/>
                  <a:pt x="345003" y="3994209"/>
                </a:cubicBezTo>
                <a:cubicBezTo>
                  <a:pt x="165998" y="3948384"/>
                  <a:pt x="303473" y="3922607"/>
                  <a:pt x="403716" y="3956976"/>
                </a:cubicBezTo>
                <a:cubicBezTo>
                  <a:pt x="558375" y="3952679"/>
                  <a:pt x="724491" y="3969863"/>
                  <a:pt x="894904" y="3926902"/>
                </a:cubicBezTo>
                <a:cubicBezTo>
                  <a:pt x="1055292" y="3892534"/>
                  <a:pt x="914953" y="3835252"/>
                  <a:pt x="821870" y="3849573"/>
                </a:cubicBezTo>
                <a:cubicBezTo>
                  <a:pt x="804685" y="3762219"/>
                  <a:pt x="694419" y="3893966"/>
                  <a:pt x="700147" y="3795155"/>
                </a:cubicBezTo>
                <a:cubicBezTo>
                  <a:pt x="628546" y="3813772"/>
                  <a:pt x="585585" y="3775107"/>
                  <a:pt x="493935" y="3790860"/>
                </a:cubicBezTo>
                <a:cubicBezTo>
                  <a:pt x="532599" y="3709233"/>
                  <a:pt x="253353" y="3785132"/>
                  <a:pt x="312065" y="3713530"/>
                </a:cubicBezTo>
                <a:cubicBezTo>
                  <a:pt x="446677" y="3650520"/>
                  <a:pt x="204664" y="3661977"/>
                  <a:pt x="316362" y="3611855"/>
                </a:cubicBezTo>
                <a:cubicBezTo>
                  <a:pt x="506822" y="3570326"/>
                  <a:pt x="710171" y="3611855"/>
                  <a:pt x="897768" y="3558870"/>
                </a:cubicBezTo>
                <a:cubicBezTo>
                  <a:pt x="670074" y="3472948"/>
                  <a:pt x="1026651" y="3484404"/>
                  <a:pt x="1093956" y="3412802"/>
                </a:cubicBezTo>
                <a:cubicBezTo>
                  <a:pt x="1030947" y="3338337"/>
                  <a:pt x="987986" y="3448603"/>
                  <a:pt x="932137" y="3418531"/>
                </a:cubicBezTo>
                <a:cubicBezTo>
                  <a:pt x="864831" y="3399913"/>
                  <a:pt x="894904" y="3422826"/>
                  <a:pt x="817574" y="3451467"/>
                </a:cubicBezTo>
                <a:cubicBezTo>
                  <a:pt x="668643" y="3428554"/>
                  <a:pt x="538327" y="3415667"/>
                  <a:pt x="419469" y="3301104"/>
                </a:cubicBezTo>
                <a:cubicBezTo>
                  <a:pt x="501094" y="3225205"/>
                  <a:pt x="774613" y="3215182"/>
                  <a:pt x="917817" y="3149308"/>
                </a:cubicBezTo>
                <a:cubicBezTo>
                  <a:pt x="860535" y="3061953"/>
                  <a:pt x="996578" y="3073409"/>
                  <a:pt x="947889" y="3037609"/>
                </a:cubicBezTo>
                <a:cubicBezTo>
                  <a:pt x="803254" y="3155036"/>
                  <a:pt x="678666" y="3049066"/>
                  <a:pt x="539760" y="2966008"/>
                </a:cubicBezTo>
                <a:cubicBezTo>
                  <a:pt x="506822" y="2875789"/>
                  <a:pt x="1013762" y="2983192"/>
                  <a:pt x="787501" y="2882949"/>
                </a:cubicBezTo>
                <a:cubicBezTo>
                  <a:pt x="767452" y="2874357"/>
                  <a:pt x="539760" y="2774115"/>
                  <a:pt x="604200" y="2723993"/>
                </a:cubicBezTo>
                <a:cubicBezTo>
                  <a:pt x="760293" y="2660983"/>
                  <a:pt x="946458" y="2768387"/>
                  <a:pt x="1086797" y="2650960"/>
                </a:cubicBezTo>
                <a:cubicBezTo>
                  <a:pt x="1032380" y="2701080"/>
                  <a:pt x="920681" y="2514916"/>
                  <a:pt x="811846" y="2517780"/>
                </a:cubicBezTo>
                <a:cubicBezTo>
                  <a:pt x="755996" y="2503459"/>
                  <a:pt x="511119" y="2398922"/>
                  <a:pt x="605633" y="2376009"/>
                </a:cubicBezTo>
                <a:cubicBezTo>
                  <a:pt x="710171" y="2427562"/>
                  <a:pt x="668643" y="2312999"/>
                  <a:pt x="744540" y="2354528"/>
                </a:cubicBezTo>
                <a:cubicBezTo>
                  <a:pt x="894904" y="2450475"/>
                  <a:pt x="753132" y="2284359"/>
                  <a:pt x="844782" y="2285790"/>
                </a:cubicBezTo>
                <a:cubicBezTo>
                  <a:pt x="1055292" y="2318728"/>
                  <a:pt x="889176" y="2214188"/>
                  <a:pt x="787501" y="2185548"/>
                </a:cubicBezTo>
                <a:cubicBezTo>
                  <a:pt x="796093" y="2171227"/>
                  <a:pt x="692987" y="2099625"/>
                  <a:pt x="783206" y="2098194"/>
                </a:cubicBezTo>
                <a:cubicBezTo>
                  <a:pt x="847646" y="2025160"/>
                  <a:pt x="1093956" y="2148315"/>
                  <a:pt x="1003739" y="2053800"/>
                </a:cubicBezTo>
                <a:cubicBezTo>
                  <a:pt x="1138350" y="2093897"/>
                  <a:pt x="1318787" y="2092466"/>
                  <a:pt x="1413301" y="1949263"/>
                </a:cubicBezTo>
                <a:cubicBezTo>
                  <a:pt x="1398981" y="1904869"/>
                  <a:pt x="1135486" y="2093897"/>
                  <a:pt x="1063884" y="2007975"/>
                </a:cubicBezTo>
                <a:cubicBezTo>
                  <a:pt x="1244321" y="1847587"/>
                  <a:pt x="963642" y="2085305"/>
                  <a:pt x="935001" y="1947830"/>
                </a:cubicBezTo>
                <a:cubicBezTo>
                  <a:pt x="1103981" y="1837564"/>
                  <a:pt x="721627" y="2022296"/>
                  <a:pt x="887743" y="1889117"/>
                </a:cubicBezTo>
                <a:cubicBezTo>
                  <a:pt x="836190" y="1899140"/>
                  <a:pt x="585585" y="1833267"/>
                  <a:pt x="787501" y="1817515"/>
                </a:cubicBezTo>
                <a:cubicBezTo>
                  <a:pt x="854807" y="1702952"/>
                  <a:pt x="996578" y="1847587"/>
                  <a:pt x="1089661" y="1843292"/>
                </a:cubicBezTo>
                <a:cubicBezTo>
                  <a:pt x="1012331" y="1717273"/>
                  <a:pt x="1459126" y="1985063"/>
                  <a:pt x="1413301" y="1781714"/>
                </a:cubicBezTo>
                <a:cubicBezTo>
                  <a:pt x="1323082" y="1840428"/>
                  <a:pt x="1327379" y="1767393"/>
                  <a:pt x="1234296" y="1775985"/>
                </a:cubicBezTo>
                <a:cubicBezTo>
                  <a:pt x="1282985" y="1691496"/>
                  <a:pt x="1134053" y="1748777"/>
                  <a:pt x="1063884" y="1724432"/>
                </a:cubicBezTo>
                <a:cubicBezTo>
                  <a:pt x="914953" y="1672879"/>
                  <a:pt x="1242888" y="1659991"/>
                  <a:pt x="1046700" y="1591254"/>
                </a:cubicBezTo>
                <a:cubicBezTo>
                  <a:pt x="924976" y="1531108"/>
                  <a:pt x="1158399" y="1546860"/>
                  <a:pt x="1018059" y="1486714"/>
                </a:cubicBezTo>
                <a:cubicBezTo>
                  <a:pt x="1020923" y="1436594"/>
                  <a:pt x="1351723" y="1604141"/>
                  <a:pt x="1207088" y="1406520"/>
                </a:cubicBezTo>
                <a:cubicBezTo>
                  <a:pt x="1297305" y="1449481"/>
                  <a:pt x="1335971" y="1366423"/>
                  <a:pt x="1218544" y="1366423"/>
                </a:cubicBezTo>
                <a:cubicBezTo>
                  <a:pt x="1280121" y="1342079"/>
                  <a:pt x="1091092" y="1145890"/>
                  <a:pt x="1242888" y="1204604"/>
                </a:cubicBezTo>
                <a:cubicBezTo>
                  <a:pt x="1287282" y="1175963"/>
                  <a:pt x="1340266" y="1171667"/>
                  <a:pt x="1356019" y="1271909"/>
                </a:cubicBezTo>
                <a:cubicBezTo>
                  <a:pt x="1482039" y="1386472"/>
                  <a:pt x="1298738" y="1071424"/>
                  <a:pt x="1317354" y="1071424"/>
                </a:cubicBezTo>
                <a:cubicBezTo>
                  <a:pt x="1451965" y="1214628"/>
                  <a:pt x="1400412" y="1006983"/>
                  <a:pt x="1416165" y="923925"/>
                </a:cubicBezTo>
                <a:cubicBezTo>
                  <a:pt x="1519271" y="949702"/>
                  <a:pt x="1413301" y="1091473"/>
                  <a:pt x="1487767" y="1081449"/>
                </a:cubicBezTo>
                <a:cubicBezTo>
                  <a:pt x="1668203" y="964022"/>
                  <a:pt x="1506382" y="1120113"/>
                  <a:pt x="1480606" y="1201740"/>
                </a:cubicBezTo>
                <a:cubicBezTo>
                  <a:pt x="1446237" y="1397928"/>
                  <a:pt x="1537887" y="1118682"/>
                  <a:pt x="1589441" y="1191715"/>
                </a:cubicBezTo>
                <a:cubicBezTo>
                  <a:pt x="1663906" y="1175963"/>
                  <a:pt x="1779902" y="1117249"/>
                  <a:pt x="1662475" y="1231812"/>
                </a:cubicBezTo>
                <a:cubicBezTo>
                  <a:pt x="1825727" y="1277637"/>
                  <a:pt x="1629537" y="1284798"/>
                  <a:pt x="1572256" y="1291957"/>
                </a:cubicBezTo>
                <a:cubicBezTo>
                  <a:pt x="1682524" y="1296254"/>
                  <a:pt x="1722620" y="1405089"/>
                  <a:pt x="1580848" y="1397928"/>
                </a:cubicBezTo>
                <a:cubicBezTo>
                  <a:pt x="1449101" y="1276206"/>
                  <a:pt x="1433349" y="1612733"/>
                  <a:pt x="1546479" y="1591254"/>
                </a:cubicBezTo>
                <a:cubicBezTo>
                  <a:pt x="1643858" y="1469530"/>
                  <a:pt x="1718324" y="1367856"/>
                  <a:pt x="1871552" y="1362128"/>
                </a:cubicBezTo>
                <a:cubicBezTo>
                  <a:pt x="1788494" y="1438025"/>
                  <a:pt x="1977523" y="1486714"/>
                  <a:pt x="1835750" y="1538268"/>
                </a:cubicBezTo>
                <a:cubicBezTo>
                  <a:pt x="2029076" y="1608438"/>
                  <a:pt x="1746964" y="1634215"/>
                  <a:pt x="1764149" y="1685768"/>
                </a:cubicBezTo>
                <a:cubicBezTo>
                  <a:pt x="1904488" y="1704384"/>
                  <a:pt x="1838615" y="1730160"/>
                  <a:pt x="1755557" y="1800331"/>
                </a:cubicBezTo>
                <a:cubicBezTo>
                  <a:pt x="1772741" y="1783146"/>
                  <a:pt x="1997571" y="1851884"/>
                  <a:pt x="2077765" y="1916325"/>
                </a:cubicBezTo>
                <a:cubicBezTo>
                  <a:pt x="2037668" y="2038049"/>
                  <a:pt x="1900193" y="1920622"/>
                  <a:pt x="1860096" y="2006544"/>
                </a:cubicBezTo>
                <a:cubicBezTo>
                  <a:pt x="1774174" y="1874797"/>
                  <a:pt x="1679659" y="2083874"/>
                  <a:pt x="1625242" y="1926350"/>
                </a:cubicBezTo>
                <a:cubicBezTo>
                  <a:pt x="1630970" y="2045208"/>
                  <a:pt x="1536456" y="1963583"/>
                  <a:pt x="1522135" y="1899140"/>
                </a:cubicBezTo>
                <a:cubicBezTo>
                  <a:pt x="1427621" y="1932078"/>
                  <a:pt x="1646722" y="2026592"/>
                  <a:pt x="1689683" y="2049505"/>
                </a:cubicBezTo>
                <a:cubicBezTo>
                  <a:pt x="1731213" y="2189844"/>
                  <a:pt x="1958906" y="1942102"/>
                  <a:pt x="2039100" y="2113946"/>
                </a:cubicBezTo>
                <a:cubicBezTo>
                  <a:pt x="2104973" y="2060961"/>
                  <a:pt x="2432910" y="2138291"/>
                  <a:pt x="2215240" y="2164068"/>
                </a:cubicBezTo>
                <a:cubicBezTo>
                  <a:pt x="2229561" y="2222780"/>
                  <a:pt x="2112134" y="2284359"/>
                  <a:pt x="2021915" y="2218485"/>
                </a:cubicBezTo>
                <a:cubicBezTo>
                  <a:pt x="2157959" y="2288654"/>
                  <a:pt x="2016187" y="2308703"/>
                  <a:pt x="1950313" y="2242829"/>
                </a:cubicBezTo>
                <a:cubicBezTo>
                  <a:pt x="1951746" y="2367417"/>
                  <a:pt x="1792789" y="2265742"/>
                  <a:pt x="1725485" y="2271470"/>
                </a:cubicBezTo>
                <a:cubicBezTo>
                  <a:pt x="1798518" y="2403217"/>
                  <a:pt x="2007595" y="2434722"/>
                  <a:pt x="2126454" y="2324456"/>
                </a:cubicBezTo>
                <a:cubicBezTo>
                  <a:pt x="2135046" y="2428994"/>
                  <a:pt x="2242448" y="2321592"/>
                  <a:pt x="2292571" y="2370281"/>
                </a:cubicBezTo>
                <a:cubicBezTo>
                  <a:pt x="2422527" y="2371354"/>
                  <a:pt x="2355132" y="2391761"/>
                  <a:pt x="2300021" y="2431500"/>
                </a:cubicBezTo>
                <a:lnTo>
                  <a:pt x="2293389" y="2437073"/>
                </a:lnTo>
                <a:lnTo>
                  <a:pt x="2357703" y="2434619"/>
                </a:lnTo>
                <a:cubicBezTo>
                  <a:pt x="2504309" y="2435384"/>
                  <a:pt x="2680583" y="2457827"/>
                  <a:pt x="2508662" y="2381659"/>
                </a:cubicBezTo>
                <a:cubicBezTo>
                  <a:pt x="2484288" y="2371213"/>
                  <a:pt x="2207473" y="2249345"/>
                  <a:pt x="2285816" y="2188410"/>
                </a:cubicBezTo>
                <a:cubicBezTo>
                  <a:pt x="2475584" y="2111806"/>
                  <a:pt x="2701911" y="2242381"/>
                  <a:pt x="2872527" y="2099621"/>
                </a:cubicBezTo>
                <a:cubicBezTo>
                  <a:pt x="2806370" y="2160554"/>
                  <a:pt x="2670574" y="1934227"/>
                  <a:pt x="2538259" y="1937709"/>
                </a:cubicBezTo>
                <a:cubicBezTo>
                  <a:pt x="2470360" y="1920299"/>
                  <a:pt x="2172654" y="1793208"/>
                  <a:pt x="2287558" y="1765353"/>
                </a:cubicBezTo>
                <a:cubicBezTo>
                  <a:pt x="2414649" y="1828028"/>
                  <a:pt x="2364161" y="1688750"/>
                  <a:pt x="2456432" y="1739237"/>
                </a:cubicBezTo>
                <a:cubicBezTo>
                  <a:pt x="2639236" y="1855884"/>
                  <a:pt x="2466878" y="1653930"/>
                  <a:pt x="2578301" y="1655670"/>
                </a:cubicBezTo>
                <a:cubicBezTo>
                  <a:pt x="2834225" y="1695713"/>
                  <a:pt x="2632272" y="1568621"/>
                  <a:pt x="2508662" y="1533802"/>
                </a:cubicBezTo>
                <a:cubicBezTo>
                  <a:pt x="2519107" y="1516392"/>
                  <a:pt x="2393757" y="1429343"/>
                  <a:pt x="2503439" y="1427603"/>
                </a:cubicBezTo>
                <a:cubicBezTo>
                  <a:pt x="2581783" y="1338812"/>
                  <a:pt x="2881231" y="1488536"/>
                  <a:pt x="2771550" y="1373632"/>
                </a:cubicBezTo>
                <a:cubicBezTo>
                  <a:pt x="2935202" y="1422379"/>
                  <a:pt x="3154565" y="1420639"/>
                  <a:pt x="3269470" y="1246541"/>
                </a:cubicBezTo>
                <a:cubicBezTo>
                  <a:pt x="3252060" y="1192570"/>
                  <a:pt x="2931720" y="1422379"/>
                  <a:pt x="2844671" y="1317920"/>
                </a:cubicBezTo>
                <a:cubicBezTo>
                  <a:pt x="3064034" y="1122931"/>
                  <a:pt x="2722803" y="1411933"/>
                  <a:pt x="2687983" y="1244799"/>
                </a:cubicBezTo>
                <a:cubicBezTo>
                  <a:pt x="2893419" y="1110745"/>
                  <a:pt x="2428577" y="1335330"/>
                  <a:pt x="2630530" y="1173420"/>
                </a:cubicBezTo>
                <a:cubicBezTo>
                  <a:pt x="2567855" y="1185606"/>
                  <a:pt x="2263185" y="1105521"/>
                  <a:pt x="2508662" y="1086371"/>
                </a:cubicBezTo>
                <a:cubicBezTo>
                  <a:pt x="2590489" y="947093"/>
                  <a:pt x="2762844" y="1122931"/>
                  <a:pt x="2876009" y="1117709"/>
                </a:cubicBezTo>
                <a:cubicBezTo>
                  <a:pt x="2781996" y="964502"/>
                  <a:pt x="3325181" y="1290065"/>
                  <a:pt x="3269470" y="1042846"/>
                </a:cubicBezTo>
                <a:cubicBezTo>
                  <a:pt x="3159787" y="1114227"/>
                  <a:pt x="3165011" y="1025436"/>
                  <a:pt x="3051847" y="1035882"/>
                </a:cubicBezTo>
                <a:cubicBezTo>
                  <a:pt x="3111040" y="933165"/>
                  <a:pt x="2929978" y="1002804"/>
                  <a:pt x="2844671" y="973206"/>
                </a:cubicBezTo>
                <a:cubicBezTo>
                  <a:pt x="2663609" y="910531"/>
                  <a:pt x="3062293" y="894863"/>
                  <a:pt x="2823779" y="811296"/>
                </a:cubicBezTo>
                <a:cubicBezTo>
                  <a:pt x="2675795" y="738175"/>
                  <a:pt x="2959576" y="757325"/>
                  <a:pt x="2788960" y="684204"/>
                </a:cubicBezTo>
                <a:cubicBezTo>
                  <a:pt x="2792442" y="623271"/>
                  <a:pt x="3194607" y="826964"/>
                  <a:pt x="3018769" y="586709"/>
                </a:cubicBezTo>
                <a:cubicBezTo>
                  <a:pt x="3128450" y="638938"/>
                  <a:pt x="3175457" y="537962"/>
                  <a:pt x="3032697" y="537962"/>
                </a:cubicBezTo>
                <a:cubicBezTo>
                  <a:pt x="3107558" y="508366"/>
                  <a:pt x="2877749" y="269851"/>
                  <a:pt x="3062293" y="341232"/>
                </a:cubicBezTo>
                <a:cubicBezTo>
                  <a:pt x="3116264" y="306412"/>
                  <a:pt x="3180679" y="301189"/>
                  <a:pt x="3199831" y="423057"/>
                </a:cubicBezTo>
                <a:cubicBezTo>
                  <a:pt x="3353037" y="562335"/>
                  <a:pt x="3130192" y="179320"/>
                  <a:pt x="3152823" y="179320"/>
                </a:cubicBezTo>
                <a:cubicBezTo>
                  <a:pt x="3316475" y="353418"/>
                  <a:pt x="3253800" y="100977"/>
                  <a:pt x="3272952" y="0"/>
                </a:cubicBezTo>
                <a:close/>
              </a:path>
            </a:pathLst>
          </a:custGeom>
          <a:solidFill>
            <a:schemeClr val="bg1">
              <a:lumMod val="95000"/>
            </a:schemeClr>
          </a:solidFill>
        </p:spPr>
        <p:txBody>
          <a:bodyPr wrap="square" lIns="68558" tIns="34289" rIns="68558" bIns="34289" anchor="ctr">
            <a:noAutofit/>
          </a:bodyP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a:t>
            </a:r>
            <a:endParaRPr lang="ko-KR" altLang="en-US" dirty="0"/>
          </a:p>
        </p:txBody>
      </p:sp>
      <p:sp>
        <p:nvSpPr>
          <p:cNvPr id="11" name="Graphic 47"/>
          <p:cNvSpPr/>
          <p:nvPr userDrawn="1"/>
        </p:nvSpPr>
        <p:spPr>
          <a:xfrm>
            <a:off x="7219315" y="3047568"/>
            <a:ext cx="1135856" cy="1703785"/>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2" name="Graphic 47"/>
          <p:cNvSpPr/>
          <p:nvPr userDrawn="1"/>
        </p:nvSpPr>
        <p:spPr>
          <a:xfrm>
            <a:off x="7966426" y="3600043"/>
            <a:ext cx="885752" cy="132862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3" name="Freeform: Shape 12"/>
          <p:cNvSpPr/>
          <p:nvPr userDrawn="1"/>
        </p:nvSpPr>
        <p:spPr>
          <a:xfrm>
            <a:off x="8831128" y="4012375"/>
            <a:ext cx="312887" cy="841914"/>
          </a:xfrm>
          <a:custGeom>
            <a:avLst/>
            <a:gdLst>
              <a:gd name="connsiteX0" fmla="*/ 150537 w 417182"/>
              <a:gd name="connsiteY0" fmla="*/ 987116 h 1122552"/>
              <a:gd name="connsiteX1" fmla="*/ 150537 w 417182"/>
              <a:gd name="connsiteY1" fmla="*/ 987116 h 1122552"/>
              <a:gd name="connsiteX2" fmla="*/ 184647 w 417182"/>
              <a:gd name="connsiteY2" fmla="*/ 867904 h 1122552"/>
              <a:gd name="connsiteX3" fmla="*/ 184647 w 417182"/>
              <a:gd name="connsiteY3" fmla="*/ 867904 h 1122552"/>
              <a:gd name="connsiteX4" fmla="*/ 106436 w 417182"/>
              <a:gd name="connsiteY4" fmla="*/ 864804 h 1122552"/>
              <a:gd name="connsiteX5" fmla="*/ 167075 w 417182"/>
              <a:gd name="connsiteY5" fmla="*/ 875140 h 1122552"/>
              <a:gd name="connsiteX6" fmla="*/ 106436 w 417182"/>
              <a:gd name="connsiteY6" fmla="*/ 864804 h 1122552"/>
              <a:gd name="connsiteX7" fmla="*/ 52342 w 417182"/>
              <a:gd name="connsiteY7" fmla="*/ 839997 h 1122552"/>
              <a:gd name="connsiteX8" fmla="*/ 52342 w 417182"/>
              <a:gd name="connsiteY8" fmla="*/ 839997 h 1122552"/>
              <a:gd name="connsiteX9" fmla="*/ 271472 w 417182"/>
              <a:gd name="connsiteY9" fmla="*/ 512336 h 1122552"/>
              <a:gd name="connsiteX10" fmla="*/ 271472 w 417182"/>
              <a:gd name="connsiteY10" fmla="*/ 512336 h 1122552"/>
              <a:gd name="connsiteX11" fmla="*/ 313851 w 417182"/>
              <a:gd name="connsiteY11" fmla="*/ 324560 h 1122552"/>
              <a:gd name="connsiteX12" fmla="*/ 313851 w 417182"/>
              <a:gd name="connsiteY12" fmla="*/ 324560 h 1122552"/>
              <a:gd name="connsiteX13" fmla="*/ 243908 w 417182"/>
              <a:gd name="connsiteY13" fmla="*/ 324560 h 1122552"/>
              <a:gd name="connsiteX14" fmla="*/ 278707 w 417182"/>
              <a:gd name="connsiteY14" fmla="*/ 339720 h 1122552"/>
              <a:gd name="connsiteX15" fmla="*/ 243908 w 417182"/>
              <a:gd name="connsiteY15" fmla="*/ 324560 h 1122552"/>
              <a:gd name="connsiteX16" fmla="*/ 330733 w 417182"/>
              <a:gd name="connsiteY16" fmla="*/ 318703 h 1122552"/>
              <a:gd name="connsiteX17" fmla="*/ 330733 w 417182"/>
              <a:gd name="connsiteY17" fmla="*/ 318703 h 1122552"/>
              <a:gd name="connsiteX18" fmla="*/ 345204 w 417182"/>
              <a:gd name="connsiteY18" fmla="*/ 311123 h 1122552"/>
              <a:gd name="connsiteX19" fmla="*/ 345204 w 417182"/>
              <a:gd name="connsiteY19" fmla="*/ 311123 h 1122552"/>
              <a:gd name="connsiteX20" fmla="*/ 371045 w 417182"/>
              <a:gd name="connsiteY20" fmla="*/ 272534 h 1122552"/>
              <a:gd name="connsiteX21" fmla="*/ 369322 w 417182"/>
              <a:gd name="connsiteY21" fmla="*/ 279769 h 1122552"/>
              <a:gd name="connsiteX22" fmla="*/ 371045 w 417182"/>
              <a:gd name="connsiteY22" fmla="*/ 272534 h 1122552"/>
              <a:gd name="connsiteX23" fmla="*/ 399297 w 417182"/>
              <a:gd name="connsiteY23" fmla="*/ 215684 h 1122552"/>
              <a:gd name="connsiteX24" fmla="*/ 399297 w 417182"/>
              <a:gd name="connsiteY24" fmla="*/ 215684 h 1122552"/>
              <a:gd name="connsiteX25" fmla="*/ 362431 w 417182"/>
              <a:gd name="connsiteY25" fmla="*/ 208794 h 1122552"/>
              <a:gd name="connsiteX26" fmla="*/ 369667 w 417182"/>
              <a:gd name="connsiteY26" fmla="*/ 214306 h 1122552"/>
              <a:gd name="connsiteX27" fmla="*/ 362431 w 417182"/>
              <a:gd name="connsiteY27" fmla="*/ 208794 h 1122552"/>
              <a:gd name="connsiteX28" fmla="*/ 401365 w 417182"/>
              <a:gd name="connsiteY28" fmla="*/ 167448 h 1122552"/>
              <a:gd name="connsiteX29" fmla="*/ 383104 w 417182"/>
              <a:gd name="connsiteY29" fmla="*/ 182264 h 1122552"/>
              <a:gd name="connsiteX30" fmla="*/ 401365 w 417182"/>
              <a:gd name="connsiteY30" fmla="*/ 167448 h 1122552"/>
              <a:gd name="connsiteX31" fmla="*/ 309716 w 417182"/>
              <a:gd name="connsiteY31" fmla="*/ 143675 h 1122552"/>
              <a:gd name="connsiteX32" fmla="*/ 314540 w 417182"/>
              <a:gd name="connsiteY32" fmla="*/ 155045 h 1122552"/>
              <a:gd name="connsiteX33" fmla="*/ 309716 w 417182"/>
              <a:gd name="connsiteY33" fmla="*/ 143675 h 1122552"/>
              <a:gd name="connsiteX34" fmla="*/ 317985 w 417182"/>
              <a:gd name="connsiteY34" fmla="*/ 101296 h 1122552"/>
              <a:gd name="connsiteX35" fmla="*/ 325909 w 417182"/>
              <a:gd name="connsiteY35" fmla="*/ 115767 h 1122552"/>
              <a:gd name="connsiteX36" fmla="*/ 317985 w 417182"/>
              <a:gd name="connsiteY36" fmla="*/ 101296 h 1122552"/>
              <a:gd name="connsiteX37" fmla="*/ 340725 w 417182"/>
              <a:gd name="connsiteY37" fmla="*/ 0 h 1122552"/>
              <a:gd name="connsiteX38" fmla="*/ 357952 w 417182"/>
              <a:gd name="connsiteY38" fmla="*/ 37900 h 1122552"/>
              <a:gd name="connsiteX39" fmla="*/ 356229 w 417182"/>
              <a:gd name="connsiteY39" fmla="*/ 66842 h 1122552"/>
              <a:gd name="connsiteX40" fmla="*/ 382414 w 417182"/>
              <a:gd name="connsiteY40" fmla="*/ 64430 h 1122552"/>
              <a:gd name="connsiteX41" fmla="*/ 399986 w 417182"/>
              <a:gd name="connsiteY41" fmla="*/ 74077 h 1122552"/>
              <a:gd name="connsiteX42" fmla="*/ 378280 w 417182"/>
              <a:gd name="connsiteY42" fmla="*/ 88548 h 1122552"/>
              <a:gd name="connsiteX43" fmla="*/ 380347 w 417182"/>
              <a:gd name="connsiteY43" fmla="*/ 114044 h 1122552"/>
              <a:gd name="connsiteX44" fmla="*/ 372078 w 417182"/>
              <a:gd name="connsiteY44" fmla="*/ 160557 h 1122552"/>
              <a:gd name="connsiteX45" fmla="*/ 406145 w 417182"/>
              <a:gd name="connsiteY45" fmla="*/ 122529 h 1122552"/>
              <a:gd name="connsiteX46" fmla="*/ 417182 w 417182"/>
              <a:gd name="connsiteY46" fmla="*/ 118254 h 1122552"/>
              <a:gd name="connsiteX47" fmla="*/ 417182 w 417182"/>
              <a:gd name="connsiteY47" fmla="*/ 252973 h 1122552"/>
              <a:gd name="connsiteX48" fmla="*/ 416438 w 417182"/>
              <a:gd name="connsiteY48" fmla="*/ 253154 h 1122552"/>
              <a:gd name="connsiteX49" fmla="*/ 391028 w 417182"/>
              <a:gd name="connsiteY49" fmla="*/ 241181 h 1122552"/>
              <a:gd name="connsiteX50" fmla="*/ 366221 w 417182"/>
              <a:gd name="connsiteY50" fmla="*/ 234634 h 1122552"/>
              <a:gd name="connsiteX51" fmla="*/ 406532 w 417182"/>
              <a:gd name="connsiteY51" fmla="*/ 270811 h 1122552"/>
              <a:gd name="connsiteX52" fmla="*/ 417182 w 417182"/>
              <a:gd name="connsiteY52" fmla="*/ 278708 h 1122552"/>
              <a:gd name="connsiteX53" fmla="*/ 417182 w 417182"/>
              <a:gd name="connsiteY53" fmla="*/ 324555 h 1122552"/>
              <a:gd name="connsiteX54" fmla="*/ 415146 w 417182"/>
              <a:gd name="connsiteY54" fmla="*/ 324215 h 1122552"/>
              <a:gd name="connsiteX55" fmla="*/ 417182 w 417182"/>
              <a:gd name="connsiteY55" fmla="*/ 326321 h 1122552"/>
              <a:gd name="connsiteX56" fmla="*/ 417182 w 417182"/>
              <a:gd name="connsiteY56" fmla="*/ 395968 h 1122552"/>
              <a:gd name="connsiteX57" fmla="*/ 405154 w 417182"/>
              <a:gd name="connsiteY57" fmla="*/ 393469 h 1122552"/>
              <a:gd name="connsiteX58" fmla="*/ 417182 w 417182"/>
              <a:gd name="connsiteY58" fmla="*/ 403573 h 1122552"/>
              <a:gd name="connsiteX59" fmla="*/ 417182 w 417182"/>
              <a:gd name="connsiteY59" fmla="*/ 1076079 h 1122552"/>
              <a:gd name="connsiteX60" fmla="*/ 408643 w 417182"/>
              <a:gd name="connsiteY60" fmla="*/ 1072003 h 1122552"/>
              <a:gd name="connsiteX61" fmla="*/ 402398 w 417182"/>
              <a:gd name="connsiteY61" fmla="*/ 1090135 h 1122552"/>
              <a:gd name="connsiteX62" fmla="*/ 364154 w 417182"/>
              <a:gd name="connsiteY62" fmla="*/ 1119765 h 1122552"/>
              <a:gd name="connsiteX63" fmla="*/ 343826 w 417182"/>
              <a:gd name="connsiteY63" fmla="*/ 1056370 h 1122552"/>
              <a:gd name="connsiteX64" fmla="*/ 295934 w 417182"/>
              <a:gd name="connsiteY64" fmla="*/ 1066017 h 1122552"/>
              <a:gd name="connsiteX65" fmla="*/ 215656 w 417182"/>
              <a:gd name="connsiteY65" fmla="*/ 1103572 h 1122552"/>
              <a:gd name="connsiteX66" fmla="*/ 182579 w 417182"/>
              <a:gd name="connsiteY66" fmla="*/ 1093235 h 1122552"/>
              <a:gd name="connsiteX67" fmla="*/ 128142 w 417182"/>
              <a:gd name="connsiteY67" fmla="*/ 1075664 h 1122552"/>
              <a:gd name="connsiteX68" fmla="*/ 106436 w 417182"/>
              <a:gd name="connsiteY68" fmla="*/ 1066706 h 1122552"/>
              <a:gd name="connsiteX69" fmla="*/ 121595 w 417182"/>
              <a:gd name="connsiteY69" fmla="*/ 1051546 h 1122552"/>
              <a:gd name="connsiteX70" fmla="*/ 53720 w 417182"/>
              <a:gd name="connsiteY70" fmla="*/ 1047411 h 1122552"/>
              <a:gd name="connsiteX71" fmla="*/ 29602 w 417182"/>
              <a:gd name="connsiteY71" fmla="*/ 1044655 h 1122552"/>
              <a:gd name="connsiteX72" fmla="*/ 14098 w 417182"/>
              <a:gd name="connsiteY72" fmla="*/ 1033974 h 1122552"/>
              <a:gd name="connsiteX73" fmla="*/ 13753 w 417182"/>
              <a:gd name="connsiteY73" fmla="*/ 1012612 h 1122552"/>
              <a:gd name="connsiteX74" fmla="*/ 89553 w 417182"/>
              <a:gd name="connsiteY74" fmla="*/ 995385 h 1122552"/>
              <a:gd name="connsiteX75" fmla="*/ 127108 w 417182"/>
              <a:gd name="connsiteY75" fmla="*/ 986083 h 1122552"/>
              <a:gd name="connsiteX76" fmla="*/ 92309 w 417182"/>
              <a:gd name="connsiteY76" fmla="*/ 994352 h 1122552"/>
              <a:gd name="connsiteX77" fmla="*/ 75082 w 417182"/>
              <a:gd name="connsiteY77" fmla="*/ 984016 h 1122552"/>
              <a:gd name="connsiteX78" fmla="*/ 37527 w 417182"/>
              <a:gd name="connsiteY78" fmla="*/ 971612 h 1122552"/>
              <a:gd name="connsiteX79" fmla="*/ 18577 w 417182"/>
              <a:gd name="connsiteY79" fmla="*/ 959553 h 1122552"/>
              <a:gd name="connsiteX80" fmla="*/ 25123 w 417182"/>
              <a:gd name="connsiteY80" fmla="*/ 934057 h 1122552"/>
              <a:gd name="connsiteX81" fmla="*/ 106436 w 417182"/>
              <a:gd name="connsiteY81" fmla="*/ 923031 h 1122552"/>
              <a:gd name="connsiteX82" fmla="*/ 70258 w 417182"/>
              <a:gd name="connsiteY82" fmla="*/ 908905 h 1122552"/>
              <a:gd name="connsiteX83" fmla="*/ 59922 w 417182"/>
              <a:gd name="connsiteY83" fmla="*/ 894090 h 1122552"/>
              <a:gd name="connsiteX84" fmla="*/ 70947 w 417182"/>
              <a:gd name="connsiteY84" fmla="*/ 881686 h 1122552"/>
              <a:gd name="connsiteX85" fmla="*/ 27880 w 417182"/>
              <a:gd name="connsiteY85" fmla="*/ 848610 h 1122552"/>
              <a:gd name="connsiteX86" fmla="*/ 13753 w 417182"/>
              <a:gd name="connsiteY86" fmla="*/ 825870 h 1122552"/>
              <a:gd name="connsiteX87" fmla="*/ 35804 w 417182"/>
              <a:gd name="connsiteY87" fmla="*/ 811399 h 1122552"/>
              <a:gd name="connsiteX88" fmla="*/ 95065 w 417182"/>
              <a:gd name="connsiteY88" fmla="*/ 803475 h 1122552"/>
              <a:gd name="connsiteX89" fmla="*/ 171210 w 417182"/>
              <a:gd name="connsiteY89" fmla="*/ 783836 h 1122552"/>
              <a:gd name="connsiteX90" fmla="*/ 149503 w 417182"/>
              <a:gd name="connsiteY90" fmla="*/ 775567 h 1122552"/>
              <a:gd name="connsiteX91" fmla="*/ 92309 w 417182"/>
              <a:gd name="connsiteY91" fmla="*/ 754205 h 1122552"/>
              <a:gd name="connsiteX92" fmla="*/ 83007 w 417182"/>
              <a:gd name="connsiteY92" fmla="*/ 738701 h 1122552"/>
              <a:gd name="connsiteX93" fmla="*/ 97133 w 417182"/>
              <a:gd name="connsiteY93" fmla="*/ 729743 h 1122552"/>
              <a:gd name="connsiteX94" fmla="*/ 215311 w 417182"/>
              <a:gd name="connsiteY94" fmla="*/ 722507 h 1122552"/>
              <a:gd name="connsiteX95" fmla="*/ 197739 w 417182"/>
              <a:gd name="connsiteY95" fmla="*/ 703902 h 1122552"/>
              <a:gd name="connsiteX96" fmla="*/ 168453 w 417182"/>
              <a:gd name="connsiteY96" fmla="*/ 690809 h 1122552"/>
              <a:gd name="connsiteX97" fmla="*/ 118839 w 417182"/>
              <a:gd name="connsiteY97" fmla="*/ 689776 h 1122552"/>
              <a:gd name="connsiteX98" fmla="*/ 75082 w 417182"/>
              <a:gd name="connsiteY98" fmla="*/ 671170 h 1122552"/>
              <a:gd name="connsiteX99" fmla="*/ 76116 w 417182"/>
              <a:gd name="connsiteY99" fmla="*/ 646708 h 1122552"/>
              <a:gd name="connsiteX100" fmla="*/ 216000 w 417182"/>
              <a:gd name="connsiteY100" fmla="*/ 633960 h 1122552"/>
              <a:gd name="connsiteX101" fmla="*/ 263203 w 417182"/>
              <a:gd name="connsiteY101" fmla="*/ 598816 h 1122552"/>
              <a:gd name="connsiteX102" fmla="*/ 224269 w 417182"/>
              <a:gd name="connsiteY102" fmla="*/ 600194 h 1122552"/>
              <a:gd name="connsiteX103" fmla="*/ 196706 w 417182"/>
              <a:gd name="connsiteY103" fmla="*/ 608119 h 1122552"/>
              <a:gd name="connsiteX104" fmla="*/ 100923 w 417182"/>
              <a:gd name="connsiteY104" fmla="*/ 571942 h 1122552"/>
              <a:gd name="connsiteX105" fmla="*/ 220824 w 417182"/>
              <a:gd name="connsiteY105" fmla="*/ 535420 h 1122552"/>
              <a:gd name="connsiteX106" fmla="*/ 228059 w 417182"/>
              <a:gd name="connsiteY106" fmla="*/ 508546 h 1122552"/>
              <a:gd name="connsiteX107" fmla="*/ 129865 w 417182"/>
              <a:gd name="connsiteY107" fmla="*/ 491319 h 1122552"/>
              <a:gd name="connsiteX108" fmla="*/ 189470 w 417182"/>
              <a:gd name="connsiteY108" fmla="*/ 471335 h 1122552"/>
              <a:gd name="connsiteX109" fmla="*/ 145369 w 417182"/>
              <a:gd name="connsiteY109" fmla="*/ 433091 h 1122552"/>
              <a:gd name="connsiteX110" fmla="*/ 261480 w 417182"/>
              <a:gd name="connsiteY110" fmla="*/ 415519 h 1122552"/>
              <a:gd name="connsiteX111" fmla="*/ 195328 w 417182"/>
              <a:gd name="connsiteY111" fmla="*/ 383477 h 1122552"/>
              <a:gd name="connsiteX112" fmla="*/ 145714 w 417182"/>
              <a:gd name="connsiteY112" fmla="*/ 349367 h 1122552"/>
              <a:gd name="connsiteX113" fmla="*/ 179134 w 417182"/>
              <a:gd name="connsiteY113" fmla="*/ 344199 h 1122552"/>
              <a:gd name="connsiteX114" fmla="*/ 203252 w 417182"/>
              <a:gd name="connsiteY114" fmla="*/ 327661 h 1122552"/>
              <a:gd name="connsiteX115" fmla="*/ 189470 w 417182"/>
              <a:gd name="connsiteY115" fmla="*/ 303543 h 1122552"/>
              <a:gd name="connsiteX116" fmla="*/ 188437 w 417182"/>
              <a:gd name="connsiteY116" fmla="*/ 282526 h 1122552"/>
              <a:gd name="connsiteX117" fmla="*/ 241497 w 417182"/>
              <a:gd name="connsiteY117" fmla="*/ 271845 h 1122552"/>
              <a:gd name="connsiteX118" fmla="*/ 340036 w 417182"/>
              <a:gd name="connsiteY118" fmla="*/ 246693 h 1122552"/>
              <a:gd name="connsiteX119" fmla="*/ 255967 w 417182"/>
              <a:gd name="connsiteY119" fmla="*/ 260819 h 1122552"/>
              <a:gd name="connsiteX120" fmla="*/ 224958 w 417182"/>
              <a:gd name="connsiteY120" fmla="*/ 246349 h 1122552"/>
              <a:gd name="connsiteX121" fmla="*/ 213588 w 417182"/>
              <a:gd name="connsiteY121" fmla="*/ 232222 h 1122552"/>
              <a:gd name="connsiteX122" fmla="*/ 189470 w 417182"/>
              <a:gd name="connsiteY122" fmla="*/ 214995 h 1122552"/>
              <a:gd name="connsiteX123" fmla="*/ 262169 w 417182"/>
              <a:gd name="connsiteY123" fmla="*/ 221197 h 1122552"/>
              <a:gd name="connsiteX124" fmla="*/ 340036 w 417182"/>
              <a:gd name="connsiteY124" fmla="*/ 206382 h 1122552"/>
              <a:gd name="connsiteX125" fmla="*/ 296968 w 417182"/>
              <a:gd name="connsiteY125" fmla="*/ 205003 h 1122552"/>
              <a:gd name="connsiteX126" fmla="*/ 255967 w 417182"/>
              <a:gd name="connsiteY126" fmla="*/ 192600 h 1122552"/>
              <a:gd name="connsiteX127" fmla="*/ 251833 w 417182"/>
              <a:gd name="connsiteY127" fmla="*/ 160557 h 1122552"/>
              <a:gd name="connsiteX128" fmla="*/ 244942 w 417182"/>
              <a:gd name="connsiteY128" fmla="*/ 135406 h 1122552"/>
              <a:gd name="connsiteX129" fmla="*/ 290422 w 417182"/>
              <a:gd name="connsiteY129" fmla="*/ 116111 h 1122552"/>
              <a:gd name="connsiteX130" fmla="*/ 293178 w 417182"/>
              <a:gd name="connsiteY130" fmla="*/ 106464 h 1122552"/>
              <a:gd name="connsiteX131" fmla="*/ 299035 w 417182"/>
              <a:gd name="connsiteY131" fmla="*/ 67531 h 1122552"/>
              <a:gd name="connsiteX132" fmla="*/ 326254 w 417182"/>
              <a:gd name="connsiteY132" fmla="*/ 83724 h 1122552"/>
              <a:gd name="connsiteX133" fmla="*/ 316951 w 417182"/>
              <a:gd name="connsiteY133" fmla="*/ 35488 h 1122552"/>
              <a:gd name="connsiteX134" fmla="*/ 340725 w 417182"/>
              <a:gd name="connsiteY134" fmla="*/ 0 h 112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417182" h="1122552">
                <a:moveTo>
                  <a:pt x="150537" y="987116"/>
                </a:moveTo>
                <a:cubicBezTo>
                  <a:pt x="135377" y="992285"/>
                  <a:pt x="160529" y="993318"/>
                  <a:pt x="150537" y="987116"/>
                </a:cubicBezTo>
                <a:close/>
                <a:moveTo>
                  <a:pt x="184647" y="867904"/>
                </a:moveTo>
                <a:cubicBezTo>
                  <a:pt x="162252" y="871005"/>
                  <a:pt x="195672" y="873073"/>
                  <a:pt x="184647" y="867904"/>
                </a:cubicBezTo>
                <a:close/>
                <a:moveTo>
                  <a:pt x="106436" y="864804"/>
                </a:moveTo>
                <a:cubicBezTo>
                  <a:pt x="70603" y="896157"/>
                  <a:pt x="177067" y="878930"/>
                  <a:pt x="167075" y="875140"/>
                </a:cubicBezTo>
                <a:cubicBezTo>
                  <a:pt x="146058" y="867215"/>
                  <a:pt x="121595" y="882031"/>
                  <a:pt x="106436" y="864804"/>
                </a:cubicBezTo>
                <a:close/>
                <a:moveTo>
                  <a:pt x="52342" y="839997"/>
                </a:moveTo>
                <a:cubicBezTo>
                  <a:pt x="30636" y="842408"/>
                  <a:pt x="59578" y="848266"/>
                  <a:pt x="52342" y="839997"/>
                </a:cubicBezTo>
                <a:close/>
                <a:moveTo>
                  <a:pt x="271472" y="512336"/>
                </a:moveTo>
                <a:cubicBezTo>
                  <a:pt x="232538" y="518882"/>
                  <a:pt x="245286" y="531975"/>
                  <a:pt x="271472" y="512336"/>
                </a:cubicBezTo>
                <a:close/>
                <a:moveTo>
                  <a:pt x="313851" y="324560"/>
                </a:moveTo>
                <a:cubicBezTo>
                  <a:pt x="301447" y="330417"/>
                  <a:pt x="325220" y="329384"/>
                  <a:pt x="313851" y="324560"/>
                </a:cubicBezTo>
                <a:close/>
                <a:moveTo>
                  <a:pt x="243908" y="324560"/>
                </a:moveTo>
                <a:cubicBezTo>
                  <a:pt x="234261" y="346955"/>
                  <a:pt x="266993" y="342132"/>
                  <a:pt x="278707" y="339720"/>
                </a:cubicBezTo>
                <a:cubicBezTo>
                  <a:pt x="330389" y="321804"/>
                  <a:pt x="257345" y="340409"/>
                  <a:pt x="243908" y="324560"/>
                </a:cubicBezTo>
                <a:close/>
                <a:moveTo>
                  <a:pt x="330733" y="318703"/>
                </a:moveTo>
                <a:cubicBezTo>
                  <a:pt x="318329" y="324560"/>
                  <a:pt x="342103" y="323526"/>
                  <a:pt x="330733" y="318703"/>
                </a:cubicBezTo>
                <a:close/>
                <a:moveTo>
                  <a:pt x="345204" y="311123"/>
                </a:moveTo>
                <a:cubicBezTo>
                  <a:pt x="330044" y="316291"/>
                  <a:pt x="355196" y="317669"/>
                  <a:pt x="345204" y="311123"/>
                </a:cubicBezTo>
                <a:close/>
                <a:moveTo>
                  <a:pt x="371045" y="272534"/>
                </a:moveTo>
                <a:lnTo>
                  <a:pt x="369322" y="279769"/>
                </a:lnTo>
                <a:cubicBezTo>
                  <a:pt x="362776" y="314224"/>
                  <a:pt x="384137" y="291828"/>
                  <a:pt x="371045" y="272534"/>
                </a:cubicBezTo>
                <a:close/>
                <a:moveTo>
                  <a:pt x="399297" y="215684"/>
                </a:moveTo>
                <a:cubicBezTo>
                  <a:pt x="395507" y="237046"/>
                  <a:pt x="424104" y="209827"/>
                  <a:pt x="399297" y="215684"/>
                </a:cubicBezTo>
                <a:close/>
                <a:moveTo>
                  <a:pt x="362431" y="208794"/>
                </a:moveTo>
                <a:lnTo>
                  <a:pt x="369667" y="214306"/>
                </a:lnTo>
                <a:cubicBezTo>
                  <a:pt x="405499" y="223264"/>
                  <a:pt x="383793" y="211205"/>
                  <a:pt x="362431" y="208794"/>
                </a:cubicBezTo>
                <a:close/>
                <a:moveTo>
                  <a:pt x="401365" y="167448"/>
                </a:moveTo>
                <a:cubicBezTo>
                  <a:pt x="394129" y="170894"/>
                  <a:pt x="390683" y="179163"/>
                  <a:pt x="383104" y="182264"/>
                </a:cubicBezTo>
                <a:cubicBezTo>
                  <a:pt x="329010" y="193634"/>
                  <a:pt x="410667" y="192600"/>
                  <a:pt x="401365" y="167448"/>
                </a:cubicBezTo>
                <a:close/>
                <a:moveTo>
                  <a:pt x="309716" y="143675"/>
                </a:moveTo>
                <a:cubicBezTo>
                  <a:pt x="302136" y="144364"/>
                  <a:pt x="314884" y="155389"/>
                  <a:pt x="314540" y="155045"/>
                </a:cubicBezTo>
                <a:cubicBezTo>
                  <a:pt x="340036" y="179852"/>
                  <a:pt x="334523" y="144364"/>
                  <a:pt x="309716" y="143675"/>
                </a:cubicBezTo>
                <a:close/>
                <a:moveTo>
                  <a:pt x="317985" y="101296"/>
                </a:moveTo>
                <a:cubicBezTo>
                  <a:pt x="315573" y="107842"/>
                  <a:pt x="324531" y="110943"/>
                  <a:pt x="325909" y="115767"/>
                </a:cubicBezTo>
                <a:cubicBezTo>
                  <a:pt x="336246" y="152978"/>
                  <a:pt x="341414" y="103708"/>
                  <a:pt x="317985" y="101296"/>
                </a:cubicBezTo>
                <a:close/>
                <a:moveTo>
                  <a:pt x="340725" y="0"/>
                </a:moveTo>
                <a:cubicBezTo>
                  <a:pt x="365532" y="6202"/>
                  <a:pt x="340036" y="40312"/>
                  <a:pt x="357952" y="37900"/>
                </a:cubicBezTo>
                <a:cubicBezTo>
                  <a:pt x="401365" y="9648"/>
                  <a:pt x="362431" y="47203"/>
                  <a:pt x="356229" y="66842"/>
                </a:cubicBezTo>
                <a:cubicBezTo>
                  <a:pt x="347960" y="114044"/>
                  <a:pt x="370011" y="46858"/>
                  <a:pt x="382414" y="64430"/>
                </a:cubicBezTo>
                <a:cubicBezTo>
                  <a:pt x="400331" y="60640"/>
                  <a:pt x="428239" y="46514"/>
                  <a:pt x="399986" y="74077"/>
                </a:cubicBezTo>
                <a:cubicBezTo>
                  <a:pt x="439264" y="85102"/>
                  <a:pt x="392062" y="86825"/>
                  <a:pt x="378280" y="88548"/>
                </a:cubicBezTo>
                <a:cubicBezTo>
                  <a:pt x="404810" y="89582"/>
                  <a:pt x="414457" y="115767"/>
                  <a:pt x="380347" y="114044"/>
                </a:cubicBezTo>
                <a:cubicBezTo>
                  <a:pt x="348649" y="84758"/>
                  <a:pt x="344859" y="165725"/>
                  <a:pt x="372078" y="160557"/>
                </a:cubicBezTo>
                <a:cubicBezTo>
                  <a:pt x="383793" y="145914"/>
                  <a:pt x="394129" y="132477"/>
                  <a:pt x="406145" y="122529"/>
                </a:cubicBezTo>
                <a:lnTo>
                  <a:pt x="417182" y="118254"/>
                </a:lnTo>
                <a:lnTo>
                  <a:pt x="417182" y="252973"/>
                </a:lnTo>
                <a:lnTo>
                  <a:pt x="416438" y="253154"/>
                </a:lnTo>
                <a:cubicBezTo>
                  <a:pt x="406533" y="257030"/>
                  <a:pt x="397575" y="260131"/>
                  <a:pt x="391028" y="241181"/>
                </a:cubicBezTo>
                <a:cubicBezTo>
                  <a:pt x="392406" y="269777"/>
                  <a:pt x="369667" y="250139"/>
                  <a:pt x="366221" y="234634"/>
                </a:cubicBezTo>
                <a:cubicBezTo>
                  <a:pt x="343481" y="242559"/>
                  <a:pt x="396196" y="265299"/>
                  <a:pt x="406532" y="270811"/>
                </a:cubicBezTo>
                <a:lnTo>
                  <a:pt x="417182" y="278708"/>
                </a:lnTo>
                <a:lnTo>
                  <a:pt x="417182" y="324555"/>
                </a:lnTo>
                <a:lnTo>
                  <a:pt x="415146" y="324215"/>
                </a:lnTo>
                <a:lnTo>
                  <a:pt x="417182" y="326321"/>
                </a:lnTo>
                <a:lnTo>
                  <a:pt x="417182" y="395968"/>
                </a:lnTo>
                <a:lnTo>
                  <a:pt x="405154" y="393469"/>
                </a:lnTo>
                <a:lnTo>
                  <a:pt x="417182" y="403573"/>
                </a:lnTo>
                <a:lnTo>
                  <a:pt x="417182" y="1076079"/>
                </a:lnTo>
                <a:lnTo>
                  <a:pt x="408643" y="1072003"/>
                </a:lnTo>
                <a:cubicBezTo>
                  <a:pt x="402226" y="1069721"/>
                  <a:pt x="398092" y="1072046"/>
                  <a:pt x="402398" y="1090135"/>
                </a:cubicBezTo>
                <a:cubicBezTo>
                  <a:pt x="419625" y="1124933"/>
                  <a:pt x="391028" y="1121488"/>
                  <a:pt x="364154" y="1119765"/>
                </a:cubicBezTo>
                <a:cubicBezTo>
                  <a:pt x="307993" y="1134925"/>
                  <a:pt x="341414" y="1084622"/>
                  <a:pt x="343826" y="1056370"/>
                </a:cubicBezTo>
                <a:cubicBezTo>
                  <a:pt x="331078" y="1014680"/>
                  <a:pt x="311439" y="1083244"/>
                  <a:pt x="295934" y="1066017"/>
                </a:cubicBezTo>
                <a:cubicBezTo>
                  <a:pt x="273884" y="1086689"/>
                  <a:pt x="248043" y="1092891"/>
                  <a:pt x="215656" y="1103572"/>
                </a:cubicBezTo>
                <a:cubicBezTo>
                  <a:pt x="219101" y="1065672"/>
                  <a:pt x="178790" y="1120455"/>
                  <a:pt x="182579" y="1093235"/>
                </a:cubicBezTo>
                <a:cubicBezTo>
                  <a:pt x="180168" y="1089101"/>
                  <a:pt x="106780" y="1113564"/>
                  <a:pt x="128142" y="1075664"/>
                </a:cubicBezTo>
                <a:cubicBezTo>
                  <a:pt x="111259" y="1087378"/>
                  <a:pt x="73359" y="1085311"/>
                  <a:pt x="106436" y="1066706"/>
                </a:cubicBezTo>
                <a:cubicBezTo>
                  <a:pt x="58200" y="1075664"/>
                  <a:pt x="96788" y="1050168"/>
                  <a:pt x="121595" y="1051546"/>
                </a:cubicBezTo>
                <a:cubicBezTo>
                  <a:pt x="98856" y="1048101"/>
                  <a:pt x="73359" y="1055336"/>
                  <a:pt x="53720" y="1047411"/>
                </a:cubicBezTo>
                <a:cubicBezTo>
                  <a:pt x="31325" y="1061882"/>
                  <a:pt x="45451" y="1037420"/>
                  <a:pt x="29602" y="1044655"/>
                </a:cubicBezTo>
                <a:cubicBezTo>
                  <a:pt x="29258" y="1032941"/>
                  <a:pt x="40972" y="1022260"/>
                  <a:pt x="14098" y="1033974"/>
                </a:cubicBezTo>
                <a:cubicBezTo>
                  <a:pt x="-32760" y="1040176"/>
                  <a:pt x="55788" y="1010545"/>
                  <a:pt x="13753" y="1012612"/>
                </a:cubicBezTo>
                <a:cubicBezTo>
                  <a:pt x="31325" y="1000554"/>
                  <a:pt x="56821" y="990906"/>
                  <a:pt x="89553" y="995385"/>
                </a:cubicBezTo>
                <a:cubicBezTo>
                  <a:pt x="105747" y="1011579"/>
                  <a:pt x="167764" y="972301"/>
                  <a:pt x="127108" y="986083"/>
                </a:cubicBezTo>
                <a:cubicBezTo>
                  <a:pt x="137444" y="956452"/>
                  <a:pt x="112637" y="986083"/>
                  <a:pt x="92309" y="994352"/>
                </a:cubicBezTo>
                <a:cubicBezTo>
                  <a:pt x="105057" y="974368"/>
                  <a:pt x="86796" y="974024"/>
                  <a:pt x="75082" y="984016"/>
                </a:cubicBezTo>
                <a:cubicBezTo>
                  <a:pt x="68536" y="978158"/>
                  <a:pt x="57855" y="964721"/>
                  <a:pt x="37527" y="971612"/>
                </a:cubicBezTo>
                <a:cubicBezTo>
                  <a:pt x="63712" y="950595"/>
                  <a:pt x="33737" y="955763"/>
                  <a:pt x="18577" y="959553"/>
                </a:cubicBezTo>
                <a:cubicBezTo>
                  <a:pt x="-26214" y="949561"/>
                  <a:pt x="62334" y="948183"/>
                  <a:pt x="25123" y="934057"/>
                </a:cubicBezTo>
                <a:cubicBezTo>
                  <a:pt x="36149" y="928200"/>
                  <a:pt x="132276" y="935435"/>
                  <a:pt x="106436" y="923031"/>
                </a:cubicBezTo>
                <a:cubicBezTo>
                  <a:pt x="100234" y="912006"/>
                  <a:pt x="81284" y="925788"/>
                  <a:pt x="70258" y="908905"/>
                </a:cubicBezTo>
                <a:cubicBezTo>
                  <a:pt x="33048" y="918552"/>
                  <a:pt x="90587" y="885821"/>
                  <a:pt x="59922" y="894090"/>
                </a:cubicBezTo>
                <a:cubicBezTo>
                  <a:pt x="20989" y="892367"/>
                  <a:pt x="50620" y="880308"/>
                  <a:pt x="70947" y="881686"/>
                </a:cubicBezTo>
                <a:cubicBezTo>
                  <a:pt x="113671" y="861013"/>
                  <a:pt x="39250" y="868938"/>
                  <a:pt x="27880" y="848610"/>
                </a:cubicBezTo>
                <a:cubicBezTo>
                  <a:pt x="42695" y="828971"/>
                  <a:pt x="38216" y="825870"/>
                  <a:pt x="13753" y="825870"/>
                </a:cubicBezTo>
                <a:cubicBezTo>
                  <a:pt x="-26214" y="805887"/>
                  <a:pt x="71981" y="827937"/>
                  <a:pt x="35804" y="811399"/>
                </a:cubicBezTo>
                <a:cubicBezTo>
                  <a:pt x="49241" y="804164"/>
                  <a:pt x="74738" y="804853"/>
                  <a:pt x="95065" y="803475"/>
                </a:cubicBezTo>
                <a:cubicBezTo>
                  <a:pt x="114705" y="817601"/>
                  <a:pt x="205664" y="790382"/>
                  <a:pt x="171210" y="783836"/>
                </a:cubicBezTo>
                <a:cubicBezTo>
                  <a:pt x="138823" y="791416"/>
                  <a:pt x="181546" y="760063"/>
                  <a:pt x="149503" y="775567"/>
                </a:cubicBezTo>
                <a:cubicBezTo>
                  <a:pt x="135377" y="758340"/>
                  <a:pt x="98856" y="774533"/>
                  <a:pt x="92309" y="754205"/>
                </a:cubicBezTo>
                <a:cubicBezTo>
                  <a:pt x="49931" y="745592"/>
                  <a:pt x="117805" y="742835"/>
                  <a:pt x="83007" y="738701"/>
                </a:cubicBezTo>
                <a:cubicBezTo>
                  <a:pt x="39939" y="727675"/>
                  <a:pt x="73015" y="721474"/>
                  <a:pt x="97133" y="729743"/>
                </a:cubicBezTo>
                <a:cubicBezTo>
                  <a:pt x="134343" y="728709"/>
                  <a:pt x="174310" y="732843"/>
                  <a:pt x="215311" y="722507"/>
                </a:cubicBezTo>
                <a:cubicBezTo>
                  <a:pt x="253900" y="714238"/>
                  <a:pt x="220135" y="700456"/>
                  <a:pt x="197739" y="703902"/>
                </a:cubicBezTo>
                <a:cubicBezTo>
                  <a:pt x="193605" y="682885"/>
                  <a:pt x="167075" y="714583"/>
                  <a:pt x="168453" y="690809"/>
                </a:cubicBezTo>
                <a:cubicBezTo>
                  <a:pt x="151226" y="695288"/>
                  <a:pt x="140890" y="685986"/>
                  <a:pt x="118839" y="689776"/>
                </a:cubicBezTo>
                <a:cubicBezTo>
                  <a:pt x="128142" y="670137"/>
                  <a:pt x="60956" y="688398"/>
                  <a:pt x="75082" y="671170"/>
                </a:cubicBezTo>
                <a:cubicBezTo>
                  <a:pt x="107469" y="656010"/>
                  <a:pt x="49241" y="658767"/>
                  <a:pt x="76116" y="646708"/>
                </a:cubicBezTo>
                <a:cubicBezTo>
                  <a:pt x="121940" y="636716"/>
                  <a:pt x="170865" y="646708"/>
                  <a:pt x="216000" y="633960"/>
                </a:cubicBezTo>
                <a:cubicBezTo>
                  <a:pt x="161218" y="613287"/>
                  <a:pt x="247009" y="616043"/>
                  <a:pt x="263203" y="598816"/>
                </a:cubicBezTo>
                <a:cubicBezTo>
                  <a:pt x="248043" y="580900"/>
                  <a:pt x="237706" y="607430"/>
                  <a:pt x="224269" y="600194"/>
                </a:cubicBezTo>
                <a:cubicBezTo>
                  <a:pt x="208076" y="595715"/>
                  <a:pt x="215311" y="601228"/>
                  <a:pt x="196706" y="608119"/>
                </a:cubicBezTo>
                <a:cubicBezTo>
                  <a:pt x="160873" y="602606"/>
                  <a:pt x="129520" y="599505"/>
                  <a:pt x="100923" y="571942"/>
                </a:cubicBezTo>
                <a:cubicBezTo>
                  <a:pt x="120562" y="553681"/>
                  <a:pt x="186370" y="551269"/>
                  <a:pt x="220824" y="535420"/>
                </a:cubicBezTo>
                <a:cubicBezTo>
                  <a:pt x="207042" y="514403"/>
                  <a:pt x="239774" y="517159"/>
                  <a:pt x="228059" y="508546"/>
                </a:cubicBezTo>
                <a:cubicBezTo>
                  <a:pt x="193260" y="536799"/>
                  <a:pt x="163285" y="511302"/>
                  <a:pt x="129865" y="491319"/>
                </a:cubicBezTo>
                <a:cubicBezTo>
                  <a:pt x="121940" y="469612"/>
                  <a:pt x="243908" y="495453"/>
                  <a:pt x="189470" y="471335"/>
                </a:cubicBezTo>
                <a:cubicBezTo>
                  <a:pt x="184647" y="469268"/>
                  <a:pt x="129865" y="445150"/>
                  <a:pt x="145369" y="433091"/>
                </a:cubicBezTo>
                <a:cubicBezTo>
                  <a:pt x="182924" y="417931"/>
                  <a:pt x="227715" y="443772"/>
                  <a:pt x="261480" y="415519"/>
                </a:cubicBezTo>
                <a:cubicBezTo>
                  <a:pt x="248387" y="427578"/>
                  <a:pt x="221513" y="382788"/>
                  <a:pt x="195328" y="383477"/>
                </a:cubicBezTo>
                <a:cubicBezTo>
                  <a:pt x="181890" y="380031"/>
                  <a:pt x="122974" y="354880"/>
                  <a:pt x="145714" y="349367"/>
                </a:cubicBezTo>
                <a:cubicBezTo>
                  <a:pt x="170865" y="361771"/>
                  <a:pt x="160873" y="334207"/>
                  <a:pt x="179134" y="344199"/>
                </a:cubicBezTo>
                <a:cubicBezTo>
                  <a:pt x="215311" y="367283"/>
                  <a:pt x="181201" y="327316"/>
                  <a:pt x="203252" y="327661"/>
                </a:cubicBezTo>
                <a:cubicBezTo>
                  <a:pt x="253900" y="335585"/>
                  <a:pt x="213933" y="310434"/>
                  <a:pt x="189470" y="303543"/>
                </a:cubicBezTo>
                <a:cubicBezTo>
                  <a:pt x="191538" y="300097"/>
                  <a:pt x="166730" y="282870"/>
                  <a:pt x="188437" y="282526"/>
                </a:cubicBezTo>
                <a:cubicBezTo>
                  <a:pt x="203941" y="264954"/>
                  <a:pt x="263203" y="294585"/>
                  <a:pt x="241497" y="271845"/>
                </a:cubicBezTo>
                <a:cubicBezTo>
                  <a:pt x="273884" y="281492"/>
                  <a:pt x="317296" y="281148"/>
                  <a:pt x="340036" y="246693"/>
                </a:cubicBezTo>
                <a:cubicBezTo>
                  <a:pt x="336590" y="236012"/>
                  <a:pt x="273194" y="281492"/>
                  <a:pt x="255967" y="260819"/>
                </a:cubicBezTo>
                <a:cubicBezTo>
                  <a:pt x="299380" y="222231"/>
                  <a:pt x="231849" y="279425"/>
                  <a:pt x="224958" y="246349"/>
                </a:cubicBezTo>
                <a:cubicBezTo>
                  <a:pt x="265615" y="219819"/>
                  <a:pt x="173621" y="264265"/>
                  <a:pt x="213588" y="232222"/>
                </a:cubicBezTo>
                <a:cubicBezTo>
                  <a:pt x="201185" y="234634"/>
                  <a:pt x="140890" y="218785"/>
                  <a:pt x="189470" y="214995"/>
                </a:cubicBezTo>
                <a:cubicBezTo>
                  <a:pt x="205664" y="187432"/>
                  <a:pt x="239774" y="222231"/>
                  <a:pt x="262169" y="221197"/>
                </a:cubicBezTo>
                <a:cubicBezTo>
                  <a:pt x="243564" y="190877"/>
                  <a:pt x="351061" y="255307"/>
                  <a:pt x="340036" y="206382"/>
                </a:cubicBezTo>
                <a:cubicBezTo>
                  <a:pt x="318329" y="220508"/>
                  <a:pt x="319363" y="202936"/>
                  <a:pt x="296968" y="205003"/>
                </a:cubicBezTo>
                <a:cubicBezTo>
                  <a:pt x="308682" y="184676"/>
                  <a:pt x="272850" y="198457"/>
                  <a:pt x="255967" y="192600"/>
                </a:cubicBezTo>
                <a:cubicBezTo>
                  <a:pt x="220135" y="180196"/>
                  <a:pt x="299035" y="177096"/>
                  <a:pt x="251833" y="160557"/>
                </a:cubicBezTo>
                <a:cubicBezTo>
                  <a:pt x="222546" y="146087"/>
                  <a:pt x="278707" y="149876"/>
                  <a:pt x="244942" y="135406"/>
                </a:cubicBezTo>
                <a:cubicBezTo>
                  <a:pt x="245631" y="123347"/>
                  <a:pt x="325220" y="163658"/>
                  <a:pt x="290422" y="116111"/>
                </a:cubicBezTo>
                <a:cubicBezTo>
                  <a:pt x="312128" y="126448"/>
                  <a:pt x="321431" y="106464"/>
                  <a:pt x="293178" y="106464"/>
                </a:cubicBezTo>
                <a:cubicBezTo>
                  <a:pt x="307993" y="100607"/>
                  <a:pt x="262513" y="53404"/>
                  <a:pt x="299035" y="67531"/>
                </a:cubicBezTo>
                <a:cubicBezTo>
                  <a:pt x="309716" y="60640"/>
                  <a:pt x="322464" y="59606"/>
                  <a:pt x="326254" y="83724"/>
                </a:cubicBezTo>
                <a:cubicBezTo>
                  <a:pt x="356574" y="111288"/>
                  <a:pt x="312472" y="35488"/>
                  <a:pt x="316951" y="35488"/>
                </a:cubicBezTo>
                <a:cubicBezTo>
                  <a:pt x="349338" y="69942"/>
                  <a:pt x="336935" y="19984"/>
                  <a:pt x="340725" y="0"/>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4" name="Graphic 47"/>
          <p:cNvSpPr/>
          <p:nvPr userDrawn="1"/>
        </p:nvSpPr>
        <p:spPr>
          <a:xfrm>
            <a:off x="804874" y="4324535"/>
            <a:ext cx="251855" cy="377783"/>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5" name="Graphic 47"/>
          <p:cNvSpPr/>
          <p:nvPr userDrawn="1"/>
        </p:nvSpPr>
        <p:spPr>
          <a:xfrm>
            <a:off x="-1" y="3895700"/>
            <a:ext cx="506364" cy="75954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6" name="Graphic 47"/>
          <p:cNvSpPr/>
          <p:nvPr userDrawn="1"/>
        </p:nvSpPr>
        <p:spPr>
          <a:xfrm>
            <a:off x="1042917" y="4250894"/>
            <a:ext cx="350026" cy="525039"/>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7" name="Graphic 47"/>
          <p:cNvSpPr/>
          <p:nvPr userDrawn="1"/>
        </p:nvSpPr>
        <p:spPr>
          <a:xfrm>
            <a:off x="2399824" y="4245069"/>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8" name="Graphic 47"/>
          <p:cNvSpPr/>
          <p:nvPr userDrawn="1"/>
        </p:nvSpPr>
        <p:spPr>
          <a:xfrm>
            <a:off x="5533537" y="3911792"/>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9" name="Graphic 47"/>
          <p:cNvSpPr/>
          <p:nvPr userDrawn="1"/>
        </p:nvSpPr>
        <p:spPr>
          <a:xfrm>
            <a:off x="5221785" y="4134627"/>
            <a:ext cx="155020" cy="23253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Tree>
    <p:extLst>
      <p:ext uri="{BB962C8B-B14F-4D97-AF65-F5344CB8AC3E}">
        <p14:creationId xmlns:p14="http://schemas.microsoft.com/office/powerpoint/2010/main" val="36214700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Picture Placeholder 6"/>
          <p:cNvSpPr>
            <a:spLocks noGrp="1"/>
          </p:cNvSpPr>
          <p:nvPr>
            <p:ph type="pic" idx="10" hasCustomPrompt="1"/>
          </p:nvPr>
        </p:nvSpPr>
        <p:spPr>
          <a:xfrm>
            <a:off x="2" y="17"/>
            <a:ext cx="9143997" cy="5143499"/>
          </a:xfrm>
          <a:custGeom>
            <a:avLst/>
            <a:gdLst>
              <a:gd name="connsiteX0" fmla="*/ 12191996 w 12191996"/>
              <a:gd name="connsiteY0" fmla="*/ 0 h 6857999"/>
              <a:gd name="connsiteX1" fmla="*/ 12191996 w 12191996"/>
              <a:gd name="connsiteY1" fmla="*/ 3562458 h 6857999"/>
              <a:gd name="connsiteX2" fmla="*/ 5 w 12191996"/>
              <a:gd name="connsiteY2" fmla="*/ 6857999 h 6857999"/>
              <a:gd name="connsiteX3" fmla="*/ 0 w 12191996"/>
              <a:gd name="connsiteY3" fmla="*/ 6857999 h 6857999"/>
              <a:gd name="connsiteX4" fmla="*/ 0 w 12191996"/>
              <a:gd name="connsiteY4" fmla="*/ 3295543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857999">
                <a:moveTo>
                  <a:pt x="12191996" y="0"/>
                </a:moveTo>
                <a:lnTo>
                  <a:pt x="12191996" y="3562458"/>
                </a:lnTo>
                <a:lnTo>
                  <a:pt x="5" y="6857999"/>
                </a:lnTo>
                <a:lnTo>
                  <a:pt x="0" y="6857999"/>
                </a:lnTo>
                <a:lnTo>
                  <a:pt x="0" y="3295543"/>
                </a:lnTo>
                <a:close/>
              </a:path>
            </a:pathLst>
          </a:custGeom>
          <a:solidFill>
            <a:schemeClr val="bg1">
              <a:lumMod val="95000"/>
            </a:schemeClr>
          </a:solidFill>
        </p:spPr>
        <p:txBody>
          <a:bodyPr wrap="square" lIns="68558" tIns="34289" rIns="68558" bIns="34289" anchor="ctr">
            <a:noAutofit/>
          </a:bodyP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84698576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5" name="Picture Placeholder 4"/>
          <p:cNvSpPr>
            <a:spLocks noGrp="1"/>
          </p:cNvSpPr>
          <p:nvPr>
            <p:ph type="pic" idx="10" hasCustomPrompt="1"/>
          </p:nvPr>
        </p:nvSpPr>
        <p:spPr>
          <a:xfrm>
            <a:off x="2" y="2"/>
            <a:ext cx="9143997" cy="4575570"/>
          </a:xfrm>
          <a:custGeom>
            <a:avLst/>
            <a:gdLst>
              <a:gd name="connsiteX0" fmla="*/ 0 w 12191996"/>
              <a:gd name="connsiteY0" fmla="*/ 0 h 6100760"/>
              <a:gd name="connsiteX1" fmla="*/ 12191996 w 12191996"/>
              <a:gd name="connsiteY1" fmla="*/ 0 h 6100760"/>
              <a:gd name="connsiteX2" fmla="*/ 12191996 w 12191996"/>
              <a:gd name="connsiteY2" fmla="*/ 9523 h 6100760"/>
              <a:gd name="connsiteX3" fmla="*/ 6100759 w 12191996"/>
              <a:gd name="connsiteY3" fmla="*/ 6100760 h 6100760"/>
              <a:gd name="connsiteX4" fmla="*/ 0 w 12191996"/>
              <a:gd name="connsiteY4" fmla="*/ 2 h 6100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100760">
                <a:moveTo>
                  <a:pt x="0" y="0"/>
                </a:moveTo>
                <a:lnTo>
                  <a:pt x="12191996" y="0"/>
                </a:lnTo>
                <a:lnTo>
                  <a:pt x="12191996" y="9523"/>
                </a:lnTo>
                <a:lnTo>
                  <a:pt x="6100759" y="6100760"/>
                </a:lnTo>
                <a:lnTo>
                  <a:pt x="0" y="2"/>
                </a:lnTo>
                <a:close/>
              </a:path>
            </a:pathLst>
          </a:custGeom>
          <a:solidFill>
            <a:schemeClr val="bg1">
              <a:lumMod val="95000"/>
            </a:schemeClr>
          </a:solidFill>
        </p:spPr>
        <p:txBody>
          <a:bodyPr wrap="square" lIns="68558" tIns="34289" rIns="68558" bIns="34289" anchor="ctr">
            <a:noAutofit/>
          </a:bodyP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23428795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5" name="Picture Placeholder 14"/>
          <p:cNvSpPr>
            <a:spLocks noGrp="1"/>
          </p:cNvSpPr>
          <p:nvPr>
            <p:ph type="pic" idx="11" hasCustomPrompt="1"/>
          </p:nvPr>
        </p:nvSpPr>
        <p:spPr>
          <a:xfrm>
            <a:off x="7014411" y="3013910"/>
            <a:ext cx="2129590" cy="2129590"/>
          </a:xfrm>
          <a:custGeom>
            <a:avLst/>
            <a:gdLst>
              <a:gd name="connsiteX0" fmla="*/ 2839453 w 2839453"/>
              <a:gd name="connsiteY0" fmla="*/ 0 h 2839453"/>
              <a:gd name="connsiteX1" fmla="*/ 2839453 w 2839453"/>
              <a:gd name="connsiteY1" fmla="*/ 2839453 h 2839453"/>
              <a:gd name="connsiteX2" fmla="*/ 0 w 2839453"/>
              <a:gd name="connsiteY2" fmla="*/ 2839453 h 2839453"/>
            </a:gdLst>
            <a:ahLst/>
            <a:cxnLst>
              <a:cxn ang="0">
                <a:pos x="connsiteX0" y="connsiteY0"/>
              </a:cxn>
              <a:cxn ang="0">
                <a:pos x="connsiteX1" y="connsiteY1"/>
              </a:cxn>
              <a:cxn ang="0">
                <a:pos x="connsiteX2" y="connsiteY2"/>
              </a:cxn>
            </a:cxnLst>
            <a:rect l="l" t="t" r="r" b="b"/>
            <a:pathLst>
              <a:path w="2839453" h="2839453">
                <a:moveTo>
                  <a:pt x="2839453" y="0"/>
                </a:moveTo>
                <a:lnTo>
                  <a:pt x="2839453" y="2839453"/>
                </a:lnTo>
                <a:lnTo>
                  <a:pt x="0" y="2839453"/>
                </a:lnTo>
                <a:close/>
              </a:path>
            </a:pathLst>
          </a:custGeom>
          <a:solidFill>
            <a:schemeClr val="bg1">
              <a:lumMod val="95000"/>
            </a:schemeClr>
          </a:solidFill>
        </p:spPr>
        <p:txBody>
          <a:bodyPr wrap="square" lIns="68558" tIns="34289" rIns="68558" bIns="34289" anchor="ctr">
            <a:noAutofit/>
          </a:bodyP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a:t>
            </a:r>
            <a:endParaRPr lang="ko-KR" altLang="en-US" dirty="0"/>
          </a:p>
        </p:txBody>
      </p:sp>
      <p:sp>
        <p:nvSpPr>
          <p:cNvPr id="14" name="Picture Placeholder 13"/>
          <p:cNvSpPr>
            <a:spLocks noGrp="1"/>
          </p:cNvSpPr>
          <p:nvPr>
            <p:ph type="pic" idx="12" hasCustomPrompt="1"/>
          </p:nvPr>
        </p:nvSpPr>
        <p:spPr>
          <a:xfrm>
            <a:off x="2251096" y="2954935"/>
            <a:ext cx="4377137" cy="2188568"/>
          </a:xfrm>
          <a:custGeom>
            <a:avLst/>
            <a:gdLst>
              <a:gd name="connsiteX0" fmla="*/ 2918092 w 5836182"/>
              <a:gd name="connsiteY0" fmla="*/ 0 h 2918091"/>
              <a:gd name="connsiteX1" fmla="*/ 5836182 w 5836182"/>
              <a:gd name="connsiteY1" fmla="*/ 2918091 h 2918091"/>
              <a:gd name="connsiteX2" fmla="*/ 0 w 5836182"/>
              <a:gd name="connsiteY2" fmla="*/ 2918091 h 2918091"/>
            </a:gdLst>
            <a:ahLst/>
            <a:cxnLst>
              <a:cxn ang="0">
                <a:pos x="connsiteX0" y="connsiteY0"/>
              </a:cxn>
              <a:cxn ang="0">
                <a:pos x="connsiteX1" y="connsiteY1"/>
              </a:cxn>
              <a:cxn ang="0">
                <a:pos x="connsiteX2" y="connsiteY2"/>
              </a:cxn>
            </a:cxnLst>
            <a:rect l="l" t="t" r="r" b="b"/>
            <a:pathLst>
              <a:path w="5836182" h="2918091">
                <a:moveTo>
                  <a:pt x="2918092" y="0"/>
                </a:moveTo>
                <a:lnTo>
                  <a:pt x="5836182" y="2918091"/>
                </a:lnTo>
                <a:lnTo>
                  <a:pt x="0" y="2918091"/>
                </a:lnTo>
                <a:close/>
              </a:path>
            </a:pathLst>
          </a:custGeom>
          <a:solidFill>
            <a:schemeClr val="bg1">
              <a:lumMod val="95000"/>
            </a:schemeClr>
          </a:solidFill>
        </p:spPr>
        <p:txBody>
          <a:bodyPr wrap="square" lIns="68558" tIns="34289" rIns="68558" bIns="34289" anchor="ctr">
            <a:noAutofit/>
          </a:bodyP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a:t>
            </a:r>
            <a:endParaRPr lang="ko-KR" altLang="en-US" dirty="0"/>
          </a:p>
        </p:txBody>
      </p:sp>
      <p:sp>
        <p:nvSpPr>
          <p:cNvPr id="12" name="Picture Placeholder 11"/>
          <p:cNvSpPr>
            <a:spLocks noGrp="1"/>
          </p:cNvSpPr>
          <p:nvPr>
            <p:ph type="pic" idx="13" hasCustomPrompt="1"/>
          </p:nvPr>
        </p:nvSpPr>
        <p:spPr>
          <a:xfrm>
            <a:off x="6924551" y="3"/>
            <a:ext cx="2219448" cy="2681722"/>
          </a:xfrm>
          <a:custGeom>
            <a:avLst/>
            <a:gdLst>
              <a:gd name="connsiteX0" fmla="*/ 616365 w 2959264"/>
              <a:gd name="connsiteY0" fmla="*/ 0 h 3575629"/>
              <a:gd name="connsiteX1" fmla="*/ 2959264 w 2959264"/>
              <a:gd name="connsiteY1" fmla="*/ 0 h 3575629"/>
              <a:gd name="connsiteX2" fmla="*/ 2959264 w 2959264"/>
              <a:gd name="connsiteY2" fmla="*/ 3575629 h 3575629"/>
              <a:gd name="connsiteX3" fmla="*/ 0 w 2959264"/>
              <a:gd name="connsiteY3" fmla="*/ 616365 h 3575629"/>
            </a:gdLst>
            <a:ahLst/>
            <a:cxnLst>
              <a:cxn ang="0">
                <a:pos x="connsiteX0" y="connsiteY0"/>
              </a:cxn>
              <a:cxn ang="0">
                <a:pos x="connsiteX1" y="connsiteY1"/>
              </a:cxn>
              <a:cxn ang="0">
                <a:pos x="connsiteX2" y="connsiteY2"/>
              </a:cxn>
              <a:cxn ang="0">
                <a:pos x="connsiteX3" y="connsiteY3"/>
              </a:cxn>
            </a:cxnLst>
            <a:rect l="l" t="t" r="r" b="b"/>
            <a:pathLst>
              <a:path w="2959264" h="3575629">
                <a:moveTo>
                  <a:pt x="616365" y="0"/>
                </a:moveTo>
                <a:lnTo>
                  <a:pt x="2959264" y="0"/>
                </a:lnTo>
                <a:lnTo>
                  <a:pt x="2959264" y="3575629"/>
                </a:lnTo>
                <a:lnTo>
                  <a:pt x="0" y="616365"/>
                </a:lnTo>
                <a:close/>
              </a:path>
            </a:pathLst>
          </a:custGeom>
          <a:solidFill>
            <a:schemeClr val="bg1">
              <a:lumMod val="95000"/>
            </a:schemeClr>
          </a:solidFill>
        </p:spPr>
        <p:txBody>
          <a:bodyPr wrap="square" lIns="68558" tIns="34289" rIns="68558" bIns="34289" anchor="ctr">
            <a:noAutofit/>
          </a:bodyP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a:t>
            </a:r>
            <a:endParaRPr lang="ko-KR" altLang="en-US" dirty="0"/>
          </a:p>
        </p:txBody>
      </p:sp>
      <p:sp>
        <p:nvSpPr>
          <p:cNvPr id="13" name="Picture Placeholder 12"/>
          <p:cNvSpPr>
            <a:spLocks noGrp="1"/>
          </p:cNvSpPr>
          <p:nvPr>
            <p:ph type="pic" idx="10" hasCustomPrompt="1"/>
          </p:nvPr>
        </p:nvSpPr>
        <p:spPr>
          <a:xfrm>
            <a:off x="4572015" y="585805"/>
            <a:ext cx="4493417" cy="4493417"/>
          </a:xfrm>
          <a:custGeom>
            <a:avLst/>
            <a:gdLst>
              <a:gd name="connsiteX0" fmla="*/ 2995611 w 5991222"/>
              <a:gd name="connsiteY0" fmla="*/ 0 h 5991222"/>
              <a:gd name="connsiteX1" fmla="*/ 5991222 w 5991222"/>
              <a:gd name="connsiteY1" fmla="*/ 2995611 h 5991222"/>
              <a:gd name="connsiteX2" fmla="*/ 2995611 w 5991222"/>
              <a:gd name="connsiteY2" fmla="*/ 5991222 h 5991222"/>
              <a:gd name="connsiteX3" fmla="*/ 0 w 5991222"/>
              <a:gd name="connsiteY3" fmla="*/ 2995611 h 5991222"/>
            </a:gdLst>
            <a:ahLst/>
            <a:cxnLst>
              <a:cxn ang="0">
                <a:pos x="connsiteX0" y="connsiteY0"/>
              </a:cxn>
              <a:cxn ang="0">
                <a:pos x="connsiteX1" y="connsiteY1"/>
              </a:cxn>
              <a:cxn ang="0">
                <a:pos x="connsiteX2" y="connsiteY2"/>
              </a:cxn>
              <a:cxn ang="0">
                <a:pos x="connsiteX3" y="connsiteY3"/>
              </a:cxn>
            </a:cxnLst>
            <a:rect l="l" t="t" r="r" b="b"/>
            <a:pathLst>
              <a:path w="5991222" h="5991222">
                <a:moveTo>
                  <a:pt x="2995611" y="0"/>
                </a:moveTo>
                <a:lnTo>
                  <a:pt x="5991222" y="2995611"/>
                </a:lnTo>
                <a:lnTo>
                  <a:pt x="2995611" y="5991222"/>
                </a:lnTo>
                <a:lnTo>
                  <a:pt x="0" y="2995611"/>
                </a:lnTo>
                <a:close/>
              </a:path>
            </a:pathLst>
          </a:custGeom>
          <a:solidFill>
            <a:schemeClr val="bg1">
              <a:lumMod val="95000"/>
            </a:schemeClr>
          </a:solidFill>
        </p:spPr>
        <p:txBody>
          <a:bodyPr wrap="square" lIns="68558" tIns="34289" rIns="68558" bIns="34289" anchor="ctr">
            <a:noAutofit/>
          </a:bodyP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62799054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92624"/>
            <a:ext cx="8679898" cy="543185"/>
          </a:xfrm>
          <a:prstGeom prst="rect">
            <a:avLst/>
          </a:prstGeom>
        </p:spPr>
        <p:txBody>
          <a:bodyPr lIns="68558" tIns="34289" rIns="68558"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Icon Sets Layout</a:t>
            </a:r>
          </a:p>
        </p:txBody>
      </p:sp>
      <p:sp>
        <p:nvSpPr>
          <p:cNvPr id="3" name="Rounded Rectangle 2"/>
          <p:cNvSpPr/>
          <p:nvPr userDrawn="1"/>
        </p:nvSpPr>
        <p:spPr>
          <a:xfrm>
            <a:off x="265523" y="848709"/>
            <a:ext cx="2670575" cy="405192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58" tIns="34289" rIns="68558" bIns="34289" rtlCol="0" anchor="ctr"/>
          <a:lstStyle/>
          <a:p>
            <a:pPr algn="ctr" defTabSz="685069"/>
            <a:endParaRPr lang="ko-KR" altLang="en-US" sz="1000">
              <a:solidFill>
                <a:prstClr val="white"/>
              </a:solidFill>
            </a:endParaRPr>
          </a:p>
        </p:txBody>
      </p:sp>
      <p:sp>
        <p:nvSpPr>
          <p:cNvPr id="4" name="Rounded Rectangle 3"/>
          <p:cNvSpPr/>
          <p:nvPr userDrawn="1"/>
        </p:nvSpPr>
        <p:spPr>
          <a:xfrm>
            <a:off x="398951" y="1010625"/>
            <a:ext cx="115401" cy="37614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8" tIns="34289" rIns="68558" bIns="34289" rtlCol="0" anchor="ctr"/>
          <a:lstStyle/>
          <a:p>
            <a:pPr algn="ctr" defTabSz="685069"/>
            <a:endParaRPr lang="ko-KR" altLang="en-US" sz="1000">
              <a:solidFill>
                <a:prstClr val="white"/>
              </a:solidFill>
            </a:endParaRPr>
          </a:p>
        </p:txBody>
      </p:sp>
      <p:sp>
        <p:nvSpPr>
          <p:cNvPr id="5" name="Half Frame 4"/>
          <p:cNvSpPr/>
          <p:nvPr userDrawn="1"/>
        </p:nvSpPr>
        <p:spPr>
          <a:xfrm rot="5400000">
            <a:off x="2292898" y="957491"/>
            <a:ext cx="514387" cy="51386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8" tIns="34289" rIns="68558" bIns="34289" rtlCol="0" anchor="ctr"/>
          <a:lstStyle/>
          <a:p>
            <a:pPr algn="ctr" defTabSz="685069"/>
            <a:endParaRPr lang="ko-KR" altLang="en-US" sz="1000">
              <a:solidFill>
                <a:prstClr val="black">
                  <a:lumMod val="85000"/>
                  <a:lumOff val="15000"/>
                </a:prstClr>
              </a:solidFill>
            </a:endParaRPr>
          </a:p>
        </p:txBody>
      </p:sp>
      <p:sp>
        <p:nvSpPr>
          <p:cNvPr id="58" name="TextBox 57"/>
          <p:cNvSpPr txBox="1"/>
          <p:nvPr userDrawn="1"/>
        </p:nvSpPr>
        <p:spPr>
          <a:xfrm>
            <a:off x="533778" y="1216369"/>
            <a:ext cx="1674186" cy="415497"/>
          </a:xfrm>
          <a:prstGeom prst="rect">
            <a:avLst/>
          </a:prstGeom>
          <a:noFill/>
        </p:spPr>
        <p:txBody>
          <a:bodyPr wrap="square" lIns="68558" tIns="34289" rIns="68558" bIns="34289" rtlCol="0" anchor="ctr">
            <a:spAutoFit/>
          </a:bodyPr>
          <a:lstStyle/>
          <a:p>
            <a:pPr defTabSz="685069"/>
            <a:r>
              <a:rPr lang="en-US" altLang="ko-KR" sz="1100" b="1" dirty="0">
                <a:solidFill>
                  <a:prstClr val="white"/>
                </a:solidFill>
                <a:cs typeface="Arial" panose="020B0604020202020204" pitchFamily="34" charset="0"/>
              </a:rPr>
              <a:t>You can Resize without losing quality</a:t>
            </a:r>
            <a:endParaRPr lang="ko-KR" altLang="en-US" sz="1100" b="1" dirty="0">
              <a:solidFill>
                <a:prstClr val="white"/>
              </a:solidFill>
              <a:cs typeface="Arial" panose="020B0604020202020204" pitchFamily="34" charset="0"/>
            </a:endParaRPr>
          </a:p>
        </p:txBody>
      </p:sp>
      <p:sp>
        <p:nvSpPr>
          <p:cNvPr id="59" name="TextBox 58"/>
          <p:cNvSpPr txBox="1"/>
          <p:nvPr userDrawn="1"/>
        </p:nvSpPr>
        <p:spPr>
          <a:xfrm>
            <a:off x="533778" y="1578287"/>
            <a:ext cx="1674186" cy="588621"/>
          </a:xfrm>
          <a:prstGeom prst="rect">
            <a:avLst/>
          </a:prstGeom>
          <a:noFill/>
        </p:spPr>
        <p:txBody>
          <a:bodyPr wrap="square" lIns="68558" tIns="34289" rIns="68558" bIns="34289" rtlCol="0" anchor="ctr">
            <a:spAutoFit/>
          </a:bodyPr>
          <a:lstStyle/>
          <a:p>
            <a:pPr defTabSz="685069"/>
            <a:r>
              <a:rPr lang="en-US" altLang="ko-KR" sz="1100" b="1" dirty="0">
                <a:solidFill>
                  <a:prstClr val="white"/>
                </a:solidFill>
                <a:cs typeface="Arial" panose="020B0604020202020204" pitchFamily="34" charset="0"/>
              </a:rPr>
              <a:t>You can Change Fill Color &amp;</a:t>
            </a:r>
          </a:p>
          <a:p>
            <a:pPr defTabSz="685069"/>
            <a:r>
              <a:rPr lang="en-US" altLang="ko-KR" sz="1100" b="1" dirty="0">
                <a:solidFill>
                  <a:prstClr val="white"/>
                </a:solidFill>
                <a:cs typeface="Arial" panose="020B0604020202020204" pitchFamily="34" charset="0"/>
              </a:rPr>
              <a:t>Line Color</a:t>
            </a:r>
            <a:endParaRPr lang="ko-KR" altLang="en-US" sz="1100" b="1" dirty="0">
              <a:solidFill>
                <a:prstClr val="white"/>
              </a:solidFill>
              <a:cs typeface="Arial" panose="020B0604020202020204" pitchFamily="34" charset="0"/>
            </a:endParaRPr>
          </a:p>
        </p:txBody>
      </p:sp>
      <p:sp>
        <p:nvSpPr>
          <p:cNvPr id="60" name="TextBox 59"/>
          <p:cNvSpPr txBox="1"/>
          <p:nvPr userDrawn="1"/>
        </p:nvSpPr>
        <p:spPr>
          <a:xfrm>
            <a:off x="540922" y="4350562"/>
            <a:ext cx="1674000" cy="242372"/>
          </a:xfrm>
          <a:prstGeom prst="rect">
            <a:avLst/>
          </a:prstGeom>
          <a:noFill/>
        </p:spPr>
        <p:txBody>
          <a:bodyPr wrap="square" lIns="68558" tIns="34289" rIns="68558" bIns="34289" rtlCol="0" anchor="ctr">
            <a:spAutoFit/>
          </a:bodyPr>
          <a:lstStyle/>
          <a:p>
            <a:pPr defTabSz="685069"/>
            <a:r>
              <a:rPr lang="en-US" altLang="ko-KR" sz="1100" dirty="0">
                <a:solidFill>
                  <a:prstClr val="white"/>
                </a:solidFill>
                <a:cs typeface="Arial" panose="020B0604020202020204" pitchFamily="34" charset="0"/>
              </a:rPr>
              <a:t>www.allppt.com</a:t>
            </a:r>
            <a:endParaRPr lang="ko-KR" altLang="en-US" sz="1100" dirty="0">
              <a:solidFill>
                <a:prstClr val="white"/>
              </a:solidFill>
              <a:cs typeface="Arial" panose="020B0604020202020204" pitchFamily="34" charset="0"/>
            </a:endParaRPr>
          </a:p>
        </p:txBody>
      </p:sp>
      <p:sp>
        <p:nvSpPr>
          <p:cNvPr id="61" name="TextBox 60"/>
          <p:cNvSpPr txBox="1"/>
          <p:nvPr userDrawn="1"/>
        </p:nvSpPr>
        <p:spPr>
          <a:xfrm>
            <a:off x="540922" y="3337744"/>
            <a:ext cx="2037972" cy="1038746"/>
          </a:xfrm>
          <a:prstGeom prst="rect">
            <a:avLst/>
          </a:prstGeom>
          <a:noFill/>
        </p:spPr>
        <p:txBody>
          <a:bodyPr wrap="square" lIns="68558" tIns="34289" rIns="68558" bIns="34289" rtlCol="0" anchor="ctr">
            <a:spAutoFit/>
          </a:bodyPr>
          <a:lstStyle/>
          <a:p>
            <a:pPr defTabSz="685069"/>
            <a:r>
              <a:rPr lang="en-US" altLang="ko-KR" sz="2100" b="1" dirty="0">
                <a:solidFill>
                  <a:prstClr val="white"/>
                </a:solidFill>
                <a:cs typeface="Arial" panose="020B0604020202020204" pitchFamily="34" charset="0"/>
              </a:rPr>
              <a:t>FREE </a:t>
            </a:r>
          </a:p>
          <a:p>
            <a:pPr defTabSz="685069"/>
            <a:r>
              <a:rPr lang="en-US" altLang="ko-KR" sz="2100" b="1" dirty="0">
                <a:solidFill>
                  <a:prstClr val="white"/>
                </a:solidFill>
                <a:cs typeface="Arial" panose="020B0604020202020204" pitchFamily="34" charset="0"/>
              </a:rPr>
              <a:t>PPT TEMPLATES</a:t>
            </a:r>
          </a:p>
        </p:txBody>
      </p:sp>
    </p:spTree>
    <p:extLst>
      <p:ext uri="{BB962C8B-B14F-4D97-AF65-F5344CB8AC3E}">
        <p14:creationId xmlns:p14="http://schemas.microsoft.com/office/powerpoint/2010/main" val="148994399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24_Images &amp; Contents">
    <p:spTree>
      <p:nvGrpSpPr>
        <p:cNvPr id="1" name=""/>
        <p:cNvGrpSpPr/>
        <p:nvPr/>
      </p:nvGrpSpPr>
      <p:grpSpPr>
        <a:xfrm>
          <a:off x="0" y="0"/>
          <a:ext cx="0" cy="0"/>
          <a:chOff x="0" y="0"/>
          <a:chExt cx="0" cy="0"/>
        </a:xfrm>
      </p:grpSpPr>
      <p:sp>
        <p:nvSpPr>
          <p:cNvPr id="12" name="그림 개체 틀 11"/>
          <p:cNvSpPr>
            <a:spLocks noGrp="1"/>
          </p:cNvSpPr>
          <p:nvPr>
            <p:ph type="pic" sz="quarter" idx="10" hasCustomPrompt="1"/>
          </p:nvPr>
        </p:nvSpPr>
        <p:spPr>
          <a:xfrm>
            <a:off x="18" y="0"/>
            <a:ext cx="5922169" cy="5143500"/>
          </a:xfrm>
          <a:custGeom>
            <a:avLst/>
            <a:gdLst>
              <a:gd name="connsiteX0" fmla="*/ 6193612 w 7896225"/>
              <a:gd name="connsiteY0" fmla="*/ 0 h 6858000"/>
              <a:gd name="connsiteX1" fmla="*/ 7896225 w 7896225"/>
              <a:gd name="connsiteY1" fmla="*/ 0 h 6858000"/>
              <a:gd name="connsiteX2" fmla="*/ 4598214 w 7896225"/>
              <a:gd name="connsiteY2" fmla="*/ 6858000 h 6858000"/>
              <a:gd name="connsiteX3" fmla="*/ 2895600 w 7896225"/>
              <a:gd name="connsiteY3" fmla="*/ 6858000 h 6858000"/>
              <a:gd name="connsiteX4" fmla="*/ 4383861 w 7896225"/>
              <a:gd name="connsiteY4" fmla="*/ 0 h 6858000"/>
              <a:gd name="connsiteX5" fmla="*/ 6086474 w 7896225"/>
              <a:gd name="connsiteY5" fmla="*/ 0 h 6858000"/>
              <a:gd name="connsiteX6" fmla="*/ 2788462 w 7896225"/>
              <a:gd name="connsiteY6" fmla="*/ 6858000 h 6858000"/>
              <a:gd name="connsiteX7" fmla="*/ 1085849 w 7896225"/>
              <a:gd name="connsiteY7" fmla="*/ 6858000 h 6858000"/>
              <a:gd name="connsiteX8" fmla="*/ 2574110 w 7896225"/>
              <a:gd name="connsiteY8" fmla="*/ 0 h 6858000"/>
              <a:gd name="connsiteX9" fmla="*/ 4276723 w 7896225"/>
              <a:gd name="connsiteY9" fmla="*/ 0 h 6858000"/>
              <a:gd name="connsiteX10" fmla="*/ 978711 w 7896225"/>
              <a:gd name="connsiteY10" fmla="*/ 6858000 h 6858000"/>
              <a:gd name="connsiteX11" fmla="*/ 0 w 7896225"/>
              <a:gd name="connsiteY11" fmla="*/ 6858000 h 6858000"/>
              <a:gd name="connsiteX12" fmla="*/ 0 w 7896225"/>
              <a:gd name="connsiteY12" fmla="*/ 5352694 h 6858000"/>
              <a:gd name="connsiteX13" fmla="*/ 764359 w 7896225"/>
              <a:gd name="connsiteY13" fmla="*/ 0 h 6858000"/>
              <a:gd name="connsiteX14" fmla="*/ 2466972 w 7896225"/>
              <a:gd name="connsiteY14" fmla="*/ 0 h 6858000"/>
              <a:gd name="connsiteX15" fmla="*/ 0 w 7896225"/>
              <a:gd name="connsiteY15" fmla="*/ 5129907 h 6858000"/>
              <a:gd name="connsiteX16" fmla="*/ 0 w 7896225"/>
              <a:gd name="connsiteY16" fmla="*/ 15894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96225" h="6858000">
                <a:moveTo>
                  <a:pt x="6193612" y="0"/>
                </a:moveTo>
                <a:lnTo>
                  <a:pt x="7896225" y="0"/>
                </a:lnTo>
                <a:lnTo>
                  <a:pt x="4598214" y="6858000"/>
                </a:lnTo>
                <a:lnTo>
                  <a:pt x="2895600" y="6858000"/>
                </a:lnTo>
                <a:close/>
                <a:moveTo>
                  <a:pt x="4383861" y="0"/>
                </a:moveTo>
                <a:lnTo>
                  <a:pt x="6086474" y="0"/>
                </a:lnTo>
                <a:lnTo>
                  <a:pt x="2788462" y="6858000"/>
                </a:lnTo>
                <a:lnTo>
                  <a:pt x="1085849" y="6858000"/>
                </a:lnTo>
                <a:close/>
                <a:moveTo>
                  <a:pt x="2574110" y="0"/>
                </a:moveTo>
                <a:lnTo>
                  <a:pt x="4276723" y="0"/>
                </a:lnTo>
                <a:lnTo>
                  <a:pt x="978711" y="6858000"/>
                </a:lnTo>
                <a:lnTo>
                  <a:pt x="0" y="6858000"/>
                </a:lnTo>
                <a:lnTo>
                  <a:pt x="0" y="5352694"/>
                </a:lnTo>
                <a:close/>
                <a:moveTo>
                  <a:pt x="764359" y="0"/>
                </a:moveTo>
                <a:lnTo>
                  <a:pt x="2466972" y="0"/>
                </a:lnTo>
                <a:lnTo>
                  <a:pt x="0" y="5129907"/>
                </a:lnTo>
                <a:lnTo>
                  <a:pt x="0" y="1589435"/>
                </a:lnTo>
                <a:close/>
              </a:path>
            </a:pathLst>
          </a:custGeom>
          <a:solidFill>
            <a:schemeClr val="bg1">
              <a:lumMod val="95000"/>
            </a:schemeClr>
          </a:solidFill>
          <a:effectLst/>
        </p:spPr>
        <p:txBody>
          <a:bodyPr wrap="square" lIns="68558" tIns="34289" rIns="68558" bIns="34289" anchor="ctr">
            <a:noAutofit/>
          </a:bodyPr>
          <a:lstStyle>
            <a:lvl1pPr marL="0" marR="0" indent="0" algn="ctr" defTabSz="685545"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73123449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20_Images &amp; Contents">
    <p:spTree>
      <p:nvGrpSpPr>
        <p:cNvPr id="1" name=""/>
        <p:cNvGrpSpPr/>
        <p:nvPr/>
      </p:nvGrpSpPr>
      <p:grpSpPr>
        <a:xfrm>
          <a:off x="0" y="0"/>
          <a:ext cx="0" cy="0"/>
          <a:chOff x="0" y="0"/>
          <a:chExt cx="0" cy="0"/>
        </a:xfrm>
      </p:grpSpPr>
      <p:sp>
        <p:nvSpPr>
          <p:cNvPr id="8" name="그림 개체 틀 3"/>
          <p:cNvSpPr>
            <a:spLocks noGrp="1"/>
          </p:cNvSpPr>
          <p:nvPr>
            <p:ph type="pic" sz="quarter" idx="10" hasCustomPrompt="1"/>
          </p:nvPr>
        </p:nvSpPr>
        <p:spPr>
          <a:xfrm>
            <a:off x="1137909" y="320774"/>
            <a:ext cx="2700000" cy="2700000"/>
          </a:xfrm>
          <a:prstGeom prst="diamond">
            <a:avLst/>
          </a:prstGeom>
          <a:solidFill>
            <a:schemeClr val="bg1">
              <a:lumMod val="95000"/>
            </a:schemeClr>
          </a:solidFill>
          <a:ln w="76200">
            <a:solidFill>
              <a:schemeClr val="bg1"/>
            </a:solidFill>
          </a:ln>
          <a:effectLst/>
        </p:spPr>
        <p:txBody>
          <a:bodyPr wrap="square" lIns="68558" tIns="34289" rIns="68558" bIns="34289" anchor="ctr">
            <a:noAutofit/>
          </a:bodyPr>
          <a:lstStyle>
            <a:lvl1pPr marL="0" marR="0" indent="0" algn="ctr" defTabSz="685545"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9" name="그림 개체 틀 3"/>
          <p:cNvSpPr>
            <a:spLocks noGrp="1"/>
          </p:cNvSpPr>
          <p:nvPr>
            <p:ph type="pic" sz="quarter" idx="11" hasCustomPrompt="1"/>
          </p:nvPr>
        </p:nvSpPr>
        <p:spPr>
          <a:xfrm>
            <a:off x="1465208" y="2127776"/>
            <a:ext cx="2700000" cy="2700000"/>
          </a:xfrm>
          <a:prstGeom prst="diamond">
            <a:avLst/>
          </a:prstGeom>
          <a:solidFill>
            <a:schemeClr val="bg1">
              <a:lumMod val="95000"/>
            </a:schemeClr>
          </a:solidFill>
          <a:ln w="76200">
            <a:solidFill>
              <a:schemeClr val="bg1"/>
            </a:solidFill>
          </a:ln>
          <a:effectLst/>
        </p:spPr>
        <p:txBody>
          <a:bodyPr wrap="square" lIns="68558" tIns="34289" rIns="68558" bIns="34289" anchor="ctr">
            <a:noAutofit/>
          </a:bodyPr>
          <a:lstStyle>
            <a:lvl1pPr marL="0" marR="0" indent="0" algn="ctr" defTabSz="685545"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
        <p:nvSpPr>
          <p:cNvPr id="11" name="그림 개체 틀 3"/>
          <p:cNvSpPr>
            <a:spLocks noGrp="1"/>
          </p:cNvSpPr>
          <p:nvPr>
            <p:ph type="pic" sz="quarter" idx="12" hasCustomPrompt="1"/>
          </p:nvPr>
        </p:nvSpPr>
        <p:spPr>
          <a:xfrm>
            <a:off x="3305643" y="1688563"/>
            <a:ext cx="1485000" cy="1485000"/>
          </a:xfrm>
          <a:prstGeom prst="diamond">
            <a:avLst/>
          </a:prstGeom>
          <a:solidFill>
            <a:schemeClr val="bg1">
              <a:lumMod val="95000"/>
            </a:schemeClr>
          </a:solidFill>
          <a:effectLst/>
        </p:spPr>
        <p:txBody>
          <a:bodyPr wrap="square" lIns="68558" tIns="34289" rIns="68558" bIns="34289" anchor="ctr">
            <a:noAutofit/>
          </a:bodyPr>
          <a:lstStyle>
            <a:lvl1pPr marL="0" marR="0" indent="0" algn="ctr" defTabSz="685545"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12" name="그림 개체 틀 3"/>
          <p:cNvSpPr>
            <a:spLocks noGrp="1"/>
          </p:cNvSpPr>
          <p:nvPr>
            <p:ph type="pic" sz="quarter" idx="13" hasCustomPrompt="1"/>
          </p:nvPr>
        </p:nvSpPr>
        <p:spPr>
          <a:xfrm>
            <a:off x="477078" y="2007685"/>
            <a:ext cx="1485000" cy="1485000"/>
          </a:xfrm>
          <a:prstGeom prst="diamond">
            <a:avLst/>
          </a:prstGeom>
          <a:solidFill>
            <a:schemeClr val="bg1">
              <a:lumMod val="95000"/>
            </a:schemeClr>
          </a:solidFill>
          <a:effectLst/>
        </p:spPr>
        <p:txBody>
          <a:bodyPr wrap="square" lIns="68558" tIns="34289" rIns="68558" bIns="34289" anchor="ctr">
            <a:noAutofit/>
          </a:bodyPr>
          <a:lstStyle>
            <a:lvl1pPr marL="0" marR="0" indent="0" algn="ctr" defTabSz="685545"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Tree>
    <p:extLst>
      <p:ext uri="{BB962C8B-B14F-4D97-AF65-F5344CB8AC3E}">
        <p14:creationId xmlns:p14="http://schemas.microsoft.com/office/powerpoint/2010/main" val="93432553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5_Images &amp; Contents">
    <p:spTree>
      <p:nvGrpSpPr>
        <p:cNvPr id="1" name=""/>
        <p:cNvGrpSpPr/>
        <p:nvPr/>
      </p:nvGrpSpPr>
      <p:grpSpPr>
        <a:xfrm>
          <a:off x="0" y="0"/>
          <a:ext cx="0" cy="0"/>
          <a:chOff x="0" y="0"/>
          <a:chExt cx="0" cy="0"/>
        </a:xfrm>
      </p:grpSpPr>
      <p:sp>
        <p:nvSpPr>
          <p:cNvPr id="10" name="그림 개체 틀 9"/>
          <p:cNvSpPr>
            <a:spLocks noGrp="1"/>
          </p:cNvSpPr>
          <p:nvPr>
            <p:ph type="pic" sz="quarter" idx="10" hasCustomPrompt="1"/>
          </p:nvPr>
        </p:nvSpPr>
        <p:spPr>
          <a:xfrm>
            <a:off x="282724" y="315323"/>
            <a:ext cx="5024504" cy="4383108"/>
          </a:xfrm>
          <a:custGeom>
            <a:avLst/>
            <a:gdLst>
              <a:gd name="connsiteX0" fmla="*/ 6255989 w 6364927"/>
              <a:gd name="connsiteY0" fmla="*/ 5288703 h 5552421"/>
              <a:gd name="connsiteX1" fmla="*/ 6256633 w 6364927"/>
              <a:gd name="connsiteY1" fmla="*/ 5289197 h 5552421"/>
              <a:gd name="connsiteX2" fmla="*/ 6273669 w 6364927"/>
              <a:gd name="connsiteY2" fmla="*/ 5302275 h 5552421"/>
              <a:gd name="connsiteX3" fmla="*/ 6338341 w 6364927"/>
              <a:gd name="connsiteY3" fmla="*/ 5305638 h 5552421"/>
              <a:gd name="connsiteX4" fmla="*/ 6353495 w 6364927"/>
              <a:gd name="connsiteY4" fmla="*/ 5296297 h 5552421"/>
              <a:gd name="connsiteX5" fmla="*/ 6364927 w 6364927"/>
              <a:gd name="connsiteY5" fmla="*/ 5316029 h 5552421"/>
              <a:gd name="connsiteX6" fmla="*/ 6361174 w 6364927"/>
              <a:gd name="connsiteY6" fmla="*/ 5318389 h 5552421"/>
              <a:gd name="connsiteX7" fmla="*/ 6311999 w 6364927"/>
              <a:gd name="connsiteY7" fmla="*/ 5363376 h 5552421"/>
              <a:gd name="connsiteX8" fmla="*/ 6278329 w 6364927"/>
              <a:gd name="connsiteY8" fmla="*/ 5408157 h 5552421"/>
              <a:gd name="connsiteX9" fmla="*/ 6275149 w 6364927"/>
              <a:gd name="connsiteY9" fmla="*/ 5406491 h 5552421"/>
              <a:gd name="connsiteX10" fmla="*/ 6228626 w 6364927"/>
              <a:gd name="connsiteY10" fmla="*/ 5438500 h 5552421"/>
              <a:gd name="connsiteX11" fmla="*/ 6193338 w 6364927"/>
              <a:gd name="connsiteY11" fmla="*/ 5476400 h 5552421"/>
              <a:gd name="connsiteX12" fmla="*/ 6184516 w 6364927"/>
              <a:gd name="connsiteY12" fmla="*/ 5427640 h 5552421"/>
              <a:gd name="connsiteX13" fmla="*/ 6241860 w 6364927"/>
              <a:gd name="connsiteY13" fmla="*/ 5319261 h 5552421"/>
              <a:gd name="connsiteX14" fmla="*/ 6256196 w 6364927"/>
              <a:gd name="connsiteY14" fmla="*/ 5289451 h 5552421"/>
              <a:gd name="connsiteX15" fmla="*/ 2968165 w 6364927"/>
              <a:gd name="connsiteY15" fmla="*/ 245883 h 5552421"/>
              <a:gd name="connsiteX16" fmla="*/ 2986957 w 6364927"/>
              <a:gd name="connsiteY16" fmla="*/ 259205 h 5552421"/>
              <a:gd name="connsiteX17" fmla="*/ 3033442 w 6364927"/>
              <a:gd name="connsiteY17" fmla="*/ 283914 h 5552421"/>
              <a:gd name="connsiteX18" fmla="*/ 2956404 w 6364927"/>
              <a:gd name="connsiteY18" fmla="*/ 411016 h 5552421"/>
              <a:gd name="connsiteX19" fmla="*/ 3117671 w 6364927"/>
              <a:gd name="connsiteY19" fmla="*/ 343228 h 5552421"/>
              <a:gd name="connsiteX20" fmla="*/ 3210547 w 6364927"/>
              <a:gd name="connsiteY20" fmla="*/ 330280 h 5552421"/>
              <a:gd name="connsiteX21" fmla="*/ 3243292 w 6364927"/>
              <a:gd name="connsiteY21" fmla="*/ 397967 h 5552421"/>
              <a:gd name="connsiteX22" fmla="*/ 3193322 w 6364927"/>
              <a:gd name="connsiteY22" fmla="*/ 452344 h 5552421"/>
              <a:gd name="connsiteX23" fmla="*/ 3176728 w 6364927"/>
              <a:gd name="connsiteY23" fmla="*/ 467036 h 5552421"/>
              <a:gd name="connsiteX24" fmla="*/ 3081773 w 6364927"/>
              <a:gd name="connsiteY24" fmla="*/ 562716 h 5552421"/>
              <a:gd name="connsiteX25" fmla="*/ 3134961 w 6364927"/>
              <a:gd name="connsiteY25" fmla="*/ 644059 h 5552421"/>
              <a:gd name="connsiteX26" fmla="*/ 3233513 w 6364927"/>
              <a:gd name="connsiteY26" fmla="*/ 673688 h 5552421"/>
              <a:gd name="connsiteX27" fmla="*/ 3288282 w 6364927"/>
              <a:gd name="connsiteY27" fmla="*/ 724562 h 5552421"/>
              <a:gd name="connsiteX28" fmla="*/ 3337558 w 6364927"/>
              <a:gd name="connsiteY28" fmla="*/ 864218 h 5552421"/>
              <a:gd name="connsiteX29" fmla="*/ 3337370 w 6364927"/>
              <a:gd name="connsiteY29" fmla="*/ 874518 h 5552421"/>
              <a:gd name="connsiteX30" fmla="*/ 3344120 w 6364927"/>
              <a:gd name="connsiteY30" fmla="*/ 962335 h 5552421"/>
              <a:gd name="connsiteX31" fmla="*/ 3319577 w 6364927"/>
              <a:gd name="connsiteY31" fmla="*/ 1017294 h 5552421"/>
              <a:gd name="connsiteX32" fmla="*/ 3288347 w 6364927"/>
              <a:gd name="connsiteY32" fmla="*/ 1147458 h 5552421"/>
              <a:gd name="connsiteX33" fmla="*/ 3305699 w 6364927"/>
              <a:gd name="connsiteY33" fmla="*/ 1209780 h 5552421"/>
              <a:gd name="connsiteX34" fmla="*/ 3348793 w 6364927"/>
              <a:gd name="connsiteY34" fmla="*/ 1240909 h 5552421"/>
              <a:gd name="connsiteX35" fmla="*/ 3443497 w 6364927"/>
              <a:gd name="connsiteY35" fmla="*/ 1242190 h 5552421"/>
              <a:gd name="connsiteX36" fmla="*/ 3517378 w 6364927"/>
              <a:gd name="connsiteY36" fmla="*/ 1240227 h 5552421"/>
              <a:gd name="connsiteX37" fmla="*/ 3646343 w 6364927"/>
              <a:gd name="connsiteY37" fmla="*/ 1257363 h 5552421"/>
              <a:gd name="connsiteX38" fmla="*/ 3673411 w 6364927"/>
              <a:gd name="connsiteY38" fmla="*/ 1282474 h 5552421"/>
              <a:gd name="connsiteX39" fmla="*/ 3675051 w 6364927"/>
              <a:gd name="connsiteY39" fmla="*/ 1307003 h 5552421"/>
              <a:gd name="connsiteX40" fmla="*/ 3740667 w 6364927"/>
              <a:gd name="connsiteY40" fmla="*/ 1269055 h 5552421"/>
              <a:gd name="connsiteX41" fmla="*/ 3665336 w 6364927"/>
              <a:gd name="connsiteY41" fmla="*/ 1344214 h 5552421"/>
              <a:gd name="connsiteX42" fmla="*/ 3620350 w 6364927"/>
              <a:gd name="connsiteY42" fmla="*/ 1385517 h 5552421"/>
              <a:gd name="connsiteX43" fmla="*/ 3642434 w 6364927"/>
              <a:gd name="connsiteY43" fmla="*/ 1423702 h 5552421"/>
              <a:gd name="connsiteX44" fmla="*/ 3770892 w 6364927"/>
              <a:gd name="connsiteY44" fmla="*/ 1472724 h 5552421"/>
              <a:gd name="connsiteX45" fmla="*/ 3684074 w 6364927"/>
              <a:gd name="connsiteY45" fmla="*/ 1517837 h 5552421"/>
              <a:gd name="connsiteX46" fmla="*/ 3736569 w 6364927"/>
              <a:gd name="connsiteY46" fmla="*/ 1543530 h 5552421"/>
              <a:gd name="connsiteX47" fmla="*/ 3651203 w 6364927"/>
              <a:gd name="connsiteY47" fmla="*/ 1623473 h 5552421"/>
              <a:gd name="connsiteX48" fmla="*/ 3629816 w 6364927"/>
              <a:gd name="connsiteY48" fmla="*/ 1651128 h 5552421"/>
              <a:gd name="connsiteX49" fmla="*/ 3661868 w 6364927"/>
              <a:gd name="connsiteY49" fmla="*/ 1663165 h 5552421"/>
              <a:gd name="connsiteX50" fmla="*/ 3751776 w 6364927"/>
              <a:gd name="connsiteY50" fmla="*/ 1667219 h 5552421"/>
              <a:gd name="connsiteX51" fmla="*/ 3687612 w 6364927"/>
              <a:gd name="connsiteY51" fmla="*/ 1739996 h 5552421"/>
              <a:gd name="connsiteX52" fmla="*/ 3762629 w 6364927"/>
              <a:gd name="connsiteY52" fmla="*/ 1696612 h 5552421"/>
              <a:gd name="connsiteX53" fmla="*/ 3840927 w 6364927"/>
              <a:gd name="connsiteY53" fmla="*/ 1702285 h 5552421"/>
              <a:gd name="connsiteX54" fmla="*/ 3842380 w 6364927"/>
              <a:gd name="connsiteY54" fmla="*/ 1737114 h 5552421"/>
              <a:gd name="connsiteX55" fmla="*/ 3909639 w 6364927"/>
              <a:gd name="connsiteY55" fmla="*/ 1831721 h 5552421"/>
              <a:gd name="connsiteX56" fmla="*/ 3790897 w 6364927"/>
              <a:gd name="connsiteY56" fmla="*/ 1951348 h 5552421"/>
              <a:gd name="connsiteX57" fmla="*/ 3906107 w 6364927"/>
              <a:gd name="connsiteY57" fmla="*/ 1879624 h 5552421"/>
              <a:gd name="connsiteX58" fmla="*/ 4018349 w 6364927"/>
              <a:gd name="connsiteY58" fmla="*/ 1824902 h 5552421"/>
              <a:gd name="connsiteX59" fmla="*/ 4064218 w 6364927"/>
              <a:gd name="connsiteY59" fmla="*/ 1839139 h 5552421"/>
              <a:gd name="connsiteX60" fmla="*/ 4033239 w 6364927"/>
              <a:gd name="connsiteY60" fmla="*/ 1872342 h 5552421"/>
              <a:gd name="connsiteX61" fmla="*/ 3911028 w 6364927"/>
              <a:gd name="connsiteY61" fmla="*/ 1953211 h 5552421"/>
              <a:gd name="connsiteX62" fmla="*/ 4052546 w 6364927"/>
              <a:gd name="connsiteY62" fmla="*/ 1927419 h 5552421"/>
              <a:gd name="connsiteX63" fmla="*/ 4093811 w 6364927"/>
              <a:gd name="connsiteY63" fmla="*/ 1944319 h 5552421"/>
              <a:gd name="connsiteX64" fmla="*/ 4069456 w 6364927"/>
              <a:gd name="connsiteY64" fmla="*/ 1988976 h 5552421"/>
              <a:gd name="connsiteX65" fmla="*/ 4032420 w 6364927"/>
              <a:gd name="connsiteY65" fmla="*/ 1990014 h 5552421"/>
              <a:gd name="connsiteX66" fmla="*/ 4004597 w 6364927"/>
              <a:gd name="connsiteY66" fmla="*/ 1995914 h 5552421"/>
              <a:gd name="connsiteX67" fmla="*/ 3875381 w 6364927"/>
              <a:gd name="connsiteY67" fmla="*/ 2075738 h 5552421"/>
              <a:gd name="connsiteX68" fmla="*/ 3879798 w 6364927"/>
              <a:gd name="connsiteY68" fmla="*/ 2083375 h 5552421"/>
              <a:gd name="connsiteX69" fmla="*/ 3904845 w 6364927"/>
              <a:gd name="connsiteY69" fmla="*/ 2094368 h 5552421"/>
              <a:gd name="connsiteX70" fmla="*/ 4068638 w 6364927"/>
              <a:gd name="connsiteY70" fmla="*/ 2106649 h 5552421"/>
              <a:gd name="connsiteX71" fmla="*/ 4112675 w 6364927"/>
              <a:gd name="connsiteY71" fmla="*/ 2096467 h 5552421"/>
              <a:gd name="connsiteX72" fmla="*/ 4070278 w 6364927"/>
              <a:gd name="connsiteY72" fmla="*/ 2131178 h 5552421"/>
              <a:gd name="connsiteX73" fmla="*/ 4041887 w 6364927"/>
              <a:gd name="connsiteY73" fmla="*/ 2157789 h 5552421"/>
              <a:gd name="connsiteX74" fmla="*/ 4079365 w 6364927"/>
              <a:gd name="connsiteY74" fmla="*/ 2157515 h 5552421"/>
              <a:gd name="connsiteX75" fmla="*/ 4186622 w 6364927"/>
              <a:gd name="connsiteY75" fmla="*/ 2115868 h 5552421"/>
              <a:gd name="connsiteX76" fmla="*/ 4265300 w 6364927"/>
              <a:gd name="connsiteY76" fmla="*/ 2111130 h 5552421"/>
              <a:gd name="connsiteX77" fmla="*/ 4224164 w 6364927"/>
              <a:gd name="connsiteY77" fmla="*/ 2180781 h 5552421"/>
              <a:gd name="connsiteX78" fmla="*/ 4219367 w 6364927"/>
              <a:gd name="connsiteY78" fmla="*/ 2183555 h 5552421"/>
              <a:gd name="connsiteX79" fmla="*/ 4269654 w 6364927"/>
              <a:gd name="connsiteY79" fmla="*/ 2205428 h 5552421"/>
              <a:gd name="connsiteX80" fmla="*/ 4323981 w 6364927"/>
              <a:gd name="connsiteY80" fmla="*/ 2255539 h 5552421"/>
              <a:gd name="connsiteX81" fmla="*/ 4348837 w 6364927"/>
              <a:gd name="connsiteY81" fmla="*/ 2266642 h 5552421"/>
              <a:gd name="connsiteX82" fmla="*/ 4322466 w 6364927"/>
              <a:gd name="connsiteY82" fmla="*/ 2307371 h 5552421"/>
              <a:gd name="connsiteX83" fmla="*/ 4198046 w 6364927"/>
              <a:gd name="connsiteY83" fmla="*/ 2384422 h 5552421"/>
              <a:gd name="connsiteX84" fmla="*/ 4296787 w 6364927"/>
              <a:gd name="connsiteY84" fmla="*/ 2403751 h 5552421"/>
              <a:gd name="connsiteX85" fmla="*/ 4348397 w 6364927"/>
              <a:gd name="connsiteY85" fmla="*/ 2373903 h 5552421"/>
              <a:gd name="connsiteX86" fmla="*/ 4335276 w 6364927"/>
              <a:gd name="connsiteY86" fmla="*/ 2437543 h 5552421"/>
              <a:gd name="connsiteX87" fmla="*/ 4338365 w 6364927"/>
              <a:gd name="connsiteY87" fmla="*/ 2486712 h 5552421"/>
              <a:gd name="connsiteX88" fmla="*/ 4316285 w 6364927"/>
              <a:gd name="connsiteY88" fmla="*/ 2556552 h 5552421"/>
              <a:gd name="connsiteX89" fmla="*/ 4240888 w 6364927"/>
              <a:gd name="connsiteY89" fmla="*/ 2610348 h 5552421"/>
              <a:gd name="connsiteX90" fmla="*/ 4427203 w 6364927"/>
              <a:gd name="connsiteY90" fmla="*/ 2553552 h 5552421"/>
              <a:gd name="connsiteX91" fmla="*/ 4235652 w 6364927"/>
              <a:gd name="connsiteY91" fmla="*/ 2720383 h 5552421"/>
              <a:gd name="connsiteX92" fmla="*/ 4279690 w 6364927"/>
              <a:gd name="connsiteY92" fmla="*/ 2710202 h 5552421"/>
              <a:gd name="connsiteX93" fmla="*/ 4367076 w 6364927"/>
              <a:gd name="connsiteY93" fmla="*/ 2644377 h 5552421"/>
              <a:gd name="connsiteX94" fmla="*/ 4442978 w 6364927"/>
              <a:gd name="connsiteY94" fmla="*/ 2656531 h 5552421"/>
              <a:gd name="connsiteX95" fmla="*/ 4486072 w 6364927"/>
              <a:gd name="connsiteY95" fmla="*/ 2687661 h 5552421"/>
              <a:gd name="connsiteX96" fmla="*/ 4601407 w 6364927"/>
              <a:gd name="connsiteY96" fmla="*/ 2692297 h 5552421"/>
              <a:gd name="connsiteX97" fmla="*/ 4593078 w 6364927"/>
              <a:gd name="connsiteY97" fmla="*/ 2742974 h 5552421"/>
              <a:gd name="connsiteX98" fmla="*/ 4656110 w 6364927"/>
              <a:gd name="connsiteY98" fmla="*/ 2721807 h 5552421"/>
              <a:gd name="connsiteX99" fmla="*/ 4765007 w 6364927"/>
              <a:gd name="connsiteY99" fmla="*/ 2704689 h 5552421"/>
              <a:gd name="connsiteX100" fmla="*/ 4722358 w 6364927"/>
              <a:gd name="connsiteY100" fmla="*/ 2782348 h 5552421"/>
              <a:gd name="connsiteX101" fmla="*/ 4734472 w 6364927"/>
              <a:gd name="connsiteY101" fmla="*/ 2846680 h 5552421"/>
              <a:gd name="connsiteX102" fmla="*/ 4642861 w 6364927"/>
              <a:gd name="connsiteY102" fmla="*/ 2904758 h 5552421"/>
              <a:gd name="connsiteX103" fmla="*/ 4895489 w 6364927"/>
              <a:gd name="connsiteY103" fmla="*/ 2875854 h 5552421"/>
              <a:gd name="connsiteX104" fmla="*/ 4870946 w 6364927"/>
              <a:gd name="connsiteY104" fmla="*/ 2930812 h 5552421"/>
              <a:gd name="connsiteX105" fmla="*/ 4945776 w 6364927"/>
              <a:gd name="connsiteY105" fmla="*/ 2889685 h 5552421"/>
              <a:gd name="connsiteX106" fmla="*/ 4957035 w 6364927"/>
              <a:gd name="connsiteY106" fmla="*/ 2885934 h 5552421"/>
              <a:gd name="connsiteX107" fmla="*/ 4964182 w 6364927"/>
              <a:gd name="connsiteY107" fmla="*/ 2898270 h 5552421"/>
              <a:gd name="connsiteX108" fmla="*/ 4907974 w 6364927"/>
              <a:gd name="connsiteY108" fmla="*/ 2974446 h 5552421"/>
              <a:gd name="connsiteX109" fmla="*/ 4668984 w 6364927"/>
              <a:gd name="connsiteY109" fmla="*/ 3220863 h 5552421"/>
              <a:gd name="connsiteX110" fmla="*/ 4879147 w 6364927"/>
              <a:gd name="connsiteY110" fmla="*/ 3151294 h 5552421"/>
              <a:gd name="connsiteX111" fmla="*/ 4780915 w 6364927"/>
              <a:gd name="connsiteY111" fmla="*/ 3208104 h 5552421"/>
              <a:gd name="connsiteX112" fmla="*/ 4702550 w 6364927"/>
              <a:gd name="connsiteY112" fmla="*/ 3278903 h 5552421"/>
              <a:gd name="connsiteX113" fmla="*/ 4794858 w 6364927"/>
              <a:gd name="connsiteY113" fmla="*/ 3286666 h 5552421"/>
              <a:gd name="connsiteX114" fmla="*/ 4897827 w 6364927"/>
              <a:gd name="connsiteY114" fmla="*/ 3323931 h 5552421"/>
              <a:gd name="connsiteX115" fmla="*/ 4935244 w 6364927"/>
              <a:gd name="connsiteY115" fmla="*/ 3312484 h 5552421"/>
              <a:gd name="connsiteX116" fmla="*/ 5037705 w 6364927"/>
              <a:gd name="connsiteY116" fmla="*/ 3273610 h 5552421"/>
              <a:gd name="connsiteX117" fmla="*/ 4984959 w 6364927"/>
              <a:gd name="connsiteY117" fmla="*/ 3344879 h 5552421"/>
              <a:gd name="connsiteX118" fmla="*/ 5010891 w 6364927"/>
              <a:gd name="connsiteY118" fmla="*/ 3411411 h 5552421"/>
              <a:gd name="connsiteX119" fmla="*/ 5110896 w 6364927"/>
              <a:gd name="connsiteY119" fmla="*/ 3475869 h 5552421"/>
              <a:gd name="connsiteX120" fmla="*/ 5224781 w 6364927"/>
              <a:gd name="connsiteY120" fmla="*/ 3553701 h 5552421"/>
              <a:gd name="connsiteX121" fmla="*/ 5245412 w 6364927"/>
              <a:gd name="connsiteY121" fmla="*/ 3557057 h 5552421"/>
              <a:gd name="connsiteX122" fmla="*/ 5240051 w 6364927"/>
              <a:gd name="connsiteY122" fmla="*/ 3590730 h 5552421"/>
              <a:gd name="connsiteX123" fmla="*/ 5244468 w 6364927"/>
              <a:gd name="connsiteY123" fmla="*/ 3598367 h 5552421"/>
              <a:gd name="connsiteX124" fmla="*/ 5258285 w 6364927"/>
              <a:gd name="connsiteY124" fmla="*/ 3600567 h 5552421"/>
              <a:gd name="connsiteX125" fmla="*/ 5260494 w 6364927"/>
              <a:gd name="connsiteY125" fmla="*/ 3604385 h 5552421"/>
              <a:gd name="connsiteX126" fmla="*/ 5130898 w 6364927"/>
              <a:gd name="connsiteY126" fmla="*/ 3694621 h 5552421"/>
              <a:gd name="connsiteX127" fmla="*/ 5164591 w 6364927"/>
              <a:gd name="connsiteY127" fmla="*/ 3731187 h 5552421"/>
              <a:gd name="connsiteX128" fmla="*/ 5202892 w 6364927"/>
              <a:gd name="connsiteY128" fmla="*/ 3775279 h 5552421"/>
              <a:gd name="connsiteX129" fmla="*/ 5301253 w 6364927"/>
              <a:gd name="connsiteY129" fmla="*/ 3805019 h 5552421"/>
              <a:gd name="connsiteX130" fmla="*/ 5305670 w 6364927"/>
              <a:gd name="connsiteY130" fmla="*/ 3812656 h 5552421"/>
              <a:gd name="connsiteX131" fmla="*/ 5311159 w 6364927"/>
              <a:gd name="connsiteY131" fmla="*/ 3865533 h 5552421"/>
              <a:gd name="connsiteX132" fmla="*/ 5308444 w 6364927"/>
              <a:gd name="connsiteY132" fmla="*/ 3893599 h 5552421"/>
              <a:gd name="connsiteX133" fmla="*/ 5303589 w 6364927"/>
              <a:gd name="connsiteY133" fmla="*/ 3993223 h 5552421"/>
              <a:gd name="connsiteX134" fmla="*/ 5422835 w 6364927"/>
              <a:gd name="connsiteY134" fmla="*/ 3939547 h 5552421"/>
              <a:gd name="connsiteX135" fmla="*/ 5391605 w 6364927"/>
              <a:gd name="connsiteY135" fmla="*/ 4069711 h 5552421"/>
              <a:gd name="connsiteX136" fmla="*/ 5354509 w 6364927"/>
              <a:gd name="connsiteY136" fmla="*/ 4167598 h 5552421"/>
              <a:gd name="connsiteX137" fmla="*/ 5333118 w 6364927"/>
              <a:gd name="connsiteY137" fmla="*/ 4185064 h 5552421"/>
              <a:gd name="connsiteX138" fmla="*/ 5259930 w 6364927"/>
              <a:gd name="connsiteY138" fmla="*/ 4242678 h 5552421"/>
              <a:gd name="connsiteX139" fmla="*/ 5217533 w 6364927"/>
              <a:gd name="connsiteY139" fmla="*/ 4277389 h 5552421"/>
              <a:gd name="connsiteX140" fmla="*/ 5224850 w 6364927"/>
              <a:gd name="connsiteY140" fmla="*/ 4344495 h 5552421"/>
              <a:gd name="connsiteX141" fmla="*/ 5422967 w 6364927"/>
              <a:gd name="connsiteY141" fmla="*/ 4285970 h 5552421"/>
              <a:gd name="connsiteX142" fmla="*/ 5472621 w 6364927"/>
              <a:gd name="connsiteY142" fmla="*/ 4361203 h 5552421"/>
              <a:gd name="connsiteX143" fmla="*/ 5544486 w 6364927"/>
              <a:gd name="connsiteY143" fmla="*/ 4355310 h 5552421"/>
              <a:gd name="connsiteX144" fmla="*/ 5585939 w 6364927"/>
              <a:gd name="connsiteY144" fmla="*/ 4361910 h 5552421"/>
              <a:gd name="connsiteX145" fmla="*/ 5568778 w 6364927"/>
              <a:gd name="connsiteY145" fmla="*/ 4397313 h 5552421"/>
              <a:gd name="connsiteX146" fmla="*/ 5456849 w 6364927"/>
              <a:gd name="connsiteY146" fmla="*/ 4518096 h 5552421"/>
              <a:gd name="connsiteX147" fmla="*/ 5750484 w 6364927"/>
              <a:gd name="connsiteY147" fmla="*/ 4332992 h 5552421"/>
              <a:gd name="connsiteX148" fmla="*/ 5751181 w 6364927"/>
              <a:gd name="connsiteY148" fmla="*/ 4398831 h 5552421"/>
              <a:gd name="connsiteX149" fmla="*/ 5669284 w 6364927"/>
              <a:gd name="connsiteY149" fmla="*/ 4517533 h 5552421"/>
              <a:gd name="connsiteX150" fmla="*/ 5742221 w 6364927"/>
              <a:gd name="connsiteY150" fmla="*/ 4556880 h 5552421"/>
              <a:gd name="connsiteX151" fmla="*/ 5790744 w 6364927"/>
              <a:gd name="connsiteY151" fmla="*/ 4835572 h 5552421"/>
              <a:gd name="connsiteX152" fmla="*/ 5850432 w 6364927"/>
              <a:gd name="connsiteY152" fmla="*/ 4852009 h 5552421"/>
              <a:gd name="connsiteX153" fmla="*/ 5949235 w 6364927"/>
              <a:gd name="connsiteY153" fmla="*/ 4784676 h 5552421"/>
              <a:gd name="connsiteX154" fmla="*/ 5856113 w 6364927"/>
              <a:gd name="connsiteY154" fmla="*/ 4904775 h 5552421"/>
              <a:gd name="connsiteX155" fmla="*/ 5979396 w 6364927"/>
              <a:gd name="connsiteY155" fmla="*/ 4869145 h 5552421"/>
              <a:gd name="connsiteX156" fmla="*/ 5894030 w 6364927"/>
              <a:gd name="connsiteY156" fmla="*/ 4949088 h 5552421"/>
              <a:gd name="connsiteX157" fmla="*/ 5989176 w 6364927"/>
              <a:gd name="connsiteY157" fmla="*/ 4951133 h 5552421"/>
              <a:gd name="connsiteX158" fmla="*/ 5953404 w 6364927"/>
              <a:gd name="connsiteY158" fmla="*/ 4997299 h 5552421"/>
              <a:gd name="connsiteX159" fmla="*/ 5924949 w 6364927"/>
              <a:gd name="connsiteY159" fmla="*/ 5110571 h 5552421"/>
              <a:gd name="connsiteX160" fmla="*/ 6012332 w 6364927"/>
              <a:gd name="connsiteY160" fmla="*/ 5034558 h 5552421"/>
              <a:gd name="connsiteX161" fmla="*/ 6102619 w 6364927"/>
              <a:gd name="connsiteY161" fmla="*/ 5028202 h 5552421"/>
              <a:gd name="connsiteX162" fmla="*/ 6113661 w 6364927"/>
              <a:gd name="connsiteY162" fmla="*/ 5047294 h 5552421"/>
              <a:gd name="connsiteX163" fmla="*/ 6113030 w 6364927"/>
              <a:gd name="connsiteY163" fmla="*/ 5154666 h 5552421"/>
              <a:gd name="connsiteX164" fmla="*/ 6163821 w 6364927"/>
              <a:gd name="connsiteY164" fmla="*/ 5242490 h 5552421"/>
              <a:gd name="connsiteX165" fmla="*/ 6171695 w 6364927"/>
              <a:gd name="connsiteY165" fmla="*/ 5272825 h 5552421"/>
              <a:gd name="connsiteX166" fmla="*/ 6171960 w 6364927"/>
              <a:gd name="connsiteY166" fmla="*/ 5272847 h 5552421"/>
              <a:gd name="connsiteX167" fmla="*/ 6160393 w 6364927"/>
              <a:gd name="connsiteY167" fmla="*/ 5281399 h 5552421"/>
              <a:gd name="connsiteX168" fmla="*/ 6144817 w 6364927"/>
              <a:gd name="connsiteY168" fmla="*/ 5319261 h 5552421"/>
              <a:gd name="connsiteX169" fmla="*/ 6077770 w 6364927"/>
              <a:gd name="connsiteY169" fmla="*/ 5167441 h 5552421"/>
              <a:gd name="connsiteX170" fmla="*/ 6055714 w 6364927"/>
              <a:gd name="connsiteY170" fmla="*/ 5308401 h 5552421"/>
              <a:gd name="connsiteX171" fmla="*/ 6011604 w 6364927"/>
              <a:gd name="connsiteY171" fmla="*/ 5405920 h 5552421"/>
              <a:gd name="connsiteX172" fmla="*/ 6007193 w 6364927"/>
              <a:gd name="connsiteY172" fmla="*/ 5411239 h 5552421"/>
              <a:gd name="connsiteX173" fmla="*/ 6007193 w 6364927"/>
              <a:gd name="connsiteY173" fmla="*/ 5400601 h 5552421"/>
              <a:gd name="connsiteX174" fmla="*/ 5923384 w 6364927"/>
              <a:gd name="connsiteY174" fmla="*/ 5340981 h 5552421"/>
              <a:gd name="connsiteX175" fmla="*/ 5918972 w 6364927"/>
              <a:gd name="connsiteY175" fmla="*/ 5232602 h 5552421"/>
              <a:gd name="connsiteX176" fmla="*/ 5905740 w 6364927"/>
              <a:gd name="connsiteY176" fmla="*/ 5205341 h 5552421"/>
              <a:gd name="connsiteX177" fmla="*/ 5879273 w 6364927"/>
              <a:gd name="connsiteY177" fmla="*/ 5183842 h 5552421"/>
              <a:gd name="connsiteX178" fmla="*/ 5782230 w 6364927"/>
              <a:gd name="connsiteY178" fmla="*/ 5183842 h 5552421"/>
              <a:gd name="connsiteX179" fmla="*/ 5694010 w 6364927"/>
              <a:gd name="connsiteY179" fmla="*/ 5237921 h 5552421"/>
              <a:gd name="connsiteX180" fmla="*/ 5591674 w 6364927"/>
              <a:gd name="connsiteY180" fmla="*/ 5281361 h 5552421"/>
              <a:gd name="connsiteX181" fmla="*/ 5547564 w 6364927"/>
              <a:gd name="connsiteY181" fmla="*/ 5221742 h 5552421"/>
              <a:gd name="connsiteX182" fmla="*/ 5560797 w 6364927"/>
              <a:gd name="connsiteY182" fmla="*/ 5248781 h 5552421"/>
              <a:gd name="connsiteX183" fmla="*/ 5556386 w 6364927"/>
              <a:gd name="connsiteY183" fmla="*/ 5303082 h 5552421"/>
              <a:gd name="connsiteX184" fmla="*/ 5521098 w 6364927"/>
              <a:gd name="connsiteY184" fmla="*/ 5275821 h 5552421"/>
              <a:gd name="connsiteX185" fmla="*/ 5494632 w 6364927"/>
              <a:gd name="connsiteY185" fmla="*/ 5216422 h 5552421"/>
              <a:gd name="connsiteX186" fmla="*/ 5450521 w 6364927"/>
              <a:gd name="connsiteY186" fmla="*/ 5243240 h 5552421"/>
              <a:gd name="connsiteX187" fmla="*/ 5349068 w 6364927"/>
              <a:gd name="connsiteY187" fmla="*/ 5118682 h 5552421"/>
              <a:gd name="connsiteX188" fmla="*/ 5322601 w 6364927"/>
              <a:gd name="connsiteY188" fmla="*/ 5113141 h 5552421"/>
              <a:gd name="connsiteX189" fmla="*/ 5296135 w 6364927"/>
              <a:gd name="connsiteY189" fmla="*/ 5096961 h 5552421"/>
              <a:gd name="connsiteX190" fmla="*/ 5184977 w 6364927"/>
              <a:gd name="connsiteY190" fmla="*/ 5026482 h 5552421"/>
              <a:gd name="connsiteX191" fmla="*/ 5154100 w 6364927"/>
              <a:gd name="connsiteY191" fmla="*/ 5037342 h 5552421"/>
              <a:gd name="connsiteX192" fmla="*/ 5109990 w 6364927"/>
              <a:gd name="connsiteY192" fmla="*/ 5107822 h 5552421"/>
              <a:gd name="connsiteX193" fmla="*/ 5070290 w 6364927"/>
              <a:gd name="connsiteY193" fmla="*/ 5178301 h 5552421"/>
              <a:gd name="connsiteX194" fmla="*/ 5017358 w 6364927"/>
              <a:gd name="connsiteY194" fmla="*/ 5194481 h 5552421"/>
              <a:gd name="connsiteX195" fmla="*/ 4937960 w 6364927"/>
              <a:gd name="connsiteY195" fmla="*/ 5205341 h 5552421"/>
              <a:gd name="connsiteX196" fmla="*/ 4933548 w 6364927"/>
              <a:gd name="connsiteY196" fmla="*/ 5346522 h 5552421"/>
              <a:gd name="connsiteX197" fmla="*/ 4866501 w 6364927"/>
              <a:gd name="connsiteY197" fmla="*/ 5243240 h 5552421"/>
              <a:gd name="connsiteX198" fmla="*/ 4901789 w 6364927"/>
              <a:gd name="connsiteY198" fmla="*/ 5232602 h 5552421"/>
              <a:gd name="connsiteX199" fmla="*/ 4901789 w 6364927"/>
              <a:gd name="connsiteY199" fmla="*/ 5129542 h 5552421"/>
              <a:gd name="connsiteX200" fmla="*/ 4875323 w 6364927"/>
              <a:gd name="connsiteY200" fmla="*/ 5113141 h 5552421"/>
              <a:gd name="connsiteX201" fmla="*/ 4844446 w 6364927"/>
              <a:gd name="connsiteY201" fmla="*/ 5156581 h 5552421"/>
              <a:gd name="connsiteX202" fmla="*/ 4830330 w 6364927"/>
              <a:gd name="connsiteY202" fmla="*/ 5194481 h 5552421"/>
              <a:gd name="connsiteX203" fmla="*/ 4737698 w 6364927"/>
              <a:gd name="connsiteY203" fmla="*/ 5275821 h 5552421"/>
              <a:gd name="connsiteX204" fmla="*/ 4750932 w 6364927"/>
              <a:gd name="connsiteY204" fmla="*/ 5086101 h 5552421"/>
              <a:gd name="connsiteX205" fmla="*/ 4702410 w 6364927"/>
              <a:gd name="connsiteY205" fmla="*/ 5140402 h 5552421"/>
              <a:gd name="connsiteX206" fmla="*/ 4675944 w 6364927"/>
              <a:gd name="connsiteY206" fmla="*/ 5026482 h 5552421"/>
              <a:gd name="connsiteX207" fmla="*/ 4636245 w 6364927"/>
              <a:gd name="connsiteY207" fmla="*/ 5010302 h 5552421"/>
              <a:gd name="connsiteX208" fmla="*/ 4614190 w 6364927"/>
              <a:gd name="connsiteY208" fmla="*/ 5048202 h 5552421"/>
              <a:gd name="connsiteX209" fmla="*/ 4548024 w 6364927"/>
              <a:gd name="connsiteY209" fmla="*/ 5048202 h 5552421"/>
              <a:gd name="connsiteX210" fmla="*/ 4512736 w 6364927"/>
              <a:gd name="connsiteY210" fmla="*/ 5151262 h 5552421"/>
              <a:gd name="connsiteX211" fmla="*/ 4450982 w 6364927"/>
              <a:gd name="connsiteY211" fmla="*/ 5107822 h 5552421"/>
              <a:gd name="connsiteX212" fmla="*/ 4388345 w 6364927"/>
              <a:gd name="connsiteY212" fmla="*/ 5113141 h 5552421"/>
              <a:gd name="connsiteX213" fmla="*/ 4361879 w 6364927"/>
              <a:gd name="connsiteY213" fmla="*/ 5151262 h 5552421"/>
              <a:gd name="connsiteX214" fmla="*/ 4322180 w 6364927"/>
              <a:gd name="connsiteY214" fmla="*/ 4983041 h 5552421"/>
              <a:gd name="connsiteX215" fmla="*/ 4282480 w 6364927"/>
              <a:gd name="connsiteY215" fmla="*/ 5281361 h 5552421"/>
              <a:gd name="connsiteX216" fmla="*/ 4269248 w 6364927"/>
              <a:gd name="connsiteY216" fmla="*/ 5183842 h 5552421"/>
              <a:gd name="connsiteX217" fmla="*/ 4269248 w 6364927"/>
              <a:gd name="connsiteY217" fmla="*/ 5086101 h 5552421"/>
              <a:gd name="connsiteX218" fmla="*/ 4203082 w 6364927"/>
              <a:gd name="connsiteY218" fmla="*/ 5221742 h 5552421"/>
              <a:gd name="connsiteX219" fmla="*/ 4172204 w 6364927"/>
              <a:gd name="connsiteY219" fmla="*/ 5237921 h 5552421"/>
              <a:gd name="connsiteX220" fmla="*/ 4145738 w 6364927"/>
              <a:gd name="connsiteY220" fmla="*/ 5205341 h 5552421"/>
              <a:gd name="connsiteX221" fmla="*/ 4163382 w 6364927"/>
              <a:gd name="connsiteY221" fmla="*/ 5178301 h 5552421"/>
              <a:gd name="connsiteX222" fmla="*/ 4172204 w 6364927"/>
              <a:gd name="connsiteY222" fmla="*/ 5145721 h 5552421"/>
              <a:gd name="connsiteX223" fmla="*/ 4172204 w 6364927"/>
              <a:gd name="connsiteY223" fmla="*/ 4999221 h 5552421"/>
              <a:gd name="connsiteX224" fmla="*/ 4167794 w 6364927"/>
              <a:gd name="connsiteY224" fmla="*/ 4993901 h 5552421"/>
              <a:gd name="connsiteX225" fmla="*/ 4141328 w 6364927"/>
              <a:gd name="connsiteY225" fmla="*/ 5010302 h 5552421"/>
              <a:gd name="connsiteX226" fmla="*/ 4044285 w 6364927"/>
              <a:gd name="connsiteY226" fmla="*/ 5161900 h 5552421"/>
              <a:gd name="connsiteX227" fmla="*/ 4035463 w 6364927"/>
              <a:gd name="connsiteY227" fmla="*/ 5178301 h 5552421"/>
              <a:gd name="connsiteX228" fmla="*/ 4008997 w 6364927"/>
              <a:gd name="connsiteY228" fmla="*/ 5080560 h 5552421"/>
              <a:gd name="connsiteX229" fmla="*/ 3977237 w 6364927"/>
              <a:gd name="connsiteY229" fmla="*/ 5232602 h 5552421"/>
              <a:gd name="connsiteX230" fmla="*/ 3941949 w 6364927"/>
              <a:gd name="connsiteY230" fmla="*/ 5319261 h 5552421"/>
              <a:gd name="connsiteX231" fmla="*/ 3906661 w 6364927"/>
              <a:gd name="connsiteY231" fmla="*/ 5232602 h 5552421"/>
              <a:gd name="connsiteX232" fmla="*/ 3897839 w 6364927"/>
              <a:gd name="connsiteY232" fmla="*/ 5227061 h 5552421"/>
              <a:gd name="connsiteX233" fmla="*/ 3866962 w 6364927"/>
              <a:gd name="connsiteY233" fmla="*/ 5286681 h 5552421"/>
              <a:gd name="connsiteX234" fmla="*/ 3853729 w 6364927"/>
              <a:gd name="connsiteY234" fmla="*/ 5237921 h 5552421"/>
              <a:gd name="connsiteX235" fmla="*/ 3787563 w 6364927"/>
              <a:gd name="connsiteY235" fmla="*/ 5303082 h 5552421"/>
              <a:gd name="connsiteX236" fmla="*/ 3739042 w 6364927"/>
              <a:gd name="connsiteY236" fmla="*/ 5319261 h 5552421"/>
              <a:gd name="connsiteX237" fmla="*/ 3730220 w 6364927"/>
              <a:gd name="connsiteY237" fmla="*/ 5389741 h 5552421"/>
              <a:gd name="connsiteX238" fmla="*/ 3734631 w 6364927"/>
              <a:gd name="connsiteY238" fmla="*/ 5286681 h 5552421"/>
              <a:gd name="connsiteX239" fmla="*/ 3739042 w 6364927"/>
              <a:gd name="connsiteY239" fmla="*/ 5129542 h 5552421"/>
              <a:gd name="connsiteX240" fmla="*/ 3593478 w 6364927"/>
              <a:gd name="connsiteY240" fmla="*/ 5216422 h 5552421"/>
              <a:gd name="connsiteX241" fmla="*/ 3535252 w 6364927"/>
              <a:gd name="connsiteY241" fmla="*/ 5161900 h 5552421"/>
              <a:gd name="connsiteX242" fmla="*/ 3526430 w 6364927"/>
              <a:gd name="connsiteY242" fmla="*/ 5053743 h 5552421"/>
              <a:gd name="connsiteX243" fmla="*/ 3477909 w 6364927"/>
              <a:gd name="connsiteY243" fmla="*/ 5232602 h 5552421"/>
              <a:gd name="connsiteX244" fmla="*/ 3442621 w 6364927"/>
              <a:gd name="connsiteY244" fmla="*/ 5113141 h 5552421"/>
              <a:gd name="connsiteX245" fmla="*/ 3429388 w 6364927"/>
              <a:gd name="connsiteY245" fmla="*/ 4993901 h 5552421"/>
              <a:gd name="connsiteX246" fmla="*/ 3416155 w 6364927"/>
              <a:gd name="connsiteY246" fmla="*/ 5042661 h 5552421"/>
              <a:gd name="connsiteX247" fmla="*/ 3429388 w 6364927"/>
              <a:gd name="connsiteY247" fmla="*/ 5140402 h 5552421"/>
              <a:gd name="connsiteX248" fmla="*/ 3376455 w 6364927"/>
              <a:gd name="connsiteY248" fmla="*/ 5200022 h 5552421"/>
              <a:gd name="connsiteX249" fmla="*/ 3341167 w 6364927"/>
              <a:gd name="connsiteY249" fmla="*/ 5216422 h 5552421"/>
              <a:gd name="connsiteX250" fmla="*/ 3301468 w 6364927"/>
              <a:gd name="connsiteY250" fmla="*/ 5275821 h 5552421"/>
              <a:gd name="connsiteX251" fmla="*/ 3257357 w 6364927"/>
              <a:gd name="connsiteY251" fmla="*/ 5297762 h 5552421"/>
              <a:gd name="connsiteX252" fmla="*/ 3222069 w 6364927"/>
              <a:gd name="connsiteY252" fmla="*/ 5324580 h 5552421"/>
              <a:gd name="connsiteX253" fmla="*/ 3208836 w 6364927"/>
              <a:gd name="connsiteY253" fmla="*/ 5433181 h 5552421"/>
              <a:gd name="connsiteX254" fmla="*/ 3182370 w 6364927"/>
              <a:gd name="connsiteY254" fmla="*/ 5471081 h 5552421"/>
              <a:gd name="connsiteX255" fmla="*/ 3155904 w 6364927"/>
              <a:gd name="connsiteY255" fmla="*/ 5438500 h 5552421"/>
              <a:gd name="connsiteX256" fmla="*/ 3136495 w 6364927"/>
              <a:gd name="connsiteY256" fmla="*/ 5384421 h 5552421"/>
              <a:gd name="connsiteX257" fmla="*/ 3070330 w 6364927"/>
              <a:gd name="connsiteY257" fmla="*/ 5373340 h 5552421"/>
              <a:gd name="connsiteX258" fmla="*/ 3070330 w 6364927"/>
              <a:gd name="connsiteY258" fmla="*/ 5248781 h 5552421"/>
              <a:gd name="connsiteX259" fmla="*/ 2968876 w 6364927"/>
              <a:gd name="connsiteY259" fmla="*/ 5503439 h 5552421"/>
              <a:gd name="connsiteX260" fmla="*/ 2929177 w 6364927"/>
              <a:gd name="connsiteY260" fmla="*/ 5449360 h 5552421"/>
              <a:gd name="connsiteX261" fmla="*/ 2924766 w 6364927"/>
              <a:gd name="connsiteY261" fmla="*/ 5552421 h 5552421"/>
              <a:gd name="connsiteX262" fmla="*/ 2854189 w 6364927"/>
              <a:gd name="connsiteY262" fmla="*/ 5395060 h 5552421"/>
              <a:gd name="connsiteX263" fmla="*/ 2849778 w 6364927"/>
              <a:gd name="connsiteY263" fmla="*/ 5378659 h 5552421"/>
              <a:gd name="connsiteX264" fmla="*/ 2796846 w 6364927"/>
              <a:gd name="connsiteY264" fmla="*/ 5151262 h 5552421"/>
              <a:gd name="connsiteX265" fmla="*/ 2770380 w 6364927"/>
              <a:gd name="connsiteY265" fmla="*/ 5118682 h 5552421"/>
              <a:gd name="connsiteX266" fmla="*/ 2743913 w 6364927"/>
              <a:gd name="connsiteY266" fmla="*/ 5324580 h 5552421"/>
              <a:gd name="connsiteX267" fmla="*/ 2739502 w 6364927"/>
              <a:gd name="connsiteY267" fmla="*/ 5205341 h 5552421"/>
              <a:gd name="connsiteX268" fmla="*/ 2712154 w 6364927"/>
              <a:gd name="connsiteY268" fmla="*/ 5096961 h 5552421"/>
              <a:gd name="connsiteX269" fmla="*/ 2645989 w 6364927"/>
              <a:gd name="connsiteY269" fmla="*/ 5216422 h 5552421"/>
              <a:gd name="connsiteX270" fmla="*/ 2615111 w 6364927"/>
              <a:gd name="connsiteY270" fmla="*/ 5254100 h 5552421"/>
              <a:gd name="connsiteX271" fmla="*/ 2566590 w 6364927"/>
              <a:gd name="connsiteY271" fmla="*/ 5340981 h 5552421"/>
              <a:gd name="connsiteX272" fmla="*/ 2557768 w 6364927"/>
              <a:gd name="connsiteY272" fmla="*/ 5389741 h 5552421"/>
              <a:gd name="connsiteX273" fmla="*/ 2513658 w 6364927"/>
              <a:gd name="connsiteY273" fmla="*/ 5330121 h 5552421"/>
              <a:gd name="connsiteX274" fmla="*/ 2425437 w 6364927"/>
              <a:gd name="connsiteY274" fmla="*/ 5324580 h 5552421"/>
              <a:gd name="connsiteX275" fmla="*/ 2372505 w 6364927"/>
              <a:gd name="connsiteY275" fmla="*/ 5378659 h 5552421"/>
              <a:gd name="connsiteX276" fmla="*/ 2301046 w 6364927"/>
              <a:gd name="connsiteY276" fmla="*/ 5378659 h 5552421"/>
              <a:gd name="connsiteX277" fmla="*/ 2248114 w 6364927"/>
              <a:gd name="connsiteY277" fmla="*/ 5373340 h 5552421"/>
              <a:gd name="connsiteX278" fmla="*/ 2181948 w 6364927"/>
              <a:gd name="connsiteY278" fmla="*/ 5449360 h 5552421"/>
              <a:gd name="connsiteX279" fmla="*/ 2181948 w 6364927"/>
              <a:gd name="connsiteY279" fmla="*/ 5378659 h 5552421"/>
              <a:gd name="connsiteX280" fmla="*/ 2155482 w 6364927"/>
              <a:gd name="connsiteY280" fmla="*/ 5438500 h 5552421"/>
              <a:gd name="connsiteX281" fmla="*/ 2142249 w 6364927"/>
              <a:gd name="connsiteY281" fmla="*/ 5335440 h 5552421"/>
              <a:gd name="connsiteX282" fmla="*/ 2067262 w 6364927"/>
              <a:gd name="connsiteY282" fmla="*/ 5303082 h 5552421"/>
              <a:gd name="connsiteX283" fmla="*/ 1987863 w 6364927"/>
              <a:gd name="connsiteY283" fmla="*/ 5384421 h 5552421"/>
              <a:gd name="connsiteX284" fmla="*/ 1801718 w 6364927"/>
              <a:gd name="connsiteY284" fmla="*/ 5319261 h 5552421"/>
              <a:gd name="connsiteX285" fmla="*/ 1792896 w 6364927"/>
              <a:gd name="connsiteY285" fmla="*/ 5395060 h 5552421"/>
              <a:gd name="connsiteX286" fmla="*/ 1744374 w 6364927"/>
              <a:gd name="connsiteY286" fmla="*/ 5303082 h 5552421"/>
              <a:gd name="connsiteX287" fmla="*/ 1748785 w 6364927"/>
              <a:gd name="connsiteY287" fmla="*/ 5161900 h 5552421"/>
              <a:gd name="connsiteX288" fmla="*/ 1731141 w 6364927"/>
              <a:gd name="connsiteY288" fmla="*/ 5156581 h 5552421"/>
              <a:gd name="connsiteX289" fmla="*/ 1704675 w 6364927"/>
              <a:gd name="connsiteY289" fmla="*/ 5303082 h 5552421"/>
              <a:gd name="connsiteX290" fmla="*/ 1589988 w 6364927"/>
              <a:gd name="connsiteY290" fmla="*/ 5243240 h 5552421"/>
              <a:gd name="connsiteX291" fmla="*/ 1616454 w 6364927"/>
              <a:gd name="connsiteY291" fmla="*/ 5135083 h 5552421"/>
              <a:gd name="connsiteX292" fmla="*/ 1532645 w 6364927"/>
              <a:gd name="connsiteY292" fmla="*/ 5086101 h 5552421"/>
              <a:gd name="connsiteX293" fmla="*/ 1497357 w 6364927"/>
              <a:gd name="connsiteY293" fmla="*/ 5237921 h 5552421"/>
              <a:gd name="connsiteX294" fmla="*/ 1386199 w 6364927"/>
              <a:gd name="connsiteY294" fmla="*/ 5292000 h 5552421"/>
              <a:gd name="connsiteX295" fmla="*/ 1358850 w 6364927"/>
              <a:gd name="connsiteY295" fmla="*/ 5368021 h 5552421"/>
              <a:gd name="connsiteX296" fmla="*/ 1314740 w 6364927"/>
              <a:gd name="connsiteY296" fmla="*/ 5373340 h 5552421"/>
              <a:gd name="connsiteX297" fmla="*/ 1266219 w 6364927"/>
              <a:gd name="connsiteY297" fmla="*/ 5227061 h 5552421"/>
              <a:gd name="connsiteX298" fmla="*/ 1275041 w 6364927"/>
              <a:gd name="connsiteY298" fmla="*/ 5492579 h 5552421"/>
              <a:gd name="connsiteX299" fmla="*/ 1213286 w 6364927"/>
              <a:gd name="connsiteY299" fmla="*/ 5438500 h 5552421"/>
              <a:gd name="connsiteX300" fmla="*/ 1164765 w 6364927"/>
              <a:gd name="connsiteY300" fmla="*/ 5389741 h 5552421"/>
              <a:gd name="connsiteX301" fmla="*/ 1120655 w 6364927"/>
              <a:gd name="connsiteY301" fmla="*/ 5384421 h 5552421"/>
              <a:gd name="connsiteX302" fmla="*/ 841878 w 6364927"/>
              <a:gd name="connsiteY302" fmla="*/ 5292000 h 5552421"/>
              <a:gd name="connsiteX303" fmla="*/ 780123 w 6364927"/>
              <a:gd name="connsiteY303" fmla="*/ 5357160 h 5552421"/>
              <a:gd name="connsiteX304" fmla="*/ 784534 w 6364927"/>
              <a:gd name="connsiteY304" fmla="*/ 5416780 h 5552421"/>
              <a:gd name="connsiteX305" fmla="*/ 771301 w 6364927"/>
              <a:gd name="connsiteY305" fmla="*/ 5454680 h 5552421"/>
              <a:gd name="connsiteX306" fmla="*/ 736013 w 6364927"/>
              <a:gd name="connsiteY306" fmla="*/ 5422321 h 5552421"/>
              <a:gd name="connsiteX307" fmla="*/ 731602 w 6364927"/>
              <a:gd name="connsiteY307" fmla="*/ 5357160 h 5552421"/>
              <a:gd name="connsiteX308" fmla="*/ 713958 w 6364927"/>
              <a:gd name="connsiteY308" fmla="*/ 5357160 h 5552421"/>
              <a:gd name="connsiteX309" fmla="*/ 687492 w 6364927"/>
              <a:gd name="connsiteY309" fmla="*/ 5416780 h 5552421"/>
              <a:gd name="connsiteX310" fmla="*/ 674259 w 6364927"/>
              <a:gd name="connsiteY310" fmla="*/ 5330121 h 5552421"/>
              <a:gd name="connsiteX311" fmla="*/ 669847 w 6364927"/>
              <a:gd name="connsiteY311" fmla="*/ 5330121 h 5552421"/>
              <a:gd name="connsiteX312" fmla="*/ 665436 w 6364927"/>
              <a:gd name="connsiteY312" fmla="*/ 5330121 h 5552421"/>
              <a:gd name="connsiteX313" fmla="*/ 652203 w 6364927"/>
              <a:gd name="connsiteY313" fmla="*/ 5373340 h 5552421"/>
              <a:gd name="connsiteX314" fmla="*/ 624855 w 6364927"/>
              <a:gd name="connsiteY314" fmla="*/ 5395060 h 5552421"/>
              <a:gd name="connsiteX315" fmla="*/ 602800 w 6364927"/>
              <a:gd name="connsiteY315" fmla="*/ 5362480 h 5552421"/>
              <a:gd name="connsiteX316" fmla="*/ 514579 w 6364927"/>
              <a:gd name="connsiteY316" fmla="*/ 5259641 h 5552421"/>
              <a:gd name="connsiteX317" fmla="*/ 479291 w 6364927"/>
              <a:gd name="connsiteY317" fmla="*/ 5481941 h 5552421"/>
              <a:gd name="connsiteX318" fmla="*/ 267562 w 6364927"/>
              <a:gd name="connsiteY318" fmla="*/ 5411239 h 5552421"/>
              <a:gd name="connsiteX319" fmla="*/ 227862 w 6364927"/>
              <a:gd name="connsiteY319" fmla="*/ 5465761 h 5552421"/>
              <a:gd name="connsiteX320" fmla="*/ 187281 w 6364927"/>
              <a:gd name="connsiteY320" fmla="*/ 5492579 h 5552421"/>
              <a:gd name="connsiteX321" fmla="*/ 99060 w 6364927"/>
              <a:gd name="connsiteY321" fmla="*/ 5487260 h 5552421"/>
              <a:gd name="connsiteX322" fmla="*/ 15251 w 6364927"/>
              <a:gd name="connsiteY322" fmla="*/ 5340981 h 5552421"/>
              <a:gd name="connsiteX323" fmla="*/ 11278 w 6364927"/>
              <a:gd name="connsiteY323" fmla="*/ 5346268 h 5552421"/>
              <a:gd name="connsiteX324" fmla="*/ 524 w 6364927"/>
              <a:gd name="connsiteY324" fmla="*/ 5307700 h 5552421"/>
              <a:gd name="connsiteX325" fmla="*/ 15484 w 6364927"/>
              <a:gd name="connsiteY325" fmla="*/ 5255311 h 5552421"/>
              <a:gd name="connsiteX326" fmla="*/ 32691 w 6364927"/>
              <a:gd name="connsiteY326" fmla="*/ 5145477 h 5552421"/>
              <a:gd name="connsiteX327" fmla="*/ 106617 w 6364927"/>
              <a:gd name="connsiteY327" fmla="*/ 5139539 h 5552421"/>
              <a:gd name="connsiteX328" fmla="*/ 76668 w 6364927"/>
              <a:gd name="connsiteY328" fmla="*/ 5136483 h 5552421"/>
              <a:gd name="connsiteX329" fmla="*/ 32902 w 6364927"/>
              <a:gd name="connsiteY329" fmla="*/ 5104040 h 5552421"/>
              <a:gd name="connsiteX330" fmla="*/ 74695 w 6364927"/>
              <a:gd name="connsiteY330" fmla="*/ 5088490 h 5552421"/>
              <a:gd name="connsiteX331" fmla="*/ 139107 w 6364927"/>
              <a:gd name="connsiteY331" fmla="*/ 5097415 h 5552421"/>
              <a:gd name="connsiteX332" fmla="*/ 139654 w 6364927"/>
              <a:gd name="connsiteY332" fmla="*/ 5045795 h 5552421"/>
              <a:gd name="connsiteX333" fmla="*/ 299014 w 6364927"/>
              <a:gd name="connsiteY333" fmla="*/ 5025498 h 5552421"/>
              <a:gd name="connsiteX334" fmla="*/ 317705 w 6364927"/>
              <a:gd name="connsiteY334" fmla="*/ 5005958 h 5552421"/>
              <a:gd name="connsiteX335" fmla="*/ 345428 w 6364927"/>
              <a:gd name="connsiteY335" fmla="*/ 4992041 h 5552421"/>
              <a:gd name="connsiteX336" fmla="*/ 464008 w 6364927"/>
              <a:gd name="connsiteY336" fmla="*/ 4934925 h 5552421"/>
              <a:gd name="connsiteX337" fmla="*/ 471107 w 6364927"/>
              <a:gd name="connsiteY337" fmla="*/ 4902973 h 5552421"/>
              <a:gd name="connsiteX338" fmla="*/ 434587 w 6364927"/>
              <a:gd name="connsiteY338" fmla="*/ 4828277 h 5552421"/>
              <a:gd name="connsiteX339" fmla="*/ 395736 w 6364927"/>
              <a:gd name="connsiteY339" fmla="*/ 4757327 h 5552421"/>
              <a:gd name="connsiteX340" fmla="*/ 409976 w 6364927"/>
              <a:gd name="connsiteY340" fmla="*/ 4703840 h 5552421"/>
              <a:gd name="connsiteX341" fmla="*/ 442719 w 6364927"/>
              <a:gd name="connsiteY341" fmla="*/ 4630696 h 5552421"/>
              <a:gd name="connsiteX342" fmla="*/ 325198 w 6364927"/>
              <a:gd name="connsiteY342" fmla="*/ 4552337 h 5552421"/>
              <a:gd name="connsiteX343" fmla="*/ 448312 w 6364927"/>
              <a:gd name="connsiteY343" fmla="*/ 4550003 h 5552421"/>
              <a:gd name="connsiteX344" fmla="*/ 438693 w 6364927"/>
              <a:gd name="connsiteY344" fmla="*/ 4585583 h 5552421"/>
              <a:gd name="connsiteX345" fmla="*/ 526184 w 6364927"/>
              <a:gd name="connsiteY345" fmla="*/ 4640050 h 5552421"/>
              <a:gd name="connsiteX346" fmla="*/ 554094 w 6364927"/>
              <a:gd name="connsiteY346" fmla="*/ 4626251 h 5552421"/>
              <a:gd name="connsiteX347" fmla="*/ 533536 w 6364927"/>
              <a:gd name="connsiteY347" fmla="*/ 4577079 h 5552421"/>
              <a:gd name="connsiteX348" fmla="*/ 508821 w 6364927"/>
              <a:gd name="connsiteY348" fmla="*/ 4545067 h 5552421"/>
              <a:gd name="connsiteX349" fmla="*/ 488726 w 6364927"/>
              <a:gd name="connsiteY349" fmla="*/ 4423440 h 5552421"/>
              <a:gd name="connsiteX350" fmla="*/ 642790 w 6364927"/>
              <a:gd name="connsiteY350" fmla="*/ 4534942 h 5552421"/>
              <a:gd name="connsiteX351" fmla="*/ 622337 w 6364927"/>
              <a:gd name="connsiteY351" fmla="*/ 4465052 h 5552421"/>
              <a:gd name="connsiteX352" fmla="*/ 733035 w 6364927"/>
              <a:gd name="connsiteY352" fmla="*/ 4502792 h 5552421"/>
              <a:gd name="connsiteX353" fmla="*/ 767751 w 6364927"/>
              <a:gd name="connsiteY353" fmla="*/ 4477641 h 5552421"/>
              <a:gd name="connsiteX354" fmla="*/ 747233 w 6364927"/>
              <a:gd name="connsiteY354" fmla="*/ 4438888 h 5552421"/>
              <a:gd name="connsiteX355" fmla="*/ 782202 w 6364927"/>
              <a:gd name="connsiteY355" fmla="*/ 4382718 h 5552421"/>
              <a:gd name="connsiteX356" fmla="*/ 713362 w 6364927"/>
              <a:gd name="connsiteY356" fmla="*/ 4298293 h 5552421"/>
              <a:gd name="connsiteX357" fmla="*/ 782877 w 6364927"/>
              <a:gd name="connsiteY357" fmla="*/ 4268826 h 5552421"/>
              <a:gd name="connsiteX358" fmla="*/ 811465 w 6364927"/>
              <a:gd name="connsiteY358" fmla="*/ 4212841 h 5552421"/>
              <a:gd name="connsiteX359" fmla="*/ 793091 w 6364927"/>
              <a:gd name="connsiteY359" fmla="*/ 4170226 h 5552421"/>
              <a:gd name="connsiteX360" fmla="*/ 956879 w 6364927"/>
              <a:gd name="connsiteY360" fmla="*/ 4225429 h 5552421"/>
              <a:gd name="connsiteX361" fmla="*/ 724608 w 6364927"/>
              <a:gd name="connsiteY361" fmla="*/ 4034063 h 5552421"/>
              <a:gd name="connsiteX362" fmla="*/ 814388 w 6364927"/>
              <a:gd name="connsiteY362" fmla="*/ 4074369 h 5552421"/>
              <a:gd name="connsiteX363" fmla="*/ 897364 w 6364927"/>
              <a:gd name="connsiteY363" fmla="*/ 4126026 h 5552421"/>
              <a:gd name="connsiteX364" fmla="*/ 817183 w 6364927"/>
              <a:gd name="connsiteY364" fmla="*/ 3998169 h 5552421"/>
              <a:gd name="connsiteX365" fmla="*/ 819767 w 6364927"/>
              <a:gd name="connsiteY365" fmla="*/ 3963405 h 5552421"/>
              <a:gd name="connsiteX366" fmla="*/ 861413 w 6364927"/>
              <a:gd name="connsiteY366" fmla="*/ 3958157 h 5552421"/>
              <a:gd name="connsiteX367" fmla="*/ 875043 w 6364927"/>
              <a:gd name="connsiteY367" fmla="*/ 3987426 h 5552421"/>
              <a:gd name="connsiteX368" fmla="*/ 898038 w 6364927"/>
              <a:gd name="connsiteY368" fmla="*/ 4012134 h 5552421"/>
              <a:gd name="connsiteX369" fmla="*/ 1022407 w 6364927"/>
              <a:gd name="connsiteY369" fmla="*/ 4089560 h 5552421"/>
              <a:gd name="connsiteX370" fmla="*/ 1029254 w 6364927"/>
              <a:gd name="connsiteY370" fmla="*/ 4088627 h 5552421"/>
              <a:gd name="connsiteX371" fmla="*/ 1029318 w 6364927"/>
              <a:gd name="connsiteY371" fmla="*/ 4057491 h 5552421"/>
              <a:gd name="connsiteX372" fmla="*/ 951910 w 6364927"/>
              <a:gd name="connsiteY372" fmla="*/ 3894988 h 5552421"/>
              <a:gd name="connsiteX373" fmla="*/ 942649 w 6364927"/>
              <a:gd name="connsiteY373" fmla="*/ 3878831 h 5552421"/>
              <a:gd name="connsiteX374" fmla="*/ 1039612 w 6364927"/>
              <a:gd name="connsiteY374" fmla="*/ 3908019 h 5552421"/>
              <a:gd name="connsiteX375" fmla="*/ 927324 w 6364927"/>
              <a:gd name="connsiteY375" fmla="*/ 3800703 h 5552421"/>
              <a:gd name="connsiteX376" fmla="*/ 872407 w 6364927"/>
              <a:gd name="connsiteY376" fmla="*/ 3724946 h 5552421"/>
              <a:gd name="connsiteX377" fmla="*/ 964624 w 6364927"/>
              <a:gd name="connsiteY377" fmla="*/ 3740789 h 5552421"/>
              <a:gd name="connsiteX378" fmla="*/ 973991 w 6364927"/>
              <a:gd name="connsiteY378" fmla="*/ 3736228 h 5552421"/>
              <a:gd name="connsiteX379" fmla="*/ 939696 w 6364927"/>
              <a:gd name="connsiteY379" fmla="*/ 3678506 h 5552421"/>
              <a:gd name="connsiteX380" fmla="*/ 988084 w 6364927"/>
              <a:gd name="connsiteY380" fmla="*/ 3693042 h 5552421"/>
              <a:gd name="connsiteX381" fmla="*/ 967736 w 6364927"/>
              <a:gd name="connsiteY381" fmla="*/ 3602434 h 5552421"/>
              <a:gd name="connsiteX382" fmla="*/ 979645 w 6364927"/>
              <a:gd name="connsiteY382" fmla="*/ 3552692 h 5552421"/>
              <a:gd name="connsiteX383" fmla="*/ 924475 w 6364927"/>
              <a:gd name="connsiteY383" fmla="*/ 3507954 h 5552421"/>
              <a:gd name="connsiteX384" fmla="*/ 1009634 w 6364927"/>
              <a:gd name="connsiteY384" fmla="*/ 3566166 h 5552421"/>
              <a:gd name="connsiteX385" fmla="*/ 1140703 w 6364927"/>
              <a:gd name="connsiteY385" fmla="*/ 3652960 h 5552421"/>
              <a:gd name="connsiteX386" fmla="*/ 1143879 w 6364927"/>
              <a:gd name="connsiteY386" fmla="*/ 3483469 h 5552421"/>
              <a:gd name="connsiteX387" fmla="*/ 1220937 w 6364927"/>
              <a:gd name="connsiteY387" fmla="*/ 3462855 h 5552421"/>
              <a:gd name="connsiteX388" fmla="*/ 1317417 w 6364927"/>
              <a:gd name="connsiteY388" fmla="*/ 3512528 h 5552421"/>
              <a:gd name="connsiteX389" fmla="*/ 1191222 w 6364927"/>
              <a:gd name="connsiteY389" fmla="*/ 3376808 h 5552421"/>
              <a:gd name="connsiteX390" fmla="*/ 1311286 w 6364927"/>
              <a:gd name="connsiteY390" fmla="*/ 3409987 h 5552421"/>
              <a:gd name="connsiteX391" fmla="*/ 1419506 w 6364927"/>
              <a:gd name="connsiteY391" fmla="*/ 3461772 h 5552421"/>
              <a:gd name="connsiteX392" fmla="*/ 1385106 w 6364927"/>
              <a:gd name="connsiteY392" fmla="*/ 3424768 h 5552421"/>
              <a:gd name="connsiteX393" fmla="*/ 1295137 w 6364927"/>
              <a:gd name="connsiteY393" fmla="*/ 3384345 h 5552421"/>
              <a:gd name="connsiteX394" fmla="*/ 1272500 w 6364927"/>
              <a:gd name="connsiteY394" fmla="*/ 3307900 h 5552421"/>
              <a:gd name="connsiteX395" fmla="*/ 1277226 w 6364927"/>
              <a:gd name="connsiteY395" fmla="*/ 3269275 h 5552421"/>
              <a:gd name="connsiteX396" fmla="*/ 1247783 w 6364927"/>
              <a:gd name="connsiteY396" fmla="*/ 3204181 h 5552421"/>
              <a:gd name="connsiteX397" fmla="*/ 1252468 w 6364927"/>
              <a:gd name="connsiteY397" fmla="*/ 3155138 h 5552421"/>
              <a:gd name="connsiteX398" fmla="*/ 1248352 w 6364927"/>
              <a:gd name="connsiteY398" fmla="*/ 3111007 h 5552421"/>
              <a:gd name="connsiteX399" fmla="*/ 1163151 w 6364927"/>
              <a:gd name="connsiteY399" fmla="*/ 3042377 h 5552421"/>
              <a:gd name="connsiteX400" fmla="*/ 1144965 w 6364927"/>
              <a:gd name="connsiteY400" fmla="*/ 2999879 h 5552421"/>
              <a:gd name="connsiteX401" fmla="*/ 1186611 w 6364927"/>
              <a:gd name="connsiteY401" fmla="*/ 2994630 h 5552421"/>
              <a:gd name="connsiteX402" fmla="*/ 1242777 w 6364927"/>
              <a:gd name="connsiteY402" fmla="*/ 3006735 h 5552421"/>
              <a:gd name="connsiteX403" fmla="*/ 1287154 w 6364927"/>
              <a:gd name="connsiteY403" fmla="*/ 2956421 h 5552421"/>
              <a:gd name="connsiteX404" fmla="*/ 1392895 w 6364927"/>
              <a:gd name="connsiteY404" fmla="*/ 3022251 h 5552421"/>
              <a:gd name="connsiteX405" fmla="*/ 1230327 w 6364927"/>
              <a:gd name="connsiteY405" fmla="*/ 2801536 h 5552421"/>
              <a:gd name="connsiteX406" fmla="*/ 1297218 w 6364927"/>
              <a:gd name="connsiteY406" fmla="*/ 2796415 h 5552421"/>
              <a:gd name="connsiteX407" fmla="*/ 1212058 w 6364927"/>
              <a:gd name="connsiteY407" fmla="*/ 2738203 h 5552421"/>
              <a:gd name="connsiteX408" fmla="*/ 1382946 w 6364927"/>
              <a:gd name="connsiteY408" fmla="*/ 2761454 h 5552421"/>
              <a:gd name="connsiteX409" fmla="*/ 1399201 w 6364927"/>
              <a:gd name="connsiteY409" fmla="*/ 2766377 h 5552421"/>
              <a:gd name="connsiteX410" fmla="*/ 1620220 w 6364927"/>
              <a:gd name="connsiteY410" fmla="*/ 2841622 h 5552421"/>
              <a:gd name="connsiteX411" fmla="*/ 1661866 w 6364927"/>
              <a:gd name="connsiteY411" fmla="*/ 2836373 h 5552421"/>
              <a:gd name="connsiteX412" fmla="*/ 1501060 w 6364927"/>
              <a:gd name="connsiteY412" fmla="*/ 2705087 h 5552421"/>
              <a:gd name="connsiteX413" fmla="*/ 1604617 w 6364927"/>
              <a:gd name="connsiteY413" fmla="*/ 2764361 h 5552421"/>
              <a:gd name="connsiteX414" fmla="*/ 1711077 w 6364927"/>
              <a:gd name="connsiteY414" fmla="*/ 2798423 h 5552421"/>
              <a:gd name="connsiteX415" fmla="*/ 1644632 w 6364927"/>
              <a:gd name="connsiteY415" fmla="*/ 2679118 h 5552421"/>
              <a:gd name="connsiteX416" fmla="*/ 1628965 w 6364927"/>
              <a:gd name="connsiteY416" fmla="*/ 2632992 h 5552421"/>
              <a:gd name="connsiteX417" fmla="*/ 1580853 w 6364927"/>
              <a:gd name="connsiteY417" fmla="*/ 2545884 h 5552421"/>
              <a:gd name="connsiteX418" fmla="*/ 1544122 w 6364927"/>
              <a:gd name="connsiteY418" fmla="*/ 2512625 h 5552421"/>
              <a:gd name="connsiteX419" fmla="*/ 1618048 w 6364927"/>
              <a:gd name="connsiteY419" fmla="*/ 2506688 h 5552421"/>
              <a:gd name="connsiteX420" fmla="*/ 1669377 w 6364927"/>
              <a:gd name="connsiteY420" fmla="*/ 2434723 h 5552421"/>
              <a:gd name="connsiteX421" fmla="*/ 1651443 w 6364927"/>
              <a:gd name="connsiteY421" fmla="*/ 2361206 h 5552421"/>
              <a:gd name="connsiteX422" fmla="*/ 1689209 w 6364927"/>
              <a:gd name="connsiteY422" fmla="*/ 2300543 h 5552421"/>
              <a:gd name="connsiteX423" fmla="*/ 1721700 w 6364927"/>
              <a:gd name="connsiteY423" fmla="*/ 2258418 h 5552421"/>
              <a:gd name="connsiteX424" fmla="*/ 1692132 w 6364927"/>
              <a:gd name="connsiteY424" fmla="*/ 2162071 h 5552421"/>
              <a:gd name="connsiteX425" fmla="*/ 1752153 w 6364927"/>
              <a:gd name="connsiteY425" fmla="*/ 2199437 h 5552421"/>
              <a:gd name="connsiteX426" fmla="*/ 1715339 w 6364927"/>
              <a:gd name="connsiteY426" fmla="*/ 2145343 h 5552421"/>
              <a:gd name="connsiteX427" fmla="*/ 1809824 w 6364927"/>
              <a:gd name="connsiteY427" fmla="*/ 2188577 h 5552421"/>
              <a:gd name="connsiteX428" fmla="*/ 1876925 w 6364927"/>
              <a:gd name="connsiteY428" fmla="*/ 2142019 h 5552421"/>
              <a:gd name="connsiteX429" fmla="*/ 1849836 w 6364927"/>
              <a:gd name="connsiteY429" fmla="*/ 2031627 h 5552421"/>
              <a:gd name="connsiteX430" fmla="*/ 2003532 w 6364927"/>
              <a:gd name="connsiteY430" fmla="*/ 1908040 h 5552421"/>
              <a:gd name="connsiteX431" fmla="*/ 1943846 w 6364927"/>
              <a:gd name="connsiteY431" fmla="*/ 1860491 h 5552421"/>
              <a:gd name="connsiteX432" fmla="*/ 2047573 w 6364927"/>
              <a:gd name="connsiteY432" fmla="*/ 1867910 h 5552421"/>
              <a:gd name="connsiteX433" fmla="*/ 2165095 w 6364927"/>
              <a:gd name="connsiteY433" fmla="*/ 1946270 h 5552421"/>
              <a:gd name="connsiteX434" fmla="*/ 2178936 w 6364927"/>
              <a:gd name="connsiteY434" fmla="*/ 1934103 h 5552421"/>
              <a:gd name="connsiteX435" fmla="*/ 2068555 w 6364927"/>
              <a:gd name="connsiteY435" fmla="*/ 1834209 h 5552421"/>
              <a:gd name="connsiteX436" fmla="*/ 2179968 w 6364927"/>
              <a:gd name="connsiteY436" fmla="*/ 1768474 h 5552421"/>
              <a:gd name="connsiteX437" fmla="*/ 2257799 w 6364927"/>
              <a:gd name="connsiteY437" fmla="*/ 1848104 h 5552421"/>
              <a:gd name="connsiteX438" fmla="*/ 2343675 w 6364927"/>
              <a:gd name="connsiteY438" fmla="*/ 1802843 h 5552421"/>
              <a:gd name="connsiteX439" fmla="*/ 2233440 w 6364927"/>
              <a:gd name="connsiteY439" fmla="*/ 1692648 h 5552421"/>
              <a:gd name="connsiteX440" fmla="*/ 2246279 w 6364927"/>
              <a:gd name="connsiteY440" fmla="*/ 1569701 h 5552421"/>
              <a:gd name="connsiteX441" fmla="*/ 2196197 w 6364927"/>
              <a:gd name="connsiteY441" fmla="*/ 1506307 h 5552421"/>
              <a:gd name="connsiteX442" fmla="*/ 2214993 w 6364927"/>
              <a:gd name="connsiteY442" fmla="*/ 1466049 h 5552421"/>
              <a:gd name="connsiteX443" fmla="*/ 2364818 w 6364927"/>
              <a:gd name="connsiteY443" fmla="*/ 1502168 h 5552421"/>
              <a:gd name="connsiteX444" fmla="*/ 2134749 w 6364927"/>
              <a:gd name="connsiteY444" fmla="*/ 1369329 h 5552421"/>
              <a:gd name="connsiteX445" fmla="*/ 2213296 w 6364927"/>
              <a:gd name="connsiteY445" fmla="*/ 1345485 h 5552421"/>
              <a:gd name="connsiteX446" fmla="*/ 2280333 w 6364927"/>
              <a:gd name="connsiteY446" fmla="*/ 1330063 h 5552421"/>
              <a:gd name="connsiteX447" fmla="*/ 2308161 w 6364927"/>
              <a:gd name="connsiteY447" fmla="*/ 1295428 h 5552421"/>
              <a:gd name="connsiteX448" fmla="*/ 2533956 w 6364927"/>
              <a:gd name="connsiteY448" fmla="*/ 1107611 h 5552421"/>
              <a:gd name="connsiteX449" fmla="*/ 2511277 w 6364927"/>
              <a:gd name="connsiteY449" fmla="*/ 1020748 h 5552421"/>
              <a:gd name="connsiteX450" fmla="*/ 2458332 w 6364927"/>
              <a:gd name="connsiteY450" fmla="*/ 992984 h 5552421"/>
              <a:gd name="connsiteX451" fmla="*/ 2433152 w 6364927"/>
              <a:gd name="connsiteY451" fmla="*/ 961720 h 5552421"/>
              <a:gd name="connsiteX452" fmla="*/ 2479273 w 6364927"/>
              <a:gd name="connsiteY452" fmla="*/ 948864 h 5552421"/>
              <a:gd name="connsiteX453" fmla="*/ 2536920 w 6364927"/>
              <a:gd name="connsiteY453" fmla="*/ 979557 h 5552421"/>
              <a:gd name="connsiteX454" fmla="*/ 2546246 w 6364927"/>
              <a:gd name="connsiteY454" fmla="*/ 964579 h 5552421"/>
              <a:gd name="connsiteX455" fmla="*/ 2509620 w 6364927"/>
              <a:gd name="connsiteY455" fmla="*/ 910601 h 5552421"/>
              <a:gd name="connsiteX456" fmla="*/ 2590181 w 6364927"/>
              <a:gd name="connsiteY456" fmla="*/ 945167 h 5552421"/>
              <a:gd name="connsiteX457" fmla="*/ 2592513 w 6364927"/>
              <a:gd name="connsiteY457" fmla="*/ 941422 h 5552421"/>
              <a:gd name="connsiteX458" fmla="*/ 2594844 w 6364927"/>
              <a:gd name="connsiteY458" fmla="*/ 937678 h 5552421"/>
              <a:gd name="connsiteX459" fmla="*/ 2565148 w 6364927"/>
              <a:gd name="connsiteY459" fmla="*/ 903603 h 5552421"/>
              <a:gd name="connsiteX460" fmla="*/ 2561163 w 6364927"/>
              <a:gd name="connsiteY460" fmla="*/ 868906 h 5552421"/>
              <a:gd name="connsiteX461" fmla="*/ 2600478 w 6364927"/>
              <a:gd name="connsiteY461" fmla="*/ 867402 h 5552421"/>
              <a:gd name="connsiteX462" fmla="*/ 2734405 w 6364927"/>
              <a:gd name="connsiteY462" fmla="*/ 846860 h 5552421"/>
              <a:gd name="connsiteX463" fmla="*/ 2564339 w 6364927"/>
              <a:gd name="connsiteY463" fmla="*/ 699416 h 5552421"/>
              <a:gd name="connsiteX464" fmla="*/ 2736259 w 6364927"/>
              <a:gd name="connsiteY464" fmla="*/ 557039 h 5552421"/>
              <a:gd name="connsiteX465" fmla="*/ 2710955 w 6364927"/>
              <a:gd name="connsiteY465" fmla="*/ 494522 h 5552421"/>
              <a:gd name="connsiteX466" fmla="*/ 2709637 w 6364927"/>
              <a:gd name="connsiteY466" fmla="*/ 445897 h 5552421"/>
              <a:gd name="connsiteX467" fmla="*/ 2760777 w 6364927"/>
              <a:gd name="connsiteY467" fmla="*/ 373816 h 5552421"/>
              <a:gd name="connsiteX468" fmla="*/ 2929252 w 6364927"/>
              <a:gd name="connsiteY468" fmla="*/ 379976 h 5552421"/>
              <a:gd name="connsiteX469" fmla="*/ 2973798 w 6364927"/>
              <a:gd name="connsiteY469" fmla="*/ 277809 h 5552421"/>
              <a:gd name="connsiteX470" fmla="*/ 3140035 w 6364927"/>
              <a:gd name="connsiteY470" fmla="*/ 81724 h 5552421"/>
              <a:gd name="connsiteX471" fmla="*/ 3147401 w 6364927"/>
              <a:gd name="connsiteY471" fmla="*/ 106542 h 5552421"/>
              <a:gd name="connsiteX472" fmla="*/ 3234202 w 6364927"/>
              <a:gd name="connsiteY472" fmla="*/ 111757 h 5552421"/>
              <a:gd name="connsiteX473" fmla="*/ 3021704 w 6364927"/>
              <a:gd name="connsiteY473" fmla="*/ 198982 h 5552421"/>
              <a:gd name="connsiteX474" fmla="*/ 2990505 w 6364927"/>
              <a:gd name="connsiteY474" fmla="*/ 196234 h 5552421"/>
              <a:gd name="connsiteX475" fmla="*/ 3005107 w 6364927"/>
              <a:gd name="connsiteY475" fmla="*/ 182875 h 5552421"/>
              <a:gd name="connsiteX476" fmla="*/ 3039686 w 6364927"/>
              <a:gd name="connsiteY476" fmla="*/ 161909 h 5552421"/>
              <a:gd name="connsiteX477" fmla="*/ 3129995 w 6364927"/>
              <a:gd name="connsiteY477" fmla="*/ 98624 h 5552421"/>
              <a:gd name="connsiteX478" fmla="*/ 3139834 w 6364927"/>
              <a:gd name="connsiteY478" fmla="*/ 84371 h 5552421"/>
              <a:gd name="connsiteX479" fmla="*/ 3093889 w 6364927"/>
              <a:gd name="connsiteY479" fmla="*/ 0 h 5552421"/>
              <a:gd name="connsiteX480" fmla="*/ 3105597 w 6364927"/>
              <a:gd name="connsiteY480" fmla="*/ 4456 h 5552421"/>
              <a:gd name="connsiteX481" fmla="*/ 3152592 w 6364927"/>
              <a:gd name="connsiteY481" fmla="*/ 16960 h 5552421"/>
              <a:gd name="connsiteX482" fmla="*/ 3151171 w 6364927"/>
              <a:gd name="connsiteY482" fmla="*/ 22196 h 5552421"/>
              <a:gd name="connsiteX483" fmla="*/ 3139499 w 6364927"/>
              <a:gd name="connsiteY483" fmla="*/ 69021 h 5552421"/>
              <a:gd name="connsiteX484" fmla="*/ 3131932 w 6364927"/>
              <a:gd name="connsiteY484" fmla="*/ 58181 h 5552421"/>
              <a:gd name="connsiteX485" fmla="*/ 3111955 w 6364927"/>
              <a:gd name="connsiteY485" fmla="*/ 45825 h 5552421"/>
              <a:gd name="connsiteX486" fmla="*/ 3076016 w 6364927"/>
              <a:gd name="connsiteY486" fmla="*/ 24824 h 555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Lst>
            <a:rect l="l" t="t" r="r" b="b"/>
            <a:pathLst>
              <a:path w="6364927" h="5552421">
                <a:moveTo>
                  <a:pt x="6255989" y="5288703"/>
                </a:moveTo>
                <a:lnTo>
                  <a:pt x="6256633" y="5289197"/>
                </a:lnTo>
                <a:cubicBezTo>
                  <a:pt x="6263495" y="5292872"/>
                  <a:pt x="6270356" y="5296547"/>
                  <a:pt x="6273669" y="5302275"/>
                </a:cubicBezTo>
                <a:cubicBezTo>
                  <a:pt x="6284143" y="5342078"/>
                  <a:pt x="6307550" y="5328541"/>
                  <a:pt x="6338341" y="5305638"/>
                </a:cubicBezTo>
                <a:lnTo>
                  <a:pt x="6353495" y="5296297"/>
                </a:lnTo>
                <a:lnTo>
                  <a:pt x="6364927" y="5316029"/>
                </a:lnTo>
                <a:lnTo>
                  <a:pt x="6361174" y="5318389"/>
                </a:lnTo>
                <a:cubicBezTo>
                  <a:pt x="6342548" y="5332147"/>
                  <a:pt x="6326365" y="5347268"/>
                  <a:pt x="6311999" y="5363376"/>
                </a:cubicBezTo>
                <a:lnTo>
                  <a:pt x="6278329" y="5408157"/>
                </a:lnTo>
                <a:lnTo>
                  <a:pt x="6275149" y="5406491"/>
                </a:lnTo>
                <a:cubicBezTo>
                  <a:pt x="6255920" y="5398897"/>
                  <a:pt x="6238552" y="5401931"/>
                  <a:pt x="6228626" y="5438500"/>
                </a:cubicBezTo>
                <a:cubicBezTo>
                  <a:pt x="6224216" y="5459999"/>
                  <a:pt x="6210982" y="5481941"/>
                  <a:pt x="6193338" y="5476400"/>
                </a:cubicBezTo>
                <a:cubicBezTo>
                  <a:pt x="6171284" y="5471081"/>
                  <a:pt x="6184516" y="5443820"/>
                  <a:pt x="6184516" y="5427640"/>
                </a:cubicBezTo>
                <a:cubicBezTo>
                  <a:pt x="6184516" y="5378659"/>
                  <a:pt x="6206572" y="5335440"/>
                  <a:pt x="6241860" y="5319261"/>
                </a:cubicBezTo>
                <a:cubicBezTo>
                  <a:pt x="6257299" y="5311171"/>
                  <a:pt x="6258401" y="5300311"/>
                  <a:pt x="6256196" y="5289451"/>
                </a:cubicBezTo>
                <a:close/>
                <a:moveTo>
                  <a:pt x="2968165" y="245883"/>
                </a:moveTo>
                <a:lnTo>
                  <a:pt x="2986957" y="259205"/>
                </a:lnTo>
                <a:cubicBezTo>
                  <a:pt x="2998992" y="273264"/>
                  <a:pt x="3008929" y="290447"/>
                  <a:pt x="3033442" y="283914"/>
                </a:cubicBezTo>
                <a:cubicBezTo>
                  <a:pt x="3002083" y="327528"/>
                  <a:pt x="2994388" y="378857"/>
                  <a:pt x="2956404" y="411016"/>
                </a:cubicBezTo>
                <a:cubicBezTo>
                  <a:pt x="3027513" y="436134"/>
                  <a:pt x="3063853" y="369257"/>
                  <a:pt x="3117671" y="343228"/>
                </a:cubicBezTo>
                <a:cubicBezTo>
                  <a:pt x="3145683" y="327028"/>
                  <a:pt x="3178115" y="328654"/>
                  <a:pt x="3210547" y="330280"/>
                </a:cubicBezTo>
                <a:cubicBezTo>
                  <a:pt x="3265814" y="328890"/>
                  <a:pt x="3202218" y="380956"/>
                  <a:pt x="3243292" y="397967"/>
                </a:cubicBezTo>
                <a:cubicBezTo>
                  <a:pt x="3263923" y="401323"/>
                  <a:pt x="3212312" y="431170"/>
                  <a:pt x="3193322" y="452344"/>
                </a:cubicBezTo>
                <a:cubicBezTo>
                  <a:pt x="3190926" y="458825"/>
                  <a:pt x="3181333" y="464373"/>
                  <a:pt x="3176728" y="467036"/>
                </a:cubicBezTo>
                <a:cubicBezTo>
                  <a:pt x="3143540" y="496421"/>
                  <a:pt x="3097103" y="502895"/>
                  <a:pt x="3081773" y="562716"/>
                </a:cubicBezTo>
                <a:cubicBezTo>
                  <a:pt x="3068460" y="626467"/>
                  <a:pt x="3058871" y="642204"/>
                  <a:pt x="3134961" y="644059"/>
                </a:cubicBezTo>
                <a:cubicBezTo>
                  <a:pt x="3176602" y="640359"/>
                  <a:pt x="3231873" y="649159"/>
                  <a:pt x="3233513" y="673688"/>
                </a:cubicBezTo>
                <a:cubicBezTo>
                  <a:pt x="3235408" y="709281"/>
                  <a:pt x="3263043" y="713681"/>
                  <a:pt x="3288282" y="724562"/>
                </a:cubicBezTo>
                <a:cubicBezTo>
                  <a:pt x="3372638" y="762402"/>
                  <a:pt x="3379263" y="773857"/>
                  <a:pt x="3337558" y="864218"/>
                </a:cubicBezTo>
                <a:cubicBezTo>
                  <a:pt x="3332953" y="866881"/>
                  <a:pt x="3335162" y="870700"/>
                  <a:pt x="3337370" y="874518"/>
                </a:cubicBezTo>
                <a:cubicBezTo>
                  <a:pt x="3408287" y="899747"/>
                  <a:pt x="3410116" y="913976"/>
                  <a:pt x="3344120" y="962335"/>
                </a:cubicBezTo>
                <a:cubicBezTo>
                  <a:pt x="3318125" y="982464"/>
                  <a:pt x="3320145" y="996583"/>
                  <a:pt x="3319577" y="1017294"/>
                </a:cubicBezTo>
                <a:cubicBezTo>
                  <a:pt x="3327463" y="1063689"/>
                  <a:pt x="3333332" y="1106155"/>
                  <a:pt x="3288347" y="1147458"/>
                </a:cubicBezTo>
                <a:cubicBezTo>
                  <a:pt x="3269798" y="1169395"/>
                  <a:pt x="3289861" y="1193461"/>
                  <a:pt x="3305699" y="1209780"/>
                </a:cubicBezTo>
                <a:cubicBezTo>
                  <a:pt x="3319137" y="1222390"/>
                  <a:pt x="3339960" y="1225635"/>
                  <a:pt x="3348793" y="1240909"/>
                </a:cubicBezTo>
                <a:cubicBezTo>
                  <a:pt x="3375481" y="1276430"/>
                  <a:pt x="3405513" y="1274349"/>
                  <a:pt x="3443497" y="1242190"/>
                </a:cubicBezTo>
                <a:cubicBezTo>
                  <a:pt x="3471508" y="1225990"/>
                  <a:pt x="3487914" y="1221597"/>
                  <a:pt x="3517378" y="1240227"/>
                </a:cubicBezTo>
                <a:cubicBezTo>
                  <a:pt x="3549242" y="1262563"/>
                  <a:pt x="3589936" y="1289985"/>
                  <a:pt x="3646343" y="1257363"/>
                </a:cubicBezTo>
                <a:cubicBezTo>
                  <a:pt x="3679151" y="1238389"/>
                  <a:pt x="3683188" y="1256437"/>
                  <a:pt x="3673411" y="1282474"/>
                </a:cubicBezTo>
                <a:cubicBezTo>
                  <a:pt x="3671014" y="1288955"/>
                  <a:pt x="3663630" y="1298321"/>
                  <a:pt x="3675051" y="1307003"/>
                </a:cubicBezTo>
                <a:lnTo>
                  <a:pt x="3740667" y="1269055"/>
                </a:lnTo>
                <a:cubicBezTo>
                  <a:pt x="3741993" y="1325359"/>
                  <a:pt x="3695747" y="1331721"/>
                  <a:pt x="3665336" y="1344214"/>
                </a:cubicBezTo>
                <a:cubicBezTo>
                  <a:pt x="3639529" y="1354043"/>
                  <a:pt x="3625523" y="1362144"/>
                  <a:pt x="3620350" y="1385517"/>
                </a:cubicBezTo>
                <a:cubicBezTo>
                  <a:pt x="3612778" y="1405183"/>
                  <a:pt x="3631012" y="1415020"/>
                  <a:pt x="3642434" y="1423702"/>
                </a:cubicBezTo>
                <a:cubicBezTo>
                  <a:pt x="3674360" y="1457213"/>
                  <a:pt x="3718021" y="1467631"/>
                  <a:pt x="3770892" y="1472724"/>
                </a:cubicBezTo>
                <a:cubicBezTo>
                  <a:pt x="3740292" y="1495516"/>
                  <a:pt x="3709881" y="1508008"/>
                  <a:pt x="3684074" y="1517837"/>
                </a:cubicBezTo>
                <a:cubicBezTo>
                  <a:pt x="3688114" y="1546074"/>
                  <a:pt x="3720922" y="1527100"/>
                  <a:pt x="3736569" y="1543530"/>
                </a:cubicBezTo>
                <a:cubicBezTo>
                  <a:pt x="3708177" y="1570140"/>
                  <a:pt x="3679786" y="1596750"/>
                  <a:pt x="3651203" y="1623473"/>
                </a:cubicBezTo>
                <a:cubicBezTo>
                  <a:pt x="3644202" y="1632617"/>
                  <a:pt x="3620983" y="1635854"/>
                  <a:pt x="3629816" y="1651128"/>
                </a:cubicBezTo>
                <a:cubicBezTo>
                  <a:pt x="3631644" y="1665357"/>
                  <a:pt x="3648050" y="1660964"/>
                  <a:pt x="3661868" y="1663165"/>
                </a:cubicBezTo>
                <a:cubicBezTo>
                  <a:pt x="3686915" y="1674157"/>
                  <a:pt x="3724328" y="1652520"/>
                  <a:pt x="3751776" y="1667219"/>
                </a:cubicBezTo>
                <a:cubicBezTo>
                  <a:pt x="3737202" y="1696030"/>
                  <a:pt x="3695181" y="1710141"/>
                  <a:pt x="3687612" y="1739996"/>
                </a:cubicBezTo>
                <a:cubicBezTo>
                  <a:pt x="3715624" y="1723797"/>
                  <a:pt x="3741239" y="1714078"/>
                  <a:pt x="3762629" y="1696612"/>
                </a:cubicBezTo>
                <a:cubicBezTo>
                  <a:pt x="3795817" y="1667227"/>
                  <a:pt x="3813104" y="1708185"/>
                  <a:pt x="3840927" y="1702285"/>
                </a:cubicBezTo>
                <a:cubicBezTo>
                  <a:pt x="3857333" y="1697893"/>
                  <a:pt x="3847364" y="1724041"/>
                  <a:pt x="3842380" y="1737114"/>
                </a:cubicBezTo>
                <a:cubicBezTo>
                  <a:pt x="3824650" y="1793229"/>
                  <a:pt x="3826164" y="1839232"/>
                  <a:pt x="3909639" y="1831721"/>
                </a:cubicBezTo>
                <a:cubicBezTo>
                  <a:pt x="3873675" y="1877998"/>
                  <a:pt x="3817648" y="1900209"/>
                  <a:pt x="3790897" y="1951348"/>
                </a:cubicBezTo>
                <a:cubicBezTo>
                  <a:pt x="3835315" y="1930756"/>
                  <a:pt x="3870519" y="1905301"/>
                  <a:pt x="3906107" y="1879624"/>
                </a:cubicBezTo>
                <a:cubicBezTo>
                  <a:pt x="3939295" y="1850239"/>
                  <a:pt x="3976707" y="1828602"/>
                  <a:pt x="4018349" y="1824902"/>
                </a:cubicBezTo>
                <a:cubicBezTo>
                  <a:pt x="4034754" y="1820510"/>
                  <a:pt x="4059990" y="1821202"/>
                  <a:pt x="4064218" y="1839139"/>
                </a:cubicBezTo>
                <a:cubicBezTo>
                  <a:pt x="4066047" y="1853368"/>
                  <a:pt x="4045228" y="1860312"/>
                  <a:pt x="4033239" y="1872342"/>
                </a:cubicBezTo>
                <a:cubicBezTo>
                  <a:pt x="3993238" y="1900571"/>
                  <a:pt x="3949009" y="1910864"/>
                  <a:pt x="3911028" y="1953211"/>
                </a:cubicBezTo>
                <a:cubicBezTo>
                  <a:pt x="3962071" y="1944074"/>
                  <a:pt x="4008508" y="1937600"/>
                  <a:pt x="4052546" y="1927419"/>
                </a:cubicBezTo>
                <a:cubicBezTo>
                  <a:pt x="4070968" y="1926955"/>
                  <a:pt x="4089582" y="1926381"/>
                  <a:pt x="4093811" y="1944319"/>
                </a:cubicBezTo>
                <a:cubicBezTo>
                  <a:pt x="4097848" y="1962366"/>
                  <a:pt x="4086050" y="1974284"/>
                  <a:pt x="4069456" y="1988976"/>
                </a:cubicBezTo>
                <a:cubicBezTo>
                  <a:pt x="4052863" y="2003669"/>
                  <a:pt x="4041253" y="2005287"/>
                  <a:pt x="4032420" y="1990014"/>
                </a:cubicBezTo>
                <a:cubicBezTo>
                  <a:pt x="4023587" y="1974740"/>
                  <a:pt x="4011598" y="1986770"/>
                  <a:pt x="4004597" y="1995914"/>
                </a:cubicBezTo>
                <a:cubicBezTo>
                  <a:pt x="3980054" y="2050872"/>
                  <a:pt x="3931220" y="2063827"/>
                  <a:pt x="3875381" y="2075738"/>
                </a:cubicBezTo>
                <a:lnTo>
                  <a:pt x="3879798" y="2083375"/>
                </a:lnTo>
                <a:cubicBezTo>
                  <a:pt x="3889011" y="2088239"/>
                  <a:pt x="3900428" y="2086731"/>
                  <a:pt x="3904845" y="2094368"/>
                </a:cubicBezTo>
                <a:cubicBezTo>
                  <a:pt x="3944975" y="2152689"/>
                  <a:pt x="4005226" y="2138226"/>
                  <a:pt x="4068638" y="2106649"/>
                </a:cubicBezTo>
                <a:cubicBezTo>
                  <a:pt x="4080055" y="2105141"/>
                  <a:pt x="4089648" y="2099593"/>
                  <a:pt x="4112675" y="2096467"/>
                </a:cubicBezTo>
                <a:cubicBezTo>
                  <a:pt x="4091668" y="2113711"/>
                  <a:pt x="4088701" y="2130715"/>
                  <a:pt x="4070278" y="2131178"/>
                </a:cubicBezTo>
                <a:cubicBezTo>
                  <a:pt x="4054064" y="2135460"/>
                  <a:pt x="4035262" y="2146334"/>
                  <a:pt x="4041887" y="2157789"/>
                </a:cubicBezTo>
                <a:cubicBezTo>
                  <a:pt x="4046365" y="2176600"/>
                  <a:pt x="4065167" y="2165726"/>
                  <a:pt x="4079365" y="2157515"/>
                </a:cubicBezTo>
                <a:cubicBezTo>
                  <a:pt x="4116590" y="2146179"/>
                  <a:pt x="4151606" y="2131023"/>
                  <a:pt x="4186622" y="2115868"/>
                </a:cubicBezTo>
                <a:cubicBezTo>
                  <a:pt x="4212238" y="2106149"/>
                  <a:pt x="4249842" y="2084402"/>
                  <a:pt x="4265300" y="2111130"/>
                </a:cubicBezTo>
                <a:cubicBezTo>
                  <a:pt x="4285363" y="2135197"/>
                  <a:pt x="4243154" y="2159607"/>
                  <a:pt x="4224164" y="2180781"/>
                </a:cubicBezTo>
                <a:lnTo>
                  <a:pt x="4219367" y="2183555"/>
                </a:lnTo>
                <a:cubicBezTo>
                  <a:pt x="4235205" y="2199874"/>
                  <a:pt x="4275398" y="2171533"/>
                  <a:pt x="4269654" y="2205428"/>
                </a:cubicBezTo>
                <a:cubicBezTo>
                  <a:pt x="4263914" y="2249513"/>
                  <a:pt x="4272747" y="2264787"/>
                  <a:pt x="4323981" y="2255539"/>
                </a:cubicBezTo>
                <a:cubicBezTo>
                  <a:pt x="4335399" y="2254031"/>
                  <a:pt x="4354009" y="2243268"/>
                  <a:pt x="4348837" y="2266642"/>
                </a:cubicBezTo>
                <a:cubicBezTo>
                  <a:pt x="4350857" y="2280761"/>
                  <a:pt x="4352689" y="2305178"/>
                  <a:pt x="4322466" y="2307371"/>
                </a:cubicBezTo>
                <a:cubicBezTo>
                  <a:pt x="4267006" y="2308871"/>
                  <a:pt x="4240444" y="2349711"/>
                  <a:pt x="4198046" y="2384422"/>
                </a:cubicBezTo>
                <a:cubicBezTo>
                  <a:pt x="4243912" y="2388470"/>
                  <a:pt x="4283725" y="2370540"/>
                  <a:pt x="4296787" y="2403751"/>
                </a:cubicBezTo>
                <a:lnTo>
                  <a:pt x="4348397" y="2373903"/>
                </a:lnTo>
                <a:cubicBezTo>
                  <a:pt x="4322402" y="2394032"/>
                  <a:pt x="4368084" y="2418569"/>
                  <a:pt x="4335276" y="2437543"/>
                </a:cubicBezTo>
                <a:cubicBezTo>
                  <a:pt x="4332308" y="2454546"/>
                  <a:pt x="4341142" y="2469819"/>
                  <a:pt x="4338365" y="2486712"/>
                </a:cubicBezTo>
                <a:cubicBezTo>
                  <a:pt x="4343036" y="2505413"/>
                  <a:pt x="4358306" y="2542441"/>
                  <a:pt x="4316285" y="2556552"/>
                </a:cubicBezTo>
                <a:cubicBezTo>
                  <a:pt x="4285873" y="2569045"/>
                  <a:pt x="4262274" y="2582693"/>
                  <a:pt x="4240888" y="2610348"/>
                </a:cubicBezTo>
                <a:cubicBezTo>
                  <a:pt x="4303540" y="2599592"/>
                  <a:pt x="4364551" y="2564308"/>
                  <a:pt x="4427203" y="2553552"/>
                </a:cubicBezTo>
                <a:cubicBezTo>
                  <a:pt x="4383478" y="2629795"/>
                  <a:pt x="4297232" y="2664387"/>
                  <a:pt x="4235652" y="2720383"/>
                </a:cubicBezTo>
                <a:cubicBezTo>
                  <a:pt x="4258683" y="2727446"/>
                  <a:pt x="4267892" y="2722120"/>
                  <a:pt x="4279690" y="2710202"/>
                </a:cubicBezTo>
                <a:cubicBezTo>
                  <a:pt x="4310481" y="2687298"/>
                  <a:pt x="4334268" y="2663350"/>
                  <a:pt x="4367076" y="2644377"/>
                </a:cubicBezTo>
                <a:cubicBezTo>
                  <a:pt x="4395279" y="2628065"/>
                  <a:pt x="4437677" y="2593355"/>
                  <a:pt x="4442978" y="2656531"/>
                </a:cubicBezTo>
                <a:cubicBezTo>
                  <a:pt x="4442410" y="2677242"/>
                  <a:pt x="4460645" y="2687079"/>
                  <a:pt x="4486072" y="2687661"/>
                </a:cubicBezTo>
                <a:cubicBezTo>
                  <a:pt x="4523108" y="2686623"/>
                  <a:pt x="4557557" y="2692178"/>
                  <a:pt x="4601407" y="2692297"/>
                </a:cubicBezTo>
                <a:cubicBezTo>
                  <a:pt x="4582416" y="2713471"/>
                  <a:pt x="4556421" y="2733600"/>
                  <a:pt x="4593078" y="2742974"/>
                </a:cubicBezTo>
                <a:cubicBezTo>
                  <a:pt x="4620713" y="2747374"/>
                  <a:pt x="4634907" y="2728974"/>
                  <a:pt x="4656110" y="2721807"/>
                </a:cubicBezTo>
                <a:cubicBezTo>
                  <a:pt x="4695730" y="2703989"/>
                  <a:pt x="4740528" y="2672986"/>
                  <a:pt x="4765007" y="2704689"/>
                </a:cubicBezTo>
                <a:cubicBezTo>
                  <a:pt x="4783937" y="2726353"/>
                  <a:pt x="4739140" y="2757356"/>
                  <a:pt x="4722358" y="2782348"/>
                </a:cubicBezTo>
                <a:cubicBezTo>
                  <a:pt x="4696175" y="2812778"/>
                  <a:pt x="4676805" y="2844363"/>
                  <a:pt x="4734472" y="2846680"/>
                </a:cubicBezTo>
                <a:cubicBezTo>
                  <a:pt x="4706081" y="2873291"/>
                  <a:pt x="4669044" y="2874328"/>
                  <a:pt x="4642861" y="2904758"/>
                </a:cubicBezTo>
                <a:cubicBezTo>
                  <a:pt x="4730372" y="2915294"/>
                  <a:pt x="4814223" y="2887183"/>
                  <a:pt x="4895489" y="2875854"/>
                </a:cubicBezTo>
                <a:cubicBezTo>
                  <a:pt x="4894921" y="2896564"/>
                  <a:pt x="4871322" y="2910212"/>
                  <a:pt x="4870946" y="2930812"/>
                </a:cubicBezTo>
                <a:cubicBezTo>
                  <a:pt x="4895552" y="2916582"/>
                  <a:pt x="4916326" y="2901701"/>
                  <a:pt x="4945776" y="2889685"/>
                </a:cubicBezTo>
                <a:lnTo>
                  <a:pt x="4957035" y="2885934"/>
                </a:lnTo>
                <a:lnTo>
                  <a:pt x="4964182" y="2898270"/>
                </a:lnTo>
                <a:lnTo>
                  <a:pt x="4907974" y="2974446"/>
                </a:lnTo>
                <a:cubicBezTo>
                  <a:pt x="4841620" y="3070385"/>
                  <a:pt x="4781512" y="3163428"/>
                  <a:pt x="4668984" y="3220863"/>
                </a:cubicBezTo>
                <a:cubicBezTo>
                  <a:pt x="4743437" y="3208378"/>
                  <a:pt x="4795803" y="3147520"/>
                  <a:pt x="4879147" y="3151294"/>
                </a:cubicBezTo>
                <a:cubicBezTo>
                  <a:pt x="4841735" y="3172931"/>
                  <a:pt x="4811073" y="3184549"/>
                  <a:pt x="4780915" y="3208104"/>
                </a:cubicBezTo>
                <a:cubicBezTo>
                  <a:pt x="4747915" y="3227189"/>
                  <a:pt x="4694035" y="3242044"/>
                  <a:pt x="4702550" y="3278903"/>
                </a:cubicBezTo>
                <a:cubicBezTo>
                  <a:pt x="4708799" y="3310958"/>
                  <a:pt x="4762426" y="3285040"/>
                  <a:pt x="4794858" y="3286666"/>
                </a:cubicBezTo>
                <a:cubicBezTo>
                  <a:pt x="4834103" y="3289447"/>
                  <a:pt x="4892526" y="3260755"/>
                  <a:pt x="4897827" y="3323931"/>
                </a:cubicBezTo>
                <a:cubicBezTo>
                  <a:pt x="4899847" y="3338050"/>
                  <a:pt x="4921046" y="3320694"/>
                  <a:pt x="4935244" y="3312484"/>
                </a:cubicBezTo>
                <a:cubicBezTo>
                  <a:pt x="4963063" y="3296394"/>
                  <a:pt x="4996063" y="3277310"/>
                  <a:pt x="5037705" y="3273610"/>
                </a:cubicBezTo>
                <a:cubicBezTo>
                  <a:pt x="5016126" y="3301376"/>
                  <a:pt x="5004141" y="3323594"/>
                  <a:pt x="4984959" y="3344879"/>
                </a:cubicBezTo>
                <a:cubicBezTo>
                  <a:pt x="4960984" y="3379127"/>
                  <a:pt x="4976822" y="3395445"/>
                  <a:pt x="5010891" y="3411411"/>
                </a:cubicBezTo>
                <a:cubicBezTo>
                  <a:pt x="5045343" y="3427155"/>
                  <a:pt x="5105407" y="3422992"/>
                  <a:pt x="5110896" y="3475869"/>
                </a:cubicBezTo>
                <a:cubicBezTo>
                  <a:pt x="5123832" y="3530554"/>
                  <a:pt x="5155124" y="3563412"/>
                  <a:pt x="5224781" y="3553701"/>
                </a:cubicBezTo>
                <a:cubicBezTo>
                  <a:pt x="5231786" y="3554746"/>
                  <a:pt x="5238599" y="3555901"/>
                  <a:pt x="5245412" y="3557057"/>
                </a:cubicBezTo>
                <a:cubicBezTo>
                  <a:pt x="5291281" y="3571293"/>
                  <a:pt x="5245035" y="3577657"/>
                  <a:pt x="5240051" y="3590730"/>
                </a:cubicBezTo>
                <a:lnTo>
                  <a:pt x="5244468" y="3598367"/>
                </a:lnTo>
                <a:cubicBezTo>
                  <a:pt x="5251281" y="3599523"/>
                  <a:pt x="5251281" y="3599523"/>
                  <a:pt x="5258285" y="3600567"/>
                </a:cubicBezTo>
                <a:lnTo>
                  <a:pt x="5260494" y="3604385"/>
                </a:lnTo>
                <a:cubicBezTo>
                  <a:pt x="5215696" y="3635389"/>
                  <a:pt x="5170899" y="3666392"/>
                  <a:pt x="5130898" y="3694621"/>
                </a:cubicBezTo>
                <a:cubicBezTo>
                  <a:pt x="5176956" y="3698558"/>
                  <a:pt x="5176956" y="3698558"/>
                  <a:pt x="5164591" y="3731187"/>
                </a:cubicBezTo>
                <a:cubicBezTo>
                  <a:pt x="5142445" y="3779664"/>
                  <a:pt x="5153866" y="3788346"/>
                  <a:pt x="5202892" y="3775279"/>
                </a:cubicBezTo>
                <a:cubicBezTo>
                  <a:pt x="5251534" y="3762434"/>
                  <a:pt x="5271409" y="3796801"/>
                  <a:pt x="5301253" y="3805019"/>
                </a:cubicBezTo>
                <a:cubicBezTo>
                  <a:pt x="5308066" y="3806174"/>
                  <a:pt x="5305670" y="3812656"/>
                  <a:pt x="5305670" y="3812656"/>
                </a:cubicBezTo>
                <a:cubicBezTo>
                  <a:pt x="5282075" y="3836492"/>
                  <a:pt x="5302325" y="3850259"/>
                  <a:pt x="5311159" y="3865533"/>
                </a:cubicBezTo>
                <a:cubicBezTo>
                  <a:pt x="5318225" y="3877751"/>
                  <a:pt x="5322642" y="3885388"/>
                  <a:pt x="5308444" y="3893599"/>
                </a:cubicBezTo>
                <a:cubicBezTo>
                  <a:pt x="5247625" y="3928773"/>
                  <a:pt x="5281506" y="3955039"/>
                  <a:pt x="5303589" y="3993223"/>
                </a:cubicBezTo>
                <a:cubicBezTo>
                  <a:pt x="5331099" y="3921262"/>
                  <a:pt x="5378230" y="3970439"/>
                  <a:pt x="5422835" y="3939547"/>
                </a:cubicBezTo>
                <a:cubicBezTo>
                  <a:pt x="5396084" y="3990686"/>
                  <a:pt x="5371730" y="4035345"/>
                  <a:pt x="5391605" y="4069711"/>
                </a:cubicBezTo>
                <a:cubicBezTo>
                  <a:pt x="5411292" y="4114377"/>
                  <a:pt x="5387505" y="4138324"/>
                  <a:pt x="5354509" y="4167598"/>
                </a:cubicBezTo>
                <a:cubicBezTo>
                  <a:pt x="5345108" y="4173035"/>
                  <a:pt x="5330910" y="4181246"/>
                  <a:pt x="5333118" y="4185064"/>
                </a:cubicBezTo>
                <a:cubicBezTo>
                  <a:pt x="5331795" y="4236785"/>
                  <a:pt x="5285549" y="4243149"/>
                  <a:pt x="5259930" y="4242678"/>
                </a:cubicBezTo>
                <a:cubicBezTo>
                  <a:pt x="5220685" y="4239897"/>
                  <a:pt x="5215512" y="4263271"/>
                  <a:pt x="5217533" y="4277389"/>
                </a:cubicBezTo>
                <a:cubicBezTo>
                  <a:pt x="5212360" y="4300763"/>
                  <a:pt x="5211600" y="4321585"/>
                  <a:pt x="5224850" y="4344495"/>
                </a:cubicBezTo>
                <a:cubicBezTo>
                  <a:pt x="5286242" y="4298800"/>
                  <a:pt x="5353502" y="4295570"/>
                  <a:pt x="5422967" y="4285970"/>
                </a:cubicBezTo>
                <a:cubicBezTo>
                  <a:pt x="5401074" y="4345510"/>
                  <a:pt x="5412116" y="4364603"/>
                  <a:pt x="5472621" y="4361203"/>
                </a:cubicBezTo>
                <a:cubicBezTo>
                  <a:pt x="5498048" y="4361785"/>
                  <a:pt x="5521267" y="4358547"/>
                  <a:pt x="5544486" y="4355310"/>
                </a:cubicBezTo>
                <a:cubicBezTo>
                  <a:pt x="5555904" y="4353803"/>
                  <a:pt x="5577106" y="4346636"/>
                  <a:pt x="5585939" y="4361910"/>
                </a:cubicBezTo>
                <a:cubicBezTo>
                  <a:pt x="5587576" y="4376251"/>
                  <a:pt x="5573570" y="4384351"/>
                  <a:pt x="5568778" y="4397313"/>
                </a:cubicBezTo>
                <a:cubicBezTo>
                  <a:pt x="5542215" y="4438153"/>
                  <a:pt x="5493001" y="4461520"/>
                  <a:pt x="5456849" y="4518096"/>
                </a:cubicBezTo>
                <a:cubicBezTo>
                  <a:pt x="5560449" y="4447990"/>
                  <a:pt x="5654648" y="4383321"/>
                  <a:pt x="5750484" y="4332992"/>
                </a:cubicBezTo>
                <a:cubicBezTo>
                  <a:pt x="5756921" y="4354747"/>
                  <a:pt x="5769983" y="4387957"/>
                  <a:pt x="5751181" y="4398831"/>
                </a:cubicBezTo>
                <a:cubicBezTo>
                  <a:pt x="5701779" y="4432497"/>
                  <a:pt x="5723294" y="4491393"/>
                  <a:pt x="5669284" y="4517533"/>
                </a:cubicBezTo>
                <a:cubicBezTo>
                  <a:pt x="5732127" y="4506666"/>
                  <a:pt x="5732127" y="4506666"/>
                  <a:pt x="5742221" y="4556880"/>
                </a:cubicBezTo>
                <a:cubicBezTo>
                  <a:pt x="5758818" y="4650212"/>
                  <a:pt x="5770176" y="4745556"/>
                  <a:pt x="5790744" y="4835572"/>
                </a:cubicBezTo>
                <a:cubicBezTo>
                  <a:pt x="5794405" y="4874220"/>
                  <a:pt x="5808034" y="4886719"/>
                  <a:pt x="5850432" y="4852009"/>
                </a:cubicBezTo>
                <a:cubicBezTo>
                  <a:pt x="5878823" y="4825398"/>
                  <a:pt x="5916427" y="4803650"/>
                  <a:pt x="5949235" y="4784676"/>
                </a:cubicBezTo>
                <a:cubicBezTo>
                  <a:pt x="5984381" y="4856071"/>
                  <a:pt x="5900906" y="4863583"/>
                  <a:pt x="5856113" y="4904775"/>
                </a:cubicBezTo>
                <a:cubicBezTo>
                  <a:pt x="5904567" y="4902230"/>
                  <a:pt x="5937375" y="4883256"/>
                  <a:pt x="5979396" y="4869145"/>
                </a:cubicBezTo>
                <a:cubicBezTo>
                  <a:pt x="5964443" y="4908367"/>
                  <a:pt x="5924630" y="4926296"/>
                  <a:pt x="5894030" y="4949088"/>
                </a:cubicBezTo>
                <a:cubicBezTo>
                  <a:pt x="5924254" y="4946896"/>
                  <a:pt x="5956682" y="4938333"/>
                  <a:pt x="5989176" y="4951133"/>
                </a:cubicBezTo>
                <a:cubicBezTo>
                  <a:pt x="5979395" y="4966981"/>
                  <a:pt x="5972014" y="4986536"/>
                  <a:pt x="5953404" y="4997299"/>
                </a:cubicBezTo>
                <a:cubicBezTo>
                  <a:pt x="5878575" y="5030384"/>
                  <a:pt x="5898449" y="5064750"/>
                  <a:pt x="5924949" y="5110571"/>
                </a:cubicBezTo>
                <a:cubicBezTo>
                  <a:pt x="5953341" y="5083961"/>
                  <a:pt x="5983748" y="5061279"/>
                  <a:pt x="6012332" y="5034558"/>
                </a:cubicBezTo>
                <a:cubicBezTo>
                  <a:pt x="6045328" y="5005284"/>
                  <a:pt x="6072399" y="5040583"/>
                  <a:pt x="6102619" y="5028202"/>
                </a:cubicBezTo>
                <a:cubicBezTo>
                  <a:pt x="6119025" y="5023809"/>
                  <a:pt x="6113849" y="5036994"/>
                  <a:pt x="6113661" y="5047294"/>
                </a:cubicBezTo>
                <a:cubicBezTo>
                  <a:pt x="6091702" y="5085471"/>
                  <a:pt x="6093155" y="5120300"/>
                  <a:pt x="6113030" y="5154666"/>
                </a:cubicBezTo>
                <a:cubicBezTo>
                  <a:pt x="6130696" y="5185214"/>
                  <a:pt x="6164577" y="5211480"/>
                  <a:pt x="6163821" y="5242490"/>
                </a:cubicBezTo>
                <a:cubicBezTo>
                  <a:pt x="6162796" y="5259644"/>
                  <a:pt x="6166026" y="5268604"/>
                  <a:pt x="6171695" y="5272825"/>
                </a:cubicBezTo>
                <a:lnTo>
                  <a:pt x="6171960" y="5272847"/>
                </a:lnTo>
                <a:lnTo>
                  <a:pt x="6160393" y="5281399"/>
                </a:lnTo>
                <a:cubicBezTo>
                  <a:pt x="6153639" y="5289783"/>
                  <a:pt x="6148125" y="5301641"/>
                  <a:pt x="6144817" y="5319261"/>
                </a:cubicBezTo>
                <a:cubicBezTo>
                  <a:pt x="6135995" y="5243240"/>
                  <a:pt x="6091002" y="5210660"/>
                  <a:pt x="6077770" y="5167441"/>
                </a:cubicBezTo>
                <a:cubicBezTo>
                  <a:pt x="6016015" y="5200022"/>
                  <a:pt x="6051304" y="5259641"/>
                  <a:pt x="6055714" y="5308401"/>
                </a:cubicBezTo>
                <a:cubicBezTo>
                  <a:pt x="6055714" y="5351841"/>
                  <a:pt x="6042481" y="5384421"/>
                  <a:pt x="6011604" y="5405920"/>
                </a:cubicBezTo>
                <a:cubicBezTo>
                  <a:pt x="6011604" y="5411239"/>
                  <a:pt x="6011604" y="5416780"/>
                  <a:pt x="6007193" y="5411239"/>
                </a:cubicBezTo>
                <a:cubicBezTo>
                  <a:pt x="6002782" y="5411239"/>
                  <a:pt x="6007193" y="5405920"/>
                  <a:pt x="6007193" y="5400601"/>
                </a:cubicBezTo>
                <a:cubicBezTo>
                  <a:pt x="6002782" y="5330121"/>
                  <a:pt x="5980727" y="5313942"/>
                  <a:pt x="5923384" y="5340981"/>
                </a:cubicBezTo>
                <a:cubicBezTo>
                  <a:pt x="5910150" y="5286681"/>
                  <a:pt x="5905740" y="5281361"/>
                  <a:pt x="5918972" y="5232602"/>
                </a:cubicBezTo>
                <a:cubicBezTo>
                  <a:pt x="5923384" y="5210660"/>
                  <a:pt x="5918972" y="5205341"/>
                  <a:pt x="5905740" y="5205341"/>
                </a:cubicBezTo>
                <a:cubicBezTo>
                  <a:pt x="5892506" y="5205341"/>
                  <a:pt x="5888095" y="5194481"/>
                  <a:pt x="5879273" y="5183842"/>
                </a:cubicBezTo>
                <a:cubicBezTo>
                  <a:pt x="5835163" y="5129542"/>
                  <a:pt x="5826341" y="5129542"/>
                  <a:pt x="5782230" y="5183842"/>
                </a:cubicBezTo>
                <a:cubicBezTo>
                  <a:pt x="5760176" y="5210660"/>
                  <a:pt x="5738120" y="5243240"/>
                  <a:pt x="5694010" y="5237921"/>
                </a:cubicBezTo>
                <a:cubicBezTo>
                  <a:pt x="5666662" y="5232602"/>
                  <a:pt x="5613729" y="5221742"/>
                  <a:pt x="5591674" y="5281361"/>
                </a:cubicBezTo>
                <a:cubicBezTo>
                  <a:pt x="5582852" y="5254100"/>
                  <a:pt x="5587263" y="5216422"/>
                  <a:pt x="5547564" y="5221742"/>
                </a:cubicBezTo>
                <a:cubicBezTo>
                  <a:pt x="5551975" y="5232602"/>
                  <a:pt x="5556386" y="5237921"/>
                  <a:pt x="5560797" y="5248781"/>
                </a:cubicBezTo>
                <a:cubicBezTo>
                  <a:pt x="5565208" y="5265182"/>
                  <a:pt x="5574030" y="5292000"/>
                  <a:pt x="5556386" y="5303082"/>
                </a:cubicBezTo>
                <a:cubicBezTo>
                  <a:pt x="5538742" y="5308401"/>
                  <a:pt x="5529920" y="5292000"/>
                  <a:pt x="5521098" y="5275821"/>
                </a:cubicBezTo>
                <a:cubicBezTo>
                  <a:pt x="5507864" y="5259641"/>
                  <a:pt x="5503454" y="5237921"/>
                  <a:pt x="5494632" y="5216422"/>
                </a:cubicBezTo>
                <a:cubicBezTo>
                  <a:pt x="5476988" y="5221742"/>
                  <a:pt x="5468165" y="5248781"/>
                  <a:pt x="5450521" y="5243240"/>
                </a:cubicBezTo>
                <a:cubicBezTo>
                  <a:pt x="5446110" y="5205341"/>
                  <a:pt x="5384356" y="5129542"/>
                  <a:pt x="5349068" y="5118682"/>
                </a:cubicBezTo>
                <a:cubicBezTo>
                  <a:pt x="5340246" y="5118682"/>
                  <a:pt x="5327012" y="5113141"/>
                  <a:pt x="5322601" y="5113141"/>
                </a:cubicBezTo>
                <a:cubicBezTo>
                  <a:pt x="5300546" y="5135083"/>
                  <a:pt x="5300546" y="5124001"/>
                  <a:pt x="5296135" y="5096961"/>
                </a:cubicBezTo>
                <a:cubicBezTo>
                  <a:pt x="5278491" y="5015622"/>
                  <a:pt x="5251142" y="4999221"/>
                  <a:pt x="5184977" y="5026482"/>
                </a:cubicBezTo>
                <a:cubicBezTo>
                  <a:pt x="5176155" y="5031801"/>
                  <a:pt x="5162922" y="5037342"/>
                  <a:pt x="5154100" y="5037342"/>
                </a:cubicBezTo>
                <a:cubicBezTo>
                  <a:pt x="5114400" y="5037342"/>
                  <a:pt x="5105578" y="5069922"/>
                  <a:pt x="5109990" y="5107822"/>
                </a:cubicBezTo>
                <a:cubicBezTo>
                  <a:pt x="5114400" y="5145721"/>
                  <a:pt x="5105578" y="5167441"/>
                  <a:pt x="5070290" y="5178301"/>
                </a:cubicBezTo>
                <a:cubicBezTo>
                  <a:pt x="5052646" y="5178301"/>
                  <a:pt x="5017358" y="5194481"/>
                  <a:pt x="5017358" y="5194481"/>
                </a:cubicBezTo>
                <a:cubicBezTo>
                  <a:pt x="4995303" y="5243240"/>
                  <a:pt x="4964426" y="5221742"/>
                  <a:pt x="4937960" y="5205341"/>
                </a:cubicBezTo>
                <a:cubicBezTo>
                  <a:pt x="4933548" y="5254100"/>
                  <a:pt x="4933548" y="5292000"/>
                  <a:pt x="4933548" y="5346522"/>
                </a:cubicBezTo>
                <a:cubicBezTo>
                  <a:pt x="4901789" y="5308401"/>
                  <a:pt x="4853268" y="5308401"/>
                  <a:pt x="4866501" y="5243240"/>
                </a:cubicBezTo>
                <a:cubicBezTo>
                  <a:pt x="4875323" y="5205341"/>
                  <a:pt x="4888556" y="5221742"/>
                  <a:pt x="4901789" y="5232602"/>
                </a:cubicBezTo>
                <a:cubicBezTo>
                  <a:pt x="4906200" y="5200022"/>
                  <a:pt x="4929138" y="5161900"/>
                  <a:pt x="4901789" y="5129542"/>
                </a:cubicBezTo>
                <a:cubicBezTo>
                  <a:pt x="4897378" y="5118682"/>
                  <a:pt x="4884145" y="5096961"/>
                  <a:pt x="4875323" y="5113141"/>
                </a:cubicBezTo>
                <a:cubicBezTo>
                  <a:pt x="4862090" y="5124001"/>
                  <a:pt x="4830330" y="5113141"/>
                  <a:pt x="4844446" y="5156581"/>
                </a:cubicBezTo>
                <a:cubicBezTo>
                  <a:pt x="4853268" y="5172982"/>
                  <a:pt x="4840034" y="5189161"/>
                  <a:pt x="4830330" y="5194481"/>
                </a:cubicBezTo>
                <a:cubicBezTo>
                  <a:pt x="4786220" y="5205341"/>
                  <a:pt x="4759754" y="5237921"/>
                  <a:pt x="4737698" y="5275821"/>
                </a:cubicBezTo>
                <a:cubicBezTo>
                  <a:pt x="4742110" y="5216422"/>
                  <a:pt x="4746521" y="5151262"/>
                  <a:pt x="4750932" y="5086101"/>
                </a:cubicBezTo>
                <a:cubicBezTo>
                  <a:pt x="4724466" y="5096961"/>
                  <a:pt x="4728876" y="5135083"/>
                  <a:pt x="4702410" y="5140402"/>
                </a:cubicBezTo>
                <a:cubicBezTo>
                  <a:pt x="4693588" y="5102502"/>
                  <a:pt x="4680356" y="5064381"/>
                  <a:pt x="4675944" y="5026482"/>
                </a:cubicBezTo>
                <a:cubicBezTo>
                  <a:pt x="4671534" y="4977722"/>
                  <a:pt x="4653889" y="4988582"/>
                  <a:pt x="4636245" y="5010302"/>
                </a:cubicBezTo>
                <a:cubicBezTo>
                  <a:pt x="4627423" y="5021162"/>
                  <a:pt x="4618601" y="5037342"/>
                  <a:pt x="4614190" y="5048202"/>
                </a:cubicBezTo>
                <a:cubicBezTo>
                  <a:pt x="4596546" y="5086101"/>
                  <a:pt x="4578902" y="5102502"/>
                  <a:pt x="4548024" y="5048202"/>
                </a:cubicBezTo>
                <a:cubicBezTo>
                  <a:pt x="4578902" y="5113141"/>
                  <a:pt x="4534792" y="5135083"/>
                  <a:pt x="4512736" y="5151262"/>
                </a:cubicBezTo>
                <a:cubicBezTo>
                  <a:pt x="4490681" y="5167441"/>
                  <a:pt x="4468626" y="5129542"/>
                  <a:pt x="4450982" y="5107822"/>
                </a:cubicBezTo>
                <a:cubicBezTo>
                  <a:pt x="4428926" y="5080560"/>
                  <a:pt x="4405990" y="5075241"/>
                  <a:pt x="4388345" y="5113141"/>
                </a:cubicBezTo>
                <a:cubicBezTo>
                  <a:pt x="4379523" y="5124001"/>
                  <a:pt x="4370701" y="5135083"/>
                  <a:pt x="4361879" y="5151262"/>
                </a:cubicBezTo>
                <a:cubicBezTo>
                  <a:pt x="4348646" y="5096961"/>
                  <a:pt x="4348646" y="5042661"/>
                  <a:pt x="4322180" y="4983041"/>
                </a:cubicBezTo>
                <a:cubicBezTo>
                  <a:pt x="4300124" y="5086101"/>
                  <a:pt x="4370701" y="5200022"/>
                  <a:pt x="4282480" y="5281361"/>
                </a:cubicBezTo>
                <a:cubicBezTo>
                  <a:pt x="4264836" y="5248781"/>
                  <a:pt x="4269248" y="5216422"/>
                  <a:pt x="4269248" y="5183842"/>
                </a:cubicBezTo>
                <a:lnTo>
                  <a:pt x="4269248" y="5086101"/>
                </a:lnTo>
                <a:cubicBezTo>
                  <a:pt x="4242781" y="5129542"/>
                  <a:pt x="4229548" y="5183842"/>
                  <a:pt x="4203082" y="5221742"/>
                </a:cubicBezTo>
                <a:cubicBezTo>
                  <a:pt x="4194260" y="5232602"/>
                  <a:pt x="4185438" y="5243240"/>
                  <a:pt x="4172204" y="5237921"/>
                </a:cubicBezTo>
                <a:cubicBezTo>
                  <a:pt x="4158972" y="5232602"/>
                  <a:pt x="4150150" y="5221742"/>
                  <a:pt x="4145738" y="5205341"/>
                </a:cubicBezTo>
                <a:cubicBezTo>
                  <a:pt x="4141328" y="5183842"/>
                  <a:pt x="4150150" y="5178301"/>
                  <a:pt x="4163382" y="5178301"/>
                </a:cubicBezTo>
                <a:cubicBezTo>
                  <a:pt x="4185438" y="5178301"/>
                  <a:pt x="4181027" y="5161900"/>
                  <a:pt x="4172204" y="5145721"/>
                </a:cubicBezTo>
                <a:cubicBezTo>
                  <a:pt x="4150150" y="5096961"/>
                  <a:pt x="4145738" y="5048202"/>
                  <a:pt x="4172204" y="4999221"/>
                </a:cubicBezTo>
                <a:cubicBezTo>
                  <a:pt x="4167794" y="4999221"/>
                  <a:pt x="4167794" y="4999221"/>
                  <a:pt x="4167794" y="4993901"/>
                </a:cubicBezTo>
                <a:cubicBezTo>
                  <a:pt x="4158972" y="4999221"/>
                  <a:pt x="4150150" y="5010302"/>
                  <a:pt x="4141328" y="5010302"/>
                </a:cubicBezTo>
                <a:cubicBezTo>
                  <a:pt x="4066340" y="5021162"/>
                  <a:pt x="4044285" y="5080560"/>
                  <a:pt x="4044285" y="5161900"/>
                </a:cubicBezTo>
                <a:cubicBezTo>
                  <a:pt x="4044285" y="5167441"/>
                  <a:pt x="4044285" y="5178301"/>
                  <a:pt x="4035463" y="5178301"/>
                </a:cubicBezTo>
                <a:cubicBezTo>
                  <a:pt x="4000175" y="5156581"/>
                  <a:pt x="4048696" y="5102502"/>
                  <a:pt x="4008997" y="5080560"/>
                </a:cubicBezTo>
                <a:cubicBezTo>
                  <a:pt x="3990471" y="5129542"/>
                  <a:pt x="3990471" y="5183842"/>
                  <a:pt x="3977237" y="5232602"/>
                </a:cubicBezTo>
                <a:cubicBezTo>
                  <a:pt x="3972826" y="5265182"/>
                  <a:pt x="3981649" y="5319261"/>
                  <a:pt x="3941949" y="5319261"/>
                </a:cubicBezTo>
                <a:cubicBezTo>
                  <a:pt x="3911072" y="5319261"/>
                  <a:pt x="3915483" y="5265182"/>
                  <a:pt x="3906661" y="5232602"/>
                </a:cubicBezTo>
                <a:cubicBezTo>
                  <a:pt x="3906661" y="5232602"/>
                  <a:pt x="3902250" y="5232602"/>
                  <a:pt x="3897839" y="5227061"/>
                </a:cubicBezTo>
                <a:cubicBezTo>
                  <a:pt x="3889017" y="5248781"/>
                  <a:pt x="3875784" y="5265182"/>
                  <a:pt x="3866962" y="5286681"/>
                </a:cubicBezTo>
                <a:cubicBezTo>
                  <a:pt x="3849318" y="5270501"/>
                  <a:pt x="3866962" y="5248781"/>
                  <a:pt x="3853729" y="5237921"/>
                </a:cubicBezTo>
                <a:cubicBezTo>
                  <a:pt x="3814029" y="5237921"/>
                  <a:pt x="3787563" y="5254100"/>
                  <a:pt x="3787563" y="5303082"/>
                </a:cubicBezTo>
                <a:cubicBezTo>
                  <a:pt x="3783152" y="5357160"/>
                  <a:pt x="3756686" y="5330121"/>
                  <a:pt x="3739042" y="5319261"/>
                </a:cubicBezTo>
                <a:cubicBezTo>
                  <a:pt x="3739042" y="5346522"/>
                  <a:pt x="3747864" y="5368021"/>
                  <a:pt x="3730220" y="5389741"/>
                </a:cubicBezTo>
                <a:cubicBezTo>
                  <a:pt x="3703754" y="5351841"/>
                  <a:pt x="3716987" y="5313942"/>
                  <a:pt x="3734631" y="5286681"/>
                </a:cubicBezTo>
                <a:cubicBezTo>
                  <a:pt x="3769919" y="5232602"/>
                  <a:pt x="3756686" y="5189161"/>
                  <a:pt x="3739042" y="5129542"/>
                </a:cubicBezTo>
                <a:cubicBezTo>
                  <a:pt x="3677287" y="5243240"/>
                  <a:pt x="3668465" y="5248781"/>
                  <a:pt x="3593478" y="5216422"/>
                </a:cubicBezTo>
                <a:cubicBezTo>
                  <a:pt x="3575834" y="5205341"/>
                  <a:pt x="3526430" y="5205341"/>
                  <a:pt x="3535252" y="5161900"/>
                </a:cubicBezTo>
                <a:cubicBezTo>
                  <a:pt x="3544074" y="5124001"/>
                  <a:pt x="3535252" y="5091642"/>
                  <a:pt x="3526430" y="5053743"/>
                </a:cubicBezTo>
                <a:cubicBezTo>
                  <a:pt x="3491142" y="5107822"/>
                  <a:pt x="3508786" y="5178301"/>
                  <a:pt x="3477909" y="5232602"/>
                </a:cubicBezTo>
                <a:cubicBezTo>
                  <a:pt x="3451443" y="5200022"/>
                  <a:pt x="3447032" y="5156581"/>
                  <a:pt x="3442621" y="5113141"/>
                </a:cubicBezTo>
                <a:cubicBezTo>
                  <a:pt x="3438210" y="5075241"/>
                  <a:pt x="3433799" y="5037342"/>
                  <a:pt x="3429388" y="4993901"/>
                </a:cubicBezTo>
                <a:cubicBezTo>
                  <a:pt x="3407332" y="5010302"/>
                  <a:pt x="3416155" y="5026482"/>
                  <a:pt x="3416155" y="5042661"/>
                </a:cubicBezTo>
                <a:lnTo>
                  <a:pt x="3429388" y="5140402"/>
                </a:lnTo>
                <a:cubicBezTo>
                  <a:pt x="3433799" y="5200022"/>
                  <a:pt x="3424977" y="5210660"/>
                  <a:pt x="3376455" y="5200022"/>
                </a:cubicBezTo>
                <a:cubicBezTo>
                  <a:pt x="3363222" y="5200022"/>
                  <a:pt x="3349989" y="5205341"/>
                  <a:pt x="3341167" y="5216422"/>
                </a:cubicBezTo>
                <a:cubicBezTo>
                  <a:pt x="3323523" y="5232602"/>
                  <a:pt x="3310290" y="5254100"/>
                  <a:pt x="3301468" y="5275821"/>
                </a:cubicBezTo>
                <a:cubicBezTo>
                  <a:pt x="3297057" y="5292000"/>
                  <a:pt x="3288235" y="5346522"/>
                  <a:pt x="3257357" y="5297762"/>
                </a:cubicBezTo>
                <a:cubicBezTo>
                  <a:pt x="3248535" y="5286681"/>
                  <a:pt x="3222069" y="5292000"/>
                  <a:pt x="3222069" y="5324580"/>
                </a:cubicBezTo>
                <a:cubicBezTo>
                  <a:pt x="3226480" y="5362480"/>
                  <a:pt x="3217658" y="5400601"/>
                  <a:pt x="3208836" y="5433181"/>
                </a:cubicBezTo>
                <a:cubicBezTo>
                  <a:pt x="3204425" y="5449360"/>
                  <a:pt x="3195603" y="5465761"/>
                  <a:pt x="3182370" y="5471081"/>
                </a:cubicBezTo>
                <a:cubicBezTo>
                  <a:pt x="3164726" y="5471081"/>
                  <a:pt x="3160315" y="5449360"/>
                  <a:pt x="3155904" y="5438500"/>
                </a:cubicBezTo>
                <a:cubicBezTo>
                  <a:pt x="3145317" y="5422321"/>
                  <a:pt x="3145317" y="5400601"/>
                  <a:pt x="3136495" y="5384421"/>
                </a:cubicBezTo>
                <a:cubicBezTo>
                  <a:pt x="3118851" y="5351841"/>
                  <a:pt x="3105618" y="5313942"/>
                  <a:pt x="3070330" y="5373340"/>
                </a:cubicBezTo>
                <a:lnTo>
                  <a:pt x="3070330" y="5248781"/>
                </a:lnTo>
                <a:cubicBezTo>
                  <a:pt x="3021808" y="5330121"/>
                  <a:pt x="2990931" y="5411239"/>
                  <a:pt x="2968876" y="5503439"/>
                </a:cubicBezTo>
                <a:cubicBezTo>
                  <a:pt x="2951232" y="5487260"/>
                  <a:pt x="2951232" y="5459999"/>
                  <a:pt x="2929177" y="5449360"/>
                </a:cubicBezTo>
                <a:cubicBezTo>
                  <a:pt x="2929177" y="5481941"/>
                  <a:pt x="2933588" y="5514521"/>
                  <a:pt x="2924766" y="5552421"/>
                </a:cubicBezTo>
                <a:cubicBezTo>
                  <a:pt x="2893889" y="5498120"/>
                  <a:pt x="2854189" y="5459999"/>
                  <a:pt x="2854189" y="5395060"/>
                </a:cubicBezTo>
                <a:cubicBezTo>
                  <a:pt x="2854189" y="5389741"/>
                  <a:pt x="2854189" y="5384421"/>
                  <a:pt x="2849778" y="5378659"/>
                </a:cubicBezTo>
                <a:cubicBezTo>
                  <a:pt x="2801257" y="5313942"/>
                  <a:pt x="2788024" y="5237921"/>
                  <a:pt x="2796846" y="5151262"/>
                </a:cubicBezTo>
                <a:cubicBezTo>
                  <a:pt x="2801257" y="5135083"/>
                  <a:pt x="2788024" y="5118682"/>
                  <a:pt x="2770380" y="5118682"/>
                </a:cubicBezTo>
                <a:cubicBezTo>
                  <a:pt x="2757147" y="5183842"/>
                  <a:pt x="2779202" y="5259641"/>
                  <a:pt x="2743913" y="5324580"/>
                </a:cubicBezTo>
                <a:cubicBezTo>
                  <a:pt x="2739502" y="5286681"/>
                  <a:pt x="2739502" y="5248781"/>
                  <a:pt x="2739502" y="5205341"/>
                </a:cubicBezTo>
                <a:cubicBezTo>
                  <a:pt x="2739502" y="5167441"/>
                  <a:pt x="2739502" y="5129542"/>
                  <a:pt x="2712154" y="5096961"/>
                </a:cubicBezTo>
                <a:cubicBezTo>
                  <a:pt x="2690099" y="5140402"/>
                  <a:pt x="2668044" y="5178301"/>
                  <a:pt x="2645989" y="5216422"/>
                </a:cubicBezTo>
                <a:cubicBezTo>
                  <a:pt x="2637167" y="5232602"/>
                  <a:pt x="2623933" y="5254100"/>
                  <a:pt x="2615111" y="5254100"/>
                </a:cubicBezTo>
                <a:cubicBezTo>
                  <a:pt x="2557768" y="5248781"/>
                  <a:pt x="2571001" y="5303082"/>
                  <a:pt x="2566590" y="5340981"/>
                </a:cubicBezTo>
                <a:cubicBezTo>
                  <a:pt x="2562179" y="5357160"/>
                  <a:pt x="2571001" y="5378659"/>
                  <a:pt x="2557768" y="5389741"/>
                </a:cubicBezTo>
                <a:cubicBezTo>
                  <a:pt x="2535713" y="5378659"/>
                  <a:pt x="2526891" y="5351841"/>
                  <a:pt x="2513658" y="5330121"/>
                </a:cubicBezTo>
                <a:cubicBezTo>
                  <a:pt x="2473958" y="5275821"/>
                  <a:pt x="2473958" y="5275821"/>
                  <a:pt x="2425437" y="5324580"/>
                </a:cubicBezTo>
                <a:cubicBezTo>
                  <a:pt x="2407793" y="5346522"/>
                  <a:pt x="2390149" y="5362480"/>
                  <a:pt x="2372505" y="5378659"/>
                </a:cubicBezTo>
                <a:cubicBezTo>
                  <a:pt x="2350450" y="5400601"/>
                  <a:pt x="2323983" y="5411239"/>
                  <a:pt x="2301046" y="5378659"/>
                </a:cubicBezTo>
                <a:cubicBezTo>
                  <a:pt x="2283402" y="5346522"/>
                  <a:pt x="2265758" y="5357160"/>
                  <a:pt x="2248114" y="5373340"/>
                </a:cubicBezTo>
                <a:cubicBezTo>
                  <a:pt x="2226059" y="5395060"/>
                  <a:pt x="2204003" y="5422321"/>
                  <a:pt x="2181948" y="5449360"/>
                </a:cubicBezTo>
                <a:lnTo>
                  <a:pt x="2181948" y="5378659"/>
                </a:lnTo>
                <a:cubicBezTo>
                  <a:pt x="2168715" y="5400601"/>
                  <a:pt x="2177537" y="5427640"/>
                  <a:pt x="2155482" y="5438500"/>
                </a:cubicBezTo>
                <a:cubicBezTo>
                  <a:pt x="2151071" y="5400601"/>
                  <a:pt x="2146660" y="5368021"/>
                  <a:pt x="2142249" y="5335440"/>
                </a:cubicBezTo>
                <a:cubicBezTo>
                  <a:pt x="2111372" y="5346522"/>
                  <a:pt x="2089317" y="5303082"/>
                  <a:pt x="2067262" y="5303082"/>
                </a:cubicBezTo>
                <a:cubicBezTo>
                  <a:pt x="2023151" y="5297762"/>
                  <a:pt x="2001096" y="5340981"/>
                  <a:pt x="1987863" y="5384421"/>
                </a:cubicBezTo>
                <a:cubicBezTo>
                  <a:pt x="1930520" y="5351841"/>
                  <a:pt x="1867883" y="5319261"/>
                  <a:pt x="1801718" y="5319261"/>
                </a:cubicBezTo>
                <a:cubicBezTo>
                  <a:pt x="1801718" y="5351841"/>
                  <a:pt x="1841417" y="5384421"/>
                  <a:pt x="1792896" y="5395060"/>
                </a:cubicBezTo>
                <a:cubicBezTo>
                  <a:pt x="1762018" y="5395060"/>
                  <a:pt x="1735552" y="5335440"/>
                  <a:pt x="1744374" y="5303082"/>
                </a:cubicBezTo>
                <a:cubicBezTo>
                  <a:pt x="1762018" y="5254100"/>
                  <a:pt x="1753196" y="5210660"/>
                  <a:pt x="1748785" y="5161900"/>
                </a:cubicBezTo>
                <a:cubicBezTo>
                  <a:pt x="1748785" y="5145721"/>
                  <a:pt x="1731141" y="5140402"/>
                  <a:pt x="1731141" y="5156581"/>
                </a:cubicBezTo>
                <a:cubicBezTo>
                  <a:pt x="1731141" y="5205341"/>
                  <a:pt x="1687031" y="5248781"/>
                  <a:pt x="1704675" y="5303082"/>
                </a:cubicBezTo>
                <a:cubicBezTo>
                  <a:pt x="1656154" y="5319261"/>
                  <a:pt x="1616454" y="5292000"/>
                  <a:pt x="1589988" y="5243240"/>
                </a:cubicBezTo>
                <a:cubicBezTo>
                  <a:pt x="1576755" y="5205341"/>
                  <a:pt x="1594399" y="5167441"/>
                  <a:pt x="1616454" y="5135083"/>
                </a:cubicBezTo>
                <a:cubicBezTo>
                  <a:pt x="1585577" y="5129542"/>
                  <a:pt x="1567933" y="5086101"/>
                  <a:pt x="1532645" y="5086101"/>
                </a:cubicBezTo>
                <a:cubicBezTo>
                  <a:pt x="1528234" y="5183842"/>
                  <a:pt x="1523823" y="5189161"/>
                  <a:pt x="1497357" y="5237921"/>
                </a:cubicBezTo>
                <a:cubicBezTo>
                  <a:pt x="1417076" y="5172982"/>
                  <a:pt x="1408254" y="5178301"/>
                  <a:pt x="1386199" y="5292000"/>
                </a:cubicBezTo>
                <a:cubicBezTo>
                  <a:pt x="1381788" y="5319261"/>
                  <a:pt x="1367672" y="5346522"/>
                  <a:pt x="1358850" y="5368021"/>
                </a:cubicBezTo>
                <a:cubicBezTo>
                  <a:pt x="1345617" y="5405920"/>
                  <a:pt x="1332384" y="5411239"/>
                  <a:pt x="1314740" y="5373340"/>
                </a:cubicBezTo>
                <a:cubicBezTo>
                  <a:pt x="1292685" y="5324580"/>
                  <a:pt x="1288274" y="5275821"/>
                  <a:pt x="1266219" y="5227061"/>
                </a:cubicBezTo>
                <a:cubicBezTo>
                  <a:pt x="1261808" y="5319261"/>
                  <a:pt x="1279452" y="5405920"/>
                  <a:pt x="1275041" y="5492579"/>
                </a:cubicBezTo>
                <a:cubicBezTo>
                  <a:pt x="1244163" y="5492579"/>
                  <a:pt x="1213286" y="5481941"/>
                  <a:pt x="1213286" y="5438500"/>
                </a:cubicBezTo>
                <a:cubicBezTo>
                  <a:pt x="1208875" y="5395060"/>
                  <a:pt x="1195642" y="5389741"/>
                  <a:pt x="1164765" y="5389741"/>
                </a:cubicBezTo>
                <a:cubicBezTo>
                  <a:pt x="1151532" y="5395060"/>
                  <a:pt x="1133888" y="5389741"/>
                  <a:pt x="1120655" y="5384421"/>
                </a:cubicBezTo>
                <a:cubicBezTo>
                  <a:pt x="1022730" y="5368021"/>
                  <a:pt x="934509" y="5313942"/>
                  <a:pt x="841878" y="5292000"/>
                </a:cubicBezTo>
                <a:cubicBezTo>
                  <a:pt x="771301" y="5275821"/>
                  <a:pt x="771301" y="5275821"/>
                  <a:pt x="780123" y="5357160"/>
                </a:cubicBezTo>
                <a:cubicBezTo>
                  <a:pt x="784534" y="5378659"/>
                  <a:pt x="784534" y="5400601"/>
                  <a:pt x="784534" y="5416780"/>
                </a:cubicBezTo>
                <a:cubicBezTo>
                  <a:pt x="784534" y="5433181"/>
                  <a:pt x="793356" y="5454680"/>
                  <a:pt x="771301" y="5454680"/>
                </a:cubicBezTo>
                <a:cubicBezTo>
                  <a:pt x="753657" y="5454680"/>
                  <a:pt x="736013" y="5454680"/>
                  <a:pt x="736013" y="5422321"/>
                </a:cubicBezTo>
                <a:cubicBezTo>
                  <a:pt x="736013" y="5400601"/>
                  <a:pt x="731602" y="5378659"/>
                  <a:pt x="731602" y="5357160"/>
                </a:cubicBezTo>
                <a:lnTo>
                  <a:pt x="713958" y="5357160"/>
                </a:lnTo>
                <a:cubicBezTo>
                  <a:pt x="705136" y="5373340"/>
                  <a:pt x="709547" y="5405920"/>
                  <a:pt x="687492" y="5416780"/>
                </a:cubicBezTo>
                <a:cubicBezTo>
                  <a:pt x="669847" y="5389741"/>
                  <a:pt x="674259" y="5357160"/>
                  <a:pt x="674259" y="5330121"/>
                </a:cubicBezTo>
                <a:lnTo>
                  <a:pt x="669847" y="5330121"/>
                </a:lnTo>
                <a:lnTo>
                  <a:pt x="665436" y="5330121"/>
                </a:lnTo>
                <a:cubicBezTo>
                  <a:pt x="661025" y="5346522"/>
                  <a:pt x="656614" y="5357160"/>
                  <a:pt x="652203" y="5373340"/>
                </a:cubicBezTo>
                <a:cubicBezTo>
                  <a:pt x="647792" y="5384421"/>
                  <a:pt x="638970" y="5395060"/>
                  <a:pt x="624855" y="5395060"/>
                </a:cubicBezTo>
                <a:cubicBezTo>
                  <a:pt x="607211" y="5395060"/>
                  <a:pt x="598389" y="5373340"/>
                  <a:pt x="602800" y="5362480"/>
                </a:cubicBezTo>
                <a:cubicBezTo>
                  <a:pt x="611622" y="5281361"/>
                  <a:pt x="563101" y="5275821"/>
                  <a:pt x="514579" y="5259641"/>
                </a:cubicBezTo>
                <a:cubicBezTo>
                  <a:pt x="518990" y="5340981"/>
                  <a:pt x="571923" y="5427640"/>
                  <a:pt x="479291" y="5481941"/>
                </a:cubicBezTo>
                <a:cubicBezTo>
                  <a:pt x="435181" y="5362480"/>
                  <a:pt x="338138" y="5433181"/>
                  <a:pt x="267562" y="5411239"/>
                </a:cubicBezTo>
                <a:cubicBezTo>
                  <a:pt x="232273" y="5400601"/>
                  <a:pt x="245506" y="5454680"/>
                  <a:pt x="227862" y="5465761"/>
                </a:cubicBezTo>
                <a:cubicBezTo>
                  <a:pt x="214629" y="5476400"/>
                  <a:pt x="204925" y="5498120"/>
                  <a:pt x="187281" y="5492579"/>
                </a:cubicBezTo>
                <a:cubicBezTo>
                  <a:pt x="166108" y="5496125"/>
                  <a:pt x="127291" y="5512526"/>
                  <a:pt x="99060" y="5487260"/>
                </a:cubicBezTo>
                <a:cubicBezTo>
                  <a:pt x="70830" y="5461994"/>
                  <a:pt x="28484" y="5400601"/>
                  <a:pt x="15251" y="5340981"/>
                </a:cubicBezTo>
                <a:lnTo>
                  <a:pt x="11278" y="5346268"/>
                </a:lnTo>
                <a:lnTo>
                  <a:pt x="524" y="5307700"/>
                </a:lnTo>
                <a:cubicBezTo>
                  <a:pt x="-1387" y="5290273"/>
                  <a:pt x="1570" y="5272629"/>
                  <a:pt x="15484" y="5255311"/>
                </a:cubicBezTo>
                <a:cubicBezTo>
                  <a:pt x="34453" y="5234905"/>
                  <a:pt x="71648" y="5195709"/>
                  <a:pt x="32691" y="5145477"/>
                </a:cubicBezTo>
                <a:cubicBezTo>
                  <a:pt x="60496" y="5152395"/>
                  <a:pt x="90151" y="5176053"/>
                  <a:pt x="106617" y="5139539"/>
                </a:cubicBezTo>
                <a:cubicBezTo>
                  <a:pt x="95066" y="5137545"/>
                  <a:pt x="88219" y="5138478"/>
                  <a:pt x="76668" y="5136483"/>
                </a:cubicBezTo>
                <a:cubicBezTo>
                  <a:pt x="60414" y="5131560"/>
                  <a:pt x="32985" y="5124876"/>
                  <a:pt x="32902" y="5104040"/>
                </a:cubicBezTo>
                <a:cubicBezTo>
                  <a:pt x="37712" y="5086250"/>
                  <a:pt x="56298" y="5087429"/>
                  <a:pt x="74695" y="5088490"/>
                </a:cubicBezTo>
                <a:cubicBezTo>
                  <a:pt x="95424" y="5085807"/>
                  <a:pt x="116194" y="5093542"/>
                  <a:pt x="139107" y="5097415"/>
                </a:cubicBezTo>
                <a:cubicBezTo>
                  <a:pt x="143917" y="5079625"/>
                  <a:pt x="125625" y="5057845"/>
                  <a:pt x="139654" y="5045795"/>
                </a:cubicBezTo>
                <a:cubicBezTo>
                  <a:pt x="174159" y="5062080"/>
                  <a:pt x="271145" y="5049715"/>
                  <a:pt x="299014" y="5025498"/>
                </a:cubicBezTo>
                <a:cubicBezTo>
                  <a:pt x="303676" y="5018009"/>
                  <a:pt x="315374" y="5009703"/>
                  <a:pt x="317705" y="5005958"/>
                </a:cubicBezTo>
                <a:cubicBezTo>
                  <a:pt x="310735" y="4975639"/>
                  <a:pt x="320142" y="4981495"/>
                  <a:pt x="345428" y="4992041"/>
                </a:cubicBezTo>
                <a:cubicBezTo>
                  <a:pt x="423805" y="5020051"/>
                  <a:pt x="452182" y="5005502"/>
                  <a:pt x="464008" y="4934925"/>
                </a:cubicBezTo>
                <a:cubicBezTo>
                  <a:pt x="464155" y="4924624"/>
                  <a:pt x="466445" y="4910462"/>
                  <a:pt x="471107" y="4902973"/>
                </a:cubicBezTo>
                <a:cubicBezTo>
                  <a:pt x="492089" y="4869271"/>
                  <a:pt x="469093" y="4844563"/>
                  <a:pt x="434587" y="4828277"/>
                </a:cubicBezTo>
                <a:cubicBezTo>
                  <a:pt x="400082" y="4811992"/>
                  <a:pt x="386306" y="4793023"/>
                  <a:pt x="395736" y="4757327"/>
                </a:cubicBezTo>
                <a:cubicBezTo>
                  <a:pt x="405061" y="4742348"/>
                  <a:pt x="409976" y="4703840"/>
                  <a:pt x="409976" y="4703840"/>
                </a:cubicBezTo>
                <a:cubicBezTo>
                  <a:pt x="380239" y="4659347"/>
                  <a:pt x="414809" y="4644496"/>
                  <a:pt x="442719" y="4630696"/>
                </a:cubicBezTo>
                <a:cubicBezTo>
                  <a:pt x="403657" y="4601182"/>
                  <a:pt x="371483" y="4581152"/>
                  <a:pt x="325198" y="4552337"/>
                </a:cubicBezTo>
                <a:cubicBezTo>
                  <a:pt x="374345" y="4545522"/>
                  <a:pt x="399989" y="4504331"/>
                  <a:pt x="448312" y="4550003"/>
                </a:cubicBezTo>
                <a:cubicBezTo>
                  <a:pt x="475823" y="4577522"/>
                  <a:pt x="454906" y="4580088"/>
                  <a:pt x="438693" y="4585583"/>
                </a:cubicBezTo>
                <a:cubicBezTo>
                  <a:pt x="464020" y="4606546"/>
                  <a:pt x="484260" y="4646166"/>
                  <a:pt x="526184" y="4640050"/>
                </a:cubicBezTo>
                <a:cubicBezTo>
                  <a:pt x="537734" y="4642045"/>
                  <a:pt x="563167" y="4642291"/>
                  <a:pt x="554094" y="4626251"/>
                </a:cubicBezTo>
                <a:cubicBezTo>
                  <a:pt x="551869" y="4609277"/>
                  <a:pt x="577873" y="4588055"/>
                  <a:pt x="533536" y="4577079"/>
                </a:cubicBezTo>
                <a:cubicBezTo>
                  <a:pt x="514950" y="4575901"/>
                  <a:pt x="508208" y="4556116"/>
                  <a:pt x="508821" y="4545067"/>
                </a:cubicBezTo>
                <a:cubicBezTo>
                  <a:pt x="522915" y="4501880"/>
                  <a:pt x="509244" y="4462194"/>
                  <a:pt x="488726" y="4423440"/>
                </a:cubicBezTo>
                <a:cubicBezTo>
                  <a:pt x="536820" y="4458577"/>
                  <a:pt x="589805" y="4496760"/>
                  <a:pt x="642790" y="4534942"/>
                </a:cubicBezTo>
                <a:cubicBezTo>
                  <a:pt x="647559" y="4506734"/>
                  <a:pt x="612865" y="4490331"/>
                  <a:pt x="622337" y="4465052"/>
                </a:cubicBezTo>
                <a:cubicBezTo>
                  <a:pt x="659174" y="4477593"/>
                  <a:pt x="698529" y="4486507"/>
                  <a:pt x="733035" y="4502792"/>
                </a:cubicBezTo>
                <a:cubicBezTo>
                  <a:pt x="776759" y="4524817"/>
                  <a:pt x="776865" y="4504099"/>
                  <a:pt x="767751" y="4477641"/>
                </a:cubicBezTo>
                <a:cubicBezTo>
                  <a:pt x="763194" y="4464412"/>
                  <a:pt x="754122" y="4448372"/>
                  <a:pt x="747233" y="4438888"/>
                </a:cubicBezTo>
                <a:cubicBezTo>
                  <a:pt x="724384" y="4403879"/>
                  <a:pt x="719786" y="4380232"/>
                  <a:pt x="782202" y="4382718"/>
                </a:cubicBezTo>
                <a:cubicBezTo>
                  <a:pt x="710755" y="4374610"/>
                  <a:pt x="715440" y="4325567"/>
                  <a:pt x="713362" y="4298293"/>
                </a:cubicBezTo>
                <a:cubicBezTo>
                  <a:pt x="711283" y="4271019"/>
                  <a:pt x="755113" y="4272326"/>
                  <a:pt x="782877" y="4268826"/>
                </a:cubicBezTo>
                <a:cubicBezTo>
                  <a:pt x="817676" y="4264510"/>
                  <a:pt x="834314" y="4247850"/>
                  <a:pt x="811465" y="4212841"/>
                </a:cubicBezTo>
                <a:cubicBezTo>
                  <a:pt x="806908" y="4199612"/>
                  <a:pt x="802163" y="4186266"/>
                  <a:pt x="793091" y="4170226"/>
                </a:cubicBezTo>
                <a:cubicBezTo>
                  <a:pt x="846182" y="4187690"/>
                  <a:pt x="892279" y="4216388"/>
                  <a:pt x="956879" y="4225429"/>
                </a:cubicBezTo>
                <a:cubicBezTo>
                  <a:pt x="881045" y="4152238"/>
                  <a:pt x="747035" y="4151945"/>
                  <a:pt x="724608" y="4034063"/>
                </a:cubicBezTo>
                <a:cubicBezTo>
                  <a:pt x="761591" y="4036304"/>
                  <a:pt x="786730" y="4057150"/>
                  <a:pt x="814388" y="4074369"/>
                </a:cubicBezTo>
                <a:lnTo>
                  <a:pt x="897364" y="4126026"/>
                </a:lnTo>
                <a:cubicBezTo>
                  <a:pt x="874473" y="4080599"/>
                  <a:pt x="835370" y="4040667"/>
                  <a:pt x="817183" y="3998169"/>
                </a:cubicBezTo>
                <a:cubicBezTo>
                  <a:pt x="812626" y="3984940"/>
                  <a:pt x="808258" y="3971828"/>
                  <a:pt x="819767" y="3963405"/>
                </a:cubicBezTo>
                <a:cubicBezTo>
                  <a:pt x="831277" y="3954983"/>
                  <a:pt x="845158" y="3953233"/>
                  <a:pt x="861413" y="3958157"/>
                </a:cubicBezTo>
                <a:cubicBezTo>
                  <a:pt x="881995" y="3965774"/>
                  <a:pt x="882036" y="3976192"/>
                  <a:pt x="875043" y="3987426"/>
                </a:cubicBezTo>
                <a:cubicBezTo>
                  <a:pt x="863386" y="4006149"/>
                  <a:pt x="879641" y="4011072"/>
                  <a:pt x="898038" y="4012134"/>
                </a:cubicBezTo>
                <a:cubicBezTo>
                  <a:pt x="951088" y="4019180"/>
                  <a:pt x="994813" y="4041205"/>
                  <a:pt x="1022407" y="4089560"/>
                </a:cubicBezTo>
                <a:cubicBezTo>
                  <a:pt x="1024738" y="4085815"/>
                  <a:pt x="1024738" y="4085815"/>
                  <a:pt x="1029254" y="4088627"/>
                </a:cubicBezTo>
                <a:cubicBezTo>
                  <a:pt x="1029401" y="4078326"/>
                  <a:pt x="1024656" y="4064980"/>
                  <a:pt x="1029318" y="4057491"/>
                </a:cubicBezTo>
                <a:cubicBezTo>
                  <a:pt x="1059730" y="3988092"/>
                  <a:pt x="1020961" y="3937977"/>
                  <a:pt x="951910" y="3894988"/>
                </a:cubicBezTo>
                <a:cubicBezTo>
                  <a:pt x="947206" y="3892060"/>
                  <a:pt x="937986" y="3886320"/>
                  <a:pt x="942649" y="3878831"/>
                </a:cubicBezTo>
                <a:cubicBezTo>
                  <a:pt x="979738" y="3860353"/>
                  <a:pt x="1000003" y="3930125"/>
                  <a:pt x="1039612" y="3908019"/>
                </a:cubicBezTo>
                <a:cubicBezTo>
                  <a:pt x="1007821" y="3866405"/>
                  <a:pt x="961724" y="3837707"/>
                  <a:pt x="927324" y="3800703"/>
                </a:cubicBezTo>
                <a:cubicBezTo>
                  <a:pt x="901997" y="3779739"/>
                  <a:pt x="851425" y="3758648"/>
                  <a:pt x="872407" y="3724946"/>
                </a:cubicBezTo>
                <a:cubicBezTo>
                  <a:pt x="888725" y="3698734"/>
                  <a:pt x="932303" y="3731059"/>
                  <a:pt x="964624" y="3740789"/>
                </a:cubicBezTo>
                <a:cubicBezTo>
                  <a:pt x="964624" y="3740789"/>
                  <a:pt x="966956" y="3737044"/>
                  <a:pt x="973991" y="3736228"/>
                </a:cubicBezTo>
                <a:cubicBezTo>
                  <a:pt x="960214" y="3717259"/>
                  <a:pt x="953285" y="3697357"/>
                  <a:pt x="939696" y="3678506"/>
                </a:cubicBezTo>
                <a:cubicBezTo>
                  <a:pt x="962757" y="3672078"/>
                  <a:pt x="971870" y="3698536"/>
                  <a:pt x="988084" y="3693042"/>
                </a:cubicBezTo>
                <a:cubicBezTo>
                  <a:pt x="1009065" y="3659340"/>
                  <a:pt x="1009317" y="3628321"/>
                  <a:pt x="967736" y="3602434"/>
                </a:cubicBezTo>
                <a:cubicBezTo>
                  <a:pt x="924158" y="3570109"/>
                  <a:pt x="961100" y="3561931"/>
                  <a:pt x="979645" y="3552692"/>
                </a:cubicBezTo>
                <a:cubicBezTo>
                  <a:pt x="956502" y="3538284"/>
                  <a:pt x="933589" y="3534411"/>
                  <a:pt x="924475" y="3507954"/>
                </a:cubicBezTo>
                <a:cubicBezTo>
                  <a:pt x="970636" y="3505516"/>
                  <a:pt x="995816" y="3536780"/>
                  <a:pt x="1009634" y="3566166"/>
                </a:cubicBezTo>
                <a:cubicBezTo>
                  <a:pt x="1036893" y="3624705"/>
                  <a:pt x="1080765" y="3636429"/>
                  <a:pt x="1140703" y="3652960"/>
                </a:cubicBezTo>
                <a:cubicBezTo>
                  <a:pt x="1076818" y="3540444"/>
                  <a:pt x="1076777" y="3530026"/>
                  <a:pt x="1143879" y="3483469"/>
                </a:cubicBezTo>
                <a:cubicBezTo>
                  <a:pt x="1162611" y="3474347"/>
                  <a:pt x="1188721" y="3432407"/>
                  <a:pt x="1220937" y="3462855"/>
                </a:cubicBezTo>
                <a:cubicBezTo>
                  <a:pt x="1248448" y="3490374"/>
                  <a:pt x="1280581" y="3499987"/>
                  <a:pt x="1317417" y="3512528"/>
                </a:cubicBezTo>
                <a:cubicBezTo>
                  <a:pt x="1290158" y="3453990"/>
                  <a:pt x="1221001" y="3431719"/>
                  <a:pt x="1191222" y="3376808"/>
                </a:cubicBezTo>
                <a:cubicBezTo>
                  <a:pt x="1232868" y="3371559"/>
                  <a:pt x="1272077" y="3390773"/>
                  <a:pt x="1311286" y="3409987"/>
                </a:cubicBezTo>
                <a:cubicBezTo>
                  <a:pt x="1345792" y="3426273"/>
                  <a:pt x="1380297" y="3442558"/>
                  <a:pt x="1419506" y="3461772"/>
                </a:cubicBezTo>
                <a:cubicBezTo>
                  <a:pt x="1417239" y="3434380"/>
                  <a:pt x="1398841" y="3433319"/>
                  <a:pt x="1385106" y="3424768"/>
                </a:cubicBezTo>
                <a:lnTo>
                  <a:pt x="1295137" y="3384345"/>
                </a:lnTo>
                <a:cubicBezTo>
                  <a:pt x="1242193" y="3356581"/>
                  <a:pt x="1237824" y="3343469"/>
                  <a:pt x="1272500" y="3307900"/>
                </a:cubicBezTo>
                <a:cubicBezTo>
                  <a:pt x="1279493" y="3296666"/>
                  <a:pt x="1281971" y="3282621"/>
                  <a:pt x="1277226" y="3269275"/>
                </a:cubicBezTo>
                <a:cubicBezTo>
                  <a:pt x="1272816" y="3245745"/>
                  <a:pt x="1261559" y="3223149"/>
                  <a:pt x="1247783" y="3204181"/>
                </a:cubicBezTo>
                <a:cubicBezTo>
                  <a:pt x="1236379" y="3191885"/>
                  <a:pt x="1194756" y="3155581"/>
                  <a:pt x="1252468" y="3155138"/>
                </a:cubicBezTo>
                <a:cubicBezTo>
                  <a:pt x="1266539" y="3153505"/>
                  <a:pt x="1276010" y="3128226"/>
                  <a:pt x="1248352" y="3111007"/>
                </a:cubicBezTo>
                <a:cubicBezTo>
                  <a:pt x="1213847" y="3094722"/>
                  <a:pt x="1186147" y="3067085"/>
                  <a:pt x="1163151" y="3042377"/>
                </a:cubicBezTo>
                <a:cubicBezTo>
                  <a:pt x="1151747" y="3030082"/>
                  <a:pt x="1142486" y="3013924"/>
                  <a:pt x="1144965" y="2999879"/>
                </a:cubicBezTo>
                <a:cubicBezTo>
                  <a:pt x="1154290" y="2984900"/>
                  <a:pt x="1175060" y="2992635"/>
                  <a:pt x="1186611" y="2994630"/>
                </a:cubicBezTo>
                <a:cubicBezTo>
                  <a:pt x="1205941" y="2994194"/>
                  <a:pt x="1224380" y="3005673"/>
                  <a:pt x="1242777" y="3006735"/>
                </a:cubicBezTo>
                <a:cubicBezTo>
                  <a:pt x="1279761" y="3008975"/>
                  <a:pt x="1318928" y="3017771"/>
                  <a:pt x="1287154" y="2956421"/>
                </a:cubicBezTo>
                <a:lnTo>
                  <a:pt x="1392895" y="3022251"/>
                </a:lnTo>
                <a:cubicBezTo>
                  <a:pt x="1349487" y="2938071"/>
                  <a:pt x="1296942" y="2868988"/>
                  <a:pt x="1230327" y="2801536"/>
                </a:cubicBezTo>
                <a:cubicBezTo>
                  <a:pt x="1253387" y="2795109"/>
                  <a:pt x="1276530" y="2809516"/>
                  <a:pt x="1297218" y="2796415"/>
                </a:cubicBezTo>
                <a:cubicBezTo>
                  <a:pt x="1269559" y="2779196"/>
                  <a:pt x="1239570" y="2765722"/>
                  <a:pt x="1212058" y="2738203"/>
                </a:cubicBezTo>
                <a:cubicBezTo>
                  <a:pt x="1274474" y="2740688"/>
                  <a:pt x="1327818" y="2727133"/>
                  <a:pt x="1382946" y="2761454"/>
                </a:cubicBezTo>
                <a:cubicBezTo>
                  <a:pt x="1387462" y="2764265"/>
                  <a:pt x="1391978" y="2767077"/>
                  <a:pt x="1399201" y="2766377"/>
                </a:cubicBezTo>
                <a:cubicBezTo>
                  <a:pt x="1479785" y="2759390"/>
                  <a:pt x="1551315" y="2788333"/>
                  <a:pt x="1620220" y="2841622"/>
                </a:cubicBezTo>
                <a:cubicBezTo>
                  <a:pt x="1631624" y="2853918"/>
                  <a:pt x="1652541" y="2851352"/>
                  <a:pt x="1661866" y="2836373"/>
                </a:cubicBezTo>
                <a:cubicBezTo>
                  <a:pt x="1613543" y="2790702"/>
                  <a:pt x="1537539" y="2769365"/>
                  <a:pt x="1501060" y="2705087"/>
                </a:cubicBezTo>
                <a:cubicBezTo>
                  <a:pt x="1535565" y="2721372"/>
                  <a:pt x="1567739" y="2741402"/>
                  <a:pt x="1604617" y="2764361"/>
                </a:cubicBezTo>
                <a:cubicBezTo>
                  <a:pt x="1636791" y="2784391"/>
                  <a:pt x="1668965" y="2804421"/>
                  <a:pt x="1711077" y="2798423"/>
                </a:cubicBezTo>
                <a:cubicBezTo>
                  <a:pt x="1685856" y="2756741"/>
                  <a:pt x="1665338" y="2717988"/>
                  <a:pt x="1644632" y="2679118"/>
                </a:cubicBezTo>
                <a:cubicBezTo>
                  <a:pt x="1635560" y="2663077"/>
                  <a:pt x="1624303" y="2640481"/>
                  <a:pt x="1628965" y="2632992"/>
                </a:cubicBezTo>
                <a:cubicBezTo>
                  <a:pt x="1663787" y="2587123"/>
                  <a:pt x="1610696" y="2569659"/>
                  <a:pt x="1580853" y="2545884"/>
                </a:cubicBezTo>
                <a:cubicBezTo>
                  <a:pt x="1569449" y="2533589"/>
                  <a:pt x="1546536" y="2529715"/>
                  <a:pt x="1544122" y="2512625"/>
                </a:cubicBezTo>
                <a:cubicBezTo>
                  <a:pt x="1565186" y="2499758"/>
                  <a:pt x="1592615" y="2506443"/>
                  <a:pt x="1618048" y="2506688"/>
                </a:cubicBezTo>
                <a:cubicBezTo>
                  <a:pt x="1685126" y="2501684"/>
                  <a:pt x="1685126" y="2501684"/>
                  <a:pt x="1669377" y="2434723"/>
                </a:cubicBezTo>
                <a:cubicBezTo>
                  <a:pt x="1660075" y="2408148"/>
                  <a:pt x="1655853" y="2384736"/>
                  <a:pt x="1651443" y="2361206"/>
                </a:cubicBezTo>
                <a:cubicBezTo>
                  <a:pt x="1644472" y="2330886"/>
                  <a:pt x="1649428" y="2302796"/>
                  <a:pt x="1689209" y="2300543"/>
                </a:cubicBezTo>
                <a:cubicBezTo>
                  <a:pt x="1725816" y="2302549"/>
                  <a:pt x="1726110" y="2281948"/>
                  <a:pt x="1721700" y="2258418"/>
                </a:cubicBezTo>
                <a:cubicBezTo>
                  <a:pt x="1714917" y="2228216"/>
                  <a:pt x="1703431" y="2195085"/>
                  <a:pt x="1692132" y="2162071"/>
                </a:cubicBezTo>
                <a:lnTo>
                  <a:pt x="1752153" y="2199437"/>
                </a:lnTo>
                <a:cubicBezTo>
                  <a:pt x="1740520" y="2176607"/>
                  <a:pt x="1712903" y="2169806"/>
                  <a:pt x="1715339" y="2145343"/>
                </a:cubicBezTo>
                <a:cubicBezTo>
                  <a:pt x="1749845" y="2161628"/>
                  <a:pt x="1779834" y="2175103"/>
                  <a:pt x="1809824" y="2188577"/>
                </a:cubicBezTo>
                <a:cubicBezTo>
                  <a:pt x="1816735" y="2156507"/>
                  <a:pt x="1865269" y="2160742"/>
                  <a:pt x="1876925" y="2142019"/>
                </a:cubicBezTo>
                <a:cubicBezTo>
                  <a:pt x="1904754" y="2107384"/>
                  <a:pt x="1879720" y="2065819"/>
                  <a:pt x="1849836" y="2031627"/>
                </a:cubicBezTo>
                <a:cubicBezTo>
                  <a:pt x="1907801" y="2000165"/>
                  <a:pt x="1968563" y="1964210"/>
                  <a:pt x="2003532" y="1908040"/>
                </a:cubicBezTo>
                <a:cubicBezTo>
                  <a:pt x="1975874" y="1890822"/>
                  <a:pt x="1927234" y="1907305"/>
                  <a:pt x="1943846" y="1860491"/>
                </a:cubicBezTo>
                <a:cubicBezTo>
                  <a:pt x="1960165" y="1834278"/>
                  <a:pt x="2024766" y="1843320"/>
                  <a:pt x="2047573" y="1867910"/>
                </a:cubicBezTo>
                <a:cubicBezTo>
                  <a:pt x="2079830" y="1908776"/>
                  <a:pt x="2121370" y="1924246"/>
                  <a:pt x="2165095" y="1946270"/>
                </a:cubicBezTo>
                <a:cubicBezTo>
                  <a:pt x="2178830" y="1954821"/>
                  <a:pt x="2192671" y="1942654"/>
                  <a:pt x="2178936" y="1934103"/>
                </a:cubicBezTo>
                <a:cubicBezTo>
                  <a:pt x="2137542" y="1908333"/>
                  <a:pt x="2123977" y="1847928"/>
                  <a:pt x="2068555" y="1834209"/>
                </a:cubicBezTo>
                <a:cubicBezTo>
                  <a:pt x="2080463" y="1784467"/>
                  <a:pt x="2124587" y="1765173"/>
                  <a:pt x="2179968" y="1768474"/>
                </a:cubicBezTo>
                <a:cubicBezTo>
                  <a:pt x="2219136" y="1777270"/>
                  <a:pt x="2241985" y="1812279"/>
                  <a:pt x="2257799" y="1848104"/>
                </a:cubicBezTo>
                <a:cubicBezTo>
                  <a:pt x="2278822" y="1824820"/>
                  <a:pt x="2325025" y="1832800"/>
                  <a:pt x="2343675" y="1802843"/>
                </a:cubicBezTo>
                <a:cubicBezTo>
                  <a:pt x="2263031" y="1747441"/>
                  <a:pt x="2260846" y="1740885"/>
                  <a:pt x="2233440" y="1692648"/>
                </a:cubicBezTo>
                <a:cubicBezTo>
                  <a:pt x="2330998" y="1658816"/>
                  <a:pt x="2331145" y="1648515"/>
                  <a:pt x="2246279" y="1569701"/>
                </a:cubicBezTo>
                <a:cubicBezTo>
                  <a:pt x="2225467" y="1551549"/>
                  <a:pt x="2209785" y="1525159"/>
                  <a:pt x="2196197" y="1506307"/>
                </a:cubicBezTo>
                <a:cubicBezTo>
                  <a:pt x="2171016" y="1475043"/>
                  <a:pt x="2173494" y="1460998"/>
                  <a:pt x="2214993" y="1466049"/>
                </a:cubicBezTo>
                <a:cubicBezTo>
                  <a:pt x="2268043" y="1473096"/>
                  <a:pt x="2311768" y="1495121"/>
                  <a:pt x="2364818" y="1502168"/>
                </a:cubicBezTo>
                <a:cubicBezTo>
                  <a:pt x="2288878" y="1449695"/>
                  <a:pt x="2205985" y="1418874"/>
                  <a:pt x="2134749" y="1369329"/>
                </a:cubicBezTo>
                <a:cubicBezTo>
                  <a:pt x="2151068" y="1343116"/>
                  <a:pt x="2176418" y="1322526"/>
                  <a:pt x="2213296" y="1345485"/>
                </a:cubicBezTo>
                <a:cubicBezTo>
                  <a:pt x="2252505" y="1364699"/>
                  <a:pt x="2264014" y="1356276"/>
                  <a:pt x="2280333" y="1330063"/>
                </a:cubicBezTo>
                <a:cubicBezTo>
                  <a:pt x="2282811" y="1316018"/>
                  <a:pt x="2296652" y="1303851"/>
                  <a:pt x="2308161" y="1295428"/>
                </a:cubicBezTo>
                <a:cubicBezTo>
                  <a:pt x="2373838" y="1220965"/>
                  <a:pt x="2466372" y="1174653"/>
                  <a:pt x="2533956" y="1107611"/>
                </a:cubicBezTo>
                <a:cubicBezTo>
                  <a:pt x="2584991" y="1056248"/>
                  <a:pt x="2584991" y="1056248"/>
                  <a:pt x="2511277" y="1020748"/>
                </a:cubicBezTo>
                <a:cubicBezTo>
                  <a:pt x="2490695" y="1013131"/>
                  <a:pt x="2472068" y="1001535"/>
                  <a:pt x="2458332" y="992984"/>
                </a:cubicBezTo>
                <a:cubicBezTo>
                  <a:pt x="2444409" y="984316"/>
                  <a:pt x="2421496" y="980443"/>
                  <a:pt x="2433152" y="961720"/>
                </a:cubicBezTo>
                <a:cubicBezTo>
                  <a:pt x="2442477" y="946741"/>
                  <a:pt x="2451802" y="931762"/>
                  <a:pt x="2479273" y="948864"/>
                </a:cubicBezTo>
                <a:cubicBezTo>
                  <a:pt x="2497711" y="960343"/>
                  <a:pt x="2518670" y="968195"/>
                  <a:pt x="2536920" y="979557"/>
                </a:cubicBezTo>
                <a:lnTo>
                  <a:pt x="2546246" y="964579"/>
                </a:lnTo>
                <a:cubicBezTo>
                  <a:pt x="2537173" y="948538"/>
                  <a:pt x="2507183" y="935064"/>
                  <a:pt x="2509620" y="910601"/>
                </a:cubicBezTo>
                <a:cubicBezTo>
                  <a:pt x="2541900" y="909913"/>
                  <a:pt x="2567227" y="930877"/>
                  <a:pt x="2590181" y="945167"/>
                </a:cubicBezTo>
                <a:lnTo>
                  <a:pt x="2592513" y="941422"/>
                </a:lnTo>
                <a:lnTo>
                  <a:pt x="2594844" y="937678"/>
                </a:lnTo>
                <a:cubicBezTo>
                  <a:pt x="2583252" y="925265"/>
                  <a:pt x="2576552" y="915898"/>
                  <a:pt x="2565148" y="903603"/>
                </a:cubicBezTo>
                <a:cubicBezTo>
                  <a:pt x="2558072" y="894001"/>
                  <a:pt x="2553703" y="880889"/>
                  <a:pt x="2561163" y="868906"/>
                </a:cubicBezTo>
                <a:cubicBezTo>
                  <a:pt x="2570488" y="853928"/>
                  <a:pt x="2593589" y="857918"/>
                  <a:pt x="2600478" y="867402"/>
                </a:cubicBezTo>
                <a:cubicBezTo>
                  <a:pt x="2664679" y="917763"/>
                  <a:pt x="2695026" y="879500"/>
                  <a:pt x="2734405" y="846860"/>
                </a:cubicBezTo>
                <a:cubicBezTo>
                  <a:pt x="2663022" y="807616"/>
                  <a:pt x="2561480" y="806752"/>
                  <a:pt x="2564339" y="699416"/>
                </a:cubicBezTo>
                <a:cubicBezTo>
                  <a:pt x="2689065" y="725105"/>
                  <a:pt x="2680332" y="605357"/>
                  <a:pt x="2736259" y="557039"/>
                </a:cubicBezTo>
                <a:cubicBezTo>
                  <a:pt x="2763941" y="532704"/>
                  <a:pt x="2711038" y="515357"/>
                  <a:pt x="2710955" y="494522"/>
                </a:cubicBezTo>
                <a:cubicBezTo>
                  <a:pt x="2708918" y="477665"/>
                  <a:pt x="2695608" y="457948"/>
                  <a:pt x="2709637" y="445897"/>
                </a:cubicBezTo>
                <a:cubicBezTo>
                  <a:pt x="2717816" y="426049"/>
                  <a:pt x="2724408" y="384428"/>
                  <a:pt x="2760777" y="373816"/>
                </a:cubicBezTo>
                <a:cubicBezTo>
                  <a:pt x="2797147" y="363203"/>
                  <a:pt x="2871645" y="359701"/>
                  <a:pt x="2929252" y="379976"/>
                </a:cubicBezTo>
                <a:cubicBezTo>
                  <a:pt x="2888322" y="281751"/>
                  <a:pt x="2897605" y="256355"/>
                  <a:pt x="2973798" y="277809"/>
                </a:cubicBezTo>
                <a:close/>
                <a:moveTo>
                  <a:pt x="3140035" y="81724"/>
                </a:moveTo>
                <a:lnTo>
                  <a:pt x="3147401" y="106542"/>
                </a:lnTo>
                <a:cubicBezTo>
                  <a:pt x="3161187" y="120862"/>
                  <a:pt x="3190069" y="121994"/>
                  <a:pt x="3234202" y="111757"/>
                </a:cubicBezTo>
                <a:cubicBezTo>
                  <a:pt x="3181456" y="183026"/>
                  <a:pt x="3095210" y="217618"/>
                  <a:pt x="3021704" y="198982"/>
                </a:cubicBezTo>
                <a:lnTo>
                  <a:pt x="2990505" y="196234"/>
                </a:lnTo>
                <a:lnTo>
                  <a:pt x="3005107" y="182875"/>
                </a:lnTo>
                <a:cubicBezTo>
                  <a:pt x="3015540" y="175585"/>
                  <a:pt x="3027373" y="168792"/>
                  <a:pt x="3039686" y="161909"/>
                </a:cubicBezTo>
                <a:cubicBezTo>
                  <a:pt x="3069552" y="144130"/>
                  <a:pt x="3109013" y="132326"/>
                  <a:pt x="3129995" y="98624"/>
                </a:cubicBezTo>
                <a:cubicBezTo>
                  <a:pt x="3134620" y="93709"/>
                  <a:pt x="3137962" y="88970"/>
                  <a:pt x="3139834" y="84371"/>
                </a:cubicBezTo>
                <a:close/>
                <a:moveTo>
                  <a:pt x="3093889" y="0"/>
                </a:moveTo>
                <a:lnTo>
                  <a:pt x="3105597" y="4456"/>
                </a:lnTo>
                <a:lnTo>
                  <a:pt x="3152592" y="16960"/>
                </a:lnTo>
                <a:lnTo>
                  <a:pt x="3151171" y="22196"/>
                </a:lnTo>
                <a:lnTo>
                  <a:pt x="3139499" y="69021"/>
                </a:lnTo>
                <a:lnTo>
                  <a:pt x="3131932" y="58181"/>
                </a:lnTo>
                <a:cubicBezTo>
                  <a:pt x="3127178" y="54003"/>
                  <a:pt x="3120581" y="49896"/>
                  <a:pt x="3111955" y="45825"/>
                </a:cubicBezTo>
                <a:lnTo>
                  <a:pt x="3076016" y="24824"/>
                </a:lnTo>
                <a:close/>
              </a:path>
            </a:pathLst>
          </a:custGeom>
          <a:solidFill>
            <a:schemeClr val="bg1">
              <a:lumMod val="95000"/>
            </a:schemeClr>
          </a:solidFill>
          <a:effectLst/>
        </p:spPr>
        <p:txBody>
          <a:bodyPr wrap="square" lIns="68558" tIns="34289" rIns="68558" bIns="34289" anchor="ctr">
            <a:noAutofit/>
          </a:bodyPr>
          <a:lstStyle>
            <a:lvl1pPr marL="0" marR="0" indent="0" algn="ctr" defTabSz="685545"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4561487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80"/>
            <a:ext cx="9144000" cy="576064"/>
          </a:xfrm>
          <a:prstGeom prst="rect">
            <a:avLst/>
          </a:prstGeom>
        </p:spPr>
        <p:txBody>
          <a:bodyPr lIns="68558" tIns="34289" rIns="68558" bIns="34289" anchor="ctr"/>
          <a:lstStyle>
            <a:lvl1pPr marL="0" indent="0" algn="ctr">
              <a:buNone/>
              <a:defRPr sz="3600" b="0" baseline="0">
                <a:solidFill>
                  <a:schemeClr val="tx1">
                    <a:lumMod val="75000"/>
                    <a:lumOff val="25000"/>
                  </a:schemeClr>
                </a:solidFill>
                <a:latin typeface="+mj-lt"/>
                <a:cs typeface="Arial" panose="020B0604020202020204" pitchFamily="34" charset="0"/>
              </a:defRPr>
            </a:lvl1pPr>
          </a:lstStyle>
          <a:p>
            <a:pPr lvl="0"/>
            <a:r>
              <a:rPr lang="en-US" altLang="ko-KR" dirty="0"/>
              <a:t>ICON SETS LAYOUT</a:t>
            </a:r>
          </a:p>
        </p:txBody>
      </p:sp>
      <p:grpSp>
        <p:nvGrpSpPr>
          <p:cNvPr id="5" name="Group 4"/>
          <p:cNvGrpSpPr/>
          <p:nvPr userDrawn="1"/>
        </p:nvGrpSpPr>
        <p:grpSpPr>
          <a:xfrm>
            <a:off x="354010" y="1131604"/>
            <a:ext cx="2849840" cy="364917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69"/>
              <a:endParaRPr lang="ko-KR" altLang="en-US">
                <a:solidFill>
                  <a:prstClr val="white"/>
                </a:solidFill>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69"/>
              <a:endParaRPr lang="ko-KR" altLang="en-US">
                <a:solidFill>
                  <a:prstClr val="white"/>
                </a:solidFill>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69"/>
              <a:endParaRPr lang="ko-KR" altLang="en-US">
                <a:solidFill>
                  <a:prstClr val="black"/>
                </a:solidFill>
              </a:endParaRPr>
            </a:p>
          </p:txBody>
        </p:sp>
      </p:grpSp>
    </p:spTree>
    <p:extLst>
      <p:ext uri="{BB962C8B-B14F-4D97-AF65-F5344CB8AC3E}">
        <p14:creationId xmlns:p14="http://schemas.microsoft.com/office/powerpoint/2010/main" val="93480807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4572001" y="1223816"/>
            <a:ext cx="1781336" cy="1916475"/>
          </a:xfrm>
          <a:custGeom>
            <a:avLst/>
            <a:gdLst>
              <a:gd name="connsiteX0" fmla="*/ 0 w 2375115"/>
              <a:gd name="connsiteY0" fmla="*/ 0 h 2555300"/>
              <a:gd name="connsiteX1" fmla="*/ 2375115 w 2375115"/>
              <a:gd name="connsiteY1" fmla="*/ 0 h 2555300"/>
              <a:gd name="connsiteX2" fmla="*/ 2375115 w 2375115"/>
              <a:gd name="connsiteY2" fmla="*/ 2555300 h 2555300"/>
              <a:gd name="connsiteX3" fmla="*/ 0 w 2375115"/>
              <a:gd name="connsiteY3" fmla="*/ 2555300 h 2555300"/>
            </a:gdLst>
            <a:ahLst/>
            <a:cxnLst>
              <a:cxn ang="0">
                <a:pos x="connsiteX0" y="connsiteY0"/>
              </a:cxn>
              <a:cxn ang="0">
                <a:pos x="connsiteX1" y="connsiteY1"/>
              </a:cxn>
              <a:cxn ang="0">
                <a:pos x="connsiteX2" y="connsiteY2"/>
              </a:cxn>
              <a:cxn ang="0">
                <a:pos x="connsiteX3" y="connsiteY3"/>
              </a:cxn>
            </a:cxnLst>
            <a:rect l="l" t="t" r="r" b="b"/>
            <a:pathLst>
              <a:path w="2375115" h="2555300">
                <a:moveTo>
                  <a:pt x="0" y="0"/>
                </a:moveTo>
                <a:lnTo>
                  <a:pt x="2375115" y="0"/>
                </a:lnTo>
                <a:lnTo>
                  <a:pt x="2375115" y="2555300"/>
                </a:lnTo>
                <a:lnTo>
                  <a:pt x="0" y="2555300"/>
                </a:lnTo>
                <a:close/>
              </a:path>
            </a:pathLst>
          </a:custGeom>
        </p:spPr>
        <p:txBody>
          <a:bodyPr wrap="square" lIns="68558" tIns="34289" rIns="68558" bIns="34289">
            <a:noAutofit/>
          </a:bodyPr>
          <a:lstStyle/>
          <a:p>
            <a:endParaRPr lang="zh-CN" altLang="en-US"/>
          </a:p>
        </p:txBody>
      </p:sp>
      <p:sp>
        <p:nvSpPr>
          <p:cNvPr id="9" name="图片占位符 8"/>
          <p:cNvSpPr>
            <a:spLocks noGrp="1"/>
          </p:cNvSpPr>
          <p:nvPr>
            <p:ph type="pic" sz="quarter" idx="11"/>
          </p:nvPr>
        </p:nvSpPr>
        <p:spPr>
          <a:xfrm>
            <a:off x="6407998" y="2397268"/>
            <a:ext cx="1754708" cy="1901053"/>
          </a:xfrm>
          <a:custGeom>
            <a:avLst/>
            <a:gdLst>
              <a:gd name="connsiteX0" fmla="*/ 0 w 2339611"/>
              <a:gd name="connsiteY0" fmla="*/ 0 h 2534737"/>
              <a:gd name="connsiteX1" fmla="*/ 2339611 w 2339611"/>
              <a:gd name="connsiteY1" fmla="*/ 0 h 2534737"/>
              <a:gd name="connsiteX2" fmla="*/ 2339611 w 2339611"/>
              <a:gd name="connsiteY2" fmla="*/ 2534737 h 2534737"/>
              <a:gd name="connsiteX3" fmla="*/ 0 w 2339611"/>
              <a:gd name="connsiteY3" fmla="*/ 2534737 h 2534737"/>
            </a:gdLst>
            <a:ahLst/>
            <a:cxnLst>
              <a:cxn ang="0">
                <a:pos x="connsiteX0" y="connsiteY0"/>
              </a:cxn>
              <a:cxn ang="0">
                <a:pos x="connsiteX1" y="connsiteY1"/>
              </a:cxn>
              <a:cxn ang="0">
                <a:pos x="connsiteX2" y="connsiteY2"/>
              </a:cxn>
              <a:cxn ang="0">
                <a:pos x="connsiteX3" y="connsiteY3"/>
              </a:cxn>
            </a:cxnLst>
            <a:rect l="l" t="t" r="r" b="b"/>
            <a:pathLst>
              <a:path w="2339611" h="2534737">
                <a:moveTo>
                  <a:pt x="0" y="0"/>
                </a:moveTo>
                <a:lnTo>
                  <a:pt x="2339611" y="0"/>
                </a:lnTo>
                <a:lnTo>
                  <a:pt x="2339611" y="2534737"/>
                </a:lnTo>
                <a:lnTo>
                  <a:pt x="0" y="2534737"/>
                </a:lnTo>
                <a:close/>
              </a:path>
            </a:pathLst>
          </a:custGeom>
        </p:spPr>
        <p:txBody>
          <a:bodyPr wrap="square" lIns="68558" tIns="34289" rIns="68558" bIns="34289">
            <a:noAutofit/>
          </a:bodyPr>
          <a:lstStyle/>
          <a:p>
            <a:endParaRPr lang="zh-CN" altLang="en-US"/>
          </a:p>
        </p:txBody>
      </p:sp>
    </p:spTree>
    <p:extLst>
      <p:ext uri="{BB962C8B-B14F-4D97-AF65-F5344CB8AC3E}">
        <p14:creationId xmlns:p14="http://schemas.microsoft.com/office/powerpoint/2010/main" val="25181416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573808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140517"/>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465F373-A181-4198-842B-E5EEF0DF0014}"/>
              </a:ext>
            </a:extLst>
          </p:cNvPr>
          <p:cNvSpPr>
            <a:spLocks noGrp="1"/>
          </p:cNvSpPr>
          <p:nvPr>
            <p:ph type="dt" sz="half" idx="10"/>
          </p:nvPr>
        </p:nvSpPr>
        <p:spPr/>
        <p:txBody>
          <a:bodyPr lIns="68558" tIns="34289" rIns="68558" bIns="34289"/>
          <a:lstStyle>
            <a:lvl1pPr>
              <a:defRPr/>
            </a:lvl1pPr>
          </a:lstStyle>
          <a:p>
            <a:pPr defTabSz="685069"/>
            <a:endParaRPr lang="en-US" altLang="en-US" sz="1400">
              <a:solidFill>
                <a:prstClr val="black"/>
              </a:solidFill>
            </a:endParaRPr>
          </a:p>
        </p:txBody>
      </p:sp>
      <p:sp>
        <p:nvSpPr>
          <p:cNvPr id="3" name="Footer Placeholder 2">
            <a:extLst>
              <a:ext uri="{FF2B5EF4-FFF2-40B4-BE49-F238E27FC236}">
                <a16:creationId xmlns:a16="http://schemas.microsoft.com/office/drawing/2014/main" id="{0D7D5996-AA77-4B81-A1D2-94E43515374F}"/>
              </a:ext>
            </a:extLst>
          </p:cNvPr>
          <p:cNvSpPr>
            <a:spLocks noGrp="1"/>
          </p:cNvSpPr>
          <p:nvPr>
            <p:ph type="ftr" sz="quarter" idx="11"/>
          </p:nvPr>
        </p:nvSpPr>
        <p:spPr/>
        <p:txBody>
          <a:bodyPr lIns="68558" tIns="34289" rIns="68558" bIns="34289"/>
          <a:lstStyle>
            <a:lvl1pPr>
              <a:defRPr/>
            </a:lvl1pPr>
          </a:lstStyle>
          <a:p>
            <a:pPr defTabSz="685069"/>
            <a:endParaRPr lang="en-US" altLang="en-US" sz="1400">
              <a:solidFill>
                <a:prstClr val="black"/>
              </a:solidFill>
            </a:endParaRPr>
          </a:p>
        </p:txBody>
      </p:sp>
      <p:sp>
        <p:nvSpPr>
          <p:cNvPr id="4" name="Slide Number Placeholder 3">
            <a:extLst>
              <a:ext uri="{FF2B5EF4-FFF2-40B4-BE49-F238E27FC236}">
                <a16:creationId xmlns:a16="http://schemas.microsoft.com/office/drawing/2014/main" id="{533B4CB9-0356-401F-B2D3-182D79CFA7F0}"/>
              </a:ext>
            </a:extLst>
          </p:cNvPr>
          <p:cNvSpPr>
            <a:spLocks noGrp="1"/>
          </p:cNvSpPr>
          <p:nvPr>
            <p:ph type="sldNum" sz="quarter" idx="12"/>
          </p:nvPr>
        </p:nvSpPr>
        <p:spPr/>
        <p:txBody>
          <a:bodyPr lIns="68558" tIns="34289" rIns="68558" bIns="34289"/>
          <a:lstStyle>
            <a:lvl1pPr>
              <a:defRPr/>
            </a:lvl1pPr>
          </a:lstStyle>
          <a:p>
            <a:pPr defTabSz="685069"/>
            <a:fld id="{1FD9860F-6113-4557-A0F6-5FF0A87D581D}" type="slidenum">
              <a:rPr lang="en-US" altLang="en-US" sz="1400" smtClean="0">
                <a:solidFill>
                  <a:prstClr val="black"/>
                </a:solidFill>
              </a:rPr>
              <a:pPr defTabSz="685069"/>
              <a:t>‹#›</a:t>
            </a:fld>
            <a:endParaRPr lang="en-US" altLang="en-US" sz="1400">
              <a:solidFill>
                <a:prstClr val="black"/>
              </a:solidFill>
            </a:endParaRPr>
          </a:p>
        </p:txBody>
      </p:sp>
    </p:spTree>
    <p:extLst>
      <p:ext uri="{BB962C8B-B14F-4D97-AF65-F5344CB8AC3E}">
        <p14:creationId xmlns:p14="http://schemas.microsoft.com/office/powerpoint/2010/main" val="223185803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903582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_Style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235912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346106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371597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5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305640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7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879874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5"/>
            <a:ext cx="9144000" cy="543185"/>
          </a:xfrm>
          <a:prstGeom prst="rect">
            <a:avLst/>
          </a:prstGeom>
        </p:spPr>
        <p:txBody>
          <a:bodyPr lIns="68561" tIns="34289" rIns="68561"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6763" y="369589"/>
            <a:ext cx="1799641" cy="480938"/>
            <a:chOff x="837065" y="3215210"/>
            <a:chExt cx="5524500" cy="1476375"/>
          </a:xfrm>
          <a:solidFill>
            <a:schemeClr val="accent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0" name="Freeform: Shape 79"/>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103"/>
              <a:endParaRPr lang="en-US" sz="1400">
                <a:solidFill>
                  <a:prstClr val="black"/>
                </a:solidFill>
              </a:endParaRPr>
            </a:p>
          </p:txBody>
        </p:sp>
      </p:grpSp>
      <p:grpSp>
        <p:nvGrpSpPr>
          <p:cNvPr id="81" name="Graphic 41"/>
          <p:cNvGrpSpPr/>
          <p:nvPr userDrawn="1"/>
        </p:nvGrpSpPr>
        <p:grpSpPr>
          <a:xfrm>
            <a:off x="7195515" y="370057"/>
            <a:ext cx="1799641" cy="480938"/>
            <a:chOff x="837065" y="3215210"/>
            <a:chExt cx="5524500" cy="1476375"/>
          </a:xfrm>
          <a:solidFill>
            <a:schemeClr val="accent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103"/>
              <a:endParaRPr lang="en-US" sz="1400">
                <a:solidFill>
                  <a:prstClr val="black"/>
                </a:solidFill>
              </a:endParaRPr>
            </a:p>
          </p:txBody>
        </p:sp>
      </p:grpSp>
    </p:spTree>
    <p:extLst>
      <p:ext uri="{BB962C8B-B14F-4D97-AF65-F5344CB8AC3E}">
        <p14:creationId xmlns:p14="http://schemas.microsoft.com/office/powerpoint/2010/main" val="130680997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5"/>
            <a:ext cx="9144000" cy="543185"/>
          </a:xfrm>
          <a:prstGeom prst="rect">
            <a:avLst/>
          </a:prstGeom>
        </p:spPr>
        <p:txBody>
          <a:bodyPr lIns="68561" tIns="34289" rIns="68561"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7216" y="367275"/>
            <a:ext cx="1801550" cy="483731"/>
            <a:chOff x="829775" y="3208066"/>
            <a:chExt cx="5530361" cy="1484949"/>
          </a:xfrm>
          <a:solidFill>
            <a:schemeClr val="bg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103"/>
              <a:endParaRPr lang="en-US" sz="1400" dirty="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0" name="Freeform: Shape 79"/>
            <p:cNvSpPr/>
            <p:nvPr/>
          </p:nvSpPr>
          <p:spPr>
            <a:xfrm>
              <a:off x="1178536" y="3854815"/>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103"/>
              <a:endParaRPr lang="en-US" sz="1400" dirty="0">
                <a:solidFill>
                  <a:prstClr val="black"/>
                </a:solidFill>
              </a:endParaRPr>
            </a:p>
          </p:txBody>
        </p:sp>
      </p:grpSp>
      <p:grpSp>
        <p:nvGrpSpPr>
          <p:cNvPr id="81" name="Graphic 41"/>
          <p:cNvGrpSpPr/>
          <p:nvPr userDrawn="1"/>
        </p:nvGrpSpPr>
        <p:grpSpPr>
          <a:xfrm>
            <a:off x="7195515" y="370057"/>
            <a:ext cx="1799641" cy="480938"/>
            <a:chOff x="837065" y="3215210"/>
            <a:chExt cx="5524500" cy="1476375"/>
          </a:xfrm>
          <a:solidFill>
            <a:schemeClr val="bg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103"/>
              <a:endParaRPr lang="en-US" sz="1400">
                <a:solidFill>
                  <a:prstClr val="black"/>
                </a:solidFill>
              </a:endParaRPr>
            </a:p>
          </p:txBody>
        </p:sp>
      </p:grpSp>
    </p:spTree>
    <p:extLst>
      <p:ext uri="{BB962C8B-B14F-4D97-AF65-F5344CB8AC3E}">
        <p14:creationId xmlns:p14="http://schemas.microsoft.com/office/powerpoint/2010/main" val="35368220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7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859022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254645"/>
            <a:ext cx="8679898" cy="543185"/>
          </a:xfrm>
          <a:prstGeom prst="rect">
            <a:avLst/>
          </a:prstGeom>
        </p:spPr>
        <p:txBody>
          <a:bodyPr lIns="68561" tIns="34289" rIns="68561"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92963923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6" name="Picture Placeholder 2"/>
          <p:cNvSpPr>
            <a:spLocks noGrp="1"/>
          </p:cNvSpPr>
          <p:nvPr>
            <p:ph type="pic" idx="12" hasCustomPrompt="1"/>
          </p:nvPr>
        </p:nvSpPr>
        <p:spPr>
          <a:xfrm>
            <a:off x="1157295" y="1545589"/>
            <a:ext cx="2864314" cy="2148038"/>
          </a:xfrm>
          <a:prstGeom prst="rect">
            <a:avLst/>
          </a:prstGeom>
          <a:solidFill>
            <a:schemeClr val="bg1">
              <a:lumMod val="95000"/>
            </a:schemeClr>
          </a:solidFill>
          <a:ln w="12700">
            <a:noFill/>
          </a:ln>
        </p:spPr>
        <p:txBody>
          <a:bodyPr lIns="68561" tIns="34289" rIns="68561" bIns="34289" anchor="ctr"/>
          <a:lstStyle>
            <a:lvl1pPr marL="0" indent="0" algn="ctr">
              <a:buNone/>
              <a:defRPr sz="1200">
                <a:latin typeface="Arial" panose="020B0604020202020204" pitchFamily="34" charset="0"/>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t>
            </a:r>
            <a:endParaRPr lang="ko-KR" altLang="en-US" dirty="0"/>
          </a:p>
        </p:txBody>
      </p:sp>
      <p:sp>
        <p:nvSpPr>
          <p:cNvPr id="13" name="제목 1"/>
          <p:cNvSpPr>
            <a:spLocks noGrp="1"/>
          </p:cNvSpPr>
          <p:nvPr>
            <p:ph type="title" hasCustomPrompt="1"/>
          </p:nvPr>
        </p:nvSpPr>
        <p:spPr>
          <a:xfrm>
            <a:off x="0" y="101196"/>
            <a:ext cx="9144000" cy="533158"/>
          </a:xfrm>
          <a:prstGeom prst="rect">
            <a:avLst/>
          </a:prstGeom>
        </p:spPr>
        <p:txBody>
          <a:bodyPr lIns="68561" tIns="34289" rIns="68561" bIns="34289" anchor="ctr">
            <a:noAutofit/>
          </a:bodyPr>
          <a:lstStyle>
            <a:lvl1pPr algn="ctr">
              <a:defRPr sz="3600" b="0" baseline="0">
                <a:solidFill>
                  <a:schemeClr val="bg1"/>
                </a:solidFill>
                <a:latin typeface="Arial" panose="020B0604020202020204" pitchFamily="34" charset="0"/>
                <a:cs typeface="Arial" panose="020B0604020202020204" pitchFamily="34" charset="0"/>
              </a:defRPr>
            </a:lvl1pPr>
          </a:lstStyle>
          <a:p>
            <a:r>
              <a:rPr lang="en-US" altLang="ko-KR" dirty="0"/>
              <a:t>IMAGES AND CONTENTS</a:t>
            </a:r>
            <a:endParaRPr lang="ko-KR" altLang="en-US" dirty="0"/>
          </a:p>
        </p:txBody>
      </p:sp>
    </p:spTree>
    <p:extLst>
      <p:ext uri="{BB962C8B-B14F-4D97-AF65-F5344CB8AC3E}">
        <p14:creationId xmlns:p14="http://schemas.microsoft.com/office/powerpoint/2010/main" val="308579008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6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679268" y="1368836"/>
            <a:ext cx="1702230" cy="2052228"/>
          </a:xfrm>
          <a:prstGeom prst="rect">
            <a:avLst/>
          </a:prstGeom>
          <a:solidFill>
            <a:schemeClr val="bg1">
              <a:lumMod val="95000"/>
            </a:schemeClr>
          </a:solidFill>
        </p:spPr>
        <p:txBody>
          <a:bodyPr lIns="68561" tIns="34289" rIns="68561" bIns="34289" anchor="ct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
        <p:nvSpPr>
          <p:cNvPr id="3" name="Picture Placeholder 2"/>
          <p:cNvSpPr>
            <a:spLocks noGrp="1"/>
          </p:cNvSpPr>
          <p:nvPr>
            <p:ph type="pic" idx="11" hasCustomPrompt="1"/>
          </p:nvPr>
        </p:nvSpPr>
        <p:spPr>
          <a:xfrm>
            <a:off x="2711367" y="1368836"/>
            <a:ext cx="1702230" cy="2052228"/>
          </a:xfrm>
          <a:prstGeom prst="rect">
            <a:avLst/>
          </a:prstGeom>
          <a:solidFill>
            <a:schemeClr val="bg1">
              <a:lumMod val="95000"/>
            </a:schemeClr>
          </a:solidFill>
        </p:spPr>
        <p:txBody>
          <a:bodyPr lIns="68561" tIns="34289" rIns="68561" bIns="34289" anchor="ct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
        <p:nvSpPr>
          <p:cNvPr id="4" name="Picture Placeholder 2"/>
          <p:cNvSpPr>
            <a:spLocks noGrp="1"/>
          </p:cNvSpPr>
          <p:nvPr>
            <p:ph type="pic" idx="12" hasCustomPrompt="1"/>
          </p:nvPr>
        </p:nvSpPr>
        <p:spPr>
          <a:xfrm>
            <a:off x="4743466" y="1368836"/>
            <a:ext cx="1702230" cy="2052228"/>
          </a:xfrm>
          <a:prstGeom prst="rect">
            <a:avLst/>
          </a:prstGeom>
          <a:solidFill>
            <a:schemeClr val="bg1">
              <a:lumMod val="95000"/>
            </a:schemeClr>
          </a:solidFill>
        </p:spPr>
        <p:txBody>
          <a:bodyPr lIns="68561" tIns="34289" rIns="68561" bIns="34289" anchor="ct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
        <p:nvSpPr>
          <p:cNvPr id="5" name="Picture Placeholder 2"/>
          <p:cNvSpPr>
            <a:spLocks noGrp="1"/>
          </p:cNvSpPr>
          <p:nvPr>
            <p:ph type="pic" idx="13" hasCustomPrompt="1"/>
          </p:nvPr>
        </p:nvSpPr>
        <p:spPr>
          <a:xfrm>
            <a:off x="6775769" y="1368836"/>
            <a:ext cx="1702230" cy="2052228"/>
          </a:xfrm>
          <a:prstGeom prst="rect">
            <a:avLst/>
          </a:prstGeom>
          <a:solidFill>
            <a:schemeClr val="bg1">
              <a:lumMod val="95000"/>
            </a:schemeClr>
          </a:solidFill>
        </p:spPr>
        <p:txBody>
          <a:bodyPr lIns="68561" tIns="34289" rIns="68561" bIns="34289" anchor="ct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
        <p:nvSpPr>
          <p:cNvPr id="14" name="Text Placeholder 9"/>
          <p:cNvSpPr>
            <a:spLocks noGrp="1"/>
          </p:cNvSpPr>
          <p:nvPr>
            <p:ph type="body" sz="quarter" idx="14" hasCustomPrompt="1"/>
          </p:nvPr>
        </p:nvSpPr>
        <p:spPr>
          <a:xfrm>
            <a:off x="1" y="254645"/>
            <a:ext cx="9144000" cy="543185"/>
          </a:xfrm>
          <a:prstGeom prst="rect">
            <a:avLst/>
          </a:prstGeom>
        </p:spPr>
        <p:txBody>
          <a:bodyPr lIns="68561" tIns="34289" rIns="68561"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117524035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9" name="Picture Placeholder 8"/>
          <p:cNvSpPr>
            <a:spLocks noGrp="1"/>
          </p:cNvSpPr>
          <p:nvPr>
            <p:ph type="pic" idx="13" hasCustomPrompt="1"/>
          </p:nvPr>
        </p:nvSpPr>
        <p:spPr>
          <a:xfrm>
            <a:off x="0" y="0"/>
            <a:ext cx="5220072" cy="51435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lIns="68561" tIns="34289" rIns="68561" bIns="34289" anchor="ctr">
            <a:noAutofit/>
          </a:bodyPr>
          <a:lstStyle>
            <a:lvl1pPr marL="0" indent="0" algn="ctr">
              <a:buNone/>
              <a:defRPr sz="900">
                <a:solidFill>
                  <a:schemeClr val="tx1">
                    <a:lumMod val="75000"/>
                    <a:lumOff val="25000"/>
                  </a:schemeClr>
                </a:solidFill>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5639947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0" name="Freeform: Shape 9"/>
          <p:cNvSpPr/>
          <p:nvPr userDrawn="1"/>
        </p:nvSpPr>
        <p:spPr>
          <a:xfrm>
            <a:off x="0" y="4361255"/>
            <a:ext cx="9144000" cy="808854"/>
          </a:xfrm>
          <a:custGeom>
            <a:avLst/>
            <a:gdLst>
              <a:gd name="connsiteX0" fmla="*/ 7970293 w 12192000"/>
              <a:gd name="connsiteY0" fmla="*/ 376 h 1563045"/>
              <a:gd name="connsiteX1" fmla="*/ 11368585 w 12192000"/>
              <a:gd name="connsiteY1" fmla="*/ 628173 h 1563045"/>
              <a:gd name="connsiteX2" fmla="*/ 12082747 w 12192000"/>
              <a:gd name="connsiteY2" fmla="*/ 590855 h 1563045"/>
              <a:gd name="connsiteX3" fmla="*/ 12192000 w 12192000"/>
              <a:gd name="connsiteY3" fmla="*/ 573029 h 1563045"/>
              <a:gd name="connsiteX4" fmla="*/ 12192000 w 12192000"/>
              <a:gd name="connsiteY4" fmla="*/ 1563045 h 1563045"/>
              <a:gd name="connsiteX5" fmla="*/ 0 w 12192000"/>
              <a:gd name="connsiteY5" fmla="*/ 1563045 h 1563045"/>
              <a:gd name="connsiteX6" fmla="*/ 0 w 12192000"/>
              <a:gd name="connsiteY6" fmla="*/ 362829 h 1563045"/>
              <a:gd name="connsiteX7" fmla="*/ 141276 w 12192000"/>
              <a:gd name="connsiteY7" fmla="*/ 376224 h 1563045"/>
              <a:gd name="connsiteX8" fmla="*/ 3002507 w 12192000"/>
              <a:gd name="connsiteY8" fmla="*/ 532639 h 1563045"/>
              <a:gd name="connsiteX9" fmla="*/ 7970293 w 12192000"/>
              <a:gd name="connsiteY9" fmla="*/ 376 h 1563045"/>
              <a:gd name="connsiteX0-1" fmla="*/ 7970293 w 12192000"/>
              <a:gd name="connsiteY0-2" fmla="*/ 41019 h 1603688"/>
              <a:gd name="connsiteX1-3" fmla="*/ 11368585 w 12192000"/>
              <a:gd name="connsiteY1-4" fmla="*/ 668816 h 1603688"/>
              <a:gd name="connsiteX2-5" fmla="*/ 12082747 w 12192000"/>
              <a:gd name="connsiteY2-6" fmla="*/ 631498 h 1603688"/>
              <a:gd name="connsiteX3-7" fmla="*/ 12192000 w 12192000"/>
              <a:gd name="connsiteY3-8" fmla="*/ 613672 h 1603688"/>
              <a:gd name="connsiteX4-9" fmla="*/ 12192000 w 12192000"/>
              <a:gd name="connsiteY4-10" fmla="*/ 1603688 h 1603688"/>
              <a:gd name="connsiteX5-11" fmla="*/ 0 w 12192000"/>
              <a:gd name="connsiteY5-12" fmla="*/ 1603688 h 1603688"/>
              <a:gd name="connsiteX6-13" fmla="*/ 0 w 12192000"/>
              <a:gd name="connsiteY6-14" fmla="*/ 403472 h 1603688"/>
              <a:gd name="connsiteX7-15" fmla="*/ 141276 w 12192000"/>
              <a:gd name="connsiteY7-16" fmla="*/ 416867 h 1603688"/>
              <a:gd name="connsiteX8-17" fmla="*/ 3002507 w 12192000"/>
              <a:gd name="connsiteY8-18" fmla="*/ 573282 h 1603688"/>
              <a:gd name="connsiteX9-19" fmla="*/ 7970293 w 12192000"/>
              <a:gd name="connsiteY9-20" fmla="*/ 41019 h 16036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2192000" h="1603688">
                <a:moveTo>
                  <a:pt x="7970293" y="41019"/>
                </a:moveTo>
                <a:cubicBezTo>
                  <a:pt x="10450489" y="255233"/>
                  <a:pt x="10410967" y="627873"/>
                  <a:pt x="11368585" y="668816"/>
                </a:cubicBezTo>
                <a:cubicBezTo>
                  <a:pt x="11607989" y="679052"/>
                  <a:pt x="11849242" y="662561"/>
                  <a:pt x="12082747" y="631498"/>
                </a:cubicBezTo>
                <a:lnTo>
                  <a:pt x="12192000" y="613672"/>
                </a:lnTo>
                <a:lnTo>
                  <a:pt x="12192000" y="1603688"/>
                </a:lnTo>
                <a:lnTo>
                  <a:pt x="0" y="1603688"/>
                </a:lnTo>
                <a:lnTo>
                  <a:pt x="0" y="403472"/>
                </a:lnTo>
                <a:lnTo>
                  <a:pt x="141276" y="416867"/>
                </a:lnTo>
                <a:cubicBezTo>
                  <a:pt x="866633" y="490117"/>
                  <a:pt x="1949924" y="614225"/>
                  <a:pt x="3002507" y="573282"/>
                </a:cubicBezTo>
                <a:cubicBezTo>
                  <a:pt x="4405953" y="518691"/>
                  <a:pt x="5490097" y="-173195"/>
                  <a:pt x="7970293" y="41019"/>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1" tIns="34289" rIns="68561" bIns="34289" rtlCol="0" anchor="ctr"/>
          <a:lstStyle/>
          <a:p>
            <a:pPr algn="ctr" defTabSz="685103"/>
            <a:endParaRPr lang="en-US" sz="1400">
              <a:solidFill>
                <a:prstClr val="white"/>
              </a:solidFill>
            </a:endParaRPr>
          </a:p>
        </p:txBody>
      </p:sp>
      <p:sp>
        <p:nvSpPr>
          <p:cNvPr id="8" name="Picture Placeholder 7"/>
          <p:cNvSpPr>
            <a:spLocks noGrp="1"/>
          </p:cNvSpPr>
          <p:nvPr>
            <p:ph type="pic" idx="10" hasCustomPrompt="1"/>
          </p:nvPr>
        </p:nvSpPr>
        <p:spPr>
          <a:xfrm>
            <a:off x="353674" y="163738"/>
            <a:ext cx="5136230" cy="4647143"/>
          </a:xfrm>
          <a:custGeom>
            <a:avLst/>
            <a:gdLst>
              <a:gd name="connsiteX0" fmla="*/ 2198767 w 6848306"/>
              <a:gd name="connsiteY0" fmla="*/ 5435336 h 6196191"/>
              <a:gd name="connsiteX1" fmla="*/ 2196172 w 6848306"/>
              <a:gd name="connsiteY1" fmla="*/ 5436697 h 6196191"/>
              <a:gd name="connsiteX2" fmla="*/ 2196242 w 6848306"/>
              <a:gd name="connsiteY2" fmla="*/ 5440840 h 6196191"/>
              <a:gd name="connsiteX3" fmla="*/ 5160685 w 6848306"/>
              <a:gd name="connsiteY3" fmla="*/ 5373340 h 6196191"/>
              <a:gd name="connsiteX4" fmla="*/ 5128834 w 6848306"/>
              <a:gd name="connsiteY4" fmla="*/ 5374401 h 6196191"/>
              <a:gd name="connsiteX5" fmla="*/ 5147984 w 6848306"/>
              <a:gd name="connsiteY5" fmla="*/ 5390084 h 6196191"/>
              <a:gd name="connsiteX6" fmla="*/ 5158824 w 6848306"/>
              <a:gd name="connsiteY6" fmla="*/ 5400739 h 6196191"/>
              <a:gd name="connsiteX7" fmla="*/ 5204784 w 6848306"/>
              <a:gd name="connsiteY7" fmla="*/ 5018070 h 6196191"/>
              <a:gd name="connsiteX8" fmla="*/ 5175977 w 6848306"/>
              <a:gd name="connsiteY8" fmla="*/ 5018099 h 6196191"/>
              <a:gd name="connsiteX9" fmla="*/ 5027858 w 6848306"/>
              <a:gd name="connsiteY9" fmla="*/ 5087140 h 6196191"/>
              <a:gd name="connsiteX10" fmla="*/ 4980850 w 6848306"/>
              <a:gd name="connsiteY10" fmla="*/ 5139370 h 6196191"/>
              <a:gd name="connsiteX11" fmla="*/ 4907729 w 6848306"/>
              <a:gd name="connsiteY11" fmla="*/ 5202045 h 6196191"/>
              <a:gd name="connsiteX12" fmla="*/ 5099237 w 6848306"/>
              <a:gd name="connsiteY12" fmla="*/ 5311726 h 6196191"/>
              <a:gd name="connsiteX13" fmla="*/ 5155636 w 6848306"/>
              <a:gd name="connsiteY13" fmla="*/ 5307635 h 6196191"/>
              <a:gd name="connsiteX14" fmla="*/ 5166955 w 6848306"/>
              <a:gd name="connsiteY14" fmla="*/ 5308698 h 6196191"/>
              <a:gd name="connsiteX15" fmla="*/ 5169856 w 6848306"/>
              <a:gd name="connsiteY15" fmla="*/ 5283585 h 6196191"/>
              <a:gd name="connsiteX16" fmla="*/ 5204536 w 6848306"/>
              <a:gd name="connsiteY16" fmla="*/ 5023577 h 6196191"/>
              <a:gd name="connsiteX17" fmla="*/ 5204472 w 6848306"/>
              <a:gd name="connsiteY17" fmla="*/ 4958385 h 6196191"/>
              <a:gd name="connsiteX18" fmla="*/ 5189537 w 6848306"/>
              <a:gd name="connsiteY18" fmla="*/ 4962592 h 6196191"/>
              <a:gd name="connsiteX19" fmla="*/ 5205261 w 6848306"/>
              <a:gd name="connsiteY19" fmla="*/ 5006715 h 6196191"/>
              <a:gd name="connsiteX20" fmla="*/ 5205293 w 6848306"/>
              <a:gd name="connsiteY20" fmla="*/ 5006730 h 6196191"/>
              <a:gd name="connsiteX21" fmla="*/ 5206628 w 6848306"/>
              <a:gd name="connsiteY21" fmla="*/ 4977037 h 6196191"/>
              <a:gd name="connsiteX22" fmla="*/ 5159327 w 6848306"/>
              <a:gd name="connsiteY22" fmla="*/ 4889608 h 6196191"/>
              <a:gd name="connsiteX23" fmla="*/ 5134864 w 6848306"/>
              <a:gd name="connsiteY23" fmla="*/ 4901590 h 6196191"/>
              <a:gd name="connsiteX24" fmla="*/ 5123863 w 6848306"/>
              <a:gd name="connsiteY24" fmla="*/ 4912823 h 6196191"/>
              <a:gd name="connsiteX25" fmla="*/ 5132922 w 6848306"/>
              <a:gd name="connsiteY25" fmla="*/ 4916963 h 6196191"/>
              <a:gd name="connsiteX26" fmla="*/ 5171216 w 6848306"/>
              <a:gd name="connsiteY26" fmla="*/ 4928248 h 6196191"/>
              <a:gd name="connsiteX27" fmla="*/ 5198142 w 6848306"/>
              <a:gd name="connsiteY27" fmla="*/ 4932557 h 6196191"/>
              <a:gd name="connsiteX28" fmla="*/ 5192887 w 6848306"/>
              <a:gd name="connsiteY28" fmla="*/ 4918562 h 6196191"/>
              <a:gd name="connsiteX29" fmla="*/ 5159327 w 6848306"/>
              <a:gd name="connsiteY29" fmla="*/ 4889608 h 6196191"/>
              <a:gd name="connsiteX30" fmla="*/ 4277979 w 6848306"/>
              <a:gd name="connsiteY30" fmla="*/ 4627713 h 6196191"/>
              <a:gd name="connsiteX31" fmla="*/ 4276358 w 6848306"/>
              <a:gd name="connsiteY31" fmla="*/ 4628848 h 6196191"/>
              <a:gd name="connsiteX32" fmla="*/ 4281166 w 6848306"/>
              <a:gd name="connsiteY32" fmla="*/ 4639430 h 6196191"/>
              <a:gd name="connsiteX33" fmla="*/ 4294233 w 6848306"/>
              <a:gd name="connsiteY33" fmla="*/ 4653344 h 6196191"/>
              <a:gd name="connsiteX34" fmla="*/ 4330861 w 6848306"/>
              <a:gd name="connsiteY34" fmla="*/ 4679132 h 6196191"/>
              <a:gd name="connsiteX35" fmla="*/ 4359276 w 6848306"/>
              <a:gd name="connsiteY35" fmla="*/ 4662926 h 6196191"/>
              <a:gd name="connsiteX36" fmla="*/ 4367099 w 6848306"/>
              <a:gd name="connsiteY36" fmla="*/ 4655261 h 6196191"/>
              <a:gd name="connsiteX37" fmla="*/ 4351273 w 6848306"/>
              <a:gd name="connsiteY37" fmla="*/ 4648480 h 6196191"/>
              <a:gd name="connsiteX38" fmla="*/ 4343757 w 6848306"/>
              <a:gd name="connsiteY38" fmla="*/ 4650072 h 6196191"/>
              <a:gd name="connsiteX39" fmla="*/ 4317375 w 6848306"/>
              <a:gd name="connsiteY39" fmla="*/ 4658199 h 6196191"/>
              <a:gd name="connsiteX40" fmla="*/ 4323063 w 6848306"/>
              <a:gd name="connsiteY40" fmla="*/ 4637254 h 6196191"/>
              <a:gd name="connsiteX41" fmla="*/ 4301299 w 6848306"/>
              <a:gd name="connsiteY41" fmla="*/ 4629722 h 6196191"/>
              <a:gd name="connsiteX42" fmla="*/ 442381 w 6848306"/>
              <a:gd name="connsiteY42" fmla="*/ 4518334 h 6196191"/>
              <a:gd name="connsiteX43" fmla="*/ 694419 w 6848306"/>
              <a:gd name="connsiteY43" fmla="*/ 4561295 h 6196191"/>
              <a:gd name="connsiteX44" fmla="*/ 442381 w 6848306"/>
              <a:gd name="connsiteY44" fmla="*/ 4518334 h 6196191"/>
              <a:gd name="connsiteX45" fmla="*/ 2313591 w 6848306"/>
              <a:gd name="connsiteY45" fmla="*/ 4409273 h 6196191"/>
              <a:gd name="connsiteX46" fmla="*/ 2303823 w 6848306"/>
              <a:gd name="connsiteY46" fmla="*/ 4409786 h 6196191"/>
              <a:gd name="connsiteX47" fmla="*/ 2318347 w 6848306"/>
              <a:gd name="connsiteY47" fmla="*/ 4413794 h 6196191"/>
              <a:gd name="connsiteX48" fmla="*/ 2383713 w 6848306"/>
              <a:gd name="connsiteY48" fmla="*/ 4433674 h 6196191"/>
              <a:gd name="connsiteX49" fmla="*/ 2389402 w 6848306"/>
              <a:gd name="connsiteY49" fmla="*/ 4431838 h 6196191"/>
              <a:gd name="connsiteX50" fmla="*/ 2395499 w 6848306"/>
              <a:gd name="connsiteY50" fmla="*/ 4422086 h 6196191"/>
              <a:gd name="connsiteX51" fmla="*/ 2313591 w 6848306"/>
              <a:gd name="connsiteY51" fmla="*/ 4409273 h 6196191"/>
              <a:gd name="connsiteX52" fmla="*/ 4244569 w 6848306"/>
              <a:gd name="connsiteY52" fmla="*/ 4172298 h 6196191"/>
              <a:gd name="connsiteX53" fmla="*/ 4249284 w 6848306"/>
              <a:gd name="connsiteY53" fmla="*/ 4187863 h 6196191"/>
              <a:gd name="connsiteX54" fmla="*/ 4311734 w 6848306"/>
              <a:gd name="connsiteY54" fmla="*/ 4226749 h 6196191"/>
              <a:gd name="connsiteX55" fmla="*/ 4342971 w 6848306"/>
              <a:gd name="connsiteY55" fmla="*/ 4235370 h 6196191"/>
              <a:gd name="connsiteX56" fmla="*/ 4381626 w 6848306"/>
              <a:gd name="connsiteY56" fmla="*/ 4232063 h 6196191"/>
              <a:gd name="connsiteX57" fmla="*/ 4480697 w 6848306"/>
              <a:gd name="connsiteY57" fmla="*/ 4204840 h 6196191"/>
              <a:gd name="connsiteX58" fmla="*/ 4257810 w 6848306"/>
              <a:gd name="connsiteY58" fmla="*/ 4183300 h 6196191"/>
              <a:gd name="connsiteX59" fmla="*/ 2721321 w 6848306"/>
              <a:gd name="connsiteY59" fmla="*/ 3592708 h 6196191"/>
              <a:gd name="connsiteX60" fmla="*/ 2721191 w 6848306"/>
              <a:gd name="connsiteY60" fmla="*/ 3593630 h 6196191"/>
              <a:gd name="connsiteX61" fmla="*/ 2706458 w 6848306"/>
              <a:gd name="connsiteY61" fmla="*/ 3627258 h 6196191"/>
              <a:gd name="connsiteX62" fmla="*/ 2723537 w 6848306"/>
              <a:gd name="connsiteY62" fmla="*/ 3616066 h 6196191"/>
              <a:gd name="connsiteX63" fmla="*/ 2726669 w 6848306"/>
              <a:gd name="connsiteY63" fmla="*/ 3598133 h 6196191"/>
              <a:gd name="connsiteX64" fmla="*/ 2382788 w 6848306"/>
              <a:gd name="connsiteY64" fmla="*/ 3513045 h 6196191"/>
              <a:gd name="connsiteX65" fmla="*/ 2542281 w 6848306"/>
              <a:gd name="connsiteY65" fmla="*/ 3572653 h 6196191"/>
              <a:gd name="connsiteX66" fmla="*/ 2609974 w 6848306"/>
              <a:gd name="connsiteY66" fmla="*/ 3555556 h 6196191"/>
              <a:gd name="connsiteX67" fmla="*/ 2594748 w 6848306"/>
              <a:gd name="connsiteY67" fmla="*/ 3554146 h 6196191"/>
              <a:gd name="connsiteX68" fmla="*/ 2550445 w 6848306"/>
              <a:gd name="connsiteY68" fmla="*/ 3556819 h 6196191"/>
              <a:gd name="connsiteX69" fmla="*/ 2405965 w 6848306"/>
              <a:gd name="connsiteY69" fmla="*/ 3523639 h 6196191"/>
              <a:gd name="connsiteX70" fmla="*/ 2405632 w 6848306"/>
              <a:gd name="connsiteY70" fmla="*/ 3520505 h 6196191"/>
              <a:gd name="connsiteX71" fmla="*/ 4579384 w 6848306"/>
              <a:gd name="connsiteY71" fmla="*/ 3474158 h 6196191"/>
              <a:gd name="connsiteX72" fmla="*/ 4537718 w 6848306"/>
              <a:gd name="connsiteY72" fmla="*/ 3482562 h 6196191"/>
              <a:gd name="connsiteX73" fmla="*/ 4532018 w 6848306"/>
              <a:gd name="connsiteY73" fmla="*/ 3484234 h 6196191"/>
              <a:gd name="connsiteX74" fmla="*/ 4591915 w 6848306"/>
              <a:gd name="connsiteY74" fmla="*/ 3495942 h 6196191"/>
              <a:gd name="connsiteX75" fmla="*/ 4602070 w 6848306"/>
              <a:gd name="connsiteY75" fmla="*/ 3496250 h 6196191"/>
              <a:gd name="connsiteX76" fmla="*/ 4595779 w 6848306"/>
              <a:gd name="connsiteY76" fmla="*/ 3482116 h 6196191"/>
              <a:gd name="connsiteX77" fmla="*/ 4579384 w 6848306"/>
              <a:gd name="connsiteY77" fmla="*/ 3474158 h 6196191"/>
              <a:gd name="connsiteX78" fmla="*/ 4486328 w 6848306"/>
              <a:gd name="connsiteY78" fmla="*/ 3451586 h 6196191"/>
              <a:gd name="connsiteX79" fmla="*/ 4481050 w 6848306"/>
              <a:gd name="connsiteY79" fmla="*/ 3452116 h 6196191"/>
              <a:gd name="connsiteX80" fmla="*/ 4482472 w 6848306"/>
              <a:gd name="connsiteY80" fmla="*/ 3454547 h 6196191"/>
              <a:gd name="connsiteX81" fmla="*/ 4486947 w 6848306"/>
              <a:gd name="connsiteY81" fmla="*/ 3457411 h 6196191"/>
              <a:gd name="connsiteX82" fmla="*/ 4830241 w 6848306"/>
              <a:gd name="connsiteY82" fmla="*/ 3049816 h 6196191"/>
              <a:gd name="connsiteX83" fmla="*/ 4714416 w 6848306"/>
              <a:gd name="connsiteY83" fmla="*/ 3081297 h 6196191"/>
              <a:gd name="connsiteX84" fmla="*/ 4601781 w 6848306"/>
              <a:gd name="connsiteY84" fmla="*/ 3113679 h 6196191"/>
              <a:gd name="connsiteX85" fmla="*/ 4559380 w 6848306"/>
              <a:gd name="connsiteY85" fmla="*/ 3107005 h 6196191"/>
              <a:gd name="connsiteX86" fmla="*/ 4560269 w 6848306"/>
              <a:gd name="connsiteY86" fmla="*/ 3107940 h 6196191"/>
              <a:gd name="connsiteX87" fmla="*/ 4448111 w 6848306"/>
              <a:gd name="connsiteY87" fmla="*/ 3147690 h 6196191"/>
              <a:gd name="connsiteX88" fmla="*/ 4642014 w 6848306"/>
              <a:gd name="connsiteY88" fmla="*/ 3220157 h 6196191"/>
              <a:gd name="connsiteX89" fmla="*/ 4667364 w 6848306"/>
              <a:gd name="connsiteY89" fmla="*/ 3213754 h 6196191"/>
              <a:gd name="connsiteX90" fmla="*/ 4645173 w 6848306"/>
              <a:gd name="connsiteY90" fmla="*/ 3204515 h 6196191"/>
              <a:gd name="connsiteX91" fmla="*/ 4873513 w 6848306"/>
              <a:gd name="connsiteY91" fmla="*/ 3075665 h 6196191"/>
              <a:gd name="connsiteX92" fmla="*/ 4830241 w 6848306"/>
              <a:gd name="connsiteY92" fmla="*/ 3049816 h 6196191"/>
              <a:gd name="connsiteX93" fmla="*/ 2827723 w 6848306"/>
              <a:gd name="connsiteY93" fmla="*/ 2993858 h 6196191"/>
              <a:gd name="connsiteX94" fmla="*/ 2684501 w 6848306"/>
              <a:gd name="connsiteY94" fmla="*/ 3032785 h 6196191"/>
              <a:gd name="connsiteX95" fmla="*/ 2545223 w 6848306"/>
              <a:gd name="connsiteY95" fmla="*/ 3072827 h 6196191"/>
              <a:gd name="connsiteX96" fmla="*/ 2413534 w 6848306"/>
              <a:gd name="connsiteY96" fmla="*/ 3052098 h 6196191"/>
              <a:gd name="connsiteX97" fmla="*/ 2344202 w 6848306"/>
              <a:gd name="connsiteY97" fmla="*/ 3035948 h 6196191"/>
              <a:gd name="connsiteX98" fmla="*/ 2343855 w 6848306"/>
              <a:gd name="connsiteY98" fmla="*/ 3041055 h 6196191"/>
              <a:gd name="connsiteX99" fmla="*/ 2304027 w 6848306"/>
              <a:gd name="connsiteY99" fmla="*/ 3071978 h 6196191"/>
              <a:gd name="connsiteX100" fmla="*/ 2541744 w 6848306"/>
              <a:gd name="connsiteY100" fmla="*/ 3107778 h 6196191"/>
              <a:gd name="connsiteX101" fmla="*/ 2456717 w 6848306"/>
              <a:gd name="connsiteY101" fmla="*/ 3220014 h 6196191"/>
              <a:gd name="connsiteX102" fmla="*/ 2422935 w 6848306"/>
              <a:gd name="connsiteY102" fmla="*/ 3235412 h 6196191"/>
              <a:gd name="connsiteX103" fmla="*/ 2468619 w 6848306"/>
              <a:gd name="connsiteY103" fmla="*/ 3233541 h 6196191"/>
              <a:gd name="connsiteX104" fmla="*/ 2642718 w 6848306"/>
              <a:gd name="connsiteY104" fmla="*/ 3203401 h 6196191"/>
              <a:gd name="connsiteX105" fmla="*/ 2881231 w 6848306"/>
              <a:gd name="connsiteY105" fmla="*/ 3025821 h 6196191"/>
              <a:gd name="connsiteX106" fmla="*/ 2827723 w 6848306"/>
              <a:gd name="connsiteY106" fmla="*/ 2993858 h 6196191"/>
              <a:gd name="connsiteX107" fmla="*/ 2137988 w 6848306"/>
              <a:gd name="connsiteY107" fmla="*/ 2951011 h 6196191"/>
              <a:gd name="connsiteX108" fmla="*/ 2137015 w 6848306"/>
              <a:gd name="connsiteY108" fmla="*/ 2951150 h 6196191"/>
              <a:gd name="connsiteX109" fmla="*/ 1917377 w 6848306"/>
              <a:gd name="connsiteY109" fmla="*/ 2958847 h 6196191"/>
              <a:gd name="connsiteX110" fmla="*/ 2235862 w 6848306"/>
              <a:gd name="connsiteY110" fmla="*/ 3040001 h 6196191"/>
              <a:gd name="connsiteX111" fmla="*/ 2262397 w 6848306"/>
              <a:gd name="connsiteY111" fmla="*/ 3013399 h 6196191"/>
              <a:gd name="connsiteX112" fmla="*/ 2230129 w 6848306"/>
              <a:gd name="connsiteY112" fmla="*/ 3001726 h 6196191"/>
              <a:gd name="connsiteX113" fmla="*/ 2172354 w 6848306"/>
              <a:gd name="connsiteY113" fmla="*/ 2973429 h 6196191"/>
              <a:gd name="connsiteX114" fmla="*/ 4166073 w 6848306"/>
              <a:gd name="connsiteY114" fmla="*/ 2935291 h 6196191"/>
              <a:gd name="connsiteX115" fmla="*/ 4223240 w 6848306"/>
              <a:gd name="connsiteY115" fmla="*/ 3005769 h 6196191"/>
              <a:gd name="connsiteX116" fmla="*/ 4267411 w 6848306"/>
              <a:gd name="connsiteY116" fmla="*/ 3011882 h 6196191"/>
              <a:gd name="connsiteX117" fmla="*/ 4254734 w 6848306"/>
              <a:gd name="connsiteY117" fmla="*/ 3003612 h 6196191"/>
              <a:gd name="connsiteX118" fmla="*/ 4210371 w 6848306"/>
              <a:gd name="connsiteY118" fmla="*/ 2965845 h 6196191"/>
              <a:gd name="connsiteX119" fmla="*/ 4241129 w 6848306"/>
              <a:gd name="connsiteY119" fmla="*/ 2945633 h 6196191"/>
              <a:gd name="connsiteX120" fmla="*/ 4206925 w 6848306"/>
              <a:gd name="connsiteY120" fmla="*/ 2944158 h 6196191"/>
              <a:gd name="connsiteX121" fmla="*/ 4166073 w 6848306"/>
              <a:gd name="connsiteY121" fmla="*/ 2935291 h 6196191"/>
              <a:gd name="connsiteX122" fmla="*/ 4729903 w 6848306"/>
              <a:gd name="connsiteY122" fmla="*/ 2706782 h 6196191"/>
              <a:gd name="connsiteX123" fmla="*/ 4626419 w 6848306"/>
              <a:gd name="connsiteY123" fmla="*/ 2755973 h 6196191"/>
              <a:gd name="connsiteX124" fmla="*/ 4590456 w 6848306"/>
              <a:gd name="connsiteY124" fmla="*/ 2756551 h 6196191"/>
              <a:gd name="connsiteX125" fmla="*/ 4587162 w 6848306"/>
              <a:gd name="connsiteY125" fmla="*/ 2759686 h 6196191"/>
              <a:gd name="connsiteX126" fmla="*/ 4315797 w 6848306"/>
              <a:gd name="connsiteY126" fmla="*/ 2832572 h 6196191"/>
              <a:gd name="connsiteX127" fmla="*/ 4377112 w 6848306"/>
              <a:gd name="connsiteY127" fmla="*/ 2892201 h 6196191"/>
              <a:gd name="connsiteX128" fmla="*/ 4373582 w 6848306"/>
              <a:gd name="connsiteY128" fmla="*/ 2900674 h 6196191"/>
              <a:gd name="connsiteX129" fmla="*/ 4432650 w 6848306"/>
              <a:gd name="connsiteY129" fmla="*/ 2887528 h 6196191"/>
              <a:gd name="connsiteX130" fmla="*/ 4700336 w 6848306"/>
              <a:gd name="connsiteY130" fmla="*/ 2816602 h 6196191"/>
              <a:gd name="connsiteX131" fmla="*/ 4729903 w 6848306"/>
              <a:gd name="connsiteY131" fmla="*/ 2706782 h 6196191"/>
              <a:gd name="connsiteX132" fmla="*/ 2195169 w 6848306"/>
              <a:gd name="connsiteY132" fmla="*/ 2454189 h 6196191"/>
              <a:gd name="connsiteX133" fmla="*/ 2103542 w 6848306"/>
              <a:gd name="connsiteY133" fmla="*/ 2559310 h 6196191"/>
              <a:gd name="connsiteX134" fmla="*/ 1958906 w 6848306"/>
              <a:gd name="connsiteY134" fmla="*/ 2580789 h 6196191"/>
              <a:gd name="connsiteX135" fmla="*/ 1683955 w 6848306"/>
              <a:gd name="connsiteY135" fmla="*/ 2559310 h 6196191"/>
              <a:gd name="connsiteX136" fmla="*/ 2155095 w 6848306"/>
              <a:gd name="connsiteY136" fmla="*/ 2643799 h 6196191"/>
              <a:gd name="connsiteX137" fmla="*/ 2385652 w 6848306"/>
              <a:gd name="connsiteY137" fmla="*/ 2731154 h 6196191"/>
              <a:gd name="connsiteX138" fmla="*/ 2470433 w 6848306"/>
              <a:gd name="connsiteY138" fmla="*/ 2754088 h 6196191"/>
              <a:gd name="connsiteX139" fmla="*/ 2465193 w 6848306"/>
              <a:gd name="connsiteY139" fmla="*/ 2765400 h 6196191"/>
              <a:gd name="connsiteX140" fmla="*/ 2512933 w 6848306"/>
              <a:gd name="connsiteY140" fmla="*/ 2755126 h 6196191"/>
              <a:gd name="connsiteX141" fmla="*/ 2667091 w 6848306"/>
              <a:gd name="connsiteY141" fmla="*/ 2705481 h 6196191"/>
              <a:gd name="connsiteX142" fmla="*/ 2703651 w 6848306"/>
              <a:gd name="connsiteY142" fmla="*/ 2569685 h 6196191"/>
              <a:gd name="connsiteX143" fmla="*/ 2207473 w 6848306"/>
              <a:gd name="connsiteY143" fmla="*/ 2482636 h 6196191"/>
              <a:gd name="connsiteX144" fmla="*/ 2207279 w 6848306"/>
              <a:gd name="connsiteY144" fmla="*/ 2464766 h 6196191"/>
              <a:gd name="connsiteX145" fmla="*/ 2215586 w 6848306"/>
              <a:gd name="connsiteY145" fmla="*/ 2456433 h 6196191"/>
              <a:gd name="connsiteX146" fmla="*/ 4381366 w 6848306"/>
              <a:gd name="connsiteY146" fmla="*/ 2420442 h 6196191"/>
              <a:gd name="connsiteX147" fmla="*/ 4274259 w 6848306"/>
              <a:gd name="connsiteY147" fmla="*/ 2446755 h 6196191"/>
              <a:gd name="connsiteX148" fmla="*/ 3882295 w 6848306"/>
              <a:gd name="connsiteY148" fmla="*/ 2473930 h 6196191"/>
              <a:gd name="connsiteX149" fmla="*/ 4317540 w 6848306"/>
              <a:gd name="connsiteY149" fmla="*/ 2524420 h 6196191"/>
              <a:gd name="connsiteX150" fmla="*/ 4385709 w 6848306"/>
              <a:gd name="connsiteY150" fmla="*/ 2588162 h 6196191"/>
              <a:gd name="connsiteX151" fmla="*/ 4363880 w 6848306"/>
              <a:gd name="connsiteY151" fmla="*/ 2603417 h 6196191"/>
              <a:gd name="connsiteX152" fmla="*/ 4384319 w 6848306"/>
              <a:gd name="connsiteY152" fmla="*/ 2600064 h 6196191"/>
              <a:gd name="connsiteX153" fmla="*/ 4572212 w 6848306"/>
              <a:gd name="connsiteY153" fmla="*/ 2554724 h 6196191"/>
              <a:gd name="connsiteX154" fmla="*/ 4390654 w 6848306"/>
              <a:gd name="connsiteY154" fmla="*/ 2442462 h 6196191"/>
              <a:gd name="connsiteX155" fmla="*/ 1013762 w 6848306"/>
              <a:gd name="connsiteY155" fmla="*/ 2272902 h 6196191"/>
              <a:gd name="connsiteX156" fmla="*/ 1158399 w 6848306"/>
              <a:gd name="connsiteY156" fmla="*/ 2335912 h 6196191"/>
              <a:gd name="connsiteX157" fmla="*/ 1013762 w 6848306"/>
              <a:gd name="connsiteY157" fmla="*/ 2272902 h 6196191"/>
              <a:gd name="connsiteX158" fmla="*/ 1542184 w 6848306"/>
              <a:gd name="connsiteY158" fmla="*/ 2056664 h 6196191"/>
              <a:gd name="connsiteX159" fmla="*/ 1535023 w 6848306"/>
              <a:gd name="connsiteY159" fmla="*/ 2086738 h 6196191"/>
              <a:gd name="connsiteX160" fmla="*/ 1542184 w 6848306"/>
              <a:gd name="connsiteY160" fmla="*/ 2056664 h 6196191"/>
              <a:gd name="connsiteX161" fmla="*/ 4794668 w 6848306"/>
              <a:gd name="connsiteY161" fmla="*/ 1954938 h 6196191"/>
              <a:gd name="connsiteX162" fmla="*/ 4936872 w 6848306"/>
              <a:gd name="connsiteY162" fmla="*/ 2016888 h 6196191"/>
              <a:gd name="connsiteX163" fmla="*/ 4794668 w 6848306"/>
              <a:gd name="connsiteY163" fmla="*/ 1954938 h 6196191"/>
              <a:gd name="connsiteX164" fmla="*/ 1506382 w 6848306"/>
              <a:gd name="connsiteY164" fmla="*/ 1791738 h 6196191"/>
              <a:gd name="connsiteX165" fmla="*/ 1536456 w 6848306"/>
              <a:gd name="connsiteY165" fmla="*/ 1814651 h 6196191"/>
              <a:gd name="connsiteX166" fmla="*/ 1506382 w 6848306"/>
              <a:gd name="connsiteY166" fmla="*/ 1791738 h 6196191"/>
              <a:gd name="connsiteX167" fmla="*/ 5314202 w 6848306"/>
              <a:gd name="connsiteY167" fmla="*/ 1742337 h 6196191"/>
              <a:gd name="connsiteX168" fmla="*/ 5307161 w 6848306"/>
              <a:gd name="connsiteY168" fmla="*/ 1771905 h 6196191"/>
              <a:gd name="connsiteX169" fmla="*/ 5314202 w 6848306"/>
              <a:gd name="connsiteY169" fmla="*/ 1742337 h 6196191"/>
              <a:gd name="connsiteX170" fmla="*/ 2783736 w 6848306"/>
              <a:gd name="connsiteY170" fmla="*/ 1640002 h 6196191"/>
              <a:gd name="connsiteX171" fmla="*/ 2959576 w 6848306"/>
              <a:gd name="connsiteY171" fmla="*/ 1716605 h 6196191"/>
              <a:gd name="connsiteX172" fmla="*/ 2783736 w 6848306"/>
              <a:gd name="connsiteY172" fmla="*/ 1640002 h 6196191"/>
              <a:gd name="connsiteX173" fmla="*/ 1668203 w 6848306"/>
              <a:gd name="connsiteY173" fmla="*/ 1619894 h 6196191"/>
              <a:gd name="connsiteX174" fmla="*/ 1592305 w 6848306"/>
              <a:gd name="connsiteY174" fmla="*/ 1681471 h 6196191"/>
              <a:gd name="connsiteX175" fmla="*/ 1668203 w 6848306"/>
              <a:gd name="connsiteY175" fmla="*/ 1619894 h 6196191"/>
              <a:gd name="connsiteX176" fmla="*/ 1287282 w 6848306"/>
              <a:gd name="connsiteY176" fmla="*/ 1521083 h 6196191"/>
              <a:gd name="connsiteX177" fmla="*/ 1307330 w 6848306"/>
              <a:gd name="connsiteY177" fmla="*/ 1568341 h 6196191"/>
              <a:gd name="connsiteX178" fmla="*/ 1287282 w 6848306"/>
              <a:gd name="connsiteY178" fmla="*/ 1521083 h 6196191"/>
              <a:gd name="connsiteX179" fmla="*/ 5279002 w 6848306"/>
              <a:gd name="connsiteY179" fmla="*/ 1481867 h 6196191"/>
              <a:gd name="connsiteX180" fmla="*/ 5308571 w 6848306"/>
              <a:gd name="connsiteY180" fmla="*/ 1504394 h 6196191"/>
              <a:gd name="connsiteX181" fmla="*/ 5279002 w 6848306"/>
              <a:gd name="connsiteY181" fmla="*/ 1481867 h 6196191"/>
              <a:gd name="connsiteX182" fmla="*/ 3426158 w 6848306"/>
              <a:gd name="connsiteY182" fmla="*/ 1377113 h 6196191"/>
              <a:gd name="connsiteX183" fmla="*/ 3417452 w 6848306"/>
              <a:gd name="connsiteY183" fmla="*/ 1413675 h 6196191"/>
              <a:gd name="connsiteX184" fmla="*/ 3426158 w 6848306"/>
              <a:gd name="connsiteY184" fmla="*/ 1377113 h 6196191"/>
              <a:gd name="connsiteX185" fmla="*/ 1321651 w 6848306"/>
              <a:gd name="connsiteY185" fmla="*/ 1344944 h 6196191"/>
              <a:gd name="connsiteX186" fmla="*/ 1354587 w 6848306"/>
              <a:gd name="connsiteY186" fmla="*/ 1405089 h 6196191"/>
              <a:gd name="connsiteX187" fmla="*/ 1321651 w 6848306"/>
              <a:gd name="connsiteY187" fmla="*/ 1344944 h 6196191"/>
              <a:gd name="connsiteX188" fmla="*/ 5438101 w 6848306"/>
              <a:gd name="connsiteY188" fmla="*/ 1312913 h 6196191"/>
              <a:gd name="connsiteX189" fmla="*/ 5363479 w 6848306"/>
              <a:gd name="connsiteY189" fmla="*/ 1373454 h 6196191"/>
              <a:gd name="connsiteX190" fmla="*/ 5438101 w 6848306"/>
              <a:gd name="connsiteY190" fmla="*/ 1312913 h 6196191"/>
              <a:gd name="connsiteX191" fmla="*/ 5063587 w 6848306"/>
              <a:gd name="connsiteY191" fmla="*/ 1215764 h 6196191"/>
              <a:gd name="connsiteX192" fmla="*/ 5083298 w 6848306"/>
              <a:gd name="connsiteY192" fmla="*/ 1262227 h 6196191"/>
              <a:gd name="connsiteX193" fmla="*/ 5063587 w 6848306"/>
              <a:gd name="connsiteY193" fmla="*/ 1215764 h 6196191"/>
              <a:gd name="connsiteX194" fmla="*/ 3382633 w 6848306"/>
              <a:gd name="connsiteY194" fmla="*/ 1055033 h 6196191"/>
              <a:gd name="connsiteX195" fmla="*/ 3419194 w 6848306"/>
              <a:gd name="connsiteY195" fmla="*/ 1082889 h 6196191"/>
              <a:gd name="connsiteX196" fmla="*/ 3382633 w 6848306"/>
              <a:gd name="connsiteY196" fmla="*/ 1055033 h 6196191"/>
              <a:gd name="connsiteX197" fmla="*/ 5097378 w 6848306"/>
              <a:gd name="connsiteY197" fmla="*/ 1042587 h 6196191"/>
              <a:gd name="connsiteX198" fmla="*/ 5129760 w 6848306"/>
              <a:gd name="connsiteY198" fmla="*/ 1101721 h 6196191"/>
              <a:gd name="connsiteX199" fmla="*/ 5097378 w 6848306"/>
              <a:gd name="connsiteY199" fmla="*/ 1042587 h 6196191"/>
              <a:gd name="connsiteX200" fmla="*/ 3579364 w 6848306"/>
              <a:gd name="connsiteY200" fmla="*/ 846116 h 6196191"/>
              <a:gd name="connsiteX201" fmla="*/ 3487091 w 6848306"/>
              <a:gd name="connsiteY201" fmla="*/ 920977 h 6196191"/>
              <a:gd name="connsiteX202" fmla="*/ 3579364 w 6848306"/>
              <a:gd name="connsiteY202" fmla="*/ 846116 h 6196191"/>
              <a:gd name="connsiteX203" fmla="*/ 3116264 w 6848306"/>
              <a:gd name="connsiteY203" fmla="*/ 725987 h 6196191"/>
              <a:gd name="connsiteX204" fmla="*/ 3140638 w 6848306"/>
              <a:gd name="connsiteY204" fmla="*/ 783441 h 6196191"/>
              <a:gd name="connsiteX205" fmla="*/ 3116264 w 6848306"/>
              <a:gd name="connsiteY205" fmla="*/ 725987 h 6196191"/>
              <a:gd name="connsiteX206" fmla="*/ 3158047 w 6848306"/>
              <a:gd name="connsiteY206" fmla="*/ 511848 h 6196191"/>
              <a:gd name="connsiteX207" fmla="*/ 3198089 w 6848306"/>
              <a:gd name="connsiteY207" fmla="*/ 584969 h 6196191"/>
              <a:gd name="connsiteX208" fmla="*/ 3158047 w 6848306"/>
              <a:gd name="connsiteY208" fmla="*/ 511848 h 6196191"/>
              <a:gd name="connsiteX209" fmla="*/ 3272952 w 6848306"/>
              <a:gd name="connsiteY209" fmla="*/ 0 h 6196191"/>
              <a:gd name="connsiteX210" fmla="*/ 3360001 w 6848306"/>
              <a:gd name="connsiteY210" fmla="*/ 191508 h 6196191"/>
              <a:gd name="connsiteX211" fmla="*/ 3351295 w 6848306"/>
              <a:gd name="connsiteY211" fmla="*/ 337750 h 6196191"/>
              <a:gd name="connsiteX212" fmla="*/ 3483609 w 6848306"/>
              <a:gd name="connsiteY212" fmla="*/ 325562 h 6196191"/>
              <a:gd name="connsiteX213" fmla="*/ 3572400 w 6848306"/>
              <a:gd name="connsiteY213" fmla="*/ 374310 h 6196191"/>
              <a:gd name="connsiteX214" fmla="*/ 3462717 w 6848306"/>
              <a:gd name="connsiteY214" fmla="*/ 447431 h 6196191"/>
              <a:gd name="connsiteX215" fmla="*/ 3473163 w 6848306"/>
              <a:gd name="connsiteY215" fmla="*/ 576263 h 6196191"/>
              <a:gd name="connsiteX216" fmla="*/ 3431380 w 6848306"/>
              <a:gd name="connsiteY216" fmla="*/ 811296 h 6196191"/>
              <a:gd name="connsiteX217" fmla="*/ 3826584 w 6848306"/>
              <a:gd name="connsiteY217" fmla="*/ 532740 h 6196191"/>
              <a:gd name="connsiteX218" fmla="*/ 3783057 w 6848306"/>
              <a:gd name="connsiteY218" fmla="*/ 746879 h 6196191"/>
              <a:gd name="connsiteX219" fmla="*/ 3696008 w 6848306"/>
              <a:gd name="connsiteY219" fmla="*/ 926201 h 6196191"/>
              <a:gd name="connsiteX220" fmla="*/ 3685563 w 6848306"/>
              <a:gd name="connsiteY220" fmla="*/ 1065479 h 6196191"/>
              <a:gd name="connsiteX221" fmla="*/ 4077284 w 6848306"/>
              <a:gd name="connsiteY221" fmla="*/ 1206498 h 6196191"/>
              <a:gd name="connsiteX222" fmla="*/ 3812655 w 6848306"/>
              <a:gd name="connsiteY222" fmla="*/ 1316180 h 6196191"/>
              <a:gd name="connsiteX223" fmla="*/ 3527135 w 6848306"/>
              <a:gd name="connsiteY223" fmla="*/ 1218685 h 6196191"/>
              <a:gd name="connsiteX224" fmla="*/ 3401784 w 6848306"/>
              <a:gd name="connsiteY224" fmla="*/ 1185606 h 6196191"/>
              <a:gd name="connsiteX225" fmla="*/ 3605478 w 6848306"/>
              <a:gd name="connsiteY225" fmla="*/ 1368409 h 6196191"/>
              <a:gd name="connsiteX226" fmla="*/ 4030276 w 6848306"/>
              <a:gd name="connsiteY226" fmla="*/ 1446753 h 6196191"/>
              <a:gd name="connsiteX227" fmla="*/ 4244417 w 6848306"/>
              <a:gd name="connsiteY227" fmla="*/ 1507688 h 6196191"/>
              <a:gd name="connsiteX228" fmla="*/ 4009385 w 6848306"/>
              <a:gd name="connsiteY228" fmla="*/ 1573845 h 6196191"/>
              <a:gd name="connsiteX229" fmla="*/ 3922336 w 6848306"/>
              <a:gd name="connsiteY229" fmla="*/ 1603441 h 6196191"/>
              <a:gd name="connsiteX230" fmla="*/ 3649003 w 6848306"/>
              <a:gd name="connsiteY230" fmla="*/ 1638260 h 6196191"/>
              <a:gd name="connsiteX231" fmla="*/ 4136477 w 6848306"/>
              <a:gd name="connsiteY231" fmla="*/ 1702678 h 6196191"/>
              <a:gd name="connsiteX232" fmla="*/ 4338431 w 6848306"/>
              <a:gd name="connsiteY232" fmla="*/ 1758389 h 6196191"/>
              <a:gd name="connsiteX233" fmla="*/ 4294905 w 6848306"/>
              <a:gd name="connsiteY233" fmla="*/ 1888961 h 6196191"/>
              <a:gd name="connsiteX234" fmla="*/ 4108622 w 6848306"/>
              <a:gd name="connsiteY234" fmla="*/ 1988198 h 6196191"/>
              <a:gd name="connsiteX235" fmla="*/ 3932783 w 6848306"/>
              <a:gd name="connsiteY235" fmla="*/ 2014312 h 6196191"/>
              <a:gd name="connsiteX236" fmla="*/ 3598514 w 6848306"/>
              <a:gd name="connsiteY236" fmla="*/ 1988198 h 6196191"/>
              <a:gd name="connsiteX237" fmla="*/ 4171296 w 6848306"/>
              <a:gd name="connsiteY237" fmla="*/ 2090915 h 6196191"/>
              <a:gd name="connsiteX238" fmla="*/ 4451593 w 6848306"/>
              <a:gd name="connsiteY238" fmla="*/ 2197115 h 6196191"/>
              <a:gd name="connsiteX239" fmla="*/ 4399855 w 6848306"/>
              <a:gd name="connsiteY239" fmla="*/ 2390813 h 6196191"/>
              <a:gd name="connsiteX240" fmla="*/ 4400881 w 6848306"/>
              <a:gd name="connsiteY240" fmla="*/ 2396002 h 6196191"/>
              <a:gd name="connsiteX241" fmla="*/ 4450786 w 6848306"/>
              <a:gd name="connsiteY241" fmla="*/ 2382305 h 6196191"/>
              <a:gd name="connsiteX242" fmla="*/ 4866474 w 6848306"/>
              <a:gd name="connsiteY242" fmla="*/ 2326637 h 6196191"/>
              <a:gd name="connsiteX243" fmla="*/ 4596148 w 6848306"/>
              <a:gd name="connsiteY243" fmla="*/ 2195696 h 6196191"/>
              <a:gd name="connsiteX244" fmla="*/ 4393404 w 6848306"/>
              <a:gd name="connsiteY244" fmla="*/ 2056311 h 6196191"/>
              <a:gd name="connsiteX245" fmla="*/ 4529974 w 6848306"/>
              <a:gd name="connsiteY245" fmla="*/ 2035190 h 6196191"/>
              <a:gd name="connsiteX246" fmla="*/ 4628531 w 6848306"/>
              <a:gd name="connsiteY246" fmla="*/ 1967609 h 6196191"/>
              <a:gd name="connsiteX247" fmla="*/ 4572212 w 6848306"/>
              <a:gd name="connsiteY247" fmla="*/ 1869052 h 6196191"/>
              <a:gd name="connsiteX248" fmla="*/ 4567990 w 6848306"/>
              <a:gd name="connsiteY248" fmla="*/ 1783168 h 6196191"/>
              <a:gd name="connsiteX249" fmla="*/ 4784813 w 6848306"/>
              <a:gd name="connsiteY249" fmla="*/ 1739521 h 6196191"/>
              <a:gd name="connsiteX250" fmla="*/ 5187487 w 6848306"/>
              <a:gd name="connsiteY250" fmla="*/ 1636742 h 6196191"/>
              <a:gd name="connsiteX251" fmla="*/ 4843947 w 6848306"/>
              <a:gd name="connsiteY251" fmla="*/ 1694467 h 6196191"/>
              <a:gd name="connsiteX252" fmla="*/ 4717232 w 6848306"/>
              <a:gd name="connsiteY252" fmla="*/ 1635333 h 6196191"/>
              <a:gd name="connsiteX253" fmla="*/ 4670769 w 6848306"/>
              <a:gd name="connsiteY253" fmla="*/ 1577608 h 6196191"/>
              <a:gd name="connsiteX254" fmla="*/ 4572212 w 6848306"/>
              <a:gd name="connsiteY254" fmla="*/ 1507210 h 6196191"/>
              <a:gd name="connsiteX255" fmla="*/ 4869290 w 6848306"/>
              <a:gd name="connsiteY255" fmla="*/ 1532553 h 6196191"/>
              <a:gd name="connsiteX256" fmla="*/ 5187487 w 6848306"/>
              <a:gd name="connsiteY256" fmla="*/ 1472011 h 6196191"/>
              <a:gd name="connsiteX257" fmla="*/ 5011492 w 6848306"/>
              <a:gd name="connsiteY257" fmla="*/ 1466379 h 6196191"/>
              <a:gd name="connsiteX258" fmla="*/ 4843947 w 6848306"/>
              <a:gd name="connsiteY258" fmla="*/ 1415693 h 6196191"/>
              <a:gd name="connsiteX259" fmla="*/ 4827052 w 6848306"/>
              <a:gd name="connsiteY259" fmla="*/ 1284754 h 6196191"/>
              <a:gd name="connsiteX260" fmla="*/ 4798893 w 6848306"/>
              <a:gd name="connsiteY260" fmla="*/ 1181973 h 6196191"/>
              <a:gd name="connsiteX261" fmla="*/ 4984742 w 6848306"/>
              <a:gd name="connsiteY261" fmla="*/ 1103128 h 6196191"/>
              <a:gd name="connsiteX262" fmla="*/ 4996006 w 6848306"/>
              <a:gd name="connsiteY262" fmla="*/ 1063706 h 6196191"/>
              <a:gd name="connsiteX263" fmla="*/ 5019940 w 6848306"/>
              <a:gd name="connsiteY263" fmla="*/ 904608 h 6196191"/>
              <a:gd name="connsiteX264" fmla="*/ 5131169 w 6848306"/>
              <a:gd name="connsiteY264" fmla="*/ 970781 h 6196191"/>
              <a:gd name="connsiteX265" fmla="*/ 5093153 w 6848306"/>
              <a:gd name="connsiteY265" fmla="*/ 773668 h 6196191"/>
              <a:gd name="connsiteX266" fmla="*/ 5190302 w 6848306"/>
              <a:gd name="connsiteY266" fmla="*/ 628650 h 6196191"/>
              <a:gd name="connsiteX267" fmla="*/ 5260700 w 6848306"/>
              <a:gd name="connsiteY267" fmla="*/ 783525 h 6196191"/>
              <a:gd name="connsiteX268" fmla="*/ 5253659 w 6848306"/>
              <a:gd name="connsiteY268" fmla="*/ 901792 h 6196191"/>
              <a:gd name="connsiteX269" fmla="*/ 5360663 w 6848306"/>
              <a:gd name="connsiteY269" fmla="*/ 891936 h 6196191"/>
              <a:gd name="connsiteX270" fmla="*/ 5432470 w 6848306"/>
              <a:gd name="connsiteY270" fmla="*/ 931358 h 6196191"/>
              <a:gd name="connsiteX271" fmla="*/ 5343768 w 6848306"/>
              <a:gd name="connsiteY271" fmla="*/ 990492 h 6196191"/>
              <a:gd name="connsiteX272" fmla="*/ 5352216 w 6848306"/>
              <a:gd name="connsiteY272" fmla="*/ 1094681 h 6196191"/>
              <a:gd name="connsiteX273" fmla="*/ 5318425 w 6848306"/>
              <a:gd name="connsiteY273" fmla="*/ 1284754 h 6196191"/>
              <a:gd name="connsiteX274" fmla="*/ 5638030 w 6848306"/>
              <a:gd name="connsiteY274" fmla="*/ 1059482 h 6196191"/>
              <a:gd name="connsiteX275" fmla="*/ 5602831 w 6848306"/>
              <a:gd name="connsiteY275" fmla="*/ 1232660 h 6196191"/>
              <a:gd name="connsiteX276" fmla="*/ 5532433 w 6848306"/>
              <a:gd name="connsiteY276" fmla="*/ 1377679 h 6196191"/>
              <a:gd name="connsiteX277" fmla="*/ 5523985 w 6848306"/>
              <a:gd name="connsiteY277" fmla="*/ 1490315 h 6196191"/>
              <a:gd name="connsiteX278" fmla="*/ 5840774 w 6848306"/>
              <a:gd name="connsiteY278" fmla="*/ 1604358 h 6196191"/>
              <a:gd name="connsiteX279" fmla="*/ 5626766 w 6848306"/>
              <a:gd name="connsiteY279" fmla="*/ 1693059 h 6196191"/>
              <a:gd name="connsiteX280" fmla="*/ 5395864 w 6848306"/>
              <a:gd name="connsiteY280" fmla="*/ 1614214 h 6196191"/>
              <a:gd name="connsiteX281" fmla="*/ 5294491 w 6848306"/>
              <a:gd name="connsiteY281" fmla="*/ 1587463 h 6196191"/>
              <a:gd name="connsiteX282" fmla="*/ 5459220 w 6848306"/>
              <a:gd name="connsiteY282" fmla="*/ 1735298 h 6196191"/>
              <a:gd name="connsiteX283" fmla="*/ 5802759 w 6848306"/>
              <a:gd name="connsiteY283" fmla="*/ 1798655 h 6196191"/>
              <a:gd name="connsiteX284" fmla="*/ 5975937 w 6848306"/>
              <a:gd name="connsiteY284" fmla="*/ 1847934 h 6196191"/>
              <a:gd name="connsiteX285" fmla="*/ 5785864 w 6848306"/>
              <a:gd name="connsiteY285" fmla="*/ 1901436 h 6196191"/>
              <a:gd name="connsiteX286" fmla="*/ 5715466 w 6848306"/>
              <a:gd name="connsiteY286" fmla="*/ 1925370 h 6196191"/>
              <a:gd name="connsiteX287" fmla="*/ 5494419 w 6848306"/>
              <a:gd name="connsiteY287" fmla="*/ 1953529 h 6196191"/>
              <a:gd name="connsiteX288" fmla="*/ 5888645 w 6848306"/>
              <a:gd name="connsiteY288" fmla="*/ 2005624 h 6196191"/>
              <a:gd name="connsiteX289" fmla="*/ 6051967 w 6848306"/>
              <a:gd name="connsiteY289" fmla="*/ 2050678 h 6196191"/>
              <a:gd name="connsiteX290" fmla="*/ 6016767 w 6848306"/>
              <a:gd name="connsiteY290" fmla="*/ 2156274 h 6196191"/>
              <a:gd name="connsiteX291" fmla="*/ 5866118 w 6848306"/>
              <a:gd name="connsiteY291" fmla="*/ 2236528 h 6196191"/>
              <a:gd name="connsiteX292" fmla="*/ 5723914 w 6848306"/>
              <a:gd name="connsiteY292" fmla="*/ 2257646 h 6196191"/>
              <a:gd name="connsiteX293" fmla="*/ 5453588 w 6848306"/>
              <a:gd name="connsiteY293" fmla="*/ 2236528 h 6196191"/>
              <a:gd name="connsiteX294" fmla="*/ 5916804 w 6848306"/>
              <a:gd name="connsiteY294" fmla="*/ 2319596 h 6196191"/>
              <a:gd name="connsiteX295" fmla="*/ 6143483 w 6848306"/>
              <a:gd name="connsiteY295" fmla="*/ 2405481 h 6196191"/>
              <a:gd name="connsiteX296" fmla="*/ 6105469 w 6848306"/>
              <a:gd name="connsiteY296" fmla="*/ 2581474 h 6196191"/>
              <a:gd name="connsiteX297" fmla="*/ 5683084 w 6848306"/>
              <a:gd name="connsiteY297" fmla="*/ 2629345 h 6196191"/>
              <a:gd name="connsiteX298" fmla="*/ 6035071 w 6848306"/>
              <a:gd name="connsiteY298" fmla="*/ 2670176 h 6196191"/>
              <a:gd name="connsiteX299" fmla="*/ 6063230 w 6848306"/>
              <a:gd name="connsiteY299" fmla="*/ 2740573 h 6196191"/>
              <a:gd name="connsiteX300" fmla="*/ 6296950 w 6848306"/>
              <a:gd name="connsiteY300" fmla="*/ 2775771 h 6196191"/>
              <a:gd name="connsiteX301" fmla="*/ 6033663 w 6848306"/>
              <a:gd name="connsiteY301" fmla="*/ 2919382 h 6196191"/>
              <a:gd name="connsiteX302" fmla="*/ 5912579 w 6848306"/>
              <a:gd name="connsiteY302" fmla="*/ 3002452 h 6196191"/>
              <a:gd name="connsiteX303" fmla="*/ 6223736 w 6848306"/>
              <a:gd name="connsiteY303" fmla="*/ 3060177 h 6196191"/>
              <a:gd name="connsiteX304" fmla="*/ 6211064 w 6848306"/>
              <a:gd name="connsiteY304" fmla="*/ 3120719 h 6196191"/>
              <a:gd name="connsiteX305" fmla="*/ 6140667 w 6848306"/>
              <a:gd name="connsiteY305" fmla="*/ 3174221 h 6196191"/>
              <a:gd name="connsiteX306" fmla="*/ 6482799 w 6848306"/>
              <a:gd name="connsiteY306" fmla="*/ 3186892 h 6196191"/>
              <a:gd name="connsiteX307" fmla="*/ 6153339 w 6848306"/>
              <a:gd name="connsiteY307" fmla="*/ 3381189 h 6196191"/>
              <a:gd name="connsiteX308" fmla="*/ 6560235 w 6848306"/>
              <a:gd name="connsiteY308" fmla="*/ 3478338 h 6196191"/>
              <a:gd name="connsiteX309" fmla="*/ 6502510 w 6848306"/>
              <a:gd name="connsiteY309" fmla="*/ 3575486 h 6196191"/>
              <a:gd name="connsiteX310" fmla="*/ 6460272 w 6848306"/>
              <a:gd name="connsiteY310" fmla="*/ 3614909 h 6196191"/>
              <a:gd name="connsiteX311" fmla="*/ 6299766 w 6848306"/>
              <a:gd name="connsiteY311" fmla="*/ 3665595 h 6196191"/>
              <a:gd name="connsiteX312" fmla="*/ 6764388 w 6848306"/>
              <a:gd name="connsiteY312" fmla="*/ 3758519 h 6196191"/>
              <a:gd name="connsiteX313" fmla="*/ 6736229 w 6848306"/>
              <a:gd name="connsiteY313" fmla="*/ 3809205 h 6196191"/>
              <a:gd name="connsiteX314" fmla="*/ 6482799 w 6848306"/>
              <a:gd name="connsiteY314" fmla="*/ 4004911 h 6196191"/>
              <a:gd name="connsiteX315" fmla="*/ 6085757 w 6848306"/>
              <a:gd name="connsiteY315" fmla="*/ 3992239 h 6196191"/>
              <a:gd name="connsiteX316" fmla="*/ 6077310 w 6848306"/>
              <a:gd name="connsiteY316" fmla="*/ 4059820 h 6196191"/>
              <a:gd name="connsiteX317" fmla="*/ 6733414 w 6848306"/>
              <a:gd name="connsiteY317" fmla="*/ 4147113 h 6196191"/>
              <a:gd name="connsiteX318" fmla="*/ 6744677 w 6848306"/>
              <a:gd name="connsiteY318" fmla="*/ 4190760 h 6196191"/>
              <a:gd name="connsiteX319" fmla="*/ 6653160 w 6848306"/>
              <a:gd name="connsiteY319" fmla="*/ 4238631 h 6196191"/>
              <a:gd name="connsiteX320" fmla="*/ 6484206 w 6848306"/>
              <a:gd name="connsiteY320" fmla="*/ 4411807 h 6196191"/>
              <a:gd name="connsiteX321" fmla="*/ 6140667 w 6848306"/>
              <a:gd name="connsiteY321" fmla="*/ 4365346 h 6196191"/>
              <a:gd name="connsiteX322" fmla="*/ 6001281 w 6848306"/>
              <a:gd name="connsiteY322" fmla="*/ 4370978 h 6196191"/>
              <a:gd name="connsiteX323" fmla="*/ 6437744 w 6848306"/>
              <a:gd name="connsiteY323" fmla="*/ 4537116 h 6196191"/>
              <a:gd name="connsiteX324" fmla="*/ 6660200 w 6848306"/>
              <a:gd name="connsiteY324" fmla="*/ 4528668 h 6196191"/>
              <a:gd name="connsiteX325" fmla="*/ 6755941 w 6848306"/>
              <a:gd name="connsiteY325" fmla="*/ 4565275 h 6196191"/>
              <a:gd name="connsiteX326" fmla="*/ 6798179 w 6848306"/>
              <a:gd name="connsiteY326" fmla="*/ 4625816 h 6196191"/>
              <a:gd name="connsiteX327" fmla="*/ 6791139 w 6848306"/>
              <a:gd name="connsiteY327" fmla="*/ 4694806 h 6196191"/>
              <a:gd name="connsiteX328" fmla="*/ 6609514 w 6848306"/>
              <a:gd name="connsiteY328" fmla="*/ 4742676 h 6196191"/>
              <a:gd name="connsiteX329" fmla="*/ 6571499 w 6848306"/>
              <a:gd name="connsiteY329" fmla="*/ 4784915 h 6196191"/>
              <a:gd name="connsiteX330" fmla="*/ 6512365 w 6848306"/>
              <a:gd name="connsiteY330" fmla="*/ 4835601 h 6196191"/>
              <a:gd name="connsiteX331" fmla="*/ 6667239 w 6848306"/>
              <a:gd name="connsiteY331" fmla="*/ 4924301 h 6196191"/>
              <a:gd name="connsiteX332" fmla="*/ 6691175 w 6848306"/>
              <a:gd name="connsiteY332" fmla="*/ 4974987 h 6196191"/>
              <a:gd name="connsiteX333" fmla="*/ 6578539 w 6848306"/>
              <a:gd name="connsiteY333" fmla="*/ 4970764 h 6196191"/>
              <a:gd name="connsiteX334" fmla="*/ 6586987 w 6848306"/>
              <a:gd name="connsiteY334" fmla="*/ 5066504 h 6196191"/>
              <a:gd name="connsiteX335" fmla="*/ 6371570 w 6848306"/>
              <a:gd name="connsiteY335" fmla="*/ 5046793 h 6196191"/>
              <a:gd name="connsiteX336" fmla="*/ 6270198 w 6848306"/>
              <a:gd name="connsiteY336" fmla="*/ 5097479 h 6196191"/>
              <a:gd name="connsiteX337" fmla="*/ 6095612 w 6848306"/>
              <a:gd name="connsiteY337" fmla="*/ 5056648 h 6196191"/>
              <a:gd name="connsiteX338" fmla="*/ 5957633 w 6848306"/>
              <a:gd name="connsiteY338" fmla="*/ 5091848 h 6196191"/>
              <a:gd name="connsiteX339" fmla="*/ 5549329 w 6848306"/>
              <a:gd name="connsiteY339" fmla="*/ 5048200 h 6196191"/>
              <a:gd name="connsiteX340" fmla="*/ 5419216 w 6848306"/>
              <a:gd name="connsiteY340" fmla="*/ 5037184 h 6196191"/>
              <a:gd name="connsiteX341" fmla="*/ 5443538 w 6848306"/>
              <a:gd name="connsiteY341" fmla="*/ 5420527 h 6196191"/>
              <a:gd name="connsiteX342" fmla="*/ 5316855 w 6848306"/>
              <a:gd name="connsiteY342" fmla="*/ 5635849 h 6196191"/>
              <a:gd name="connsiteX343" fmla="*/ 5155938 w 6848306"/>
              <a:gd name="connsiteY343" fmla="*/ 5481815 h 6196191"/>
              <a:gd name="connsiteX344" fmla="*/ 5158239 w 6848306"/>
              <a:gd name="connsiteY344" fmla="*/ 5413630 h 6196191"/>
              <a:gd name="connsiteX345" fmla="*/ 5147349 w 6848306"/>
              <a:gd name="connsiteY345" fmla="*/ 5413910 h 6196191"/>
              <a:gd name="connsiteX346" fmla="*/ 4989556 w 6848306"/>
              <a:gd name="connsiteY346" fmla="*/ 5369179 h 6196191"/>
              <a:gd name="connsiteX347" fmla="*/ 5000002 w 6848306"/>
              <a:gd name="connsiteY347" fmla="*/ 5487565 h 6196191"/>
              <a:gd name="connsiteX348" fmla="*/ 4733631 w 6848306"/>
              <a:gd name="connsiteY348" fmla="*/ 5463192 h 6196191"/>
              <a:gd name="connsiteX349" fmla="*/ 4608281 w 6848306"/>
              <a:gd name="connsiteY349" fmla="*/ 5525867 h 6196191"/>
              <a:gd name="connsiteX350" fmla="*/ 4392400 w 6848306"/>
              <a:gd name="connsiteY350" fmla="*/ 5475378 h 6196191"/>
              <a:gd name="connsiteX351" fmla="*/ 4221784 w 6848306"/>
              <a:gd name="connsiteY351" fmla="*/ 5518903 h 6196191"/>
              <a:gd name="connsiteX352" fmla="*/ 3716900 w 6848306"/>
              <a:gd name="connsiteY352" fmla="*/ 5464932 h 6196191"/>
              <a:gd name="connsiteX353" fmla="*/ 3556012 w 6848306"/>
              <a:gd name="connsiteY353" fmla="*/ 5451309 h 6196191"/>
              <a:gd name="connsiteX354" fmla="*/ 3586087 w 6848306"/>
              <a:gd name="connsiteY354" fmla="*/ 5925327 h 6196191"/>
              <a:gd name="connsiteX355" fmla="*/ 3429439 w 6848306"/>
              <a:gd name="connsiteY355" fmla="*/ 6191581 h 6196191"/>
              <a:gd name="connsiteX356" fmla="*/ 3233660 w 6848306"/>
              <a:gd name="connsiteY356" fmla="*/ 5906278 h 6196191"/>
              <a:gd name="connsiteX357" fmla="*/ 3288620 w 6848306"/>
              <a:gd name="connsiteY357" fmla="*/ 5337841 h 6196191"/>
              <a:gd name="connsiteX358" fmla="*/ 3046625 w 6848306"/>
              <a:gd name="connsiteY358" fmla="*/ 5386589 h 6196191"/>
              <a:gd name="connsiteX359" fmla="*/ 2640976 w 6848306"/>
              <a:gd name="connsiteY359" fmla="*/ 5576354 h 6196191"/>
              <a:gd name="connsiteX360" fmla="*/ 2473842 w 6848306"/>
              <a:gd name="connsiteY360" fmla="*/ 5524125 h 6196191"/>
              <a:gd name="connsiteX361" fmla="*/ 2183935 w 6848306"/>
              <a:gd name="connsiteY361" fmla="*/ 5467663 h 6196191"/>
              <a:gd name="connsiteX362" fmla="*/ 2184849 w 6848306"/>
              <a:gd name="connsiteY362" fmla="*/ 5465670 h 6196191"/>
              <a:gd name="connsiteX363" fmla="*/ 2150410 w 6848306"/>
              <a:gd name="connsiteY363" fmla="*/ 5472083 h 6196191"/>
              <a:gd name="connsiteX364" fmla="*/ 1781333 w 6848306"/>
              <a:gd name="connsiteY364" fmla="*/ 5419083 h 6196191"/>
              <a:gd name="connsiteX365" fmla="*/ 1648995 w 6848306"/>
              <a:gd name="connsiteY365" fmla="*/ 5407878 h 6196191"/>
              <a:gd name="connsiteX366" fmla="*/ 1673733 w 6848306"/>
              <a:gd name="connsiteY366" fmla="*/ 5797780 h 6196191"/>
              <a:gd name="connsiteX367" fmla="*/ 1544883 w 6848306"/>
              <a:gd name="connsiteY367" fmla="*/ 6016786 h 6196191"/>
              <a:gd name="connsiteX368" fmla="*/ 1383845 w 6848306"/>
              <a:gd name="connsiteY368" fmla="*/ 5782111 h 6196191"/>
              <a:gd name="connsiteX369" fmla="*/ 1429052 w 6848306"/>
              <a:gd name="connsiteY369" fmla="*/ 5314546 h 6196191"/>
              <a:gd name="connsiteX370" fmla="*/ 1230000 w 6848306"/>
              <a:gd name="connsiteY370" fmla="*/ 5354642 h 6196191"/>
              <a:gd name="connsiteX371" fmla="*/ 896336 w 6848306"/>
              <a:gd name="connsiteY371" fmla="*/ 5510734 h 6196191"/>
              <a:gd name="connsiteX372" fmla="*/ 758860 w 6848306"/>
              <a:gd name="connsiteY372" fmla="*/ 5467773 h 6196191"/>
              <a:gd name="connsiteX373" fmla="*/ 532599 w 6848306"/>
              <a:gd name="connsiteY373" fmla="*/ 5394739 h 6196191"/>
              <a:gd name="connsiteX374" fmla="*/ 442381 w 6848306"/>
              <a:gd name="connsiteY374" fmla="*/ 5357507 h 6196191"/>
              <a:gd name="connsiteX375" fmla="*/ 505391 w 6848306"/>
              <a:gd name="connsiteY375" fmla="*/ 5294497 h 6196191"/>
              <a:gd name="connsiteX376" fmla="*/ 223279 w 6848306"/>
              <a:gd name="connsiteY376" fmla="*/ 5277313 h 6196191"/>
              <a:gd name="connsiteX377" fmla="*/ 123037 w 6848306"/>
              <a:gd name="connsiteY377" fmla="*/ 5265856 h 6196191"/>
              <a:gd name="connsiteX378" fmla="*/ 58596 w 6848306"/>
              <a:gd name="connsiteY378" fmla="*/ 5221462 h 6196191"/>
              <a:gd name="connsiteX379" fmla="*/ 57163 w 6848306"/>
              <a:gd name="connsiteY379" fmla="*/ 5132676 h 6196191"/>
              <a:gd name="connsiteX380" fmla="*/ 372211 w 6848306"/>
              <a:gd name="connsiteY380" fmla="*/ 5061074 h 6196191"/>
              <a:gd name="connsiteX381" fmla="*/ 528303 w 6848306"/>
              <a:gd name="connsiteY381" fmla="*/ 5022410 h 6196191"/>
              <a:gd name="connsiteX382" fmla="*/ 383667 w 6848306"/>
              <a:gd name="connsiteY382" fmla="*/ 5056779 h 6196191"/>
              <a:gd name="connsiteX383" fmla="*/ 312065 w 6848306"/>
              <a:gd name="connsiteY383" fmla="*/ 5013818 h 6196191"/>
              <a:gd name="connsiteX384" fmla="*/ 155974 w 6848306"/>
              <a:gd name="connsiteY384" fmla="*/ 4962265 h 6196191"/>
              <a:gd name="connsiteX385" fmla="*/ 77212 w 6848306"/>
              <a:gd name="connsiteY385" fmla="*/ 4912143 h 6196191"/>
              <a:gd name="connsiteX386" fmla="*/ 104421 w 6848306"/>
              <a:gd name="connsiteY386" fmla="*/ 4806172 h 6196191"/>
              <a:gd name="connsiteX387" fmla="*/ 442381 w 6848306"/>
              <a:gd name="connsiteY387" fmla="*/ 4760347 h 6196191"/>
              <a:gd name="connsiteX388" fmla="*/ 292017 w 6848306"/>
              <a:gd name="connsiteY388" fmla="*/ 4701634 h 6196191"/>
              <a:gd name="connsiteX389" fmla="*/ 249056 w 6848306"/>
              <a:gd name="connsiteY389" fmla="*/ 4640056 h 6196191"/>
              <a:gd name="connsiteX390" fmla="*/ 294881 w 6848306"/>
              <a:gd name="connsiteY390" fmla="*/ 4588503 h 6196191"/>
              <a:gd name="connsiteX391" fmla="*/ 115877 w 6848306"/>
              <a:gd name="connsiteY391" fmla="*/ 4451027 h 6196191"/>
              <a:gd name="connsiteX392" fmla="*/ 57163 w 6848306"/>
              <a:gd name="connsiteY392" fmla="*/ 4356513 h 6196191"/>
              <a:gd name="connsiteX393" fmla="*/ 148813 w 6848306"/>
              <a:gd name="connsiteY393" fmla="*/ 4296368 h 6196191"/>
              <a:gd name="connsiteX394" fmla="*/ 395123 w 6848306"/>
              <a:gd name="connsiteY394" fmla="*/ 4263431 h 6196191"/>
              <a:gd name="connsiteX395" fmla="*/ 711604 w 6848306"/>
              <a:gd name="connsiteY395" fmla="*/ 4181805 h 6196191"/>
              <a:gd name="connsiteX396" fmla="*/ 621385 w 6848306"/>
              <a:gd name="connsiteY396" fmla="*/ 4147436 h 6196191"/>
              <a:gd name="connsiteX397" fmla="*/ 383667 w 6848306"/>
              <a:gd name="connsiteY397" fmla="*/ 4058650 h 6196191"/>
              <a:gd name="connsiteX398" fmla="*/ 345003 w 6848306"/>
              <a:gd name="connsiteY398" fmla="*/ 3994209 h 6196191"/>
              <a:gd name="connsiteX399" fmla="*/ 403716 w 6848306"/>
              <a:gd name="connsiteY399" fmla="*/ 3956976 h 6196191"/>
              <a:gd name="connsiteX400" fmla="*/ 894904 w 6848306"/>
              <a:gd name="connsiteY400" fmla="*/ 3926902 h 6196191"/>
              <a:gd name="connsiteX401" fmla="*/ 821870 w 6848306"/>
              <a:gd name="connsiteY401" fmla="*/ 3849573 h 6196191"/>
              <a:gd name="connsiteX402" fmla="*/ 700147 w 6848306"/>
              <a:gd name="connsiteY402" fmla="*/ 3795155 h 6196191"/>
              <a:gd name="connsiteX403" fmla="*/ 493935 w 6848306"/>
              <a:gd name="connsiteY403" fmla="*/ 3790860 h 6196191"/>
              <a:gd name="connsiteX404" fmla="*/ 312065 w 6848306"/>
              <a:gd name="connsiteY404" fmla="*/ 3713530 h 6196191"/>
              <a:gd name="connsiteX405" fmla="*/ 316362 w 6848306"/>
              <a:gd name="connsiteY405" fmla="*/ 3611855 h 6196191"/>
              <a:gd name="connsiteX406" fmla="*/ 897768 w 6848306"/>
              <a:gd name="connsiteY406" fmla="*/ 3558870 h 6196191"/>
              <a:gd name="connsiteX407" fmla="*/ 1093956 w 6848306"/>
              <a:gd name="connsiteY407" fmla="*/ 3412802 h 6196191"/>
              <a:gd name="connsiteX408" fmla="*/ 932137 w 6848306"/>
              <a:gd name="connsiteY408" fmla="*/ 3418531 h 6196191"/>
              <a:gd name="connsiteX409" fmla="*/ 817574 w 6848306"/>
              <a:gd name="connsiteY409" fmla="*/ 3451467 h 6196191"/>
              <a:gd name="connsiteX410" fmla="*/ 419469 w 6848306"/>
              <a:gd name="connsiteY410" fmla="*/ 3301104 h 6196191"/>
              <a:gd name="connsiteX411" fmla="*/ 917817 w 6848306"/>
              <a:gd name="connsiteY411" fmla="*/ 3149308 h 6196191"/>
              <a:gd name="connsiteX412" fmla="*/ 947889 w 6848306"/>
              <a:gd name="connsiteY412" fmla="*/ 3037609 h 6196191"/>
              <a:gd name="connsiteX413" fmla="*/ 539760 w 6848306"/>
              <a:gd name="connsiteY413" fmla="*/ 2966008 h 6196191"/>
              <a:gd name="connsiteX414" fmla="*/ 787501 w 6848306"/>
              <a:gd name="connsiteY414" fmla="*/ 2882949 h 6196191"/>
              <a:gd name="connsiteX415" fmla="*/ 604200 w 6848306"/>
              <a:gd name="connsiteY415" fmla="*/ 2723993 h 6196191"/>
              <a:gd name="connsiteX416" fmla="*/ 1086797 w 6848306"/>
              <a:gd name="connsiteY416" fmla="*/ 2650960 h 6196191"/>
              <a:gd name="connsiteX417" fmla="*/ 811846 w 6848306"/>
              <a:gd name="connsiteY417" fmla="*/ 2517780 h 6196191"/>
              <a:gd name="connsiteX418" fmla="*/ 605633 w 6848306"/>
              <a:gd name="connsiteY418" fmla="*/ 2376009 h 6196191"/>
              <a:gd name="connsiteX419" fmla="*/ 744540 w 6848306"/>
              <a:gd name="connsiteY419" fmla="*/ 2354528 h 6196191"/>
              <a:gd name="connsiteX420" fmla="*/ 844782 w 6848306"/>
              <a:gd name="connsiteY420" fmla="*/ 2285790 h 6196191"/>
              <a:gd name="connsiteX421" fmla="*/ 787501 w 6848306"/>
              <a:gd name="connsiteY421" fmla="*/ 2185548 h 6196191"/>
              <a:gd name="connsiteX422" fmla="*/ 783206 w 6848306"/>
              <a:gd name="connsiteY422" fmla="*/ 2098194 h 6196191"/>
              <a:gd name="connsiteX423" fmla="*/ 1003739 w 6848306"/>
              <a:gd name="connsiteY423" fmla="*/ 2053800 h 6196191"/>
              <a:gd name="connsiteX424" fmla="*/ 1413301 w 6848306"/>
              <a:gd name="connsiteY424" fmla="*/ 1949263 h 6196191"/>
              <a:gd name="connsiteX425" fmla="*/ 1063884 w 6848306"/>
              <a:gd name="connsiteY425" fmla="*/ 2007975 h 6196191"/>
              <a:gd name="connsiteX426" fmla="*/ 935001 w 6848306"/>
              <a:gd name="connsiteY426" fmla="*/ 1947830 h 6196191"/>
              <a:gd name="connsiteX427" fmla="*/ 887743 w 6848306"/>
              <a:gd name="connsiteY427" fmla="*/ 1889117 h 6196191"/>
              <a:gd name="connsiteX428" fmla="*/ 787501 w 6848306"/>
              <a:gd name="connsiteY428" fmla="*/ 1817515 h 6196191"/>
              <a:gd name="connsiteX429" fmla="*/ 1089661 w 6848306"/>
              <a:gd name="connsiteY429" fmla="*/ 1843292 h 6196191"/>
              <a:gd name="connsiteX430" fmla="*/ 1413301 w 6848306"/>
              <a:gd name="connsiteY430" fmla="*/ 1781714 h 6196191"/>
              <a:gd name="connsiteX431" fmla="*/ 1234296 w 6848306"/>
              <a:gd name="connsiteY431" fmla="*/ 1775985 h 6196191"/>
              <a:gd name="connsiteX432" fmla="*/ 1063884 w 6848306"/>
              <a:gd name="connsiteY432" fmla="*/ 1724432 h 6196191"/>
              <a:gd name="connsiteX433" fmla="*/ 1046700 w 6848306"/>
              <a:gd name="connsiteY433" fmla="*/ 1591254 h 6196191"/>
              <a:gd name="connsiteX434" fmla="*/ 1018059 w 6848306"/>
              <a:gd name="connsiteY434" fmla="*/ 1486714 h 6196191"/>
              <a:gd name="connsiteX435" fmla="*/ 1207088 w 6848306"/>
              <a:gd name="connsiteY435" fmla="*/ 1406520 h 6196191"/>
              <a:gd name="connsiteX436" fmla="*/ 1218544 w 6848306"/>
              <a:gd name="connsiteY436" fmla="*/ 1366423 h 6196191"/>
              <a:gd name="connsiteX437" fmla="*/ 1242888 w 6848306"/>
              <a:gd name="connsiteY437" fmla="*/ 1204604 h 6196191"/>
              <a:gd name="connsiteX438" fmla="*/ 1356019 w 6848306"/>
              <a:gd name="connsiteY438" fmla="*/ 1271909 h 6196191"/>
              <a:gd name="connsiteX439" fmla="*/ 1317354 w 6848306"/>
              <a:gd name="connsiteY439" fmla="*/ 1071424 h 6196191"/>
              <a:gd name="connsiteX440" fmla="*/ 1416165 w 6848306"/>
              <a:gd name="connsiteY440" fmla="*/ 923925 h 6196191"/>
              <a:gd name="connsiteX441" fmla="*/ 1487767 w 6848306"/>
              <a:gd name="connsiteY441" fmla="*/ 1081449 h 6196191"/>
              <a:gd name="connsiteX442" fmla="*/ 1480606 w 6848306"/>
              <a:gd name="connsiteY442" fmla="*/ 1201740 h 6196191"/>
              <a:gd name="connsiteX443" fmla="*/ 1589441 w 6848306"/>
              <a:gd name="connsiteY443" fmla="*/ 1191715 h 6196191"/>
              <a:gd name="connsiteX444" fmla="*/ 1662475 w 6848306"/>
              <a:gd name="connsiteY444" fmla="*/ 1231812 h 6196191"/>
              <a:gd name="connsiteX445" fmla="*/ 1572256 w 6848306"/>
              <a:gd name="connsiteY445" fmla="*/ 1291957 h 6196191"/>
              <a:gd name="connsiteX446" fmla="*/ 1580848 w 6848306"/>
              <a:gd name="connsiteY446" fmla="*/ 1397928 h 6196191"/>
              <a:gd name="connsiteX447" fmla="*/ 1546479 w 6848306"/>
              <a:gd name="connsiteY447" fmla="*/ 1591254 h 6196191"/>
              <a:gd name="connsiteX448" fmla="*/ 1871552 w 6848306"/>
              <a:gd name="connsiteY448" fmla="*/ 1362128 h 6196191"/>
              <a:gd name="connsiteX449" fmla="*/ 1835750 w 6848306"/>
              <a:gd name="connsiteY449" fmla="*/ 1538268 h 6196191"/>
              <a:gd name="connsiteX450" fmla="*/ 1764149 w 6848306"/>
              <a:gd name="connsiteY450" fmla="*/ 1685768 h 6196191"/>
              <a:gd name="connsiteX451" fmla="*/ 1755557 w 6848306"/>
              <a:gd name="connsiteY451" fmla="*/ 1800331 h 6196191"/>
              <a:gd name="connsiteX452" fmla="*/ 2077765 w 6848306"/>
              <a:gd name="connsiteY452" fmla="*/ 1916325 h 6196191"/>
              <a:gd name="connsiteX453" fmla="*/ 1860096 w 6848306"/>
              <a:gd name="connsiteY453" fmla="*/ 2006544 h 6196191"/>
              <a:gd name="connsiteX454" fmla="*/ 1625242 w 6848306"/>
              <a:gd name="connsiteY454" fmla="*/ 1926350 h 6196191"/>
              <a:gd name="connsiteX455" fmla="*/ 1522135 w 6848306"/>
              <a:gd name="connsiteY455" fmla="*/ 1899140 h 6196191"/>
              <a:gd name="connsiteX456" fmla="*/ 1689683 w 6848306"/>
              <a:gd name="connsiteY456" fmla="*/ 2049505 h 6196191"/>
              <a:gd name="connsiteX457" fmla="*/ 2039100 w 6848306"/>
              <a:gd name="connsiteY457" fmla="*/ 2113946 h 6196191"/>
              <a:gd name="connsiteX458" fmla="*/ 2215240 w 6848306"/>
              <a:gd name="connsiteY458" fmla="*/ 2164068 h 6196191"/>
              <a:gd name="connsiteX459" fmla="*/ 2021915 w 6848306"/>
              <a:gd name="connsiteY459" fmla="*/ 2218485 h 6196191"/>
              <a:gd name="connsiteX460" fmla="*/ 1950313 w 6848306"/>
              <a:gd name="connsiteY460" fmla="*/ 2242829 h 6196191"/>
              <a:gd name="connsiteX461" fmla="*/ 1725485 w 6848306"/>
              <a:gd name="connsiteY461" fmla="*/ 2271470 h 6196191"/>
              <a:gd name="connsiteX462" fmla="*/ 2126454 w 6848306"/>
              <a:gd name="connsiteY462" fmla="*/ 2324456 h 6196191"/>
              <a:gd name="connsiteX463" fmla="*/ 2292571 w 6848306"/>
              <a:gd name="connsiteY463" fmla="*/ 2370281 h 6196191"/>
              <a:gd name="connsiteX464" fmla="*/ 2300021 w 6848306"/>
              <a:gd name="connsiteY464" fmla="*/ 2431500 h 6196191"/>
              <a:gd name="connsiteX465" fmla="*/ 2293389 w 6848306"/>
              <a:gd name="connsiteY465" fmla="*/ 2437073 h 6196191"/>
              <a:gd name="connsiteX466" fmla="*/ 2357703 w 6848306"/>
              <a:gd name="connsiteY466" fmla="*/ 2434619 h 6196191"/>
              <a:gd name="connsiteX467" fmla="*/ 2508662 w 6848306"/>
              <a:gd name="connsiteY467" fmla="*/ 2381659 h 6196191"/>
              <a:gd name="connsiteX468" fmla="*/ 2285816 w 6848306"/>
              <a:gd name="connsiteY468" fmla="*/ 2188410 h 6196191"/>
              <a:gd name="connsiteX469" fmla="*/ 2872527 w 6848306"/>
              <a:gd name="connsiteY469" fmla="*/ 2099621 h 6196191"/>
              <a:gd name="connsiteX470" fmla="*/ 2538259 w 6848306"/>
              <a:gd name="connsiteY470" fmla="*/ 1937709 h 6196191"/>
              <a:gd name="connsiteX471" fmla="*/ 2287558 w 6848306"/>
              <a:gd name="connsiteY471" fmla="*/ 1765353 h 6196191"/>
              <a:gd name="connsiteX472" fmla="*/ 2456432 w 6848306"/>
              <a:gd name="connsiteY472" fmla="*/ 1739237 h 6196191"/>
              <a:gd name="connsiteX473" fmla="*/ 2578301 w 6848306"/>
              <a:gd name="connsiteY473" fmla="*/ 1655670 h 6196191"/>
              <a:gd name="connsiteX474" fmla="*/ 2508662 w 6848306"/>
              <a:gd name="connsiteY474" fmla="*/ 1533802 h 6196191"/>
              <a:gd name="connsiteX475" fmla="*/ 2503439 w 6848306"/>
              <a:gd name="connsiteY475" fmla="*/ 1427603 h 6196191"/>
              <a:gd name="connsiteX476" fmla="*/ 2771550 w 6848306"/>
              <a:gd name="connsiteY476" fmla="*/ 1373632 h 6196191"/>
              <a:gd name="connsiteX477" fmla="*/ 3269470 w 6848306"/>
              <a:gd name="connsiteY477" fmla="*/ 1246541 h 6196191"/>
              <a:gd name="connsiteX478" fmla="*/ 2844671 w 6848306"/>
              <a:gd name="connsiteY478" fmla="*/ 1317920 h 6196191"/>
              <a:gd name="connsiteX479" fmla="*/ 2687983 w 6848306"/>
              <a:gd name="connsiteY479" fmla="*/ 1244799 h 6196191"/>
              <a:gd name="connsiteX480" fmla="*/ 2630530 w 6848306"/>
              <a:gd name="connsiteY480" fmla="*/ 1173420 h 6196191"/>
              <a:gd name="connsiteX481" fmla="*/ 2508662 w 6848306"/>
              <a:gd name="connsiteY481" fmla="*/ 1086371 h 6196191"/>
              <a:gd name="connsiteX482" fmla="*/ 2876009 w 6848306"/>
              <a:gd name="connsiteY482" fmla="*/ 1117709 h 6196191"/>
              <a:gd name="connsiteX483" fmla="*/ 3269470 w 6848306"/>
              <a:gd name="connsiteY483" fmla="*/ 1042846 h 6196191"/>
              <a:gd name="connsiteX484" fmla="*/ 3051847 w 6848306"/>
              <a:gd name="connsiteY484" fmla="*/ 1035882 h 6196191"/>
              <a:gd name="connsiteX485" fmla="*/ 2844671 w 6848306"/>
              <a:gd name="connsiteY485" fmla="*/ 973206 h 6196191"/>
              <a:gd name="connsiteX486" fmla="*/ 2823779 w 6848306"/>
              <a:gd name="connsiteY486" fmla="*/ 811296 h 6196191"/>
              <a:gd name="connsiteX487" fmla="*/ 2788960 w 6848306"/>
              <a:gd name="connsiteY487" fmla="*/ 684204 h 6196191"/>
              <a:gd name="connsiteX488" fmla="*/ 3018769 w 6848306"/>
              <a:gd name="connsiteY488" fmla="*/ 586709 h 6196191"/>
              <a:gd name="connsiteX489" fmla="*/ 3032697 w 6848306"/>
              <a:gd name="connsiteY489" fmla="*/ 537962 h 6196191"/>
              <a:gd name="connsiteX490" fmla="*/ 3062293 w 6848306"/>
              <a:gd name="connsiteY490" fmla="*/ 341232 h 6196191"/>
              <a:gd name="connsiteX491" fmla="*/ 3199831 w 6848306"/>
              <a:gd name="connsiteY491" fmla="*/ 423057 h 6196191"/>
              <a:gd name="connsiteX492" fmla="*/ 3152823 w 6848306"/>
              <a:gd name="connsiteY492" fmla="*/ 179320 h 6196191"/>
              <a:gd name="connsiteX493" fmla="*/ 3272952 w 6848306"/>
              <a:gd name="connsiteY493" fmla="*/ 0 h 6196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Lst>
            <a:rect l="l" t="t" r="r" b="b"/>
            <a:pathLst>
              <a:path w="6848306" h="6196191">
                <a:moveTo>
                  <a:pt x="2198767" y="5435336"/>
                </a:moveTo>
                <a:lnTo>
                  <a:pt x="2196172" y="5436697"/>
                </a:lnTo>
                <a:lnTo>
                  <a:pt x="2196242" y="5440840"/>
                </a:lnTo>
                <a:close/>
                <a:moveTo>
                  <a:pt x="5160685" y="5373340"/>
                </a:moveTo>
                <a:lnTo>
                  <a:pt x="5128834" y="5374401"/>
                </a:lnTo>
                <a:cubicBezTo>
                  <a:pt x="5136560" y="5380385"/>
                  <a:pt x="5142898" y="5385588"/>
                  <a:pt x="5147984" y="5390084"/>
                </a:cubicBezTo>
                <a:lnTo>
                  <a:pt x="5158824" y="5400739"/>
                </a:lnTo>
                <a:close/>
                <a:moveTo>
                  <a:pt x="5204784" y="5018070"/>
                </a:moveTo>
                <a:lnTo>
                  <a:pt x="5175977" y="5018099"/>
                </a:lnTo>
                <a:cubicBezTo>
                  <a:pt x="5117300" y="5026423"/>
                  <a:pt x="5100979" y="5079306"/>
                  <a:pt x="5027858" y="5087140"/>
                </a:cubicBezTo>
                <a:cubicBezTo>
                  <a:pt x="5184546" y="5087140"/>
                  <a:pt x="5064417" y="5177671"/>
                  <a:pt x="4980850" y="5139370"/>
                </a:cubicBezTo>
                <a:cubicBezTo>
                  <a:pt x="5104461" y="5202045"/>
                  <a:pt x="4937327" y="5172447"/>
                  <a:pt x="4907729" y="5202045"/>
                </a:cubicBezTo>
                <a:cubicBezTo>
                  <a:pt x="4768451" y="5238604"/>
                  <a:pt x="4980850" y="5301280"/>
                  <a:pt x="5099237" y="5311726"/>
                </a:cubicBezTo>
                <a:cubicBezTo>
                  <a:pt x="5119477" y="5308679"/>
                  <a:pt x="5138409" y="5307455"/>
                  <a:pt x="5155636" y="5307635"/>
                </a:cubicBezTo>
                <a:lnTo>
                  <a:pt x="5166955" y="5308698"/>
                </a:lnTo>
                <a:lnTo>
                  <a:pt x="5169856" y="5283585"/>
                </a:lnTo>
                <a:cubicBezTo>
                  <a:pt x="5181513" y="5193978"/>
                  <a:pt x="5198610" y="5093905"/>
                  <a:pt x="5204536" y="5023577"/>
                </a:cubicBezTo>
                <a:close/>
                <a:moveTo>
                  <a:pt x="5204472" y="4958385"/>
                </a:moveTo>
                <a:lnTo>
                  <a:pt x="5189537" y="4962592"/>
                </a:lnTo>
                <a:cubicBezTo>
                  <a:pt x="5164238" y="4971133"/>
                  <a:pt x="5157002" y="4982069"/>
                  <a:pt x="5205261" y="5006715"/>
                </a:cubicBezTo>
                <a:lnTo>
                  <a:pt x="5205293" y="5006730"/>
                </a:lnTo>
                <a:lnTo>
                  <a:pt x="5206628" y="4977037"/>
                </a:lnTo>
                <a:close/>
                <a:moveTo>
                  <a:pt x="5159327" y="4889608"/>
                </a:moveTo>
                <a:cubicBezTo>
                  <a:pt x="5151408" y="4890213"/>
                  <a:pt x="5143225" y="4894729"/>
                  <a:pt x="5134864" y="4901590"/>
                </a:cubicBezTo>
                <a:lnTo>
                  <a:pt x="5123863" y="4912823"/>
                </a:lnTo>
                <a:lnTo>
                  <a:pt x="5132922" y="4916963"/>
                </a:lnTo>
                <a:cubicBezTo>
                  <a:pt x="5144109" y="4920979"/>
                  <a:pt x="5157153" y="4924807"/>
                  <a:pt x="5171216" y="4928248"/>
                </a:cubicBezTo>
                <a:lnTo>
                  <a:pt x="5198142" y="4932557"/>
                </a:lnTo>
                <a:lnTo>
                  <a:pt x="5192887" y="4918562"/>
                </a:lnTo>
                <a:cubicBezTo>
                  <a:pt x="5182492" y="4896592"/>
                  <a:pt x="5171207" y="4888701"/>
                  <a:pt x="5159327" y="4889608"/>
                </a:cubicBezTo>
                <a:close/>
                <a:moveTo>
                  <a:pt x="4277979" y="4627713"/>
                </a:moveTo>
                <a:lnTo>
                  <a:pt x="4276358" y="4628848"/>
                </a:lnTo>
                <a:lnTo>
                  <a:pt x="4281166" y="4639430"/>
                </a:lnTo>
                <a:cubicBezTo>
                  <a:pt x="4284292" y="4643757"/>
                  <a:pt x="4288694" y="4648417"/>
                  <a:pt x="4294233" y="4653344"/>
                </a:cubicBezTo>
                <a:lnTo>
                  <a:pt x="4330861" y="4679132"/>
                </a:lnTo>
                <a:lnTo>
                  <a:pt x="4359276" y="4662926"/>
                </a:lnTo>
                <a:lnTo>
                  <a:pt x="4367099" y="4655261"/>
                </a:lnTo>
                <a:lnTo>
                  <a:pt x="4351273" y="4648480"/>
                </a:lnTo>
                <a:lnTo>
                  <a:pt x="4343757" y="4650072"/>
                </a:lnTo>
                <a:cubicBezTo>
                  <a:pt x="4336503" y="4652006"/>
                  <a:pt x="4327758" y="4654679"/>
                  <a:pt x="4317375" y="4658199"/>
                </a:cubicBezTo>
                <a:lnTo>
                  <a:pt x="4323063" y="4637254"/>
                </a:lnTo>
                <a:lnTo>
                  <a:pt x="4301299" y="4629722"/>
                </a:lnTo>
                <a:close/>
                <a:moveTo>
                  <a:pt x="442381" y="4518334"/>
                </a:moveTo>
                <a:cubicBezTo>
                  <a:pt x="293450" y="4648648"/>
                  <a:pt x="735948" y="4577046"/>
                  <a:pt x="694419" y="4561295"/>
                </a:cubicBezTo>
                <a:cubicBezTo>
                  <a:pt x="607065" y="4528357"/>
                  <a:pt x="505391" y="4589936"/>
                  <a:pt x="442381" y="4518334"/>
                </a:cubicBezTo>
                <a:close/>
                <a:moveTo>
                  <a:pt x="2313591" y="4409273"/>
                </a:moveTo>
                <a:lnTo>
                  <a:pt x="2303823" y="4409786"/>
                </a:lnTo>
                <a:lnTo>
                  <a:pt x="2318347" y="4413794"/>
                </a:lnTo>
                <a:lnTo>
                  <a:pt x="2383713" y="4433674"/>
                </a:lnTo>
                <a:lnTo>
                  <a:pt x="2389402" y="4431838"/>
                </a:lnTo>
                <a:cubicBezTo>
                  <a:pt x="2398926" y="4427935"/>
                  <a:pt x="2401810" y="4424480"/>
                  <a:pt x="2395499" y="4422086"/>
                </a:cubicBezTo>
                <a:cubicBezTo>
                  <a:pt x="2368949" y="4412075"/>
                  <a:pt x="2341311" y="4409246"/>
                  <a:pt x="2313591" y="4409273"/>
                </a:cubicBezTo>
                <a:close/>
                <a:moveTo>
                  <a:pt x="4244569" y="4172298"/>
                </a:moveTo>
                <a:lnTo>
                  <a:pt x="4249284" y="4187863"/>
                </a:lnTo>
                <a:cubicBezTo>
                  <a:pt x="4258553" y="4200798"/>
                  <a:pt x="4279125" y="4214794"/>
                  <a:pt x="4311734" y="4226749"/>
                </a:cubicBezTo>
                <a:lnTo>
                  <a:pt x="4342971" y="4235370"/>
                </a:lnTo>
                <a:lnTo>
                  <a:pt x="4381626" y="4232063"/>
                </a:lnTo>
                <a:cubicBezTo>
                  <a:pt x="4444398" y="4224177"/>
                  <a:pt x="4496008" y="4210647"/>
                  <a:pt x="4480697" y="4204840"/>
                </a:cubicBezTo>
                <a:cubicBezTo>
                  <a:pt x="4405547" y="4176504"/>
                  <a:pt x="4319618" y="4219315"/>
                  <a:pt x="4257810" y="4183300"/>
                </a:cubicBezTo>
                <a:close/>
                <a:moveTo>
                  <a:pt x="2721321" y="3592708"/>
                </a:moveTo>
                <a:lnTo>
                  <a:pt x="2721191" y="3593630"/>
                </a:lnTo>
                <a:lnTo>
                  <a:pt x="2706458" y="3627258"/>
                </a:lnTo>
                <a:lnTo>
                  <a:pt x="2723537" y="3616066"/>
                </a:lnTo>
                <a:cubicBezTo>
                  <a:pt x="2728366" y="3610000"/>
                  <a:pt x="2729134" y="3603948"/>
                  <a:pt x="2726669" y="3598133"/>
                </a:cubicBezTo>
                <a:close/>
                <a:moveTo>
                  <a:pt x="2382788" y="3513045"/>
                </a:moveTo>
                <a:cubicBezTo>
                  <a:pt x="2417873" y="3576770"/>
                  <a:pt x="2477661" y="3583572"/>
                  <a:pt x="2542281" y="3572653"/>
                </a:cubicBezTo>
                <a:lnTo>
                  <a:pt x="2609974" y="3555556"/>
                </a:lnTo>
                <a:lnTo>
                  <a:pt x="2594748" y="3554146"/>
                </a:lnTo>
                <a:cubicBezTo>
                  <a:pt x="2579634" y="3553827"/>
                  <a:pt x="2564591" y="3554643"/>
                  <a:pt x="2550445" y="3556819"/>
                </a:cubicBezTo>
                <a:cubicBezTo>
                  <a:pt x="2532165" y="3463895"/>
                  <a:pt x="2427244" y="3574910"/>
                  <a:pt x="2405965" y="3523639"/>
                </a:cubicBezTo>
                <a:lnTo>
                  <a:pt x="2405632" y="3520505"/>
                </a:lnTo>
                <a:close/>
                <a:moveTo>
                  <a:pt x="4579384" y="3474158"/>
                </a:moveTo>
                <a:cubicBezTo>
                  <a:pt x="4566933" y="3472706"/>
                  <a:pt x="4551973" y="3477810"/>
                  <a:pt x="4537718" y="3482562"/>
                </a:cubicBezTo>
                <a:lnTo>
                  <a:pt x="4532018" y="3484234"/>
                </a:lnTo>
                <a:lnTo>
                  <a:pt x="4591915" y="3495942"/>
                </a:lnTo>
                <a:lnTo>
                  <a:pt x="4602070" y="3496250"/>
                </a:lnTo>
                <a:lnTo>
                  <a:pt x="4595779" y="3482116"/>
                </a:lnTo>
                <a:cubicBezTo>
                  <a:pt x="4591209" y="3477249"/>
                  <a:pt x="4585610" y="3474884"/>
                  <a:pt x="4579384" y="3474158"/>
                </a:cubicBezTo>
                <a:close/>
                <a:moveTo>
                  <a:pt x="4486328" y="3451586"/>
                </a:moveTo>
                <a:lnTo>
                  <a:pt x="4481050" y="3452116"/>
                </a:lnTo>
                <a:lnTo>
                  <a:pt x="4482472" y="3454547"/>
                </a:lnTo>
                <a:lnTo>
                  <a:pt x="4486947" y="3457411"/>
                </a:lnTo>
                <a:close/>
                <a:moveTo>
                  <a:pt x="4830241" y="3049816"/>
                </a:moveTo>
                <a:cubicBezTo>
                  <a:pt x="4789653" y="3048034"/>
                  <a:pt x="4755599" y="3103471"/>
                  <a:pt x="4714416" y="3081297"/>
                </a:cubicBezTo>
                <a:cubicBezTo>
                  <a:pt x="4648242" y="3062993"/>
                  <a:pt x="4677809" y="3085520"/>
                  <a:pt x="4601781" y="3113679"/>
                </a:cubicBezTo>
                <a:lnTo>
                  <a:pt x="4559380" y="3107005"/>
                </a:lnTo>
                <a:lnTo>
                  <a:pt x="4560269" y="3107940"/>
                </a:lnTo>
                <a:cubicBezTo>
                  <a:pt x="4597972" y="3164066"/>
                  <a:pt x="4498383" y="3181203"/>
                  <a:pt x="4448111" y="3147690"/>
                </a:cubicBezTo>
                <a:cubicBezTo>
                  <a:pt x="4490766" y="3225163"/>
                  <a:pt x="4563452" y="3233432"/>
                  <a:pt x="4642014" y="3220157"/>
                </a:cubicBezTo>
                <a:lnTo>
                  <a:pt x="4667364" y="3213754"/>
                </a:lnTo>
                <a:lnTo>
                  <a:pt x="4645173" y="3204515"/>
                </a:lnTo>
                <a:cubicBezTo>
                  <a:pt x="4499472" y="3135888"/>
                  <a:pt x="4811477" y="3141663"/>
                  <a:pt x="4873513" y="3075665"/>
                </a:cubicBezTo>
                <a:cubicBezTo>
                  <a:pt x="4858026" y="3057362"/>
                  <a:pt x="4843770" y="3050410"/>
                  <a:pt x="4830241" y="3049816"/>
                </a:cubicBezTo>
                <a:close/>
                <a:moveTo>
                  <a:pt x="2827723" y="2993858"/>
                </a:moveTo>
                <a:cubicBezTo>
                  <a:pt x="2777534" y="2991654"/>
                  <a:pt x="2735424" y="3060205"/>
                  <a:pt x="2684501" y="3032785"/>
                </a:cubicBezTo>
                <a:cubicBezTo>
                  <a:pt x="2602674" y="3010152"/>
                  <a:pt x="2639236" y="3038007"/>
                  <a:pt x="2545223" y="3072827"/>
                </a:cubicBezTo>
                <a:cubicBezTo>
                  <a:pt x="2499958" y="3065863"/>
                  <a:pt x="2456107" y="3059661"/>
                  <a:pt x="2413534" y="3052098"/>
                </a:cubicBezTo>
                <a:lnTo>
                  <a:pt x="2344202" y="3035948"/>
                </a:lnTo>
                <a:lnTo>
                  <a:pt x="2343855" y="3041055"/>
                </a:lnTo>
                <a:cubicBezTo>
                  <a:pt x="2339917" y="3046918"/>
                  <a:pt x="2328013" y="3056226"/>
                  <a:pt x="2304027" y="3071978"/>
                </a:cubicBezTo>
                <a:cubicBezTo>
                  <a:pt x="2379924" y="3086298"/>
                  <a:pt x="2470143" y="3027584"/>
                  <a:pt x="2541744" y="3107778"/>
                </a:cubicBezTo>
                <a:cubicBezTo>
                  <a:pt x="2558212" y="3142863"/>
                  <a:pt x="2515609" y="3187973"/>
                  <a:pt x="2456717" y="3220014"/>
                </a:cubicBezTo>
                <a:lnTo>
                  <a:pt x="2422935" y="3235412"/>
                </a:lnTo>
                <a:lnTo>
                  <a:pt x="2468619" y="3233541"/>
                </a:lnTo>
                <a:cubicBezTo>
                  <a:pt x="2527486" y="3228427"/>
                  <a:pt x="2585701" y="3219505"/>
                  <a:pt x="2642718" y="3203401"/>
                </a:cubicBezTo>
                <a:cubicBezTo>
                  <a:pt x="2365901" y="3098942"/>
                  <a:pt x="2799406" y="3112870"/>
                  <a:pt x="2881231" y="3025821"/>
                </a:cubicBezTo>
                <a:cubicBezTo>
                  <a:pt x="2862080" y="3003189"/>
                  <a:pt x="2844453" y="2994592"/>
                  <a:pt x="2827723" y="2993858"/>
                </a:cubicBezTo>
                <a:close/>
                <a:moveTo>
                  <a:pt x="2137988" y="2951011"/>
                </a:moveTo>
                <a:lnTo>
                  <a:pt x="2137015" y="2951150"/>
                </a:lnTo>
                <a:cubicBezTo>
                  <a:pt x="2068457" y="2957773"/>
                  <a:pt x="1998287" y="2958847"/>
                  <a:pt x="1917377" y="2958847"/>
                </a:cubicBezTo>
                <a:cubicBezTo>
                  <a:pt x="1858484" y="3000197"/>
                  <a:pt x="2119742" y="3106235"/>
                  <a:pt x="2235862" y="3040001"/>
                </a:cubicBezTo>
                <a:lnTo>
                  <a:pt x="2262397" y="3013399"/>
                </a:lnTo>
                <a:lnTo>
                  <a:pt x="2230129" y="3001726"/>
                </a:lnTo>
                <a:cubicBezTo>
                  <a:pt x="2210608" y="2993518"/>
                  <a:pt x="2191355" y="2984174"/>
                  <a:pt x="2172354" y="2973429"/>
                </a:cubicBezTo>
                <a:close/>
                <a:moveTo>
                  <a:pt x="4166073" y="2935291"/>
                </a:moveTo>
                <a:cubicBezTo>
                  <a:pt x="4134083" y="2971851"/>
                  <a:pt x="4165747" y="2993722"/>
                  <a:pt x="4223240" y="3005769"/>
                </a:cubicBezTo>
                <a:lnTo>
                  <a:pt x="4267411" y="3011882"/>
                </a:lnTo>
                <a:lnTo>
                  <a:pt x="4254734" y="3003612"/>
                </a:lnTo>
                <a:cubicBezTo>
                  <a:pt x="4239761" y="2992442"/>
                  <a:pt x="4224978" y="2979924"/>
                  <a:pt x="4210371" y="2965845"/>
                </a:cubicBezTo>
                <a:lnTo>
                  <a:pt x="4241129" y="2945633"/>
                </a:lnTo>
                <a:lnTo>
                  <a:pt x="4206925" y="2944158"/>
                </a:lnTo>
                <a:cubicBezTo>
                  <a:pt x="4191997" y="2942363"/>
                  <a:pt x="4178042" y="2939425"/>
                  <a:pt x="4166073" y="2935291"/>
                </a:cubicBezTo>
                <a:close/>
                <a:moveTo>
                  <a:pt x="4729903" y="2706782"/>
                </a:moveTo>
                <a:cubicBezTo>
                  <a:pt x="4694352" y="2735646"/>
                  <a:pt x="4660034" y="2750781"/>
                  <a:pt x="4626419" y="2755973"/>
                </a:cubicBezTo>
                <a:lnTo>
                  <a:pt x="4590456" y="2756551"/>
                </a:lnTo>
                <a:lnTo>
                  <a:pt x="4587162" y="2759686"/>
                </a:lnTo>
                <a:cubicBezTo>
                  <a:pt x="4514105" y="2816114"/>
                  <a:pt x="4389788" y="2858686"/>
                  <a:pt x="4315797" y="2832572"/>
                </a:cubicBezTo>
                <a:cubicBezTo>
                  <a:pt x="4358017" y="2855640"/>
                  <a:pt x="4375752" y="2875661"/>
                  <a:pt x="4377112" y="2892201"/>
                </a:cubicBezTo>
                <a:lnTo>
                  <a:pt x="4373582" y="2900674"/>
                </a:lnTo>
                <a:lnTo>
                  <a:pt x="4432650" y="2887528"/>
                </a:lnTo>
                <a:cubicBezTo>
                  <a:pt x="4527511" y="2867640"/>
                  <a:pt x="4629939" y="2848985"/>
                  <a:pt x="4700336" y="2816602"/>
                </a:cubicBezTo>
                <a:cubicBezTo>
                  <a:pt x="4644019" y="2730717"/>
                  <a:pt x="4777773" y="2741981"/>
                  <a:pt x="4729903" y="2706782"/>
                </a:cubicBezTo>
                <a:close/>
                <a:moveTo>
                  <a:pt x="2195169" y="2454189"/>
                </a:moveTo>
                <a:cubicBezTo>
                  <a:pt x="2160196" y="2464258"/>
                  <a:pt x="2186241" y="2556087"/>
                  <a:pt x="2103542" y="2559310"/>
                </a:cubicBezTo>
                <a:cubicBezTo>
                  <a:pt x="2057717" y="2666711"/>
                  <a:pt x="1944585" y="2534964"/>
                  <a:pt x="1958906" y="2580789"/>
                </a:cubicBezTo>
                <a:cubicBezTo>
                  <a:pt x="1848640" y="2555013"/>
                  <a:pt x="1815702" y="2600838"/>
                  <a:pt x="1683955" y="2559310"/>
                </a:cubicBezTo>
                <a:cubicBezTo>
                  <a:pt x="1716892" y="2626615"/>
                  <a:pt x="2016187" y="2754066"/>
                  <a:pt x="2155095" y="2643799"/>
                </a:cubicBezTo>
                <a:cubicBezTo>
                  <a:pt x="2103542" y="2814212"/>
                  <a:pt x="2335531" y="2626615"/>
                  <a:pt x="2385652" y="2731154"/>
                </a:cubicBezTo>
                <a:cubicBezTo>
                  <a:pt x="2442933" y="2737240"/>
                  <a:pt x="2466562" y="2744668"/>
                  <a:pt x="2470433" y="2754088"/>
                </a:cubicBezTo>
                <a:lnTo>
                  <a:pt x="2465193" y="2765400"/>
                </a:lnTo>
                <a:lnTo>
                  <a:pt x="2512933" y="2755126"/>
                </a:lnTo>
                <a:cubicBezTo>
                  <a:pt x="2570141" y="2741280"/>
                  <a:pt x="2623567" y="2725502"/>
                  <a:pt x="2667091" y="2705481"/>
                </a:cubicBezTo>
                <a:cubicBezTo>
                  <a:pt x="2597452" y="2599280"/>
                  <a:pt x="2762844" y="2613209"/>
                  <a:pt x="2703651" y="2569685"/>
                </a:cubicBezTo>
                <a:cubicBezTo>
                  <a:pt x="2527813" y="2712445"/>
                  <a:pt x="2376347" y="2583613"/>
                  <a:pt x="2207473" y="2482636"/>
                </a:cubicBezTo>
                <a:cubicBezTo>
                  <a:pt x="2204971" y="2475781"/>
                  <a:pt x="2205032" y="2469864"/>
                  <a:pt x="2207279" y="2464766"/>
                </a:cubicBezTo>
                <a:lnTo>
                  <a:pt x="2215586" y="2456433"/>
                </a:lnTo>
                <a:close/>
                <a:moveTo>
                  <a:pt x="4381366" y="2420442"/>
                </a:moveTo>
                <a:lnTo>
                  <a:pt x="4274259" y="2446755"/>
                </a:lnTo>
                <a:cubicBezTo>
                  <a:pt x="4148011" y="2470993"/>
                  <a:pt x="4029841" y="2473930"/>
                  <a:pt x="3882295" y="2473930"/>
                </a:cubicBezTo>
                <a:cubicBezTo>
                  <a:pt x="3800467" y="2531384"/>
                  <a:pt x="4227008" y="2691553"/>
                  <a:pt x="4317540" y="2524420"/>
                </a:cubicBezTo>
                <a:cubicBezTo>
                  <a:pt x="4346483" y="2576214"/>
                  <a:pt x="4440739" y="2545366"/>
                  <a:pt x="4385709" y="2588162"/>
                </a:cubicBezTo>
                <a:lnTo>
                  <a:pt x="4363880" y="2603417"/>
                </a:lnTo>
                <a:lnTo>
                  <a:pt x="4384319" y="2600064"/>
                </a:lnTo>
                <a:cubicBezTo>
                  <a:pt x="4500408" y="2587722"/>
                  <a:pt x="4739054" y="2628641"/>
                  <a:pt x="4572212" y="2554724"/>
                </a:cubicBezTo>
                <a:cubicBezTo>
                  <a:pt x="4557429" y="2548388"/>
                  <a:pt x="4427810" y="2491366"/>
                  <a:pt x="4390654" y="2442462"/>
                </a:cubicBezTo>
                <a:close/>
                <a:moveTo>
                  <a:pt x="1013762" y="2272902"/>
                </a:moveTo>
                <a:cubicBezTo>
                  <a:pt x="973665" y="2365984"/>
                  <a:pt x="1109709" y="2345936"/>
                  <a:pt x="1158399" y="2335912"/>
                </a:cubicBezTo>
                <a:cubicBezTo>
                  <a:pt x="1373204" y="2261446"/>
                  <a:pt x="1069613" y="2338776"/>
                  <a:pt x="1013762" y="2272902"/>
                </a:cubicBezTo>
                <a:close/>
                <a:moveTo>
                  <a:pt x="1542184" y="2056664"/>
                </a:moveTo>
                <a:lnTo>
                  <a:pt x="1535023" y="2086738"/>
                </a:lnTo>
                <a:cubicBezTo>
                  <a:pt x="1507815" y="2229942"/>
                  <a:pt x="1596601" y="2136858"/>
                  <a:pt x="1542184" y="2056664"/>
                </a:cubicBezTo>
                <a:close/>
                <a:moveTo>
                  <a:pt x="4794668" y="1954938"/>
                </a:moveTo>
                <a:cubicBezTo>
                  <a:pt x="4755246" y="2046454"/>
                  <a:pt x="4889002" y="2026742"/>
                  <a:pt x="4936872" y="2016888"/>
                </a:cubicBezTo>
                <a:cubicBezTo>
                  <a:pt x="5148065" y="1943674"/>
                  <a:pt x="4849579" y="2019703"/>
                  <a:pt x="4794668" y="1954938"/>
                </a:cubicBezTo>
                <a:close/>
                <a:moveTo>
                  <a:pt x="1506382" y="1791738"/>
                </a:moveTo>
                <a:lnTo>
                  <a:pt x="1536456" y="1814651"/>
                </a:lnTo>
                <a:cubicBezTo>
                  <a:pt x="1685388" y="1851884"/>
                  <a:pt x="1595169" y="1801762"/>
                  <a:pt x="1506382" y="1791738"/>
                </a:cubicBezTo>
                <a:close/>
                <a:moveTo>
                  <a:pt x="5314202" y="1742337"/>
                </a:moveTo>
                <a:lnTo>
                  <a:pt x="5307161" y="1771905"/>
                </a:lnTo>
                <a:cubicBezTo>
                  <a:pt x="5280411" y="1912699"/>
                  <a:pt x="5367704" y="1821182"/>
                  <a:pt x="5314202" y="1742337"/>
                </a:cubicBezTo>
                <a:close/>
                <a:moveTo>
                  <a:pt x="2783736" y="1640002"/>
                </a:moveTo>
                <a:cubicBezTo>
                  <a:pt x="2734989" y="1753165"/>
                  <a:pt x="2900383" y="1728791"/>
                  <a:pt x="2959576" y="1716605"/>
                </a:cubicBezTo>
                <a:cubicBezTo>
                  <a:pt x="3220723" y="1626074"/>
                  <a:pt x="2851635" y="1720087"/>
                  <a:pt x="2783736" y="1640002"/>
                </a:cubicBezTo>
                <a:close/>
                <a:moveTo>
                  <a:pt x="1668203" y="1619894"/>
                </a:moveTo>
                <a:cubicBezTo>
                  <a:pt x="1638130" y="1634215"/>
                  <a:pt x="1623809" y="1668584"/>
                  <a:pt x="1592305" y="1681471"/>
                </a:cubicBezTo>
                <a:cubicBezTo>
                  <a:pt x="1367476" y="1728729"/>
                  <a:pt x="1706867" y="1724432"/>
                  <a:pt x="1668203" y="1619894"/>
                </a:cubicBezTo>
                <a:close/>
                <a:moveTo>
                  <a:pt x="1287282" y="1521083"/>
                </a:moveTo>
                <a:cubicBezTo>
                  <a:pt x="1255777" y="1523947"/>
                  <a:pt x="1308762" y="1569772"/>
                  <a:pt x="1307330" y="1568341"/>
                </a:cubicBezTo>
                <a:cubicBezTo>
                  <a:pt x="1413301" y="1671448"/>
                  <a:pt x="1390388" y="1523947"/>
                  <a:pt x="1287282" y="1521083"/>
                </a:cubicBezTo>
                <a:close/>
                <a:moveTo>
                  <a:pt x="5279002" y="1481867"/>
                </a:moveTo>
                <a:lnTo>
                  <a:pt x="5308571" y="1504394"/>
                </a:lnTo>
                <a:cubicBezTo>
                  <a:pt x="5454997" y="1541001"/>
                  <a:pt x="5366295" y="1491722"/>
                  <a:pt x="5279002" y="1481867"/>
                </a:cubicBezTo>
                <a:close/>
                <a:moveTo>
                  <a:pt x="3426158" y="1377113"/>
                </a:moveTo>
                <a:lnTo>
                  <a:pt x="3417452" y="1413675"/>
                </a:lnTo>
                <a:cubicBezTo>
                  <a:pt x="3384375" y="1587773"/>
                  <a:pt x="3492315" y="1474608"/>
                  <a:pt x="3426158" y="1377113"/>
                </a:cubicBezTo>
                <a:close/>
                <a:moveTo>
                  <a:pt x="1321651" y="1344944"/>
                </a:moveTo>
                <a:cubicBezTo>
                  <a:pt x="1311626" y="1372151"/>
                  <a:pt x="1348859" y="1385041"/>
                  <a:pt x="1354587" y="1405089"/>
                </a:cubicBezTo>
                <a:cubicBezTo>
                  <a:pt x="1397548" y="1559749"/>
                  <a:pt x="1419029" y="1354967"/>
                  <a:pt x="1321651" y="1344944"/>
                </a:cubicBezTo>
                <a:close/>
                <a:moveTo>
                  <a:pt x="5438101" y="1312913"/>
                </a:moveTo>
                <a:cubicBezTo>
                  <a:pt x="5408534" y="1326993"/>
                  <a:pt x="5394454" y="1360784"/>
                  <a:pt x="5363479" y="1373454"/>
                </a:cubicBezTo>
                <a:cubicBezTo>
                  <a:pt x="5142432" y="1419917"/>
                  <a:pt x="5476116" y="1415693"/>
                  <a:pt x="5438101" y="1312913"/>
                </a:cubicBezTo>
                <a:close/>
                <a:moveTo>
                  <a:pt x="5063587" y="1215764"/>
                </a:moveTo>
                <a:cubicBezTo>
                  <a:pt x="5032612" y="1218580"/>
                  <a:pt x="5084706" y="1263634"/>
                  <a:pt x="5083298" y="1262227"/>
                </a:cubicBezTo>
                <a:cubicBezTo>
                  <a:pt x="5187487" y="1363599"/>
                  <a:pt x="5164959" y="1218580"/>
                  <a:pt x="5063587" y="1215764"/>
                </a:cubicBezTo>
                <a:close/>
                <a:moveTo>
                  <a:pt x="3382633" y="1055033"/>
                </a:moveTo>
                <a:lnTo>
                  <a:pt x="3419194" y="1082889"/>
                </a:lnTo>
                <a:cubicBezTo>
                  <a:pt x="3600256" y="1128155"/>
                  <a:pt x="3490573" y="1067219"/>
                  <a:pt x="3382633" y="1055033"/>
                </a:cubicBezTo>
                <a:close/>
                <a:moveTo>
                  <a:pt x="5097378" y="1042587"/>
                </a:moveTo>
                <a:cubicBezTo>
                  <a:pt x="5087521" y="1069338"/>
                  <a:pt x="5124128" y="1082010"/>
                  <a:pt x="5129760" y="1101721"/>
                </a:cubicBezTo>
                <a:cubicBezTo>
                  <a:pt x="5171998" y="1253779"/>
                  <a:pt x="5193118" y="1052442"/>
                  <a:pt x="5097378" y="1042587"/>
                </a:cubicBezTo>
                <a:close/>
                <a:moveTo>
                  <a:pt x="3579364" y="846116"/>
                </a:moveTo>
                <a:cubicBezTo>
                  <a:pt x="3542802" y="863526"/>
                  <a:pt x="3525393" y="905309"/>
                  <a:pt x="3487091" y="920977"/>
                </a:cubicBezTo>
                <a:cubicBezTo>
                  <a:pt x="3213759" y="978430"/>
                  <a:pt x="3626369" y="973206"/>
                  <a:pt x="3579364" y="846116"/>
                </a:cubicBezTo>
                <a:close/>
                <a:moveTo>
                  <a:pt x="3116264" y="725987"/>
                </a:moveTo>
                <a:cubicBezTo>
                  <a:pt x="3077962" y="729469"/>
                  <a:pt x="3142378" y="785181"/>
                  <a:pt x="3140638" y="783441"/>
                </a:cubicBezTo>
                <a:cubicBezTo>
                  <a:pt x="3269470" y="908791"/>
                  <a:pt x="3241614" y="729469"/>
                  <a:pt x="3116264" y="725987"/>
                </a:cubicBezTo>
                <a:close/>
                <a:moveTo>
                  <a:pt x="3158047" y="511848"/>
                </a:moveTo>
                <a:cubicBezTo>
                  <a:pt x="3145860" y="544926"/>
                  <a:pt x="3191125" y="560595"/>
                  <a:pt x="3198089" y="584969"/>
                </a:cubicBezTo>
                <a:cubicBezTo>
                  <a:pt x="3250318" y="772995"/>
                  <a:pt x="3276434" y="524034"/>
                  <a:pt x="3158047" y="511848"/>
                </a:cubicBezTo>
                <a:close/>
                <a:moveTo>
                  <a:pt x="3272952" y="0"/>
                </a:moveTo>
                <a:cubicBezTo>
                  <a:pt x="3398302" y="31338"/>
                  <a:pt x="3269470" y="203694"/>
                  <a:pt x="3360001" y="191508"/>
                </a:cubicBezTo>
                <a:cubicBezTo>
                  <a:pt x="3579364" y="48748"/>
                  <a:pt x="3382633" y="238513"/>
                  <a:pt x="3351295" y="337750"/>
                </a:cubicBezTo>
                <a:cubicBezTo>
                  <a:pt x="3309511" y="576263"/>
                  <a:pt x="3420934" y="236773"/>
                  <a:pt x="3483609" y="325562"/>
                </a:cubicBezTo>
                <a:cubicBezTo>
                  <a:pt x="3574140" y="306412"/>
                  <a:pt x="3715160" y="235031"/>
                  <a:pt x="3572400" y="374310"/>
                </a:cubicBezTo>
                <a:cubicBezTo>
                  <a:pt x="3770871" y="430021"/>
                  <a:pt x="3532357" y="438727"/>
                  <a:pt x="3462717" y="447431"/>
                </a:cubicBezTo>
                <a:cubicBezTo>
                  <a:pt x="3596774" y="452655"/>
                  <a:pt x="3645521" y="584969"/>
                  <a:pt x="3473163" y="576263"/>
                </a:cubicBezTo>
                <a:cubicBezTo>
                  <a:pt x="3312993" y="428281"/>
                  <a:pt x="3293844" y="837410"/>
                  <a:pt x="3431380" y="811296"/>
                </a:cubicBezTo>
                <a:cubicBezTo>
                  <a:pt x="3549766" y="663312"/>
                  <a:pt x="3640297" y="539704"/>
                  <a:pt x="3826584" y="532740"/>
                </a:cubicBezTo>
                <a:cubicBezTo>
                  <a:pt x="3725606" y="625011"/>
                  <a:pt x="3955415" y="684204"/>
                  <a:pt x="3783057" y="746879"/>
                </a:cubicBezTo>
                <a:cubicBezTo>
                  <a:pt x="4018090" y="832188"/>
                  <a:pt x="3675117" y="863526"/>
                  <a:pt x="3696008" y="926201"/>
                </a:cubicBezTo>
                <a:cubicBezTo>
                  <a:pt x="3866624" y="948833"/>
                  <a:pt x="3786539" y="980170"/>
                  <a:pt x="3685563" y="1065479"/>
                </a:cubicBezTo>
                <a:cubicBezTo>
                  <a:pt x="3706454" y="1044588"/>
                  <a:pt x="3979789" y="1128155"/>
                  <a:pt x="4077284" y="1206498"/>
                </a:cubicBezTo>
                <a:cubicBezTo>
                  <a:pt x="4028536" y="1354482"/>
                  <a:pt x="3861402" y="1211722"/>
                  <a:pt x="3812655" y="1316180"/>
                </a:cubicBezTo>
                <a:cubicBezTo>
                  <a:pt x="3708196" y="1156010"/>
                  <a:pt x="3593292" y="1410193"/>
                  <a:pt x="3527135" y="1218685"/>
                </a:cubicBezTo>
                <a:cubicBezTo>
                  <a:pt x="3534099" y="1363186"/>
                  <a:pt x="3419194" y="1263951"/>
                  <a:pt x="3401784" y="1185606"/>
                </a:cubicBezTo>
                <a:cubicBezTo>
                  <a:pt x="3286880" y="1225649"/>
                  <a:pt x="3553248" y="1340554"/>
                  <a:pt x="3605478" y="1368409"/>
                </a:cubicBezTo>
                <a:cubicBezTo>
                  <a:pt x="3655967" y="1539025"/>
                  <a:pt x="3932783" y="1237835"/>
                  <a:pt x="4030276" y="1446753"/>
                </a:cubicBezTo>
                <a:cubicBezTo>
                  <a:pt x="4110361" y="1382337"/>
                  <a:pt x="4509046" y="1476350"/>
                  <a:pt x="4244417" y="1507688"/>
                </a:cubicBezTo>
                <a:cubicBezTo>
                  <a:pt x="4261827" y="1579067"/>
                  <a:pt x="4119067" y="1653930"/>
                  <a:pt x="4009385" y="1573845"/>
                </a:cubicBezTo>
                <a:cubicBezTo>
                  <a:pt x="4174778" y="1659152"/>
                  <a:pt x="4002421" y="1683526"/>
                  <a:pt x="3922336" y="1603441"/>
                </a:cubicBezTo>
                <a:cubicBezTo>
                  <a:pt x="3924078" y="1754907"/>
                  <a:pt x="3730828" y="1631296"/>
                  <a:pt x="3649003" y="1638260"/>
                </a:cubicBezTo>
                <a:cubicBezTo>
                  <a:pt x="3737792" y="1798430"/>
                  <a:pt x="3991975" y="1836732"/>
                  <a:pt x="4136477" y="1702678"/>
                </a:cubicBezTo>
                <a:cubicBezTo>
                  <a:pt x="4146923" y="1829768"/>
                  <a:pt x="4277495" y="1699195"/>
                  <a:pt x="4338431" y="1758389"/>
                </a:cubicBezTo>
                <a:cubicBezTo>
                  <a:pt x="4549088" y="1760129"/>
                  <a:pt x="4333206" y="1803654"/>
                  <a:pt x="4294905" y="1888961"/>
                </a:cubicBezTo>
                <a:cubicBezTo>
                  <a:pt x="4141699" y="1786245"/>
                  <a:pt x="4242676" y="1982974"/>
                  <a:pt x="4108622" y="1988198"/>
                </a:cubicBezTo>
                <a:cubicBezTo>
                  <a:pt x="4052910" y="2118771"/>
                  <a:pt x="3915372" y="1958600"/>
                  <a:pt x="3932783" y="2014312"/>
                </a:cubicBezTo>
                <a:cubicBezTo>
                  <a:pt x="3798727" y="1982974"/>
                  <a:pt x="3758685" y="2038685"/>
                  <a:pt x="3598514" y="1988198"/>
                </a:cubicBezTo>
                <a:cubicBezTo>
                  <a:pt x="3638557" y="2070023"/>
                  <a:pt x="4002421" y="2224971"/>
                  <a:pt x="4171296" y="2090915"/>
                </a:cubicBezTo>
                <a:cubicBezTo>
                  <a:pt x="4108622" y="2298092"/>
                  <a:pt x="4390660" y="2070023"/>
                  <a:pt x="4451593" y="2197115"/>
                </a:cubicBezTo>
                <a:cubicBezTo>
                  <a:pt x="4712740" y="2224862"/>
                  <a:pt x="4398548" y="2275561"/>
                  <a:pt x="4399855" y="2390813"/>
                </a:cubicBezTo>
                <a:lnTo>
                  <a:pt x="4400881" y="2396002"/>
                </a:lnTo>
                <a:lnTo>
                  <a:pt x="4450786" y="2382305"/>
                </a:lnTo>
                <a:cubicBezTo>
                  <a:pt x="4590517" y="2359437"/>
                  <a:pt x="4745743" y="2427657"/>
                  <a:pt x="4866474" y="2326637"/>
                </a:cubicBezTo>
                <a:cubicBezTo>
                  <a:pt x="4812972" y="2375914"/>
                  <a:pt x="4703152" y="2192880"/>
                  <a:pt x="4596148" y="2195696"/>
                </a:cubicBezTo>
                <a:cubicBezTo>
                  <a:pt x="4541238" y="2181617"/>
                  <a:pt x="4300480" y="2078837"/>
                  <a:pt x="4393404" y="2056311"/>
                </a:cubicBezTo>
                <a:cubicBezTo>
                  <a:pt x="4496183" y="2106997"/>
                  <a:pt x="4455353" y="1994360"/>
                  <a:pt x="4529974" y="2035190"/>
                </a:cubicBezTo>
                <a:cubicBezTo>
                  <a:pt x="4677809" y="2129523"/>
                  <a:pt x="4538422" y="1966201"/>
                  <a:pt x="4628531" y="1967609"/>
                </a:cubicBezTo>
                <a:cubicBezTo>
                  <a:pt x="4835500" y="1999992"/>
                  <a:pt x="4672178" y="1897211"/>
                  <a:pt x="4572212" y="1869052"/>
                </a:cubicBezTo>
                <a:cubicBezTo>
                  <a:pt x="4580660" y="1854973"/>
                  <a:pt x="4479288" y="1784575"/>
                  <a:pt x="4567990" y="1783168"/>
                </a:cubicBezTo>
                <a:cubicBezTo>
                  <a:pt x="4631346" y="1711362"/>
                  <a:pt x="4873513" y="1832446"/>
                  <a:pt x="4784813" y="1739521"/>
                </a:cubicBezTo>
                <a:cubicBezTo>
                  <a:pt x="4917160" y="1778944"/>
                  <a:pt x="5094563" y="1777536"/>
                  <a:pt x="5187487" y="1636742"/>
                </a:cubicBezTo>
                <a:cubicBezTo>
                  <a:pt x="5173407" y="1593094"/>
                  <a:pt x="4914346" y="1778944"/>
                  <a:pt x="4843947" y="1694467"/>
                </a:cubicBezTo>
                <a:cubicBezTo>
                  <a:pt x="5021350" y="1536776"/>
                  <a:pt x="4745391" y="1770496"/>
                  <a:pt x="4717232" y="1635333"/>
                </a:cubicBezTo>
                <a:cubicBezTo>
                  <a:pt x="4883370" y="1526922"/>
                  <a:pt x="4507447" y="1708546"/>
                  <a:pt x="4670769" y="1577608"/>
                </a:cubicBezTo>
                <a:cubicBezTo>
                  <a:pt x="4620083" y="1587463"/>
                  <a:pt x="4373693" y="1522697"/>
                  <a:pt x="4572212" y="1507210"/>
                </a:cubicBezTo>
                <a:cubicBezTo>
                  <a:pt x="4638387" y="1394574"/>
                  <a:pt x="4777773" y="1536776"/>
                  <a:pt x="4869290" y="1532553"/>
                </a:cubicBezTo>
                <a:cubicBezTo>
                  <a:pt x="4793261" y="1408654"/>
                  <a:pt x="5232541" y="1671940"/>
                  <a:pt x="5187487" y="1472011"/>
                </a:cubicBezTo>
                <a:cubicBezTo>
                  <a:pt x="5098785" y="1529737"/>
                  <a:pt x="5103010" y="1457931"/>
                  <a:pt x="5011492" y="1466379"/>
                </a:cubicBezTo>
                <a:cubicBezTo>
                  <a:pt x="5059362" y="1383311"/>
                  <a:pt x="4912936" y="1439629"/>
                  <a:pt x="4843947" y="1415693"/>
                </a:cubicBezTo>
                <a:cubicBezTo>
                  <a:pt x="4697521" y="1365007"/>
                  <a:pt x="5019940" y="1352336"/>
                  <a:pt x="4827052" y="1284754"/>
                </a:cubicBezTo>
                <a:cubicBezTo>
                  <a:pt x="4707375" y="1225621"/>
                  <a:pt x="4936872" y="1241107"/>
                  <a:pt x="4798893" y="1181973"/>
                </a:cubicBezTo>
                <a:cubicBezTo>
                  <a:pt x="4801709" y="1132696"/>
                  <a:pt x="5126944" y="1297425"/>
                  <a:pt x="4984742" y="1103128"/>
                </a:cubicBezTo>
                <a:cubicBezTo>
                  <a:pt x="5073442" y="1145367"/>
                  <a:pt x="5111457" y="1063706"/>
                  <a:pt x="4996006" y="1063706"/>
                </a:cubicBezTo>
                <a:cubicBezTo>
                  <a:pt x="5056547" y="1039771"/>
                  <a:pt x="4870697" y="846881"/>
                  <a:pt x="5019940" y="904608"/>
                </a:cubicBezTo>
                <a:cubicBezTo>
                  <a:pt x="5063587" y="876449"/>
                  <a:pt x="5115680" y="872225"/>
                  <a:pt x="5131169" y="970781"/>
                </a:cubicBezTo>
                <a:cubicBezTo>
                  <a:pt x="5255069" y="1083417"/>
                  <a:pt x="5074852" y="773668"/>
                  <a:pt x="5093153" y="773668"/>
                </a:cubicBezTo>
                <a:cubicBezTo>
                  <a:pt x="5225500" y="914463"/>
                  <a:pt x="5174815" y="710311"/>
                  <a:pt x="5190302" y="628650"/>
                </a:cubicBezTo>
                <a:cubicBezTo>
                  <a:pt x="5291675" y="653993"/>
                  <a:pt x="5187487" y="793379"/>
                  <a:pt x="5260700" y="783525"/>
                </a:cubicBezTo>
                <a:cubicBezTo>
                  <a:pt x="5438101" y="668073"/>
                  <a:pt x="5279002" y="821538"/>
                  <a:pt x="5253659" y="901792"/>
                </a:cubicBezTo>
                <a:cubicBezTo>
                  <a:pt x="5219869" y="1094681"/>
                  <a:pt x="5309977" y="820131"/>
                  <a:pt x="5360663" y="891936"/>
                </a:cubicBezTo>
                <a:cubicBezTo>
                  <a:pt x="5433877" y="876449"/>
                  <a:pt x="5547921" y="818722"/>
                  <a:pt x="5432470" y="931358"/>
                </a:cubicBezTo>
                <a:cubicBezTo>
                  <a:pt x="5592976" y="976413"/>
                  <a:pt x="5400086" y="983453"/>
                  <a:pt x="5343768" y="990492"/>
                </a:cubicBezTo>
                <a:cubicBezTo>
                  <a:pt x="5452181" y="994717"/>
                  <a:pt x="5491603" y="1101721"/>
                  <a:pt x="5352216" y="1094681"/>
                </a:cubicBezTo>
                <a:cubicBezTo>
                  <a:pt x="5222684" y="975006"/>
                  <a:pt x="5207198" y="1305873"/>
                  <a:pt x="5318425" y="1284754"/>
                </a:cubicBezTo>
                <a:cubicBezTo>
                  <a:pt x="5414165" y="1165078"/>
                  <a:pt x="5487379" y="1065114"/>
                  <a:pt x="5638030" y="1059482"/>
                </a:cubicBezTo>
                <a:cubicBezTo>
                  <a:pt x="5556370" y="1134103"/>
                  <a:pt x="5742218" y="1181973"/>
                  <a:pt x="5602831" y="1232660"/>
                </a:cubicBezTo>
                <a:cubicBezTo>
                  <a:pt x="5792904" y="1301650"/>
                  <a:pt x="5515538" y="1326993"/>
                  <a:pt x="5532433" y="1377679"/>
                </a:cubicBezTo>
                <a:cubicBezTo>
                  <a:pt x="5670412" y="1395981"/>
                  <a:pt x="5605646" y="1421325"/>
                  <a:pt x="5523985" y="1490315"/>
                </a:cubicBezTo>
                <a:cubicBezTo>
                  <a:pt x="5540881" y="1473419"/>
                  <a:pt x="5761929" y="1541001"/>
                  <a:pt x="5840774" y="1604358"/>
                </a:cubicBezTo>
                <a:cubicBezTo>
                  <a:pt x="5801352" y="1724034"/>
                  <a:pt x="5666189" y="1608582"/>
                  <a:pt x="5626766" y="1693059"/>
                </a:cubicBezTo>
                <a:cubicBezTo>
                  <a:pt x="5542290" y="1563528"/>
                  <a:pt x="5449366" y="1769089"/>
                  <a:pt x="5395864" y="1614214"/>
                </a:cubicBezTo>
                <a:cubicBezTo>
                  <a:pt x="5401495" y="1731073"/>
                  <a:pt x="5308571" y="1650821"/>
                  <a:pt x="5294491" y="1587463"/>
                </a:cubicBezTo>
                <a:cubicBezTo>
                  <a:pt x="5201567" y="1619846"/>
                  <a:pt x="5416981" y="1712771"/>
                  <a:pt x="5459220" y="1735298"/>
                </a:cubicBezTo>
                <a:cubicBezTo>
                  <a:pt x="5500051" y="1873277"/>
                  <a:pt x="5723914" y="1629701"/>
                  <a:pt x="5802759" y="1798655"/>
                </a:cubicBezTo>
                <a:cubicBezTo>
                  <a:pt x="5867525" y="1746562"/>
                  <a:pt x="6189946" y="1822591"/>
                  <a:pt x="5975937" y="1847934"/>
                </a:cubicBezTo>
                <a:cubicBezTo>
                  <a:pt x="5990017" y="1905659"/>
                  <a:pt x="5874565" y="1966201"/>
                  <a:pt x="5785864" y="1901436"/>
                </a:cubicBezTo>
                <a:cubicBezTo>
                  <a:pt x="5919620" y="1970425"/>
                  <a:pt x="5780232" y="1990136"/>
                  <a:pt x="5715466" y="1925370"/>
                </a:cubicBezTo>
                <a:cubicBezTo>
                  <a:pt x="5716875" y="2047862"/>
                  <a:pt x="5560592" y="1947897"/>
                  <a:pt x="5494419" y="1953529"/>
                </a:cubicBezTo>
                <a:cubicBezTo>
                  <a:pt x="5566224" y="2083061"/>
                  <a:pt x="5771784" y="2114035"/>
                  <a:pt x="5888645" y="2005624"/>
                </a:cubicBezTo>
                <a:cubicBezTo>
                  <a:pt x="5897092" y="2108403"/>
                  <a:pt x="6002688" y="2002808"/>
                  <a:pt x="6051967" y="2050678"/>
                </a:cubicBezTo>
                <a:cubicBezTo>
                  <a:pt x="6222328" y="2052086"/>
                  <a:pt x="6047742" y="2087285"/>
                  <a:pt x="6016767" y="2156274"/>
                </a:cubicBezTo>
                <a:cubicBezTo>
                  <a:pt x="5892868" y="2073206"/>
                  <a:pt x="5974529" y="2232303"/>
                  <a:pt x="5866118" y="2236528"/>
                </a:cubicBezTo>
                <a:cubicBezTo>
                  <a:pt x="5821063" y="2342123"/>
                  <a:pt x="5709835" y="2212592"/>
                  <a:pt x="5723914" y="2257646"/>
                </a:cubicBezTo>
                <a:cubicBezTo>
                  <a:pt x="5615503" y="2232303"/>
                  <a:pt x="5583120" y="2277357"/>
                  <a:pt x="5453588" y="2236528"/>
                </a:cubicBezTo>
                <a:cubicBezTo>
                  <a:pt x="5485972" y="2302701"/>
                  <a:pt x="5780232" y="2428009"/>
                  <a:pt x="5916804" y="2319596"/>
                </a:cubicBezTo>
                <a:cubicBezTo>
                  <a:pt x="5866118" y="2487142"/>
                  <a:pt x="6094205" y="2302701"/>
                  <a:pt x="6143483" y="2405481"/>
                </a:cubicBezTo>
                <a:cubicBezTo>
                  <a:pt x="6368754" y="2429416"/>
                  <a:pt x="6064637" y="2474470"/>
                  <a:pt x="6105469" y="2581474"/>
                </a:cubicBezTo>
                <a:cubicBezTo>
                  <a:pt x="5959042" y="2625121"/>
                  <a:pt x="5842182" y="2629345"/>
                  <a:pt x="5683084" y="2629345"/>
                </a:cubicBezTo>
                <a:cubicBezTo>
                  <a:pt x="5616911" y="2675808"/>
                  <a:pt x="5961858" y="2805339"/>
                  <a:pt x="6035071" y="2670176"/>
                </a:cubicBezTo>
                <a:cubicBezTo>
                  <a:pt x="6061822" y="2718046"/>
                  <a:pt x="6157562" y="2678624"/>
                  <a:pt x="6063230" y="2740573"/>
                </a:cubicBezTo>
                <a:cubicBezTo>
                  <a:pt x="6137851" y="2754653"/>
                  <a:pt x="6226552" y="2696926"/>
                  <a:pt x="6296950" y="2775771"/>
                </a:cubicBezTo>
                <a:cubicBezTo>
                  <a:pt x="6329332" y="2844761"/>
                  <a:pt x="6129403" y="2953173"/>
                  <a:pt x="6033663" y="2919382"/>
                </a:cubicBezTo>
                <a:cubicBezTo>
                  <a:pt x="6170234" y="2994004"/>
                  <a:pt x="5990017" y="3029202"/>
                  <a:pt x="5912579" y="3002452"/>
                </a:cubicBezTo>
                <a:cubicBezTo>
                  <a:pt x="5843590" y="3081297"/>
                  <a:pt x="6140667" y="3075665"/>
                  <a:pt x="6223736" y="3060177"/>
                </a:cubicBezTo>
                <a:cubicBezTo>
                  <a:pt x="6334964" y="2988372"/>
                  <a:pt x="6292725" y="3137615"/>
                  <a:pt x="6211064" y="3120719"/>
                </a:cubicBezTo>
                <a:cubicBezTo>
                  <a:pt x="6285686" y="3182669"/>
                  <a:pt x="6187130" y="3205196"/>
                  <a:pt x="6140667" y="3174221"/>
                </a:cubicBezTo>
                <a:cubicBezTo>
                  <a:pt x="6209657" y="3299528"/>
                  <a:pt x="6375795" y="3200972"/>
                  <a:pt x="6482799" y="3186892"/>
                </a:cubicBezTo>
                <a:cubicBezTo>
                  <a:pt x="6477167" y="3385414"/>
                  <a:pt x="6308213" y="3410757"/>
                  <a:pt x="6153339" y="3381189"/>
                </a:cubicBezTo>
                <a:cubicBezTo>
                  <a:pt x="6160378" y="3519168"/>
                  <a:pt x="6453231" y="3414980"/>
                  <a:pt x="6560235" y="3478338"/>
                </a:cubicBezTo>
                <a:cubicBezTo>
                  <a:pt x="6771427" y="3400900"/>
                  <a:pt x="6603882" y="3567038"/>
                  <a:pt x="6502510" y="3575486"/>
                </a:cubicBezTo>
                <a:cubicBezTo>
                  <a:pt x="6617962" y="3598013"/>
                  <a:pt x="6515181" y="3623356"/>
                  <a:pt x="6460272" y="3614909"/>
                </a:cubicBezTo>
                <a:cubicBezTo>
                  <a:pt x="6557419" y="3716281"/>
                  <a:pt x="6332148" y="3590974"/>
                  <a:pt x="6299766" y="3665595"/>
                </a:cubicBezTo>
                <a:cubicBezTo>
                  <a:pt x="6427888" y="3737401"/>
                  <a:pt x="6610921" y="3754296"/>
                  <a:pt x="6764388" y="3758519"/>
                </a:cubicBezTo>
                <a:cubicBezTo>
                  <a:pt x="6924895" y="3738808"/>
                  <a:pt x="6820706" y="3762744"/>
                  <a:pt x="6736229" y="3809205"/>
                </a:cubicBezTo>
                <a:cubicBezTo>
                  <a:pt x="6896736" y="3959857"/>
                  <a:pt x="6519405" y="3889459"/>
                  <a:pt x="6482799" y="4004911"/>
                </a:cubicBezTo>
                <a:cubicBezTo>
                  <a:pt x="6318068" y="4003502"/>
                  <a:pt x="6261750" y="4034477"/>
                  <a:pt x="6085757" y="3992239"/>
                </a:cubicBezTo>
                <a:cubicBezTo>
                  <a:pt x="5947778" y="3954225"/>
                  <a:pt x="5932290" y="4030254"/>
                  <a:pt x="6077310" y="4059820"/>
                </a:cubicBezTo>
                <a:cubicBezTo>
                  <a:pt x="6308213" y="4140074"/>
                  <a:pt x="6508142" y="4125995"/>
                  <a:pt x="6733414" y="4147113"/>
                </a:cubicBezTo>
                <a:cubicBezTo>
                  <a:pt x="6858720" y="4128811"/>
                  <a:pt x="6663016" y="4200615"/>
                  <a:pt x="6744677" y="4190760"/>
                </a:cubicBezTo>
                <a:cubicBezTo>
                  <a:pt x="6988251" y="4238631"/>
                  <a:pt x="6619369" y="4220326"/>
                  <a:pt x="6653160" y="4238631"/>
                </a:cubicBezTo>
                <a:cubicBezTo>
                  <a:pt x="6943197" y="4351266"/>
                  <a:pt x="6305397" y="4206247"/>
                  <a:pt x="6484206" y="4411807"/>
                </a:cubicBezTo>
                <a:cubicBezTo>
                  <a:pt x="6351859" y="4272421"/>
                  <a:pt x="6274422" y="4482205"/>
                  <a:pt x="6140667" y="4365346"/>
                </a:cubicBezTo>
                <a:cubicBezTo>
                  <a:pt x="6182905" y="4473757"/>
                  <a:pt x="6046335" y="4362530"/>
                  <a:pt x="6001281" y="4370978"/>
                </a:cubicBezTo>
                <a:cubicBezTo>
                  <a:pt x="6006912" y="4417439"/>
                  <a:pt x="6305397" y="4546971"/>
                  <a:pt x="6437744" y="4537116"/>
                </a:cubicBezTo>
                <a:cubicBezTo>
                  <a:pt x="6513774" y="4580761"/>
                  <a:pt x="6757348" y="4408992"/>
                  <a:pt x="6660200" y="4528668"/>
                </a:cubicBezTo>
                <a:cubicBezTo>
                  <a:pt x="6717925" y="4527259"/>
                  <a:pt x="6938974" y="4492061"/>
                  <a:pt x="6755941" y="4565275"/>
                </a:cubicBezTo>
                <a:cubicBezTo>
                  <a:pt x="6572907" y="4570906"/>
                  <a:pt x="6702439" y="4618777"/>
                  <a:pt x="6798179" y="4625816"/>
                </a:cubicBezTo>
                <a:cubicBezTo>
                  <a:pt x="6747493" y="4644120"/>
                  <a:pt x="6664423" y="4642711"/>
                  <a:pt x="6791139" y="4694806"/>
                </a:cubicBezTo>
                <a:cubicBezTo>
                  <a:pt x="6685543" y="4661015"/>
                  <a:pt x="6688359" y="4734228"/>
                  <a:pt x="6609514" y="4742676"/>
                </a:cubicBezTo>
                <a:cubicBezTo>
                  <a:pt x="6736229" y="4742676"/>
                  <a:pt x="6639080" y="4815889"/>
                  <a:pt x="6571499" y="4784915"/>
                </a:cubicBezTo>
                <a:cubicBezTo>
                  <a:pt x="6671464" y="4835601"/>
                  <a:pt x="6536301" y="4811665"/>
                  <a:pt x="6512365" y="4835601"/>
                </a:cubicBezTo>
                <a:cubicBezTo>
                  <a:pt x="6399729" y="4865167"/>
                  <a:pt x="6571499" y="4915853"/>
                  <a:pt x="6667239" y="4924301"/>
                </a:cubicBezTo>
                <a:cubicBezTo>
                  <a:pt x="6798179" y="4904590"/>
                  <a:pt x="6861536" y="4979212"/>
                  <a:pt x="6691175" y="4974987"/>
                </a:cubicBezTo>
                <a:cubicBezTo>
                  <a:pt x="6791139" y="5052425"/>
                  <a:pt x="6603882" y="4967948"/>
                  <a:pt x="6578539" y="4970764"/>
                </a:cubicBezTo>
                <a:cubicBezTo>
                  <a:pt x="6663016" y="5029898"/>
                  <a:pt x="6579946" y="4993291"/>
                  <a:pt x="6586987" y="5066504"/>
                </a:cubicBezTo>
                <a:cubicBezTo>
                  <a:pt x="6553196" y="5043977"/>
                  <a:pt x="6433520" y="5081991"/>
                  <a:pt x="6371570" y="5046793"/>
                </a:cubicBezTo>
                <a:cubicBezTo>
                  <a:pt x="6285686" y="4914446"/>
                  <a:pt x="6353268" y="5156613"/>
                  <a:pt x="6270198" y="5097479"/>
                </a:cubicBezTo>
                <a:cubicBezTo>
                  <a:pt x="6237816" y="5114375"/>
                  <a:pt x="6143483" y="5110150"/>
                  <a:pt x="6095612" y="5056648"/>
                </a:cubicBezTo>
                <a:cubicBezTo>
                  <a:pt x="6047742" y="5067912"/>
                  <a:pt x="5942147" y="4996107"/>
                  <a:pt x="5957633" y="5091848"/>
                </a:cubicBezTo>
                <a:cubicBezTo>
                  <a:pt x="5846406" y="5112966"/>
                  <a:pt x="5647885" y="5152389"/>
                  <a:pt x="5549329" y="5048200"/>
                </a:cubicBezTo>
                <a:cubicBezTo>
                  <a:pt x="5509907" y="5045384"/>
                  <a:pt x="5376316" y="4789210"/>
                  <a:pt x="5419216" y="5037184"/>
                </a:cubicBezTo>
                <a:cubicBezTo>
                  <a:pt x="5405435" y="5090251"/>
                  <a:pt x="5433637" y="5220612"/>
                  <a:pt x="5443538" y="5420527"/>
                </a:cubicBezTo>
                <a:cubicBezTo>
                  <a:pt x="5476547" y="5566524"/>
                  <a:pt x="5452941" y="5652539"/>
                  <a:pt x="5316855" y="5635849"/>
                </a:cubicBezTo>
                <a:cubicBezTo>
                  <a:pt x="5141790" y="5647943"/>
                  <a:pt x="5148706" y="5638788"/>
                  <a:pt x="5155938" y="5481815"/>
                </a:cubicBezTo>
                <a:lnTo>
                  <a:pt x="5158239" y="5413630"/>
                </a:lnTo>
                <a:lnTo>
                  <a:pt x="5147349" y="5413910"/>
                </a:lnTo>
                <a:cubicBezTo>
                  <a:pt x="5106936" y="5406991"/>
                  <a:pt x="5009142" y="5367002"/>
                  <a:pt x="4989556" y="5369179"/>
                </a:cubicBezTo>
                <a:cubicBezTo>
                  <a:pt x="5094015" y="5442300"/>
                  <a:pt x="4991296" y="5397034"/>
                  <a:pt x="5000002" y="5487565"/>
                </a:cubicBezTo>
                <a:cubicBezTo>
                  <a:pt x="4958218" y="5459710"/>
                  <a:pt x="4810235" y="5506715"/>
                  <a:pt x="4733631" y="5463192"/>
                </a:cubicBezTo>
                <a:cubicBezTo>
                  <a:pt x="4627433" y="5299540"/>
                  <a:pt x="4711000" y="5598988"/>
                  <a:pt x="4608281" y="5525867"/>
                </a:cubicBezTo>
                <a:cubicBezTo>
                  <a:pt x="4568239" y="5546759"/>
                  <a:pt x="4451593" y="5541535"/>
                  <a:pt x="4392400" y="5475378"/>
                </a:cubicBezTo>
                <a:cubicBezTo>
                  <a:pt x="4333206" y="5489305"/>
                  <a:pt x="4202634" y="5400516"/>
                  <a:pt x="4221784" y="5518903"/>
                </a:cubicBezTo>
                <a:cubicBezTo>
                  <a:pt x="4084248" y="5545017"/>
                  <a:pt x="3838769" y="5593764"/>
                  <a:pt x="3716900" y="5464932"/>
                </a:cubicBezTo>
                <a:cubicBezTo>
                  <a:pt x="3668153" y="5461450"/>
                  <a:pt x="3502964" y="5144681"/>
                  <a:pt x="3556012" y="5451309"/>
                </a:cubicBezTo>
                <a:cubicBezTo>
                  <a:pt x="3538971" y="5516929"/>
                  <a:pt x="3573844" y="5678124"/>
                  <a:pt x="3586087" y="5925327"/>
                </a:cubicBezTo>
                <a:cubicBezTo>
                  <a:pt x="3626903" y="6105857"/>
                  <a:pt x="3597713" y="6212218"/>
                  <a:pt x="3429439" y="6191581"/>
                </a:cubicBezTo>
                <a:cubicBezTo>
                  <a:pt x="3182039" y="6208670"/>
                  <a:pt x="3228553" y="6191443"/>
                  <a:pt x="3233660" y="5906278"/>
                </a:cubicBezTo>
                <a:cubicBezTo>
                  <a:pt x="3238767" y="5735413"/>
                  <a:pt x="3311855" y="5413344"/>
                  <a:pt x="3288620" y="5337841"/>
                </a:cubicBezTo>
                <a:cubicBezTo>
                  <a:pt x="3224204" y="5127182"/>
                  <a:pt x="3124968" y="5473637"/>
                  <a:pt x="3046625" y="5386589"/>
                </a:cubicBezTo>
                <a:cubicBezTo>
                  <a:pt x="2935202" y="5491047"/>
                  <a:pt x="2804628" y="5522385"/>
                  <a:pt x="2640976" y="5576354"/>
                </a:cubicBezTo>
                <a:cubicBezTo>
                  <a:pt x="2658386" y="5384847"/>
                  <a:pt x="2454692" y="5661663"/>
                  <a:pt x="2473842" y="5524125"/>
                </a:cubicBezTo>
                <a:cubicBezTo>
                  <a:pt x="2462418" y="5504539"/>
                  <a:pt x="2135780" y="5611957"/>
                  <a:pt x="2183935" y="5467663"/>
                </a:cubicBezTo>
                <a:lnTo>
                  <a:pt x="2184849" y="5465670"/>
                </a:lnTo>
                <a:lnTo>
                  <a:pt x="2150410" y="5472083"/>
                </a:lnTo>
                <a:cubicBezTo>
                  <a:pt x="2034603" y="5492699"/>
                  <a:pt x="1869045" y="5511807"/>
                  <a:pt x="1781333" y="5419083"/>
                </a:cubicBezTo>
                <a:cubicBezTo>
                  <a:pt x="1741236" y="5416219"/>
                  <a:pt x="1605361" y="5155663"/>
                  <a:pt x="1648995" y="5407878"/>
                </a:cubicBezTo>
                <a:cubicBezTo>
                  <a:pt x="1634979" y="5461853"/>
                  <a:pt x="1663663" y="5594444"/>
                  <a:pt x="1673733" y="5797780"/>
                </a:cubicBezTo>
                <a:cubicBezTo>
                  <a:pt x="1707306" y="5946274"/>
                  <a:pt x="1683296" y="6033761"/>
                  <a:pt x="1544883" y="6016786"/>
                </a:cubicBezTo>
                <a:cubicBezTo>
                  <a:pt x="1341385" y="6030843"/>
                  <a:pt x="1379645" y="6016673"/>
                  <a:pt x="1383845" y="5782111"/>
                </a:cubicBezTo>
                <a:cubicBezTo>
                  <a:pt x="1388046" y="5641567"/>
                  <a:pt x="1448164" y="5376650"/>
                  <a:pt x="1429052" y="5314546"/>
                </a:cubicBezTo>
                <a:cubicBezTo>
                  <a:pt x="1376068" y="5141268"/>
                  <a:pt x="1294441" y="5426244"/>
                  <a:pt x="1230000" y="5354642"/>
                </a:cubicBezTo>
                <a:cubicBezTo>
                  <a:pt x="1138350" y="5440565"/>
                  <a:pt x="1030947" y="5466341"/>
                  <a:pt x="896336" y="5510734"/>
                </a:cubicBezTo>
                <a:cubicBezTo>
                  <a:pt x="910656" y="5353210"/>
                  <a:pt x="743109" y="5580904"/>
                  <a:pt x="758860" y="5467773"/>
                </a:cubicBezTo>
                <a:cubicBezTo>
                  <a:pt x="748837" y="5450588"/>
                  <a:pt x="443813" y="5552263"/>
                  <a:pt x="532599" y="5394739"/>
                </a:cubicBezTo>
                <a:cubicBezTo>
                  <a:pt x="462430" y="5443429"/>
                  <a:pt x="304906" y="5434836"/>
                  <a:pt x="442381" y="5357507"/>
                </a:cubicBezTo>
                <a:cubicBezTo>
                  <a:pt x="241896" y="5394739"/>
                  <a:pt x="402284" y="5288769"/>
                  <a:pt x="505391" y="5294497"/>
                </a:cubicBezTo>
                <a:cubicBezTo>
                  <a:pt x="410877" y="5280177"/>
                  <a:pt x="304906" y="5310249"/>
                  <a:pt x="223279" y="5277313"/>
                </a:cubicBezTo>
                <a:cubicBezTo>
                  <a:pt x="130198" y="5337458"/>
                  <a:pt x="188910" y="5235783"/>
                  <a:pt x="123037" y="5265856"/>
                </a:cubicBezTo>
                <a:cubicBezTo>
                  <a:pt x="121605" y="5217167"/>
                  <a:pt x="170295" y="5172773"/>
                  <a:pt x="58596" y="5221462"/>
                </a:cubicBezTo>
                <a:cubicBezTo>
                  <a:pt x="-136162" y="5247239"/>
                  <a:pt x="231871" y="5124084"/>
                  <a:pt x="57163" y="5132676"/>
                </a:cubicBezTo>
                <a:cubicBezTo>
                  <a:pt x="130198" y="5082556"/>
                  <a:pt x="236168" y="5042459"/>
                  <a:pt x="372211" y="5061074"/>
                </a:cubicBezTo>
                <a:cubicBezTo>
                  <a:pt x="439517" y="5128381"/>
                  <a:pt x="697284" y="4965129"/>
                  <a:pt x="528303" y="5022410"/>
                </a:cubicBezTo>
                <a:cubicBezTo>
                  <a:pt x="571264" y="4899255"/>
                  <a:pt x="468158" y="5022410"/>
                  <a:pt x="383667" y="5056779"/>
                </a:cubicBezTo>
                <a:cubicBezTo>
                  <a:pt x="436653" y="4973721"/>
                  <a:pt x="360755" y="4972288"/>
                  <a:pt x="312065" y="5013818"/>
                </a:cubicBezTo>
                <a:cubicBezTo>
                  <a:pt x="284857" y="4989473"/>
                  <a:pt x="240464" y="4933624"/>
                  <a:pt x="155974" y="4962265"/>
                </a:cubicBezTo>
                <a:cubicBezTo>
                  <a:pt x="264809" y="4874910"/>
                  <a:pt x="140221" y="4896391"/>
                  <a:pt x="77212" y="4912143"/>
                </a:cubicBezTo>
                <a:cubicBezTo>
                  <a:pt x="-108953" y="4870614"/>
                  <a:pt x="259081" y="4864886"/>
                  <a:pt x="104421" y="4806172"/>
                </a:cubicBezTo>
                <a:cubicBezTo>
                  <a:pt x="150246" y="4781828"/>
                  <a:pt x="549783" y="4811900"/>
                  <a:pt x="442381" y="4760347"/>
                </a:cubicBezTo>
                <a:cubicBezTo>
                  <a:pt x="416605" y="4714522"/>
                  <a:pt x="337842" y="4771803"/>
                  <a:pt x="292017" y="4701634"/>
                </a:cubicBezTo>
                <a:cubicBezTo>
                  <a:pt x="137357" y="4741731"/>
                  <a:pt x="376508" y="4605687"/>
                  <a:pt x="249056" y="4640056"/>
                </a:cubicBezTo>
                <a:cubicBezTo>
                  <a:pt x="87237" y="4632897"/>
                  <a:pt x="210392" y="4582775"/>
                  <a:pt x="294881" y="4588503"/>
                </a:cubicBezTo>
                <a:cubicBezTo>
                  <a:pt x="472453" y="4502581"/>
                  <a:pt x="163134" y="4535518"/>
                  <a:pt x="115877" y="4451027"/>
                </a:cubicBezTo>
                <a:cubicBezTo>
                  <a:pt x="177454" y="4369402"/>
                  <a:pt x="158838" y="4356513"/>
                  <a:pt x="57163" y="4356513"/>
                </a:cubicBezTo>
                <a:cubicBezTo>
                  <a:pt x="-108953" y="4273455"/>
                  <a:pt x="299178" y="4365105"/>
                  <a:pt x="148813" y="4296368"/>
                </a:cubicBezTo>
                <a:cubicBezTo>
                  <a:pt x="204664" y="4266296"/>
                  <a:pt x="310634" y="4269160"/>
                  <a:pt x="395123" y="4263431"/>
                </a:cubicBezTo>
                <a:cubicBezTo>
                  <a:pt x="476750" y="4322144"/>
                  <a:pt x="854807" y="4209014"/>
                  <a:pt x="711604" y="4181805"/>
                </a:cubicBezTo>
                <a:cubicBezTo>
                  <a:pt x="576993" y="4213309"/>
                  <a:pt x="754565" y="4082995"/>
                  <a:pt x="621385" y="4147436"/>
                </a:cubicBezTo>
                <a:cubicBezTo>
                  <a:pt x="562672" y="4075834"/>
                  <a:pt x="410877" y="4143140"/>
                  <a:pt x="383667" y="4058650"/>
                </a:cubicBezTo>
                <a:cubicBezTo>
                  <a:pt x="207528" y="4022850"/>
                  <a:pt x="489638" y="4011393"/>
                  <a:pt x="345003" y="3994209"/>
                </a:cubicBezTo>
                <a:cubicBezTo>
                  <a:pt x="165998" y="3948384"/>
                  <a:pt x="303473" y="3922607"/>
                  <a:pt x="403716" y="3956976"/>
                </a:cubicBezTo>
                <a:cubicBezTo>
                  <a:pt x="558375" y="3952679"/>
                  <a:pt x="724491" y="3969863"/>
                  <a:pt x="894904" y="3926902"/>
                </a:cubicBezTo>
                <a:cubicBezTo>
                  <a:pt x="1055292" y="3892534"/>
                  <a:pt x="914953" y="3835252"/>
                  <a:pt x="821870" y="3849573"/>
                </a:cubicBezTo>
                <a:cubicBezTo>
                  <a:pt x="804685" y="3762219"/>
                  <a:pt x="694419" y="3893966"/>
                  <a:pt x="700147" y="3795155"/>
                </a:cubicBezTo>
                <a:cubicBezTo>
                  <a:pt x="628546" y="3813772"/>
                  <a:pt x="585585" y="3775107"/>
                  <a:pt x="493935" y="3790860"/>
                </a:cubicBezTo>
                <a:cubicBezTo>
                  <a:pt x="532599" y="3709233"/>
                  <a:pt x="253353" y="3785132"/>
                  <a:pt x="312065" y="3713530"/>
                </a:cubicBezTo>
                <a:cubicBezTo>
                  <a:pt x="446677" y="3650520"/>
                  <a:pt x="204664" y="3661977"/>
                  <a:pt x="316362" y="3611855"/>
                </a:cubicBezTo>
                <a:cubicBezTo>
                  <a:pt x="506822" y="3570326"/>
                  <a:pt x="710171" y="3611855"/>
                  <a:pt x="897768" y="3558870"/>
                </a:cubicBezTo>
                <a:cubicBezTo>
                  <a:pt x="670074" y="3472948"/>
                  <a:pt x="1026651" y="3484404"/>
                  <a:pt x="1093956" y="3412802"/>
                </a:cubicBezTo>
                <a:cubicBezTo>
                  <a:pt x="1030947" y="3338337"/>
                  <a:pt x="987986" y="3448603"/>
                  <a:pt x="932137" y="3418531"/>
                </a:cubicBezTo>
                <a:cubicBezTo>
                  <a:pt x="864831" y="3399913"/>
                  <a:pt x="894904" y="3422826"/>
                  <a:pt x="817574" y="3451467"/>
                </a:cubicBezTo>
                <a:cubicBezTo>
                  <a:pt x="668643" y="3428554"/>
                  <a:pt x="538327" y="3415667"/>
                  <a:pt x="419469" y="3301104"/>
                </a:cubicBezTo>
                <a:cubicBezTo>
                  <a:pt x="501094" y="3225205"/>
                  <a:pt x="774613" y="3215182"/>
                  <a:pt x="917817" y="3149308"/>
                </a:cubicBezTo>
                <a:cubicBezTo>
                  <a:pt x="860535" y="3061953"/>
                  <a:pt x="996578" y="3073409"/>
                  <a:pt x="947889" y="3037609"/>
                </a:cubicBezTo>
                <a:cubicBezTo>
                  <a:pt x="803254" y="3155036"/>
                  <a:pt x="678666" y="3049066"/>
                  <a:pt x="539760" y="2966008"/>
                </a:cubicBezTo>
                <a:cubicBezTo>
                  <a:pt x="506822" y="2875789"/>
                  <a:pt x="1013762" y="2983192"/>
                  <a:pt x="787501" y="2882949"/>
                </a:cubicBezTo>
                <a:cubicBezTo>
                  <a:pt x="767452" y="2874357"/>
                  <a:pt x="539760" y="2774115"/>
                  <a:pt x="604200" y="2723993"/>
                </a:cubicBezTo>
                <a:cubicBezTo>
                  <a:pt x="760293" y="2660983"/>
                  <a:pt x="946458" y="2768387"/>
                  <a:pt x="1086797" y="2650960"/>
                </a:cubicBezTo>
                <a:cubicBezTo>
                  <a:pt x="1032380" y="2701080"/>
                  <a:pt x="920681" y="2514916"/>
                  <a:pt x="811846" y="2517780"/>
                </a:cubicBezTo>
                <a:cubicBezTo>
                  <a:pt x="755996" y="2503459"/>
                  <a:pt x="511119" y="2398922"/>
                  <a:pt x="605633" y="2376009"/>
                </a:cubicBezTo>
                <a:cubicBezTo>
                  <a:pt x="710171" y="2427562"/>
                  <a:pt x="668643" y="2312999"/>
                  <a:pt x="744540" y="2354528"/>
                </a:cubicBezTo>
                <a:cubicBezTo>
                  <a:pt x="894904" y="2450475"/>
                  <a:pt x="753132" y="2284359"/>
                  <a:pt x="844782" y="2285790"/>
                </a:cubicBezTo>
                <a:cubicBezTo>
                  <a:pt x="1055292" y="2318728"/>
                  <a:pt x="889176" y="2214188"/>
                  <a:pt x="787501" y="2185548"/>
                </a:cubicBezTo>
                <a:cubicBezTo>
                  <a:pt x="796093" y="2171227"/>
                  <a:pt x="692987" y="2099625"/>
                  <a:pt x="783206" y="2098194"/>
                </a:cubicBezTo>
                <a:cubicBezTo>
                  <a:pt x="847646" y="2025160"/>
                  <a:pt x="1093956" y="2148315"/>
                  <a:pt x="1003739" y="2053800"/>
                </a:cubicBezTo>
                <a:cubicBezTo>
                  <a:pt x="1138350" y="2093897"/>
                  <a:pt x="1318787" y="2092466"/>
                  <a:pt x="1413301" y="1949263"/>
                </a:cubicBezTo>
                <a:cubicBezTo>
                  <a:pt x="1398981" y="1904869"/>
                  <a:pt x="1135486" y="2093897"/>
                  <a:pt x="1063884" y="2007975"/>
                </a:cubicBezTo>
                <a:cubicBezTo>
                  <a:pt x="1244321" y="1847587"/>
                  <a:pt x="963642" y="2085305"/>
                  <a:pt x="935001" y="1947830"/>
                </a:cubicBezTo>
                <a:cubicBezTo>
                  <a:pt x="1103981" y="1837564"/>
                  <a:pt x="721627" y="2022296"/>
                  <a:pt x="887743" y="1889117"/>
                </a:cubicBezTo>
                <a:cubicBezTo>
                  <a:pt x="836190" y="1899140"/>
                  <a:pt x="585585" y="1833267"/>
                  <a:pt x="787501" y="1817515"/>
                </a:cubicBezTo>
                <a:cubicBezTo>
                  <a:pt x="854807" y="1702952"/>
                  <a:pt x="996578" y="1847587"/>
                  <a:pt x="1089661" y="1843292"/>
                </a:cubicBezTo>
                <a:cubicBezTo>
                  <a:pt x="1012331" y="1717273"/>
                  <a:pt x="1459126" y="1985063"/>
                  <a:pt x="1413301" y="1781714"/>
                </a:cubicBezTo>
                <a:cubicBezTo>
                  <a:pt x="1323082" y="1840428"/>
                  <a:pt x="1327379" y="1767393"/>
                  <a:pt x="1234296" y="1775985"/>
                </a:cubicBezTo>
                <a:cubicBezTo>
                  <a:pt x="1282985" y="1691496"/>
                  <a:pt x="1134053" y="1748777"/>
                  <a:pt x="1063884" y="1724432"/>
                </a:cubicBezTo>
                <a:cubicBezTo>
                  <a:pt x="914953" y="1672879"/>
                  <a:pt x="1242888" y="1659991"/>
                  <a:pt x="1046700" y="1591254"/>
                </a:cubicBezTo>
                <a:cubicBezTo>
                  <a:pt x="924976" y="1531108"/>
                  <a:pt x="1158399" y="1546860"/>
                  <a:pt x="1018059" y="1486714"/>
                </a:cubicBezTo>
                <a:cubicBezTo>
                  <a:pt x="1020923" y="1436594"/>
                  <a:pt x="1351723" y="1604141"/>
                  <a:pt x="1207088" y="1406520"/>
                </a:cubicBezTo>
                <a:cubicBezTo>
                  <a:pt x="1297305" y="1449481"/>
                  <a:pt x="1335971" y="1366423"/>
                  <a:pt x="1218544" y="1366423"/>
                </a:cubicBezTo>
                <a:cubicBezTo>
                  <a:pt x="1280121" y="1342079"/>
                  <a:pt x="1091092" y="1145890"/>
                  <a:pt x="1242888" y="1204604"/>
                </a:cubicBezTo>
                <a:cubicBezTo>
                  <a:pt x="1287282" y="1175963"/>
                  <a:pt x="1340266" y="1171667"/>
                  <a:pt x="1356019" y="1271909"/>
                </a:cubicBezTo>
                <a:cubicBezTo>
                  <a:pt x="1482039" y="1386472"/>
                  <a:pt x="1298738" y="1071424"/>
                  <a:pt x="1317354" y="1071424"/>
                </a:cubicBezTo>
                <a:cubicBezTo>
                  <a:pt x="1451965" y="1214628"/>
                  <a:pt x="1400412" y="1006983"/>
                  <a:pt x="1416165" y="923925"/>
                </a:cubicBezTo>
                <a:cubicBezTo>
                  <a:pt x="1519271" y="949702"/>
                  <a:pt x="1413301" y="1091473"/>
                  <a:pt x="1487767" y="1081449"/>
                </a:cubicBezTo>
                <a:cubicBezTo>
                  <a:pt x="1668203" y="964022"/>
                  <a:pt x="1506382" y="1120113"/>
                  <a:pt x="1480606" y="1201740"/>
                </a:cubicBezTo>
                <a:cubicBezTo>
                  <a:pt x="1446237" y="1397928"/>
                  <a:pt x="1537887" y="1118682"/>
                  <a:pt x="1589441" y="1191715"/>
                </a:cubicBezTo>
                <a:cubicBezTo>
                  <a:pt x="1663906" y="1175963"/>
                  <a:pt x="1779902" y="1117249"/>
                  <a:pt x="1662475" y="1231812"/>
                </a:cubicBezTo>
                <a:cubicBezTo>
                  <a:pt x="1825727" y="1277637"/>
                  <a:pt x="1629537" y="1284798"/>
                  <a:pt x="1572256" y="1291957"/>
                </a:cubicBezTo>
                <a:cubicBezTo>
                  <a:pt x="1682524" y="1296254"/>
                  <a:pt x="1722620" y="1405089"/>
                  <a:pt x="1580848" y="1397928"/>
                </a:cubicBezTo>
                <a:cubicBezTo>
                  <a:pt x="1449101" y="1276206"/>
                  <a:pt x="1433349" y="1612733"/>
                  <a:pt x="1546479" y="1591254"/>
                </a:cubicBezTo>
                <a:cubicBezTo>
                  <a:pt x="1643858" y="1469530"/>
                  <a:pt x="1718324" y="1367856"/>
                  <a:pt x="1871552" y="1362128"/>
                </a:cubicBezTo>
                <a:cubicBezTo>
                  <a:pt x="1788494" y="1438025"/>
                  <a:pt x="1977523" y="1486714"/>
                  <a:pt x="1835750" y="1538268"/>
                </a:cubicBezTo>
                <a:cubicBezTo>
                  <a:pt x="2029076" y="1608438"/>
                  <a:pt x="1746964" y="1634215"/>
                  <a:pt x="1764149" y="1685768"/>
                </a:cubicBezTo>
                <a:cubicBezTo>
                  <a:pt x="1904488" y="1704384"/>
                  <a:pt x="1838615" y="1730160"/>
                  <a:pt x="1755557" y="1800331"/>
                </a:cubicBezTo>
                <a:cubicBezTo>
                  <a:pt x="1772741" y="1783146"/>
                  <a:pt x="1997571" y="1851884"/>
                  <a:pt x="2077765" y="1916325"/>
                </a:cubicBezTo>
                <a:cubicBezTo>
                  <a:pt x="2037668" y="2038049"/>
                  <a:pt x="1900193" y="1920622"/>
                  <a:pt x="1860096" y="2006544"/>
                </a:cubicBezTo>
                <a:cubicBezTo>
                  <a:pt x="1774174" y="1874797"/>
                  <a:pt x="1679659" y="2083874"/>
                  <a:pt x="1625242" y="1926350"/>
                </a:cubicBezTo>
                <a:cubicBezTo>
                  <a:pt x="1630970" y="2045208"/>
                  <a:pt x="1536456" y="1963583"/>
                  <a:pt x="1522135" y="1899140"/>
                </a:cubicBezTo>
                <a:cubicBezTo>
                  <a:pt x="1427621" y="1932078"/>
                  <a:pt x="1646722" y="2026592"/>
                  <a:pt x="1689683" y="2049505"/>
                </a:cubicBezTo>
                <a:cubicBezTo>
                  <a:pt x="1731213" y="2189844"/>
                  <a:pt x="1958906" y="1942102"/>
                  <a:pt x="2039100" y="2113946"/>
                </a:cubicBezTo>
                <a:cubicBezTo>
                  <a:pt x="2104973" y="2060961"/>
                  <a:pt x="2432910" y="2138291"/>
                  <a:pt x="2215240" y="2164068"/>
                </a:cubicBezTo>
                <a:cubicBezTo>
                  <a:pt x="2229561" y="2222780"/>
                  <a:pt x="2112134" y="2284359"/>
                  <a:pt x="2021915" y="2218485"/>
                </a:cubicBezTo>
                <a:cubicBezTo>
                  <a:pt x="2157959" y="2288654"/>
                  <a:pt x="2016187" y="2308703"/>
                  <a:pt x="1950313" y="2242829"/>
                </a:cubicBezTo>
                <a:cubicBezTo>
                  <a:pt x="1951746" y="2367417"/>
                  <a:pt x="1792789" y="2265742"/>
                  <a:pt x="1725485" y="2271470"/>
                </a:cubicBezTo>
                <a:cubicBezTo>
                  <a:pt x="1798518" y="2403217"/>
                  <a:pt x="2007595" y="2434722"/>
                  <a:pt x="2126454" y="2324456"/>
                </a:cubicBezTo>
                <a:cubicBezTo>
                  <a:pt x="2135046" y="2428994"/>
                  <a:pt x="2242448" y="2321592"/>
                  <a:pt x="2292571" y="2370281"/>
                </a:cubicBezTo>
                <a:cubicBezTo>
                  <a:pt x="2422527" y="2371354"/>
                  <a:pt x="2355132" y="2391761"/>
                  <a:pt x="2300021" y="2431500"/>
                </a:cubicBezTo>
                <a:lnTo>
                  <a:pt x="2293389" y="2437073"/>
                </a:lnTo>
                <a:lnTo>
                  <a:pt x="2357703" y="2434619"/>
                </a:lnTo>
                <a:cubicBezTo>
                  <a:pt x="2504309" y="2435384"/>
                  <a:pt x="2680583" y="2457827"/>
                  <a:pt x="2508662" y="2381659"/>
                </a:cubicBezTo>
                <a:cubicBezTo>
                  <a:pt x="2484288" y="2371213"/>
                  <a:pt x="2207473" y="2249345"/>
                  <a:pt x="2285816" y="2188410"/>
                </a:cubicBezTo>
                <a:cubicBezTo>
                  <a:pt x="2475584" y="2111806"/>
                  <a:pt x="2701911" y="2242381"/>
                  <a:pt x="2872527" y="2099621"/>
                </a:cubicBezTo>
                <a:cubicBezTo>
                  <a:pt x="2806370" y="2160554"/>
                  <a:pt x="2670574" y="1934227"/>
                  <a:pt x="2538259" y="1937709"/>
                </a:cubicBezTo>
                <a:cubicBezTo>
                  <a:pt x="2470360" y="1920299"/>
                  <a:pt x="2172654" y="1793208"/>
                  <a:pt x="2287558" y="1765353"/>
                </a:cubicBezTo>
                <a:cubicBezTo>
                  <a:pt x="2414649" y="1828028"/>
                  <a:pt x="2364161" y="1688750"/>
                  <a:pt x="2456432" y="1739237"/>
                </a:cubicBezTo>
                <a:cubicBezTo>
                  <a:pt x="2639236" y="1855884"/>
                  <a:pt x="2466878" y="1653930"/>
                  <a:pt x="2578301" y="1655670"/>
                </a:cubicBezTo>
                <a:cubicBezTo>
                  <a:pt x="2834225" y="1695713"/>
                  <a:pt x="2632272" y="1568621"/>
                  <a:pt x="2508662" y="1533802"/>
                </a:cubicBezTo>
                <a:cubicBezTo>
                  <a:pt x="2519107" y="1516392"/>
                  <a:pt x="2393757" y="1429343"/>
                  <a:pt x="2503439" y="1427603"/>
                </a:cubicBezTo>
                <a:cubicBezTo>
                  <a:pt x="2581783" y="1338812"/>
                  <a:pt x="2881231" y="1488536"/>
                  <a:pt x="2771550" y="1373632"/>
                </a:cubicBezTo>
                <a:cubicBezTo>
                  <a:pt x="2935202" y="1422379"/>
                  <a:pt x="3154565" y="1420639"/>
                  <a:pt x="3269470" y="1246541"/>
                </a:cubicBezTo>
                <a:cubicBezTo>
                  <a:pt x="3252060" y="1192570"/>
                  <a:pt x="2931720" y="1422379"/>
                  <a:pt x="2844671" y="1317920"/>
                </a:cubicBezTo>
                <a:cubicBezTo>
                  <a:pt x="3064034" y="1122931"/>
                  <a:pt x="2722803" y="1411933"/>
                  <a:pt x="2687983" y="1244799"/>
                </a:cubicBezTo>
                <a:cubicBezTo>
                  <a:pt x="2893419" y="1110745"/>
                  <a:pt x="2428577" y="1335330"/>
                  <a:pt x="2630530" y="1173420"/>
                </a:cubicBezTo>
                <a:cubicBezTo>
                  <a:pt x="2567855" y="1185606"/>
                  <a:pt x="2263185" y="1105521"/>
                  <a:pt x="2508662" y="1086371"/>
                </a:cubicBezTo>
                <a:cubicBezTo>
                  <a:pt x="2590489" y="947093"/>
                  <a:pt x="2762844" y="1122931"/>
                  <a:pt x="2876009" y="1117709"/>
                </a:cubicBezTo>
                <a:cubicBezTo>
                  <a:pt x="2781996" y="964502"/>
                  <a:pt x="3325181" y="1290065"/>
                  <a:pt x="3269470" y="1042846"/>
                </a:cubicBezTo>
                <a:cubicBezTo>
                  <a:pt x="3159787" y="1114227"/>
                  <a:pt x="3165011" y="1025436"/>
                  <a:pt x="3051847" y="1035882"/>
                </a:cubicBezTo>
                <a:cubicBezTo>
                  <a:pt x="3111040" y="933165"/>
                  <a:pt x="2929978" y="1002804"/>
                  <a:pt x="2844671" y="973206"/>
                </a:cubicBezTo>
                <a:cubicBezTo>
                  <a:pt x="2663609" y="910531"/>
                  <a:pt x="3062293" y="894863"/>
                  <a:pt x="2823779" y="811296"/>
                </a:cubicBezTo>
                <a:cubicBezTo>
                  <a:pt x="2675795" y="738175"/>
                  <a:pt x="2959576" y="757325"/>
                  <a:pt x="2788960" y="684204"/>
                </a:cubicBezTo>
                <a:cubicBezTo>
                  <a:pt x="2792442" y="623271"/>
                  <a:pt x="3194607" y="826964"/>
                  <a:pt x="3018769" y="586709"/>
                </a:cubicBezTo>
                <a:cubicBezTo>
                  <a:pt x="3128450" y="638938"/>
                  <a:pt x="3175457" y="537962"/>
                  <a:pt x="3032697" y="537962"/>
                </a:cubicBezTo>
                <a:cubicBezTo>
                  <a:pt x="3107558" y="508366"/>
                  <a:pt x="2877749" y="269851"/>
                  <a:pt x="3062293" y="341232"/>
                </a:cubicBezTo>
                <a:cubicBezTo>
                  <a:pt x="3116264" y="306412"/>
                  <a:pt x="3180679" y="301189"/>
                  <a:pt x="3199831" y="423057"/>
                </a:cubicBezTo>
                <a:cubicBezTo>
                  <a:pt x="3353037" y="562335"/>
                  <a:pt x="3130192" y="179320"/>
                  <a:pt x="3152823" y="179320"/>
                </a:cubicBezTo>
                <a:cubicBezTo>
                  <a:pt x="3316475" y="353418"/>
                  <a:pt x="3253800" y="100977"/>
                  <a:pt x="3272952" y="0"/>
                </a:cubicBezTo>
                <a:close/>
              </a:path>
            </a:pathLst>
          </a:custGeom>
          <a:solidFill>
            <a:schemeClr val="bg1">
              <a:lumMod val="95000"/>
            </a:schemeClr>
          </a:solidFill>
        </p:spPr>
        <p:txBody>
          <a:bodyPr wrap="square" lIns="68561" tIns="34289" rIns="68561" bIns="34289" anchor="ctr">
            <a:noAutofit/>
          </a:bodyP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a:t>
            </a:r>
            <a:endParaRPr lang="ko-KR" altLang="en-US" dirty="0"/>
          </a:p>
        </p:txBody>
      </p:sp>
      <p:sp>
        <p:nvSpPr>
          <p:cNvPr id="11" name="Graphic 47"/>
          <p:cNvSpPr/>
          <p:nvPr userDrawn="1"/>
        </p:nvSpPr>
        <p:spPr>
          <a:xfrm>
            <a:off x="7219315" y="3047566"/>
            <a:ext cx="1135856" cy="1703785"/>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2" name="Graphic 47"/>
          <p:cNvSpPr/>
          <p:nvPr userDrawn="1"/>
        </p:nvSpPr>
        <p:spPr>
          <a:xfrm>
            <a:off x="7966426" y="3600041"/>
            <a:ext cx="885752" cy="132862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3" name="Freeform: Shape 12"/>
          <p:cNvSpPr/>
          <p:nvPr userDrawn="1"/>
        </p:nvSpPr>
        <p:spPr>
          <a:xfrm>
            <a:off x="8831126" y="4012375"/>
            <a:ext cx="312887" cy="841914"/>
          </a:xfrm>
          <a:custGeom>
            <a:avLst/>
            <a:gdLst>
              <a:gd name="connsiteX0" fmla="*/ 150537 w 417182"/>
              <a:gd name="connsiteY0" fmla="*/ 987116 h 1122552"/>
              <a:gd name="connsiteX1" fmla="*/ 150537 w 417182"/>
              <a:gd name="connsiteY1" fmla="*/ 987116 h 1122552"/>
              <a:gd name="connsiteX2" fmla="*/ 184647 w 417182"/>
              <a:gd name="connsiteY2" fmla="*/ 867904 h 1122552"/>
              <a:gd name="connsiteX3" fmla="*/ 184647 w 417182"/>
              <a:gd name="connsiteY3" fmla="*/ 867904 h 1122552"/>
              <a:gd name="connsiteX4" fmla="*/ 106436 w 417182"/>
              <a:gd name="connsiteY4" fmla="*/ 864804 h 1122552"/>
              <a:gd name="connsiteX5" fmla="*/ 167075 w 417182"/>
              <a:gd name="connsiteY5" fmla="*/ 875140 h 1122552"/>
              <a:gd name="connsiteX6" fmla="*/ 106436 w 417182"/>
              <a:gd name="connsiteY6" fmla="*/ 864804 h 1122552"/>
              <a:gd name="connsiteX7" fmla="*/ 52342 w 417182"/>
              <a:gd name="connsiteY7" fmla="*/ 839997 h 1122552"/>
              <a:gd name="connsiteX8" fmla="*/ 52342 w 417182"/>
              <a:gd name="connsiteY8" fmla="*/ 839997 h 1122552"/>
              <a:gd name="connsiteX9" fmla="*/ 271472 w 417182"/>
              <a:gd name="connsiteY9" fmla="*/ 512336 h 1122552"/>
              <a:gd name="connsiteX10" fmla="*/ 271472 w 417182"/>
              <a:gd name="connsiteY10" fmla="*/ 512336 h 1122552"/>
              <a:gd name="connsiteX11" fmla="*/ 313851 w 417182"/>
              <a:gd name="connsiteY11" fmla="*/ 324560 h 1122552"/>
              <a:gd name="connsiteX12" fmla="*/ 313851 w 417182"/>
              <a:gd name="connsiteY12" fmla="*/ 324560 h 1122552"/>
              <a:gd name="connsiteX13" fmla="*/ 243908 w 417182"/>
              <a:gd name="connsiteY13" fmla="*/ 324560 h 1122552"/>
              <a:gd name="connsiteX14" fmla="*/ 278707 w 417182"/>
              <a:gd name="connsiteY14" fmla="*/ 339720 h 1122552"/>
              <a:gd name="connsiteX15" fmla="*/ 243908 w 417182"/>
              <a:gd name="connsiteY15" fmla="*/ 324560 h 1122552"/>
              <a:gd name="connsiteX16" fmla="*/ 330733 w 417182"/>
              <a:gd name="connsiteY16" fmla="*/ 318703 h 1122552"/>
              <a:gd name="connsiteX17" fmla="*/ 330733 w 417182"/>
              <a:gd name="connsiteY17" fmla="*/ 318703 h 1122552"/>
              <a:gd name="connsiteX18" fmla="*/ 345204 w 417182"/>
              <a:gd name="connsiteY18" fmla="*/ 311123 h 1122552"/>
              <a:gd name="connsiteX19" fmla="*/ 345204 w 417182"/>
              <a:gd name="connsiteY19" fmla="*/ 311123 h 1122552"/>
              <a:gd name="connsiteX20" fmla="*/ 371045 w 417182"/>
              <a:gd name="connsiteY20" fmla="*/ 272534 h 1122552"/>
              <a:gd name="connsiteX21" fmla="*/ 369322 w 417182"/>
              <a:gd name="connsiteY21" fmla="*/ 279769 h 1122552"/>
              <a:gd name="connsiteX22" fmla="*/ 371045 w 417182"/>
              <a:gd name="connsiteY22" fmla="*/ 272534 h 1122552"/>
              <a:gd name="connsiteX23" fmla="*/ 399297 w 417182"/>
              <a:gd name="connsiteY23" fmla="*/ 215684 h 1122552"/>
              <a:gd name="connsiteX24" fmla="*/ 399297 w 417182"/>
              <a:gd name="connsiteY24" fmla="*/ 215684 h 1122552"/>
              <a:gd name="connsiteX25" fmla="*/ 362431 w 417182"/>
              <a:gd name="connsiteY25" fmla="*/ 208794 h 1122552"/>
              <a:gd name="connsiteX26" fmla="*/ 369667 w 417182"/>
              <a:gd name="connsiteY26" fmla="*/ 214306 h 1122552"/>
              <a:gd name="connsiteX27" fmla="*/ 362431 w 417182"/>
              <a:gd name="connsiteY27" fmla="*/ 208794 h 1122552"/>
              <a:gd name="connsiteX28" fmla="*/ 401365 w 417182"/>
              <a:gd name="connsiteY28" fmla="*/ 167448 h 1122552"/>
              <a:gd name="connsiteX29" fmla="*/ 383104 w 417182"/>
              <a:gd name="connsiteY29" fmla="*/ 182264 h 1122552"/>
              <a:gd name="connsiteX30" fmla="*/ 401365 w 417182"/>
              <a:gd name="connsiteY30" fmla="*/ 167448 h 1122552"/>
              <a:gd name="connsiteX31" fmla="*/ 309716 w 417182"/>
              <a:gd name="connsiteY31" fmla="*/ 143675 h 1122552"/>
              <a:gd name="connsiteX32" fmla="*/ 314540 w 417182"/>
              <a:gd name="connsiteY32" fmla="*/ 155045 h 1122552"/>
              <a:gd name="connsiteX33" fmla="*/ 309716 w 417182"/>
              <a:gd name="connsiteY33" fmla="*/ 143675 h 1122552"/>
              <a:gd name="connsiteX34" fmla="*/ 317985 w 417182"/>
              <a:gd name="connsiteY34" fmla="*/ 101296 h 1122552"/>
              <a:gd name="connsiteX35" fmla="*/ 325909 w 417182"/>
              <a:gd name="connsiteY35" fmla="*/ 115767 h 1122552"/>
              <a:gd name="connsiteX36" fmla="*/ 317985 w 417182"/>
              <a:gd name="connsiteY36" fmla="*/ 101296 h 1122552"/>
              <a:gd name="connsiteX37" fmla="*/ 340725 w 417182"/>
              <a:gd name="connsiteY37" fmla="*/ 0 h 1122552"/>
              <a:gd name="connsiteX38" fmla="*/ 357952 w 417182"/>
              <a:gd name="connsiteY38" fmla="*/ 37900 h 1122552"/>
              <a:gd name="connsiteX39" fmla="*/ 356229 w 417182"/>
              <a:gd name="connsiteY39" fmla="*/ 66842 h 1122552"/>
              <a:gd name="connsiteX40" fmla="*/ 382414 w 417182"/>
              <a:gd name="connsiteY40" fmla="*/ 64430 h 1122552"/>
              <a:gd name="connsiteX41" fmla="*/ 399986 w 417182"/>
              <a:gd name="connsiteY41" fmla="*/ 74077 h 1122552"/>
              <a:gd name="connsiteX42" fmla="*/ 378280 w 417182"/>
              <a:gd name="connsiteY42" fmla="*/ 88548 h 1122552"/>
              <a:gd name="connsiteX43" fmla="*/ 380347 w 417182"/>
              <a:gd name="connsiteY43" fmla="*/ 114044 h 1122552"/>
              <a:gd name="connsiteX44" fmla="*/ 372078 w 417182"/>
              <a:gd name="connsiteY44" fmla="*/ 160557 h 1122552"/>
              <a:gd name="connsiteX45" fmla="*/ 406145 w 417182"/>
              <a:gd name="connsiteY45" fmla="*/ 122529 h 1122552"/>
              <a:gd name="connsiteX46" fmla="*/ 417182 w 417182"/>
              <a:gd name="connsiteY46" fmla="*/ 118254 h 1122552"/>
              <a:gd name="connsiteX47" fmla="*/ 417182 w 417182"/>
              <a:gd name="connsiteY47" fmla="*/ 252973 h 1122552"/>
              <a:gd name="connsiteX48" fmla="*/ 416438 w 417182"/>
              <a:gd name="connsiteY48" fmla="*/ 253154 h 1122552"/>
              <a:gd name="connsiteX49" fmla="*/ 391028 w 417182"/>
              <a:gd name="connsiteY49" fmla="*/ 241181 h 1122552"/>
              <a:gd name="connsiteX50" fmla="*/ 366221 w 417182"/>
              <a:gd name="connsiteY50" fmla="*/ 234634 h 1122552"/>
              <a:gd name="connsiteX51" fmla="*/ 406532 w 417182"/>
              <a:gd name="connsiteY51" fmla="*/ 270811 h 1122552"/>
              <a:gd name="connsiteX52" fmla="*/ 417182 w 417182"/>
              <a:gd name="connsiteY52" fmla="*/ 278708 h 1122552"/>
              <a:gd name="connsiteX53" fmla="*/ 417182 w 417182"/>
              <a:gd name="connsiteY53" fmla="*/ 324555 h 1122552"/>
              <a:gd name="connsiteX54" fmla="*/ 415146 w 417182"/>
              <a:gd name="connsiteY54" fmla="*/ 324215 h 1122552"/>
              <a:gd name="connsiteX55" fmla="*/ 417182 w 417182"/>
              <a:gd name="connsiteY55" fmla="*/ 326321 h 1122552"/>
              <a:gd name="connsiteX56" fmla="*/ 417182 w 417182"/>
              <a:gd name="connsiteY56" fmla="*/ 395968 h 1122552"/>
              <a:gd name="connsiteX57" fmla="*/ 405154 w 417182"/>
              <a:gd name="connsiteY57" fmla="*/ 393469 h 1122552"/>
              <a:gd name="connsiteX58" fmla="*/ 417182 w 417182"/>
              <a:gd name="connsiteY58" fmla="*/ 403573 h 1122552"/>
              <a:gd name="connsiteX59" fmla="*/ 417182 w 417182"/>
              <a:gd name="connsiteY59" fmla="*/ 1076079 h 1122552"/>
              <a:gd name="connsiteX60" fmla="*/ 408643 w 417182"/>
              <a:gd name="connsiteY60" fmla="*/ 1072003 h 1122552"/>
              <a:gd name="connsiteX61" fmla="*/ 402398 w 417182"/>
              <a:gd name="connsiteY61" fmla="*/ 1090135 h 1122552"/>
              <a:gd name="connsiteX62" fmla="*/ 364154 w 417182"/>
              <a:gd name="connsiteY62" fmla="*/ 1119765 h 1122552"/>
              <a:gd name="connsiteX63" fmla="*/ 343826 w 417182"/>
              <a:gd name="connsiteY63" fmla="*/ 1056370 h 1122552"/>
              <a:gd name="connsiteX64" fmla="*/ 295934 w 417182"/>
              <a:gd name="connsiteY64" fmla="*/ 1066017 h 1122552"/>
              <a:gd name="connsiteX65" fmla="*/ 215656 w 417182"/>
              <a:gd name="connsiteY65" fmla="*/ 1103572 h 1122552"/>
              <a:gd name="connsiteX66" fmla="*/ 182579 w 417182"/>
              <a:gd name="connsiteY66" fmla="*/ 1093235 h 1122552"/>
              <a:gd name="connsiteX67" fmla="*/ 128142 w 417182"/>
              <a:gd name="connsiteY67" fmla="*/ 1075664 h 1122552"/>
              <a:gd name="connsiteX68" fmla="*/ 106436 w 417182"/>
              <a:gd name="connsiteY68" fmla="*/ 1066706 h 1122552"/>
              <a:gd name="connsiteX69" fmla="*/ 121595 w 417182"/>
              <a:gd name="connsiteY69" fmla="*/ 1051546 h 1122552"/>
              <a:gd name="connsiteX70" fmla="*/ 53720 w 417182"/>
              <a:gd name="connsiteY70" fmla="*/ 1047411 h 1122552"/>
              <a:gd name="connsiteX71" fmla="*/ 29602 w 417182"/>
              <a:gd name="connsiteY71" fmla="*/ 1044655 h 1122552"/>
              <a:gd name="connsiteX72" fmla="*/ 14098 w 417182"/>
              <a:gd name="connsiteY72" fmla="*/ 1033974 h 1122552"/>
              <a:gd name="connsiteX73" fmla="*/ 13753 w 417182"/>
              <a:gd name="connsiteY73" fmla="*/ 1012612 h 1122552"/>
              <a:gd name="connsiteX74" fmla="*/ 89553 w 417182"/>
              <a:gd name="connsiteY74" fmla="*/ 995385 h 1122552"/>
              <a:gd name="connsiteX75" fmla="*/ 127108 w 417182"/>
              <a:gd name="connsiteY75" fmla="*/ 986083 h 1122552"/>
              <a:gd name="connsiteX76" fmla="*/ 92309 w 417182"/>
              <a:gd name="connsiteY76" fmla="*/ 994352 h 1122552"/>
              <a:gd name="connsiteX77" fmla="*/ 75082 w 417182"/>
              <a:gd name="connsiteY77" fmla="*/ 984016 h 1122552"/>
              <a:gd name="connsiteX78" fmla="*/ 37527 w 417182"/>
              <a:gd name="connsiteY78" fmla="*/ 971612 h 1122552"/>
              <a:gd name="connsiteX79" fmla="*/ 18577 w 417182"/>
              <a:gd name="connsiteY79" fmla="*/ 959553 h 1122552"/>
              <a:gd name="connsiteX80" fmla="*/ 25123 w 417182"/>
              <a:gd name="connsiteY80" fmla="*/ 934057 h 1122552"/>
              <a:gd name="connsiteX81" fmla="*/ 106436 w 417182"/>
              <a:gd name="connsiteY81" fmla="*/ 923031 h 1122552"/>
              <a:gd name="connsiteX82" fmla="*/ 70258 w 417182"/>
              <a:gd name="connsiteY82" fmla="*/ 908905 h 1122552"/>
              <a:gd name="connsiteX83" fmla="*/ 59922 w 417182"/>
              <a:gd name="connsiteY83" fmla="*/ 894090 h 1122552"/>
              <a:gd name="connsiteX84" fmla="*/ 70947 w 417182"/>
              <a:gd name="connsiteY84" fmla="*/ 881686 h 1122552"/>
              <a:gd name="connsiteX85" fmla="*/ 27880 w 417182"/>
              <a:gd name="connsiteY85" fmla="*/ 848610 h 1122552"/>
              <a:gd name="connsiteX86" fmla="*/ 13753 w 417182"/>
              <a:gd name="connsiteY86" fmla="*/ 825870 h 1122552"/>
              <a:gd name="connsiteX87" fmla="*/ 35804 w 417182"/>
              <a:gd name="connsiteY87" fmla="*/ 811399 h 1122552"/>
              <a:gd name="connsiteX88" fmla="*/ 95065 w 417182"/>
              <a:gd name="connsiteY88" fmla="*/ 803475 h 1122552"/>
              <a:gd name="connsiteX89" fmla="*/ 171210 w 417182"/>
              <a:gd name="connsiteY89" fmla="*/ 783836 h 1122552"/>
              <a:gd name="connsiteX90" fmla="*/ 149503 w 417182"/>
              <a:gd name="connsiteY90" fmla="*/ 775567 h 1122552"/>
              <a:gd name="connsiteX91" fmla="*/ 92309 w 417182"/>
              <a:gd name="connsiteY91" fmla="*/ 754205 h 1122552"/>
              <a:gd name="connsiteX92" fmla="*/ 83007 w 417182"/>
              <a:gd name="connsiteY92" fmla="*/ 738701 h 1122552"/>
              <a:gd name="connsiteX93" fmla="*/ 97133 w 417182"/>
              <a:gd name="connsiteY93" fmla="*/ 729743 h 1122552"/>
              <a:gd name="connsiteX94" fmla="*/ 215311 w 417182"/>
              <a:gd name="connsiteY94" fmla="*/ 722507 h 1122552"/>
              <a:gd name="connsiteX95" fmla="*/ 197739 w 417182"/>
              <a:gd name="connsiteY95" fmla="*/ 703902 h 1122552"/>
              <a:gd name="connsiteX96" fmla="*/ 168453 w 417182"/>
              <a:gd name="connsiteY96" fmla="*/ 690809 h 1122552"/>
              <a:gd name="connsiteX97" fmla="*/ 118839 w 417182"/>
              <a:gd name="connsiteY97" fmla="*/ 689776 h 1122552"/>
              <a:gd name="connsiteX98" fmla="*/ 75082 w 417182"/>
              <a:gd name="connsiteY98" fmla="*/ 671170 h 1122552"/>
              <a:gd name="connsiteX99" fmla="*/ 76116 w 417182"/>
              <a:gd name="connsiteY99" fmla="*/ 646708 h 1122552"/>
              <a:gd name="connsiteX100" fmla="*/ 216000 w 417182"/>
              <a:gd name="connsiteY100" fmla="*/ 633960 h 1122552"/>
              <a:gd name="connsiteX101" fmla="*/ 263203 w 417182"/>
              <a:gd name="connsiteY101" fmla="*/ 598816 h 1122552"/>
              <a:gd name="connsiteX102" fmla="*/ 224269 w 417182"/>
              <a:gd name="connsiteY102" fmla="*/ 600194 h 1122552"/>
              <a:gd name="connsiteX103" fmla="*/ 196706 w 417182"/>
              <a:gd name="connsiteY103" fmla="*/ 608119 h 1122552"/>
              <a:gd name="connsiteX104" fmla="*/ 100923 w 417182"/>
              <a:gd name="connsiteY104" fmla="*/ 571942 h 1122552"/>
              <a:gd name="connsiteX105" fmla="*/ 220824 w 417182"/>
              <a:gd name="connsiteY105" fmla="*/ 535420 h 1122552"/>
              <a:gd name="connsiteX106" fmla="*/ 228059 w 417182"/>
              <a:gd name="connsiteY106" fmla="*/ 508546 h 1122552"/>
              <a:gd name="connsiteX107" fmla="*/ 129865 w 417182"/>
              <a:gd name="connsiteY107" fmla="*/ 491319 h 1122552"/>
              <a:gd name="connsiteX108" fmla="*/ 189470 w 417182"/>
              <a:gd name="connsiteY108" fmla="*/ 471335 h 1122552"/>
              <a:gd name="connsiteX109" fmla="*/ 145369 w 417182"/>
              <a:gd name="connsiteY109" fmla="*/ 433091 h 1122552"/>
              <a:gd name="connsiteX110" fmla="*/ 261480 w 417182"/>
              <a:gd name="connsiteY110" fmla="*/ 415519 h 1122552"/>
              <a:gd name="connsiteX111" fmla="*/ 195328 w 417182"/>
              <a:gd name="connsiteY111" fmla="*/ 383477 h 1122552"/>
              <a:gd name="connsiteX112" fmla="*/ 145714 w 417182"/>
              <a:gd name="connsiteY112" fmla="*/ 349367 h 1122552"/>
              <a:gd name="connsiteX113" fmla="*/ 179134 w 417182"/>
              <a:gd name="connsiteY113" fmla="*/ 344199 h 1122552"/>
              <a:gd name="connsiteX114" fmla="*/ 203252 w 417182"/>
              <a:gd name="connsiteY114" fmla="*/ 327661 h 1122552"/>
              <a:gd name="connsiteX115" fmla="*/ 189470 w 417182"/>
              <a:gd name="connsiteY115" fmla="*/ 303543 h 1122552"/>
              <a:gd name="connsiteX116" fmla="*/ 188437 w 417182"/>
              <a:gd name="connsiteY116" fmla="*/ 282526 h 1122552"/>
              <a:gd name="connsiteX117" fmla="*/ 241497 w 417182"/>
              <a:gd name="connsiteY117" fmla="*/ 271845 h 1122552"/>
              <a:gd name="connsiteX118" fmla="*/ 340036 w 417182"/>
              <a:gd name="connsiteY118" fmla="*/ 246693 h 1122552"/>
              <a:gd name="connsiteX119" fmla="*/ 255967 w 417182"/>
              <a:gd name="connsiteY119" fmla="*/ 260819 h 1122552"/>
              <a:gd name="connsiteX120" fmla="*/ 224958 w 417182"/>
              <a:gd name="connsiteY120" fmla="*/ 246349 h 1122552"/>
              <a:gd name="connsiteX121" fmla="*/ 213588 w 417182"/>
              <a:gd name="connsiteY121" fmla="*/ 232222 h 1122552"/>
              <a:gd name="connsiteX122" fmla="*/ 189470 w 417182"/>
              <a:gd name="connsiteY122" fmla="*/ 214995 h 1122552"/>
              <a:gd name="connsiteX123" fmla="*/ 262169 w 417182"/>
              <a:gd name="connsiteY123" fmla="*/ 221197 h 1122552"/>
              <a:gd name="connsiteX124" fmla="*/ 340036 w 417182"/>
              <a:gd name="connsiteY124" fmla="*/ 206382 h 1122552"/>
              <a:gd name="connsiteX125" fmla="*/ 296968 w 417182"/>
              <a:gd name="connsiteY125" fmla="*/ 205003 h 1122552"/>
              <a:gd name="connsiteX126" fmla="*/ 255967 w 417182"/>
              <a:gd name="connsiteY126" fmla="*/ 192600 h 1122552"/>
              <a:gd name="connsiteX127" fmla="*/ 251833 w 417182"/>
              <a:gd name="connsiteY127" fmla="*/ 160557 h 1122552"/>
              <a:gd name="connsiteX128" fmla="*/ 244942 w 417182"/>
              <a:gd name="connsiteY128" fmla="*/ 135406 h 1122552"/>
              <a:gd name="connsiteX129" fmla="*/ 290422 w 417182"/>
              <a:gd name="connsiteY129" fmla="*/ 116111 h 1122552"/>
              <a:gd name="connsiteX130" fmla="*/ 293178 w 417182"/>
              <a:gd name="connsiteY130" fmla="*/ 106464 h 1122552"/>
              <a:gd name="connsiteX131" fmla="*/ 299035 w 417182"/>
              <a:gd name="connsiteY131" fmla="*/ 67531 h 1122552"/>
              <a:gd name="connsiteX132" fmla="*/ 326254 w 417182"/>
              <a:gd name="connsiteY132" fmla="*/ 83724 h 1122552"/>
              <a:gd name="connsiteX133" fmla="*/ 316951 w 417182"/>
              <a:gd name="connsiteY133" fmla="*/ 35488 h 1122552"/>
              <a:gd name="connsiteX134" fmla="*/ 340725 w 417182"/>
              <a:gd name="connsiteY134" fmla="*/ 0 h 112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417182" h="1122552">
                <a:moveTo>
                  <a:pt x="150537" y="987116"/>
                </a:moveTo>
                <a:cubicBezTo>
                  <a:pt x="135377" y="992285"/>
                  <a:pt x="160529" y="993318"/>
                  <a:pt x="150537" y="987116"/>
                </a:cubicBezTo>
                <a:close/>
                <a:moveTo>
                  <a:pt x="184647" y="867904"/>
                </a:moveTo>
                <a:cubicBezTo>
                  <a:pt x="162252" y="871005"/>
                  <a:pt x="195672" y="873073"/>
                  <a:pt x="184647" y="867904"/>
                </a:cubicBezTo>
                <a:close/>
                <a:moveTo>
                  <a:pt x="106436" y="864804"/>
                </a:moveTo>
                <a:cubicBezTo>
                  <a:pt x="70603" y="896157"/>
                  <a:pt x="177067" y="878930"/>
                  <a:pt x="167075" y="875140"/>
                </a:cubicBezTo>
                <a:cubicBezTo>
                  <a:pt x="146058" y="867215"/>
                  <a:pt x="121595" y="882031"/>
                  <a:pt x="106436" y="864804"/>
                </a:cubicBezTo>
                <a:close/>
                <a:moveTo>
                  <a:pt x="52342" y="839997"/>
                </a:moveTo>
                <a:cubicBezTo>
                  <a:pt x="30636" y="842408"/>
                  <a:pt x="59578" y="848266"/>
                  <a:pt x="52342" y="839997"/>
                </a:cubicBezTo>
                <a:close/>
                <a:moveTo>
                  <a:pt x="271472" y="512336"/>
                </a:moveTo>
                <a:cubicBezTo>
                  <a:pt x="232538" y="518882"/>
                  <a:pt x="245286" y="531975"/>
                  <a:pt x="271472" y="512336"/>
                </a:cubicBezTo>
                <a:close/>
                <a:moveTo>
                  <a:pt x="313851" y="324560"/>
                </a:moveTo>
                <a:cubicBezTo>
                  <a:pt x="301447" y="330417"/>
                  <a:pt x="325220" y="329384"/>
                  <a:pt x="313851" y="324560"/>
                </a:cubicBezTo>
                <a:close/>
                <a:moveTo>
                  <a:pt x="243908" y="324560"/>
                </a:moveTo>
                <a:cubicBezTo>
                  <a:pt x="234261" y="346955"/>
                  <a:pt x="266993" y="342132"/>
                  <a:pt x="278707" y="339720"/>
                </a:cubicBezTo>
                <a:cubicBezTo>
                  <a:pt x="330389" y="321804"/>
                  <a:pt x="257345" y="340409"/>
                  <a:pt x="243908" y="324560"/>
                </a:cubicBezTo>
                <a:close/>
                <a:moveTo>
                  <a:pt x="330733" y="318703"/>
                </a:moveTo>
                <a:cubicBezTo>
                  <a:pt x="318329" y="324560"/>
                  <a:pt x="342103" y="323526"/>
                  <a:pt x="330733" y="318703"/>
                </a:cubicBezTo>
                <a:close/>
                <a:moveTo>
                  <a:pt x="345204" y="311123"/>
                </a:moveTo>
                <a:cubicBezTo>
                  <a:pt x="330044" y="316291"/>
                  <a:pt x="355196" y="317669"/>
                  <a:pt x="345204" y="311123"/>
                </a:cubicBezTo>
                <a:close/>
                <a:moveTo>
                  <a:pt x="371045" y="272534"/>
                </a:moveTo>
                <a:lnTo>
                  <a:pt x="369322" y="279769"/>
                </a:lnTo>
                <a:cubicBezTo>
                  <a:pt x="362776" y="314224"/>
                  <a:pt x="384137" y="291828"/>
                  <a:pt x="371045" y="272534"/>
                </a:cubicBezTo>
                <a:close/>
                <a:moveTo>
                  <a:pt x="399297" y="215684"/>
                </a:moveTo>
                <a:cubicBezTo>
                  <a:pt x="395507" y="237046"/>
                  <a:pt x="424104" y="209827"/>
                  <a:pt x="399297" y="215684"/>
                </a:cubicBezTo>
                <a:close/>
                <a:moveTo>
                  <a:pt x="362431" y="208794"/>
                </a:moveTo>
                <a:lnTo>
                  <a:pt x="369667" y="214306"/>
                </a:lnTo>
                <a:cubicBezTo>
                  <a:pt x="405499" y="223264"/>
                  <a:pt x="383793" y="211205"/>
                  <a:pt x="362431" y="208794"/>
                </a:cubicBezTo>
                <a:close/>
                <a:moveTo>
                  <a:pt x="401365" y="167448"/>
                </a:moveTo>
                <a:cubicBezTo>
                  <a:pt x="394129" y="170894"/>
                  <a:pt x="390683" y="179163"/>
                  <a:pt x="383104" y="182264"/>
                </a:cubicBezTo>
                <a:cubicBezTo>
                  <a:pt x="329010" y="193634"/>
                  <a:pt x="410667" y="192600"/>
                  <a:pt x="401365" y="167448"/>
                </a:cubicBezTo>
                <a:close/>
                <a:moveTo>
                  <a:pt x="309716" y="143675"/>
                </a:moveTo>
                <a:cubicBezTo>
                  <a:pt x="302136" y="144364"/>
                  <a:pt x="314884" y="155389"/>
                  <a:pt x="314540" y="155045"/>
                </a:cubicBezTo>
                <a:cubicBezTo>
                  <a:pt x="340036" y="179852"/>
                  <a:pt x="334523" y="144364"/>
                  <a:pt x="309716" y="143675"/>
                </a:cubicBezTo>
                <a:close/>
                <a:moveTo>
                  <a:pt x="317985" y="101296"/>
                </a:moveTo>
                <a:cubicBezTo>
                  <a:pt x="315573" y="107842"/>
                  <a:pt x="324531" y="110943"/>
                  <a:pt x="325909" y="115767"/>
                </a:cubicBezTo>
                <a:cubicBezTo>
                  <a:pt x="336246" y="152978"/>
                  <a:pt x="341414" y="103708"/>
                  <a:pt x="317985" y="101296"/>
                </a:cubicBezTo>
                <a:close/>
                <a:moveTo>
                  <a:pt x="340725" y="0"/>
                </a:moveTo>
                <a:cubicBezTo>
                  <a:pt x="365532" y="6202"/>
                  <a:pt x="340036" y="40312"/>
                  <a:pt x="357952" y="37900"/>
                </a:cubicBezTo>
                <a:cubicBezTo>
                  <a:pt x="401365" y="9648"/>
                  <a:pt x="362431" y="47203"/>
                  <a:pt x="356229" y="66842"/>
                </a:cubicBezTo>
                <a:cubicBezTo>
                  <a:pt x="347960" y="114044"/>
                  <a:pt x="370011" y="46858"/>
                  <a:pt x="382414" y="64430"/>
                </a:cubicBezTo>
                <a:cubicBezTo>
                  <a:pt x="400331" y="60640"/>
                  <a:pt x="428239" y="46514"/>
                  <a:pt x="399986" y="74077"/>
                </a:cubicBezTo>
                <a:cubicBezTo>
                  <a:pt x="439264" y="85102"/>
                  <a:pt x="392062" y="86825"/>
                  <a:pt x="378280" y="88548"/>
                </a:cubicBezTo>
                <a:cubicBezTo>
                  <a:pt x="404810" y="89582"/>
                  <a:pt x="414457" y="115767"/>
                  <a:pt x="380347" y="114044"/>
                </a:cubicBezTo>
                <a:cubicBezTo>
                  <a:pt x="348649" y="84758"/>
                  <a:pt x="344859" y="165725"/>
                  <a:pt x="372078" y="160557"/>
                </a:cubicBezTo>
                <a:cubicBezTo>
                  <a:pt x="383793" y="145914"/>
                  <a:pt x="394129" y="132477"/>
                  <a:pt x="406145" y="122529"/>
                </a:cubicBezTo>
                <a:lnTo>
                  <a:pt x="417182" y="118254"/>
                </a:lnTo>
                <a:lnTo>
                  <a:pt x="417182" y="252973"/>
                </a:lnTo>
                <a:lnTo>
                  <a:pt x="416438" y="253154"/>
                </a:lnTo>
                <a:cubicBezTo>
                  <a:pt x="406533" y="257030"/>
                  <a:pt x="397575" y="260131"/>
                  <a:pt x="391028" y="241181"/>
                </a:cubicBezTo>
                <a:cubicBezTo>
                  <a:pt x="392406" y="269777"/>
                  <a:pt x="369667" y="250139"/>
                  <a:pt x="366221" y="234634"/>
                </a:cubicBezTo>
                <a:cubicBezTo>
                  <a:pt x="343481" y="242559"/>
                  <a:pt x="396196" y="265299"/>
                  <a:pt x="406532" y="270811"/>
                </a:cubicBezTo>
                <a:lnTo>
                  <a:pt x="417182" y="278708"/>
                </a:lnTo>
                <a:lnTo>
                  <a:pt x="417182" y="324555"/>
                </a:lnTo>
                <a:lnTo>
                  <a:pt x="415146" y="324215"/>
                </a:lnTo>
                <a:lnTo>
                  <a:pt x="417182" y="326321"/>
                </a:lnTo>
                <a:lnTo>
                  <a:pt x="417182" y="395968"/>
                </a:lnTo>
                <a:lnTo>
                  <a:pt x="405154" y="393469"/>
                </a:lnTo>
                <a:lnTo>
                  <a:pt x="417182" y="403573"/>
                </a:lnTo>
                <a:lnTo>
                  <a:pt x="417182" y="1076079"/>
                </a:lnTo>
                <a:lnTo>
                  <a:pt x="408643" y="1072003"/>
                </a:lnTo>
                <a:cubicBezTo>
                  <a:pt x="402226" y="1069721"/>
                  <a:pt x="398092" y="1072046"/>
                  <a:pt x="402398" y="1090135"/>
                </a:cubicBezTo>
                <a:cubicBezTo>
                  <a:pt x="419625" y="1124933"/>
                  <a:pt x="391028" y="1121488"/>
                  <a:pt x="364154" y="1119765"/>
                </a:cubicBezTo>
                <a:cubicBezTo>
                  <a:pt x="307993" y="1134925"/>
                  <a:pt x="341414" y="1084622"/>
                  <a:pt x="343826" y="1056370"/>
                </a:cubicBezTo>
                <a:cubicBezTo>
                  <a:pt x="331078" y="1014680"/>
                  <a:pt x="311439" y="1083244"/>
                  <a:pt x="295934" y="1066017"/>
                </a:cubicBezTo>
                <a:cubicBezTo>
                  <a:pt x="273884" y="1086689"/>
                  <a:pt x="248043" y="1092891"/>
                  <a:pt x="215656" y="1103572"/>
                </a:cubicBezTo>
                <a:cubicBezTo>
                  <a:pt x="219101" y="1065672"/>
                  <a:pt x="178790" y="1120455"/>
                  <a:pt x="182579" y="1093235"/>
                </a:cubicBezTo>
                <a:cubicBezTo>
                  <a:pt x="180168" y="1089101"/>
                  <a:pt x="106780" y="1113564"/>
                  <a:pt x="128142" y="1075664"/>
                </a:cubicBezTo>
                <a:cubicBezTo>
                  <a:pt x="111259" y="1087378"/>
                  <a:pt x="73359" y="1085311"/>
                  <a:pt x="106436" y="1066706"/>
                </a:cubicBezTo>
                <a:cubicBezTo>
                  <a:pt x="58200" y="1075664"/>
                  <a:pt x="96788" y="1050168"/>
                  <a:pt x="121595" y="1051546"/>
                </a:cubicBezTo>
                <a:cubicBezTo>
                  <a:pt x="98856" y="1048101"/>
                  <a:pt x="73359" y="1055336"/>
                  <a:pt x="53720" y="1047411"/>
                </a:cubicBezTo>
                <a:cubicBezTo>
                  <a:pt x="31325" y="1061882"/>
                  <a:pt x="45451" y="1037420"/>
                  <a:pt x="29602" y="1044655"/>
                </a:cubicBezTo>
                <a:cubicBezTo>
                  <a:pt x="29258" y="1032941"/>
                  <a:pt x="40972" y="1022260"/>
                  <a:pt x="14098" y="1033974"/>
                </a:cubicBezTo>
                <a:cubicBezTo>
                  <a:pt x="-32760" y="1040176"/>
                  <a:pt x="55788" y="1010545"/>
                  <a:pt x="13753" y="1012612"/>
                </a:cubicBezTo>
                <a:cubicBezTo>
                  <a:pt x="31325" y="1000554"/>
                  <a:pt x="56821" y="990906"/>
                  <a:pt x="89553" y="995385"/>
                </a:cubicBezTo>
                <a:cubicBezTo>
                  <a:pt x="105747" y="1011579"/>
                  <a:pt x="167764" y="972301"/>
                  <a:pt x="127108" y="986083"/>
                </a:cubicBezTo>
                <a:cubicBezTo>
                  <a:pt x="137444" y="956452"/>
                  <a:pt x="112637" y="986083"/>
                  <a:pt x="92309" y="994352"/>
                </a:cubicBezTo>
                <a:cubicBezTo>
                  <a:pt x="105057" y="974368"/>
                  <a:pt x="86796" y="974024"/>
                  <a:pt x="75082" y="984016"/>
                </a:cubicBezTo>
                <a:cubicBezTo>
                  <a:pt x="68536" y="978158"/>
                  <a:pt x="57855" y="964721"/>
                  <a:pt x="37527" y="971612"/>
                </a:cubicBezTo>
                <a:cubicBezTo>
                  <a:pt x="63712" y="950595"/>
                  <a:pt x="33737" y="955763"/>
                  <a:pt x="18577" y="959553"/>
                </a:cubicBezTo>
                <a:cubicBezTo>
                  <a:pt x="-26214" y="949561"/>
                  <a:pt x="62334" y="948183"/>
                  <a:pt x="25123" y="934057"/>
                </a:cubicBezTo>
                <a:cubicBezTo>
                  <a:pt x="36149" y="928200"/>
                  <a:pt x="132276" y="935435"/>
                  <a:pt x="106436" y="923031"/>
                </a:cubicBezTo>
                <a:cubicBezTo>
                  <a:pt x="100234" y="912006"/>
                  <a:pt x="81284" y="925788"/>
                  <a:pt x="70258" y="908905"/>
                </a:cubicBezTo>
                <a:cubicBezTo>
                  <a:pt x="33048" y="918552"/>
                  <a:pt x="90587" y="885821"/>
                  <a:pt x="59922" y="894090"/>
                </a:cubicBezTo>
                <a:cubicBezTo>
                  <a:pt x="20989" y="892367"/>
                  <a:pt x="50620" y="880308"/>
                  <a:pt x="70947" y="881686"/>
                </a:cubicBezTo>
                <a:cubicBezTo>
                  <a:pt x="113671" y="861013"/>
                  <a:pt x="39250" y="868938"/>
                  <a:pt x="27880" y="848610"/>
                </a:cubicBezTo>
                <a:cubicBezTo>
                  <a:pt x="42695" y="828971"/>
                  <a:pt x="38216" y="825870"/>
                  <a:pt x="13753" y="825870"/>
                </a:cubicBezTo>
                <a:cubicBezTo>
                  <a:pt x="-26214" y="805887"/>
                  <a:pt x="71981" y="827937"/>
                  <a:pt x="35804" y="811399"/>
                </a:cubicBezTo>
                <a:cubicBezTo>
                  <a:pt x="49241" y="804164"/>
                  <a:pt x="74738" y="804853"/>
                  <a:pt x="95065" y="803475"/>
                </a:cubicBezTo>
                <a:cubicBezTo>
                  <a:pt x="114705" y="817601"/>
                  <a:pt x="205664" y="790382"/>
                  <a:pt x="171210" y="783836"/>
                </a:cubicBezTo>
                <a:cubicBezTo>
                  <a:pt x="138823" y="791416"/>
                  <a:pt x="181546" y="760063"/>
                  <a:pt x="149503" y="775567"/>
                </a:cubicBezTo>
                <a:cubicBezTo>
                  <a:pt x="135377" y="758340"/>
                  <a:pt x="98856" y="774533"/>
                  <a:pt x="92309" y="754205"/>
                </a:cubicBezTo>
                <a:cubicBezTo>
                  <a:pt x="49931" y="745592"/>
                  <a:pt x="117805" y="742835"/>
                  <a:pt x="83007" y="738701"/>
                </a:cubicBezTo>
                <a:cubicBezTo>
                  <a:pt x="39939" y="727675"/>
                  <a:pt x="73015" y="721474"/>
                  <a:pt x="97133" y="729743"/>
                </a:cubicBezTo>
                <a:cubicBezTo>
                  <a:pt x="134343" y="728709"/>
                  <a:pt x="174310" y="732843"/>
                  <a:pt x="215311" y="722507"/>
                </a:cubicBezTo>
                <a:cubicBezTo>
                  <a:pt x="253900" y="714238"/>
                  <a:pt x="220135" y="700456"/>
                  <a:pt x="197739" y="703902"/>
                </a:cubicBezTo>
                <a:cubicBezTo>
                  <a:pt x="193605" y="682885"/>
                  <a:pt x="167075" y="714583"/>
                  <a:pt x="168453" y="690809"/>
                </a:cubicBezTo>
                <a:cubicBezTo>
                  <a:pt x="151226" y="695288"/>
                  <a:pt x="140890" y="685986"/>
                  <a:pt x="118839" y="689776"/>
                </a:cubicBezTo>
                <a:cubicBezTo>
                  <a:pt x="128142" y="670137"/>
                  <a:pt x="60956" y="688398"/>
                  <a:pt x="75082" y="671170"/>
                </a:cubicBezTo>
                <a:cubicBezTo>
                  <a:pt x="107469" y="656010"/>
                  <a:pt x="49241" y="658767"/>
                  <a:pt x="76116" y="646708"/>
                </a:cubicBezTo>
                <a:cubicBezTo>
                  <a:pt x="121940" y="636716"/>
                  <a:pt x="170865" y="646708"/>
                  <a:pt x="216000" y="633960"/>
                </a:cubicBezTo>
                <a:cubicBezTo>
                  <a:pt x="161218" y="613287"/>
                  <a:pt x="247009" y="616043"/>
                  <a:pt x="263203" y="598816"/>
                </a:cubicBezTo>
                <a:cubicBezTo>
                  <a:pt x="248043" y="580900"/>
                  <a:pt x="237706" y="607430"/>
                  <a:pt x="224269" y="600194"/>
                </a:cubicBezTo>
                <a:cubicBezTo>
                  <a:pt x="208076" y="595715"/>
                  <a:pt x="215311" y="601228"/>
                  <a:pt x="196706" y="608119"/>
                </a:cubicBezTo>
                <a:cubicBezTo>
                  <a:pt x="160873" y="602606"/>
                  <a:pt x="129520" y="599505"/>
                  <a:pt x="100923" y="571942"/>
                </a:cubicBezTo>
                <a:cubicBezTo>
                  <a:pt x="120562" y="553681"/>
                  <a:pt x="186370" y="551269"/>
                  <a:pt x="220824" y="535420"/>
                </a:cubicBezTo>
                <a:cubicBezTo>
                  <a:pt x="207042" y="514403"/>
                  <a:pt x="239774" y="517159"/>
                  <a:pt x="228059" y="508546"/>
                </a:cubicBezTo>
                <a:cubicBezTo>
                  <a:pt x="193260" y="536799"/>
                  <a:pt x="163285" y="511302"/>
                  <a:pt x="129865" y="491319"/>
                </a:cubicBezTo>
                <a:cubicBezTo>
                  <a:pt x="121940" y="469612"/>
                  <a:pt x="243908" y="495453"/>
                  <a:pt x="189470" y="471335"/>
                </a:cubicBezTo>
                <a:cubicBezTo>
                  <a:pt x="184647" y="469268"/>
                  <a:pt x="129865" y="445150"/>
                  <a:pt x="145369" y="433091"/>
                </a:cubicBezTo>
                <a:cubicBezTo>
                  <a:pt x="182924" y="417931"/>
                  <a:pt x="227715" y="443772"/>
                  <a:pt x="261480" y="415519"/>
                </a:cubicBezTo>
                <a:cubicBezTo>
                  <a:pt x="248387" y="427578"/>
                  <a:pt x="221513" y="382788"/>
                  <a:pt x="195328" y="383477"/>
                </a:cubicBezTo>
                <a:cubicBezTo>
                  <a:pt x="181890" y="380031"/>
                  <a:pt x="122974" y="354880"/>
                  <a:pt x="145714" y="349367"/>
                </a:cubicBezTo>
                <a:cubicBezTo>
                  <a:pt x="170865" y="361771"/>
                  <a:pt x="160873" y="334207"/>
                  <a:pt x="179134" y="344199"/>
                </a:cubicBezTo>
                <a:cubicBezTo>
                  <a:pt x="215311" y="367283"/>
                  <a:pt x="181201" y="327316"/>
                  <a:pt x="203252" y="327661"/>
                </a:cubicBezTo>
                <a:cubicBezTo>
                  <a:pt x="253900" y="335585"/>
                  <a:pt x="213933" y="310434"/>
                  <a:pt x="189470" y="303543"/>
                </a:cubicBezTo>
                <a:cubicBezTo>
                  <a:pt x="191538" y="300097"/>
                  <a:pt x="166730" y="282870"/>
                  <a:pt x="188437" y="282526"/>
                </a:cubicBezTo>
                <a:cubicBezTo>
                  <a:pt x="203941" y="264954"/>
                  <a:pt x="263203" y="294585"/>
                  <a:pt x="241497" y="271845"/>
                </a:cubicBezTo>
                <a:cubicBezTo>
                  <a:pt x="273884" y="281492"/>
                  <a:pt x="317296" y="281148"/>
                  <a:pt x="340036" y="246693"/>
                </a:cubicBezTo>
                <a:cubicBezTo>
                  <a:pt x="336590" y="236012"/>
                  <a:pt x="273194" y="281492"/>
                  <a:pt x="255967" y="260819"/>
                </a:cubicBezTo>
                <a:cubicBezTo>
                  <a:pt x="299380" y="222231"/>
                  <a:pt x="231849" y="279425"/>
                  <a:pt x="224958" y="246349"/>
                </a:cubicBezTo>
                <a:cubicBezTo>
                  <a:pt x="265615" y="219819"/>
                  <a:pt x="173621" y="264265"/>
                  <a:pt x="213588" y="232222"/>
                </a:cubicBezTo>
                <a:cubicBezTo>
                  <a:pt x="201185" y="234634"/>
                  <a:pt x="140890" y="218785"/>
                  <a:pt x="189470" y="214995"/>
                </a:cubicBezTo>
                <a:cubicBezTo>
                  <a:pt x="205664" y="187432"/>
                  <a:pt x="239774" y="222231"/>
                  <a:pt x="262169" y="221197"/>
                </a:cubicBezTo>
                <a:cubicBezTo>
                  <a:pt x="243564" y="190877"/>
                  <a:pt x="351061" y="255307"/>
                  <a:pt x="340036" y="206382"/>
                </a:cubicBezTo>
                <a:cubicBezTo>
                  <a:pt x="318329" y="220508"/>
                  <a:pt x="319363" y="202936"/>
                  <a:pt x="296968" y="205003"/>
                </a:cubicBezTo>
                <a:cubicBezTo>
                  <a:pt x="308682" y="184676"/>
                  <a:pt x="272850" y="198457"/>
                  <a:pt x="255967" y="192600"/>
                </a:cubicBezTo>
                <a:cubicBezTo>
                  <a:pt x="220135" y="180196"/>
                  <a:pt x="299035" y="177096"/>
                  <a:pt x="251833" y="160557"/>
                </a:cubicBezTo>
                <a:cubicBezTo>
                  <a:pt x="222546" y="146087"/>
                  <a:pt x="278707" y="149876"/>
                  <a:pt x="244942" y="135406"/>
                </a:cubicBezTo>
                <a:cubicBezTo>
                  <a:pt x="245631" y="123347"/>
                  <a:pt x="325220" y="163658"/>
                  <a:pt x="290422" y="116111"/>
                </a:cubicBezTo>
                <a:cubicBezTo>
                  <a:pt x="312128" y="126448"/>
                  <a:pt x="321431" y="106464"/>
                  <a:pt x="293178" y="106464"/>
                </a:cubicBezTo>
                <a:cubicBezTo>
                  <a:pt x="307993" y="100607"/>
                  <a:pt x="262513" y="53404"/>
                  <a:pt x="299035" y="67531"/>
                </a:cubicBezTo>
                <a:cubicBezTo>
                  <a:pt x="309716" y="60640"/>
                  <a:pt x="322464" y="59606"/>
                  <a:pt x="326254" y="83724"/>
                </a:cubicBezTo>
                <a:cubicBezTo>
                  <a:pt x="356574" y="111288"/>
                  <a:pt x="312472" y="35488"/>
                  <a:pt x="316951" y="35488"/>
                </a:cubicBezTo>
                <a:cubicBezTo>
                  <a:pt x="349338" y="69942"/>
                  <a:pt x="336935" y="19984"/>
                  <a:pt x="340725" y="0"/>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4" name="Graphic 47"/>
          <p:cNvSpPr/>
          <p:nvPr userDrawn="1"/>
        </p:nvSpPr>
        <p:spPr>
          <a:xfrm>
            <a:off x="804872" y="4324533"/>
            <a:ext cx="251855" cy="377783"/>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5" name="Graphic 47"/>
          <p:cNvSpPr/>
          <p:nvPr userDrawn="1"/>
        </p:nvSpPr>
        <p:spPr>
          <a:xfrm>
            <a:off x="-1" y="3895698"/>
            <a:ext cx="506364" cy="75954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6" name="Graphic 47"/>
          <p:cNvSpPr/>
          <p:nvPr userDrawn="1"/>
        </p:nvSpPr>
        <p:spPr>
          <a:xfrm>
            <a:off x="1042917" y="4250894"/>
            <a:ext cx="350026" cy="525039"/>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7" name="Graphic 47"/>
          <p:cNvSpPr/>
          <p:nvPr userDrawn="1"/>
        </p:nvSpPr>
        <p:spPr>
          <a:xfrm>
            <a:off x="2399824" y="4245069"/>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8" name="Graphic 47"/>
          <p:cNvSpPr/>
          <p:nvPr userDrawn="1"/>
        </p:nvSpPr>
        <p:spPr>
          <a:xfrm>
            <a:off x="5533537" y="3911792"/>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9" name="Graphic 47"/>
          <p:cNvSpPr/>
          <p:nvPr userDrawn="1"/>
        </p:nvSpPr>
        <p:spPr>
          <a:xfrm>
            <a:off x="5221785" y="4134627"/>
            <a:ext cx="155020" cy="23253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Tree>
    <p:extLst>
      <p:ext uri="{BB962C8B-B14F-4D97-AF65-F5344CB8AC3E}">
        <p14:creationId xmlns:p14="http://schemas.microsoft.com/office/powerpoint/2010/main" val="101316349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Picture Placeholder 6"/>
          <p:cNvSpPr>
            <a:spLocks noGrp="1"/>
          </p:cNvSpPr>
          <p:nvPr>
            <p:ph type="pic" idx="10" hasCustomPrompt="1"/>
          </p:nvPr>
        </p:nvSpPr>
        <p:spPr>
          <a:xfrm>
            <a:off x="2" y="15"/>
            <a:ext cx="9143997" cy="5143499"/>
          </a:xfrm>
          <a:custGeom>
            <a:avLst/>
            <a:gdLst>
              <a:gd name="connsiteX0" fmla="*/ 12191996 w 12191996"/>
              <a:gd name="connsiteY0" fmla="*/ 0 h 6857999"/>
              <a:gd name="connsiteX1" fmla="*/ 12191996 w 12191996"/>
              <a:gd name="connsiteY1" fmla="*/ 3562458 h 6857999"/>
              <a:gd name="connsiteX2" fmla="*/ 5 w 12191996"/>
              <a:gd name="connsiteY2" fmla="*/ 6857999 h 6857999"/>
              <a:gd name="connsiteX3" fmla="*/ 0 w 12191996"/>
              <a:gd name="connsiteY3" fmla="*/ 6857999 h 6857999"/>
              <a:gd name="connsiteX4" fmla="*/ 0 w 12191996"/>
              <a:gd name="connsiteY4" fmla="*/ 3295543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857999">
                <a:moveTo>
                  <a:pt x="12191996" y="0"/>
                </a:moveTo>
                <a:lnTo>
                  <a:pt x="12191996" y="3562458"/>
                </a:lnTo>
                <a:lnTo>
                  <a:pt x="5" y="6857999"/>
                </a:lnTo>
                <a:lnTo>
                  <a:pt x="0" y="6857999"/>
                </a:lnTo>
                <a:lnTo>
                  <a:pt x="0" y="3295543"/>
                </a:lnTo>
                <a:close/>
              </a:path>
            </a:pathLst>
          </a:custGeom>
          <a:solidFill>
            <a:schemeClr val="bg1">
              <a:lumMod val="95000"/>
            </a:schemeClr>
          </a:solidFill>
        </p:spPr>
        <p:txBody>
          <a:bodyPr wrap="square" lIns="68561" tIns="34289" rIns="68561" bIns="34289" anchor="ctr">
            <a:noAutofit/>
          </a:bodyP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84043446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5" name="Picture Placeholder 4"/>
          <p:cNvSpPr>
            <a:spLocks noGrp="1"/>
          </p:cNvSpPr>
          <p:nvPr>
            <p:ph type="pic" idx="10" hasCustomPrompt="1"/>
          </p:nvPr>
        </p:nvSpPr>
        <p:spPr>
          <a:xfrm>
            <a:off x="2" y="2"/>
            <a:ext cx="9143997" cy="4575570"/>
          </a:xfrm>
          <a:custGeom>
            <a:avLst/>
            <a:gdLst>
              <a:gd name="connsiteX0" fmla="*/ 0 w 12191996"/>
              <a:gd name="connsiteY0" fmla="*/ 0 h 6100760"/>
              <a:gd name="connsiteX1" fmla="*/ 12191996 w 12191996"/>
              <a:gd name="connsiteY1" fmla="*/ 0 h 6100760"/>
              <a:gd name="connsiteX2" fmla="*/ 12191996 w 12191996"/>
              <a:gd name="connsiteY2" fmla="*/ 9523 h 6100760"/>
              <a:gd name="connsiteX3" fmla="*/ 6100759 w 12191996"/>
              <a:gd name="connsiteY3" fmla="*/ 6100760 h 6100760"/>
              <a:gd name="connsiteX4" fmla="*/ 0 w 12191996"/>
              <a:gd name="connsiteY4" fmla="*/ 2 h 6100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100760">
                <a:moveTo>
                  <a:pt x="0" y="0"/>
                </a:moveTo>
                <a:lnTo>
                  <a:pt x="12191996" y="0"/>
                </a:lnTo>
                <a:lnTo>
                  <a:pt x="12191996" y="9523"/>
                </a:lnTo>
                <a:lnTo>
                  <a:pt x="6100759" y="6100760"/>
                </a:lnTo>
                <a:lnTo>
                  <a:pt x="0" y="2"/>
                </a:lnTo>
                <a:close/>
              </a:path>
            </a:pathLst>
          </a:custGeom>
          <a:solidFill>
            <a:schemeClr val="bg1">
              <a:lumMod val="95000"/>
            </a:schemeClr>
          </a:solidFill>
        </p:spPr>
        <p:txBody>
          <a:bodyPr wrap="square" lIns="68561" tIns="34289" rIns="68561" bIns="34289" anchor="ctr">
            <a:noAutofit/>
          </a:bodyP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90051071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5" name="Picture Placeholder 14"/>
          <p:cNvSpPr>
            <a:spLocks noGrp="1"/>
          </p:cNvSpPr>
          <p:nvPr>
            <p:ph type="pic" idx="11" hasCustomPrompt="1"/>
          </p:nvPr>
        </p:nvSpPr>
        <p:spPr>
          <a:xfrm>
            <a:off x="7014411" y="3013910"/>
            <a:ext cx="2129590" cy="2129590"/>
          </a:xfrm>
          <a:custGeom>
            <a:avLst/>
            <a:gdLst>
              <a:gd name="connsiteX0" fmla="*/ 2839453 w 2839453"/>
              <a:gd name="connsiteY0" fmla="*/ 0 h 2839453"/>
              <a:gd name="connsiteX1" fmla="*/ 2839453 w 2839453"/>
              <a:gd name="connsiteY1" fmla="*/ 2839453 h 2839453"/>
              <a:gd name="connsiteX2" fmla="*/ 0 w 2839453"/>
              <a:gd name="connsiteY2" fmla="*/ 2839453 h 2839453"/>
            </a:gdLst>
            <a:ahLst/>
            <a:cxnLst>
              <a:cxn ang="0">
                <a:pos x="connsiteX0" y="connsiteY0"/>
              </a:cxn>
              <a:cxn ang="0">
                <a:pos x="connsiteX1" y="connsiteY1"/>
              </a:cxn>
              <a:cxn ang="0">
                <a:pos x="connsiteX2" y="connsiteY2"/>
              </a:cxn>
            </a:cxnLst>
            <a:rect l="l" t="t" r="r" b="b"/>
            <a:pathLst>
              <a:path w="2839453" h="2839453">
                <a:moveTo>
                  <a:pt x="2839453" y="0"/>
                </a:moveTo>
                <a:lnTo>
                  <a:pt x="2839453" y="2839453"/>
                </a:lnTo>
                <a:lnTo>
                  <a:pt x="0" y="2839453"/>
                </a:lnTo>
                <a:close/>
              </a:path>
            </a:pathLst>
          </a:custGeom>
          <a:solidFill>
            <a:schemeClr val="bg1">
              <a:lumMod val="95000"/>
            </a:schemeClr>
          </a:solidFill>
        </p:spPr>
        <p:txBody>
          <a:bodyPr wrap="square" lIns="68561" tIns="34289" rIns="68561" bIns="34289" anchor="ctr">
            <a:noAutofit/>
          </a:bodyP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a:t>
            </a:r>
            <a:endParaRPr lang="ko-KR" altLang="en-US" dirty="0"/>
          </a:p>
        </p:txBody>
      </p:sp>
      <p:sp>
        <p:nvSpPr>
          <p:cNvPr id="14" name="Picture Placeholder 13"/>
          <p:cNvSpPr>
            <a:spLocks noGrp="1"/>
          </p:cNvSpPr>
          <p:nvPr>
            <p:ph type="pic" idx="12" hasCustomPrompt="1"/>
          </p:nvPr>
        </p:nvSpPr>
        <p:spPr>
          <a:xfrm>
            <a:off x="2251094" y="2954935"/>
            <a:ext cx="4377137" cy="2188568"/>
          </a:xfrm>
          <a:custGeom>
            <a:avLst/>
            <a:gdLst>
              <a:gd name="connsiteX0" fmla="*/ 2918092 w 5836182"/>
              <a:gd name="connsiteY0" fmla="*/ 0 h 2918091"/>
              <a:gd name="connsiteX1" fmla="*/ 5836182 w 5836182"/>
              <a:gd name="connsiteY1" fmla="*/ 2918091 h 2918091"/>
              <a:gd name="connsiteX2" fmla="*/ 0 w 5836182"/>
              <a:gd name="connsiteY2" fmla="*/ 2918091 h 2918091"/>
            </a:gdLst>
            <a:ahLst/>
            <a:cxnLst>
              <a:cxn ang="0">
                <a:pos x="connsiteX0" y="connsiteY0"/>
              </a:cxn>
              <a:cxn ang="0">
                <a:pos x="connsiteX1" y="connsiteY1"/>
              </a:cxn>
              <a:cxn ang="0">
                <a:pos x="connsiteX2" y="connsiteY2"/>
              </a:cxn>
            </a:cxnLst>
            <a:rect l="l" t="t" r="r" b="b"/>
            <a:pathLst>
              <a:path w="5836182" h="2918091">
                <a:moveTo>
                  <a:pt x="2918092" y="0"/>
                </a:moveTo>
                <a:lnTo>
                  <a:pt x="5836182" y="2918091"/>
                </a:lnTo>
                <a:lnTo>
                  <a:pt x="0" y="2918091"/>
                </a:lnTo>
                <a:close/>
              </a:path>
            </a:pathLst>
          </a:custGeom>
          <a:solidFill>
            <a:schemeClr val="bg1">
              <a:lumMod val="95000"/>
            </a:schemeClr>
          </a:solidFill>
        </p:spPr>
        <p:txBody>
          <a:bodyPr wrap="square" lIns="68561" tIns="34289" rIns="68561" bIns="34289" anchor="ctr">
            <a:noAutofit/>
          </a:bodyP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a:t>
            </a:r>
            <a:endParaRPr lang="ko-KR" altLang="en-US" dirty="0"/>
          </a:p>
        </p:txBody>
      </p:sp>
      <p:sp>
        <p:nvSpPr>
          <p:cNvPr id="12" name="Picture Placeholder 11"/>
          <p:cNvSpPr>
            <a:spLocks noGrp="1"/>
          </p:cNvSpPr>
          <p:nvPr>
            <p:ph type="pic" idx="13" hasCustomPrompt="1"/>
          </p:nvPr>
        </p:nvSpPr>
        <p:spPr>
          <a:xfrm>
            <a:off x="6924551" y="3"/>
            <a:ext cx="2219448" cy="2681722"/>
          </a:xfrm>
          <a:custGeom>
            <a:avLst/>
            <a:gdLst>
              <a:gd name="connsiteX0" fmla="*/ 616365 w 2959264"/>
              <a:gd name="connsiteY0" fmla="*/ 0 h 3575629"/>
              <a:gd name="connsiteX1" fmla="*/ 2959264 w 2959264"/>
              <a:gd name="connsiteY1" fmla="*/ 0 h 3575629"/>
              <a:gd name="connsiteX2" fmla="*/ 2959264 w 2959264"/>
              <a:gd name="connsiteY2" fmla="*/ 3575629 h 3575629"/>
              <a:gd name="connsiteX3" fmla="*/ 0 w 2959264"/>
              <a:gd name="connsiteY3" fmla="*/ 616365 h 3575629"/>
            </a:gdLst>
            <a:ahLst/>
            <a:cxnLst>
              <a:cxn ang="0">
                <a:pos x="connsiteX0" y="connsiteY0"/>
              </a:cxn>
              <a:cxn ang="0">
                <a:pos x="connsiteX1" y="connsiteY1"/>
              </a:cxn>
              <a:cxn ang="0">
                <a:pos x="connsiteX2" y="connsiteY2"/>
              </a:cxn>
              <a:cxn ang="0">
                <a:pos x="connsiteX3" y="connsiteY3"/>
              </a:cxn>
            </a:cxnLst>
            <a:rect l="l" t="t" r="r" b="b"/>
            <a:pathLst>
              <a:path w="2959264" h="3575629">
                <a:moveTo>
                  <a:pt x="616365" y="0"/>
                </a:moveTo>
                <a:lnTo>
                  <a:pt x="2959264" y="0"/>
                </a:lnTo>
                <a:lnTo>
                  <a:pt x="2959264" y="3575629"/>
                </a:lnTo>
                <a:lnTo>
                  <a:pt x="0" y="616365"/>
                </a:lnTo>
                <a:close/>
              </a:path>
            </a:pathLst>
          </a:custGeom>
          <a:solidFill>
            <a:schemeClr val="bg1">
              <a:lumMod val="95000"/>
            </a:schemeClr>
          </a:solidFill>
        </p:spPr>
        <p:txBody>
          <a:bodyPr wrap="square" lIns="68561" tIns="34289" rIns="68561" bIns="34289" anchor="ctr">
            <a:noAutofit/>
          </a:bodyP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a:t>
            </a:r>
            <a:endParaRPr lang="ko-KR" altLang="en-US" dirty="0"/>
          </a:p>
        </p:txBody>
      </p:sp>
      <p:sp>
        <p:nvSpPr>
          <p:cNvPr id="13" name="Picture Placeholder 12"/>
          <p:cNvSpPr>
            <a:spLocks noGrp="1"/>
          </p:cNvSpPr>
          <p:nvPr>
            <p:ph type="pic" idx="10" hasCustomPrompt="1"/>
          </p:nvPr>
        </p:nvSpPr>
        <p:spPr>
          <a:xfrm>
            <a:off x="4572013" y="585803"/>
            <a:ext cx="4493417" cy="4493417"/>
          </a:xfrm>
          <a:custGeom>
            <a:avLst/>
            <a:gdLst>
              <a:gd name="connsiteX0" fmla="*/ 2995611 w 5991222"/>
              <a:gd name="connsiteY0" fmla="*/ 0 h 5991222"/>
              <a:gd name="connsiteX1" fmla="*/ 5991222 w 5991222"/>
              <a:gd name="connsiteY1" fmla="*/ 2995611 h 5991222"/>
              <a:gd name="connsiteX2" fmla="*/ 2995611 w 5991222"/>
              <a:gd name="connsiteY2" fmla="*/ 5991222 h 5991222"/>
              <a:gd name="connsiteX3" fmla="*/ 0 w 5991222"/>
              <a:gd name="connsiteY3" fmla="*/ 2995611 h 5991222"/>
            </a:gdLst>
            <a:ahLst/>
            <a:cxnLst>
              <a:cxn ang="0">
                <a:pos x="connsiteX0" y="connsiteY0"/>
              </a:cxn>
              <a:cxn ang="0">
                <a:pos x="connsiteX1" y="connsiteY1"/>
              </a:cxn>
              <a:cxn ang="0">
                <a:pos x="connsiteX2" y="connsiteY2"/>
              </a:cxn>
              <a:cxn ang="0">
                <a:pos x="connsiteX3" y="connsiteY3"/>
              </a:cxn>
            </a:cxnLst>
            <a:rect l="l" t="t" r="r" b="b"/>
            <a:pathLst>
              <a:path w="5991222" h="5991222">
                <a:moveTo>
                  <a:pt x="2995611" y="0"/>
                </a:moveTo>
                <a:lnTo>
                  <a:pt x="5991222" y="2995611"/>
                </a:lnTo>
                <a:lnTo>
                  <a:pt x="2995611" y="5991222"/>
                </a:lnTo>
                <a:lnTo>
                  <a:pt x="0" y="2995611"/>
                </a:lnTo>
                <a:close/>
              </a:path>
            </a:pathLst>
          </a:custGeom>
          <a:solidFill>
            <a:schemeClr val="bg1">
              <a:lumMod val="95000"/>
            </a:schemeClr>
          </a:solidFill>
        </p:spPr>
        <p:txBody>
          <a:bodyPr wrap="square" lIns="68561" tIns="34289" rIns="68561" bIns="34289" anchor="ctr">
            <a:noAutofit/>
          </a:bodyP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56641891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92622"/>
            <a:ext cx="8679898" cy="543185"/>
          </a:xfrm>
          <a:prstGeom prst="rect">
            <a:avLst/>
          </a:prstGeom>
        </p:spPr>
        <p:txBody>
          <a:bodyPr lIns="68561" tIns="34289" rIns="68561"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Icon Sets Layout</a:t>
            </a:r>
          </a:p>
        </p:txBody>
      </p:sp>
      <p:sp>
        <p:nvSpPr>
          <p:cNvPr id="3" name="Rounded Rectangle 2"/>
          <p:cNvSpPr/>
          <p:nvPr userDrawn="1"/>
        </p:nvSpPr>
        <p:spPr>
          <a:xfrm>
            <a:off x="265521" y="848707"/>
            <a:ext cx="2670575" cy="405192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61" tIns="34289" rIns="68561" bIns="34289" rtlCol="0" anchor="ctr"/>
          <a:lstStyle/>
          <a:p>
            <a:pPr algn="ctr" defTabSz="685103"/>
            <a:endParaRPr lang="ko-KR" altLang="en-US" sz="1000">
              <a:solidFill>
                <a:prstClr val="white"/>
              </a:solidFill>
            </a:endParaRPr>
          </a:p>
        </p:txBody>
      </p:sp>
      <p:sp>
        <p:nvSpPr>
          <p:cNvPr id="4" name="Rounded Rectangle 3"/>
          <p:cNvSpPr/>
          <p:nvPr userDrawn="1"/>
        </p:nvSpPr>
        <p:spPr>
          <a:xfrm>
            <a:off x="398951" y="1010625"/>
            <a:ext cx="115401" cy="37614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1" tIns="34289" rIns="68561" bIns="34289" rtlCol="0" anchor="ctr"/>
          <a:lstStyle/>
          <a:p>
            <a:pPr algn="ctr" defTabSz="685103"/>
            <a:endParaRPr lang="ko-KR" altLang="en-US" sz="1000">
              <a:solidFill>
                <a:prstClr val="white"/>
              </a:solidFill>
            </a:endParaRPr>
          </a:p>
        </p:txBody>
      </p:sp>
      <p:sp>
        <p:nvSpPr>
          <p:cNvPr id="5" name="Half Frame 4"/>
          <p:cNvSpPr/>
          <p:nvPr userDrawn="1"/>
        </p:nvSpPr>
        <p:spPr>
          <a:xfrm rot="5400000">
            <a:off x="2292896" y="957491"/>
            <a:ext cx="514387" cy="51386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1" tIns="34289" rIns="68561" bIns="34289" rtlCol="0" anchor="ctr"/>
          <a:lstStyle/>
          <a:p>
            <a:pPr algn="ctr" defTabSz="685103"/>
            <a:endParaRPr lang="ko-KR" altLang="en-US" sz="1000">
              <a:solidFill>
                <a:prstClr val="black">
                  <a:lumMod val="85000"/>
                  <a:lumOff val="15000"/>
                </a:prstClr>
              </a:solidFill>
            </a:endParaRPr>
          </a:p>
        </p:txBody>
      </p:sp>
      <p:sp>
        <p:nvSpPr>
          <p:cNvPr id="58" name="TextBox 57"/>
          <p:cNvSpPr txBox="1"/>
          <p:nvPr userDrawn="1"/>
        </p:nvSpPr>
        <p:spPr>
          <a:xfrm>
            <a:off x="533778" y="1216369"/>
            <a:ext cx="1674186" cy="415497"/>
          </a:xfrm>
          <a:prstGeom prst="rect">
            <a:avLst/>
          </a:prstGeom>
          <a:noFill/>
        </p:spPr>
        <p:txBody>
          <a:bodyPr wrap="square" lIns="68561" tIns="34289" rIns="68561" bIns="34289" rtlCol="0" anchor="ctr">
            <a:spAutoFit/>
          </a:bodyPr>
          <a:lstStyle/>
          <a:p>
            <a:pPr defTabSz="685103"/>
            <a:r>
              <a:rPr lang="en-US" altLang="ko-KR" sz="1100" b="1" dirty="0">
                <a:solidFill>
                  <a:prstClr val="white"/>
                </a:solidFill>
                <a:cs typeface="Arial" panose="020B0604020202020204" pitchFamily="34" charset="0"/>
              </a:rPr>
              <a:t>You can Resize without losing quality</a:t>
            </a:r>
            <a:endParaRPr lang="ko-KR" altLang="en-US" sz="1100" b="1" dirty="0">
              <a:solidFill>
                <a:prstClr val="white"/>
              </a:solidFill>
              <a:cs typeface="Arial" panose="020B0604020202020204" pitchFamily="34" charset="0"/>
            </a:endParaRPr>
          </a:p>
        </p:txBody>
      </p:sp>
      <p:sp>
        <p:nvSpPr>
          <p:cNvPr id="59" name="TextBox 58"/>
          <p:cNvSpPr txBox="1"/>
          <p:nvPr userDrawn="1"/>
        </p:nvSpPr>
        <p:spPr>
          <a:xfrm>
            <a:off x="533778" y="1578287"/>
            <a:ext cx="1674186" cy="588621"/>
          </a:xfrm>
          <a:prstGeom prst="rect">
            <a:avLst/>
          </a:prstGeom>
          <a:noFill/>
        </p:spPr>
        <p:txBody>
          <a:bodyPr wrap="square" lIns="68561" tIns="34289" rIns="68561" bIns="34289" rtlCol="0" anchor="ctr">
            <a:spAutoFit/>
          </a:bodyPr>
          <a:lstStyle/>
          <a:p>
            <a:pPr defTabSz="685103"/>
            <a:r>
              <a:rPr lang="en-US" altLang="ko-KR" sz="1100" b="1" dirty="0">
                <a:solidFill>
                  <a:prstClr val="white"/>
                </a:solidFill>
                <a:cs typeface="Arial" panose="020B0604020202020204" pitchFamily="34" charset="0"/>
              </a:rPr>
              <a:t>You can Change Fill Color &amp;</a:t>
            </a:r>
          </a:p>
          <a:p>
            <a:pPr defTabSz="685103"/>
            <a:r>
              <a:rPr lang="en-US" altLang="ko-KR" sz="1100" b="1" dirty="0">
                <a:solidFill>
                  <a:prstClr val="white"/>
                </a:solidFill>
                <a:cs typeface="Arial" panose="020B0604020202020204" pitchFamily="34" charset="0"/>
              </a:rPr>
              <a:t>Line Color</a:t>
            </a:r>
            <a:endParaRPr lang="ko-KR" altLang="en-US" sz="1100" b="1" dirty="0">
              <a:solidFill>
                <a:prstClr val="white"/>
              </a:solidFill>
              <a:cs typeface="Arial" panose="020B0604020202020204" pitchFamily="34" charset="0"/>
            </a:endParaRPr>
          </a:p>
        </p:txBody>
      </p:sp>
      <p:sp>
        <p:nvSpPr>
          <p:cNvPr id="60" name="TextBox 59"/>
          <p:cNvSpPr txBox="1"/>
          <p:nvPr userDrawn="1"/>
        </p:nvSpPr>
        <p:spPr>
          <a:xfrm>
            <a:off x="540922" y="4350562"/>
            <a:ext cx="1674000" cy="242372"/>
          </a:xfrm>
          <a:prstGeom prst="rect">
            <a:avLst/>
          </a:prstGeom>
          <a:noFill/>
        </p:spPr>
        <p:txBody>
          <a:bodyPr wrap="square" lIns="68561" tIns="34289" rIns="68561" bIns="34289" rtlCol="0" anchor="ctr">
            <a:spAutoFit/>
          </a:bodyPr>
          <a:lstStyle/>
          <a:p>
            <a:pPr defTabSz="685103"/>
            <a:r>
              <a:rPr lang="en-US" altLang="ko-KR" sz="1100" dirty="0">
                <a:solidFill>
                  <a:prstClr val="white"/>
                </a:solidFill>
                <a:cs typeface="Arial" panose="020B0604020202020204" pitchFamily="34" charset="0"/>
              </a:rPr>
              <a:t>www.allppt.com</a:t>
            </a:r>
            <a:endParaRPr lang="ko-KR" altLang="en-US" sz="1100" dirty="0">
              <a:solidFill>
                <a:prstClr val="white"/>
              </a:solidFill>
              <a:cs typeface="Arial" panose="020B0604020202020204" pitchFamily="34" charset="0"/>
            </a:endParaRPr>
          </a:p>
        </p:txBody>
      </p:sp>
      <p:sp>
        <p:nvSpPr>
          <p:cNvPr id="61" name="TextBox 60"/>
          <p:cNvSpPr txBox="1"/>
          <p:nvPr userDrawn="1"/>
        </p:nvSpPr>
        <p:spPr>
          <a:xfrm>
            <a:off x="540922" y="3337744"/>
            <a:ext cx="2037972" cy="1038746"/>
          </a:xfrm>
          <a:prstGeom prst="rect">
            <a:avLst/>
          </a:prstGeom>
          <a:noFill/>
        </p:spPr>
        <p:txBody>
          <a:bodyPr wrap="square" lIns="68561" tIns="34289" rIns="68561" bIns="34289" rtlCol="0" anchor="ctr">
            <a:spAutoFit/>
          </a:bodyPr>
          <a:lstStyle/>
          <a:p>
            <a:pPr defTabSz="685103"/>
            <a:r>
              <a:rPr lang="en-US" altLang="ko-KR" sz="2100" b="1" dirty="0">
                <a:solidFill>
                  <a:prstClr val="white"/>
                </a:solidFill>
                <a:cs typeface="Arial" panose="020B0604020202020204" pitchFamily="34" charset="0"/>
              </a:rPr>
              <a:t>FREE </a:t>
            </a:r>
          </a:p>
          <a:p>
            <a:pPr defTabSz="685103"/>
            <a:r>
              <a:rPr lang="en-US" altLang="ko-KR" sz="2100" b="1" dirty="0">
                <a:solidFill>
                  <a:prstClr val="white"/>
                </a:solidFill>
                <a:cs typeface="Arial" panose="020B0604020202020204" pitchFamily="34" charset="0"/>
              </a:rPr>
              <a:t>PPT TEMPLATES</a:t>
            </a:r>
          </a:p>
        </p:txBody>
      </p:sp>
    </p:spTree>
    <p:extLst>
      <p:ext uri="{BB962C8B-B14F-4D97-AF65-F5344CB8AC3E}">
        <p14:creationId xmlns:p14="http://schemas.microsoft.com/office/powerpoint/2010/main" val="425224386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24_Images &amp; Contents">
    <p:spTree>
      <p:nvGrpSpPr>
        <p:cNvPr id="1" name=""/>
        <p:cNvGrpSpPr/>
        <p:nvPr/>
      </p:nvGrpSpPr>
      <p:grpSpPr>
        <a:xfrm>
          <a:off x="0" y="0"/>
          <a:ext cx="0" cy="0"/>
          <a:chOff x="0" y="0"/>
          <a:chExt cx="0" cy="0"/>
        </a:xfrm>
      </p:grpSpPr>
      <p:sp>
        <p:nvSpPr>
          <p:cNvPr id="12" name="그림 개체 틀 11"/>
          <p:cNvSpPr>
            <a:spLocks noGrp="1"/>
          </p:cNvSpPr>
          <p:nvPr>
            <p:ph type="pic" sz="quarter" idx="10" hasCustomPrompt="1"/>
          </p:nvPr>
        </p:nvSpPr>
        <p:spPr>
          <a:xfrm>
            <a:off x="16" y="0"/>
            <a:ext cx="5922169" cy="5143500"/>
          </a:xfrm>
          <a:custGeom>
            <a:avLst/>
            <a:gdLst>
              <a:gd name="connsiteX0" fmla="*/ 6193612 w 7896225"/>
              <a:gd name="connsiteY0" fmla="*/ 0 h 6858000"/>
              <a:gd name="connsiteX1" fmla="*/ 7896225 w 7896225"/>
              <a:gd name="connsiteY1" fmla="*/ 0 h 6858000"/>
              <a:gd name="connsiteX2" fmla="*/ 4598214 w 7896225"/>
              <a:gd name="connsiteY2" fmla="*/ 6858000 h 6858000"/>
              <a:gd name="connsiteX3" fmla="*/ 2895600 w 7896225"/>
              <a:gd name="connsiteY3" fmla="*/ 6858000 h 6858000"/>
              <a:gd name="connsiteX4" fmla="*/ 4383861 w 7896225"/>
              <a:gd name="connsiteY4" fmla="*/ 0 h 6858000"/>
              <a:gd name="connsiteX5" fmla="*/ 6086474 w 7896225"/>
              <a:gd name="connsiteY5" fmla="*/ 0 h 6858000"/>
              <a:gd name="connsiteX6" fmla="*/ 2788462 w 7896225"/>
              <a:gd name="connsiteY6" fmla="*/ 6858000 h 6858000"/>
              <a:gd name="connsiteX7" fmla="*/ 1085849 w 7896225"/>
              <a:gd name="connsiteY7" fmla="*/ 6858000 h 6858000"/>
              <a:gd name="connsiteX8" fmla="*/ 2574110 w 7896225"/>
              <a:gd name="connsiteY8" fmla="*/ 0 h 6858000"/>
              <a:gd name="connsiteX9" fmla="*/ 4276723 w 7896225"/>
              <a:gd name="connsiteY9" fmla="*/ 0 h 6858000"/>
              <a:gd name="connsiteX10" fmla="*/ 978711 w 7896225"/>
              <a:gd name="connsiteY10" fmla="*/ 6858000 h 6858000"/>
              <a:gd name="connsiteX11" fmla="*/ 0 w 7896225"/>
              <a:gd name="connsiteY11" fmla="*/ 6858000 h 6858000"/>
              <a:gd name="connsiteX12" fmla="*/ 0 w 7896225"/>
              <a:gd name="connsiteY12" fmla="*/ 5352694 h 6858000"/>
              <a:gd name="connsiteX13" fmla="*/ 764359 w 7896225"/>
              <a:gd name="connsiteY13" fmla="*/ 0 h 6858000"/>
              <a:gd name="connsiteX14" fmla="*/ 2466972 w 7896225"/>
              <a:gd name="connsiteY14" fmla="*/ 0 h 6858000"/>
              <a:gd name="connsiteX15" fmla="*/ 0 w 7896225"/>
              <a:gd name="connsiteY15" fmla="*/ 5129907 h 6858000"/>
              <a:gd name="connsiteX16" fmla="*/ 0 w 7896225"/>
              <a:gd name="connsiteY16" fmla="*/ 15894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96225" h="6858000">
                <a:moveTo>
                  <a:pt x="6193612" y="0"/>
                </a:moveTo>
                <a:lnTo>
                  <a:pt x="7896225" y="0"/>
                </a:lnTo>
                <a:lnTo>
                  <a:pt x="4598214" y="6858000"/>
                </a:lnTo>
                <a:lnTo>
                  <a:pt x="2895600" y="6858000"/>
                </a:lnTo>
                <a:close/>
                <a:moveTo>
                  <a:pt x="4383861" y="0"/>
                </a:moveTo>
                <a:lnTo>
                  <a:pt x="6086474" y="0"/>
                </a:lnTo>
                <a:lnTo>
                  <a:pt x="2788462" y="6858000"/>
                </a:lnTo>
                <a:lnTo>
                  <a:pt x="1085849" y="6858000"/>
                </a:lnTo>
                <a:close/>
                <a:moveTo>
                  <a:pt x="2574110" y="0"/>
                </a:moveTo>
                <a:lnTo>
                  <a:pt x="4276723" y="0"/>
                </a:lnTo>
                <a:lnTo>
                  <a:pt x="978711" y="6858000"/>
                </a:lnTo>
                <a:lnTo>
                  <a:pt x="0" y="6858000"/>
                </a:lnTo>
                <a:lnTo>
                  <a:pt x="0" y="5352694"/>
                </a:lnTo>
                <a:close/>
                <a:moveTo>
                  <a:pt x="764359" y="0"/>
                </a:moveTo>
                <a:lnTo>
                  <a:pt x="2466972" y="0"/>
                </a:lnTo>
                <a:lnTo>
                  <a:pt x="0" y="5129907"/>
                </a:lnTo>
                <a:lnTo>
                  <a:pt x="0" y="1589435"/>
                </a:lnTo>
                <a:close/>
              </a:path>
            </a:pathLst>
          </a:custGeom>
          <a:solidFill>
            <a:schemeClr val="bg1">
              <a:lumMod val="95000"/>
            </a:schemeClr>
          </a:solidFill>
          <a:effectLst/>
        </p:spPr>
        <p:txBody>
          <a:bodyPr wrap="square" lIns="68561" tIns="34289" rIns="68561" bIns="34289" anchor="ctr">
            <a:noAutofit/>
          </a:bodyPr>
          <a:lstStyle>
            <a:lvl1pPr marL="0" marR="0" indent="0" algn="ctr" defTabSz="685579"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2123744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8"/>
            <a:ext cx="9144000" cy="543185"/>
          </a:xfrm>
          <a:prstGeom prst="rect">
            <a:avLst/>
          </a:prstGeom>
        </p:spPr>
        <p:txBody>
          <a:bodyPr lIns="68556" tIns="34289" rIns="68556"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6766" y="369589"/>
            <a:ext cx="1799641" cy="480938"/>
            <a:chOff x="837065" y="3215210"/>
            <a:chExt cx="5524500" cy="1476375"/>
          </a:xfrm>
          <a:solidFill>
            <a:schemeClr val="accent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0" name="Freeform: Shape 79"/>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a:solidFill>
                  <a:prstClr val="black"/>
                </a:solidFill>
              </a:endParaRPr>
            </a:p>
          </p:txBody>
        </p:sp>
      </p:grpSp>
      <p:grpSp>
        <p:nvGrpSpPr>
          <p:cNvPr id="81" name="Graphic 41"/>
          <p:cNvGrpSpPr/>
          <p:nvPr userDrawn="1"/>
        </p:nvGrpSpPr>
        <p:grpSpPr>
          <a:xfrm>
            <a:off x="7195518" y="370057"/>
            <a:ext cx="1799641" cy="480938"/>
            <a:chOff x="837065" y="3215210"/>
            <a:chExt cx="5524500" cy="1476375"/>
          </a:xfrm>
          <a:solidFill>
            <a:schemeClr val="accent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a:solidFill>
                  <a:prstClr val="black"/>
                </a:solidFill>
              </a:endParaRPr>
            </a:p>
          </p:txBody>
        </p:sp>
      </p:grpSp>
    </p:spTree>
    <p:extLst>
      <p:ext uri="{BB962C8B-B14F-4D97-AF65-F5344CB8AC3E}">
        <p14:creationId xmlns:p14="http://schemas.microsoft.com/office/powerpoint/2010/main" val="193584614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20_Images &amp; Contents">
    <p:spTree>
      <p:nvGrpSpPr>
        <p:cNvPr id="1" name=""/>
        <p:cNvGrpSpPr/>
        <p:nvPr/>
      </p:nvGrpSpPr>
      <p:grpSpPr>
        <a:xfrm>
          <a:off x="0" y="0"/>
          <a:ext cx="0" cy="0"/>
          <a:chOff x="0" y="0"/>
          <a:chExt cx="0" cy="0"/>
        </a:xfrm>
      </p:grpSpPr>
      <p:sp>
        <p:nvSpPr>
          <p:cNvPr id="8" name="그림 개체 틀 3"/>
          <p:cNvSpPr>
            <a:spLocks noGrp="1"/>
          </p:cNvSpPr>
          <p:nvPr>
            <p:ph type="pic" sz="quarter" idx="10" hasCustomPrompt="1"/>
          </p:nvPr>
        </p:nvSpPr>
        <p:spPr>
          <a:xfrm>
            <a:off x="1137909" y="320774"/>
            <a:ext cx="2700000" cy="2700000"/>
          </a:xfrm>
          <a:prstGeom prst="diamond">
            <a:avLst/>
          </a:prstGeom>
          <a:solidFill>
            <a:schemeClr val="bg1">
              <a:lumMod val="95000"/>
            </a:schemeClr>
          </a:solidFill>
          <a:ln w="76200">
            <a:solidFill>
              <a:schemeClr val="bg1"/>
            </a:solidFill>
          </a:ln>
          <a:effectLst/>
        </p:spPr>
        <p:txBody>
          <a:bodyPr wrap="square" lIns="68561" tIns="34289" rIns="68561" bIns="34289" anchor="ctr">
            <a:noAutofit/>
          </a:bodyPr>
          <a:lstStyle>
            <a:lvl1pPr marL="0" marR="0" indent="0" algn="ctr" defTabSz="685579"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9" name="그림 개체 틀 3"/>
          <p:cNvSpPr>
            <a:spLocks noGrp="1"/>
          </p:cNvSpPr>
          <p:nvPr>
            <p:ph type="pic" sz="quarter" idx="11" hasCustomPrompt="1"/>
          </p:nvPr>
        </p:nvSpPr>
        <p:spPr>
          <a:xfrm>
            <a:off x="1465208" y="2127776"/>
            <a:ext cx="2700000" cy="2700000"/>
          </a:xfrm>
          <a:prstGeom prst="diamond">
            <a:avLst/>
          </a:prstGeom>
          <a:solidFill>
            <a:schemeClr val="bg1">
              <a:lumMod val="95000"/>
            </a:schemeClr>
          </a:solidFill>
          <a:ln w="76200">
            <a:solidFill>
              <a:schemeClr val="bg1"/>
            </a:solidFill>
          </a:ln>
          <a:effectLst/>
        </p:spPr>
        <p:txBody>
          <a:bodyPr wrap="square" lIns="68561" tIns="34289" rIns="68561" bIns="34289" anchor="ctr">
            <a:noAutofit/>
          </a:bodyPr>
          <a:lstStyle>
            <a:lvl1pPr marL="0" marR="0" indent="0" algn="ctr" defTabSz="685579"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
        <p:nvSpPr>
          <p:cNvPr id="11" name="그림 개체 틀 3"/>
          <p:cNvSpPr>
            <a:spLocks noGrp="1"/>
          </p:cNvSpPr>
          <p:nvPr>
            <p:ph type="pic" sz="quarter" idx="12" hasCustomPrompt="1"/>
          </p:nvPr>
        </p:nvSpPr>
        <p:spPr>
          <a:xfrm>
            <a:off x="3305643" y="1688563"/>
            <a:ext cx="1485000" cy="1485000"/>
          </a:xfrm>
          <a:prstGeom prst="diamond">
            <a:avLst/>
          </a:prstGeom>
          <a:solidFill>
            <a:schemeClr val="bg1">
              <a:lumMod val="95000"/>
            </a:schemeClr>
          </a:solidFill>
          <a:effectLst/>
        </p:spPr>
        <p:txBody>
          <a:bodyPr wrap="square" lIns="68561" tIns="34289" rIns="68561" bIns="34289" anchor="ctr">
            <a:noAutofit/>
          </a:bodyPr>
          <a:lstStyle>
            <a:lvl1pPr marL="0" marR="0" indent="0" algn="ctr" defTabSz="685579"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12" name="그림 개체 틀 3"/>
          <p:cNvSpPr>
            <a:spLocks noGrp="1"/>
          </p:cNvSpPr>
          <p:nvPr>
            <p:ph type="pic" sz="quarter" idx="13" hasCustomPrompt="1"/>
          </p:nvPr>
        </p:nvSpPr>
        <p:spPr>
          <a:xfrm>
            <a:off x="477078" y="2007685"/>
            <a:ext cx="1485000" cy="1485000"/>
          </a:xfrm>
          <a:prstGeom prst="diamond">
            <a:avLst/>
          </a:prstGeom>
          <a:solidFill>
            <a:schemeClr val="bg1">
              <a:lumMod val="95000"/>
            </a:schemeClr>
          </a:solidFill>
          <a:effectLst/>
        </p:spPr>
        <p:txBody>
          <a:bodyPr wrap="square" lIns="68561" tIns="34289" rIns="68561" bIns="34289" anchor="ctr">
            <a:noAutofit/>
          </a:bodyPr>
          <a:lstStyle>
            <a:lvl1pPr marL="0" marR="0" indent="0" algn="ctr" defTabSz="685579"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Tree>
    <p:extLst>
      <p:ext uri="{BB962C8B-B14F-4D97-AF65-F5344CB8AC3E}">
        <p14:creationId xmlns:p14="http://schemas.microsoft.com/office/powerpoint/2010/main" val="102869847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5_Images &amp; Contents">
    <p:spTree>
      <p:nvGrpSpPr>
        <p:cNvPr id="1" name=""/>
        <p:cNvGrpSpPr/>
        <p:nvPr/>
      </p:nvGrpSpPr>
      <p:grpSpPr>
        <a:xfrm>
          <a:off x="0" y="0"/>
          <a:ext cx="0" cy="0"/>
          <a:chOff x="0" y="0"/>
          <a:chExt cx="0" cy="0"/>
        </a:xfrm>
      </p:grpSpPr>
      <p:sp>
        <p:nvSpPr>
          <p:cNvPr id="10" name="그림 개체 틀 9"/>
          <p:cNvSpPr>
            <a:spLocks noGrp="1"/>
          </p:cNvSpPr>
          <p:nvPr>
            <p:ph type="pic" sz="quarter" idx="10" hasCustomPrompt="1"/>
          </p:nvPr>
        </p:nvSpPr>
        <p:spPr>
          <a:xfrm>
            <a:off x="282724" y="315323"/>
            <a:ext cx="5024504" cy="4383108"/>
          </a:xfrm>
          <a:custGeom>
            <a:avLst/>
            <a:gdLst>
              <a:gd name="connsiteX0" fmla="*/ 6255989 w 6364927"/>
              <a:gd name="connsiteY0" fmla="*/ 5288703 h 5552421"/>
              <a:gd name="connsiteX1" fmla="*/ 6256633 w 6364927"/>
              <a:gd name="connsiteY1" fmla="*/ 5289197 h 5552421"/>
              <a:gd name="connsiteX2" fmla="*/ 6273669 w 6364927"/>
              <a:gd name="connsiteY2" fmla="*/ 5302275 h 5552421"/>
              <a:gd name="connsiteX3" fmla="*/ 6338341 w 6364927"/>
              <a:gd name="connsiteY3" fmla="*/ 5305638 h 5552421"/>
              <a:gd name="connsiteX4" fmla="*/ 6353495 w 6364927"/>
              <a:gd name="connsiteY4" fmla="*/ 5296297 h 5552421"/>
              <a:gd name="connsiteX5" fmla="*/ 6364927 w 6364927"/>
              <a:gd name="connsiteY5" fmla="*/ 5316029 h 5552421"/>
              <a:gd name="connsiteX6" fmla="*/ 6361174 w 6364927"/>
              <a:gd name="connsiteY6" fmla="*/ 5318389 h 5552421"/>
              <a:gd name="connsiteX7" fmla="*/ 6311999 w 6364927"/>
              <a:gd name="connsiteY7" fmla="*/ 5363376 h 5552421"/>
              <a:gd name="connsiteX8" fmla="*/ 6278329 w 6364927"/>
              <a:gd name="connsiteY8" fmla="*/ 5408157 h 5552421"/>
              <a:gd name="connsiteX9" fmla="*/ 6275149 w 6364927"/>
              <a:gd name="connsiteY9" fmla="*/ 5406491 h 5552421"/>
              <a:gd name="connsiteX10" fmla="*/ 6228626 w 6364927"/>
              <a:gd name="connsiteY10" fmla="*/ 5438500 h 5552421"/>
              <a:gd name="connsiteX11" fmla="*/ 6193338 w 6364927"/>
              <a:gd name="connsiteY11" fmla="*/ 5476400 h 5552421"/>
              <a:gd name="connsiteX12" fmla="*/ 6184516 w 6364927"/>
              <a:gd name="connsiteY12" fmla="*/ 5427640 h 5552421"/>
              <a:gd name="connsiteX13" fmla="*/ 6241860 w 6364927"/>
              <a:gd name="connsiteY13" fmla="*/ 5319261 h 5552421"/>
              <a:gd name="connsiteX14" fmla="*/ 6256196 w 6364927"/>
              <a:gd name="connsiteY14" fmla="*/ 5289451 h 5552421"/>
              <a:gd name="connsiteX15" fmla="*/ 2968165 w 6364927"/>
              <a:gd name="connsiteY15" fmla="*/ 245883 h 5552421"/>
              <a:gd name="connsiteX16" fmla="*/ 2986957 w 6364927"/>
              <a:gd name="connsiteY16" fmla="*/ 259205 h 5552421"/>
              <a:gd name="connsiteX17" fmla="*/ 3033442 w 6364927"/>
              <a:gd name="connsiteY17" fmla="*/ 283914 h 5552421"/>
              <a:gd name="connsiteX18" fmla="*/ 2956404 w 6364927"/>
              <a:gd name="connsiteY18" fmla="*/ 411016 h 5552421"/>
              <a:gd name="connsiteX19" fmla="*/ 3117671 w 6364927"/>
              <a:gd name="connsiteY19" fmla="*/ 343228 h 5552421"/>
              <a:gd name="connsiteX20" fmla="*/ 3210547 w 6364927"/>
              <a:gd name="connsiteY20" fmla="*/ 330280 h 5552421"/>
              <a:gd name="connsiteX21" fmla="*/ 3243292 w 6364927"/>
              <a:gd name="connsiteY21" fmla="*/ 397967 h 5552421"/>
              <a:gd name="connsiteX22" fmla="*/ 3193322 w 6364927"/>
              <a:gd name="connsiteY22" fmla="*/ 452344 h 5552421"/>
              <a:gd name="connsiteX23" fmla="*/ 3176728 w 6364927"/>
              <a:gd name="connsiteY23" fmla="*/ 467036 h 5552421"/>
              <a:gd name="connsiteX24" fmla="*/ 3081773 w 6364927"/>
              <a:gd name="connsiteY24" fmla="*/ 562716 h 5552421"/>
              <a:gd name="connsiteX25" fmla="*/ 3134961 w 6364927"/>
              <a:gd name="connsiteY25" fmla="*/ 644059 h 5552421"/>
              <a:gd name="connsiteX26" fmla="*/ 3233513 w 6364927"/>
              <a:gd name="connsiteY26" fmla="*/ 673688 h 5552421"/>
              <a:gd name="connsiteX27" fmla="*/ 3288282 w 6364927"/>
              <a:gd name="connsiteY27" fmla="*/ 724562 h 5552421"/>
              <a:gd name="connsiteX28" fmla="*/ 3337558 w 6364927"/>
              <a:gd name="connsiteY28" fmla="*/ 864218 h 5552421"/>
              <a:gd name="connsiteX29" fmla="*/ 3337370 w 6364927"/>
              <a:gd name="connsiteY29" fmla="*/ 874518 h 5552421"/>
              <a:gd name="connsiteX30" fmla="*/ 3344120 w 6364927"/>
              <a:gd name="connsiteY30" fmla="*/ 962335 h 5552421"/>
              <a:gd name="connsiteX31" fmla="*/ 3319577 w 6364927"/>
              <a:gd name="connsiteY31" fmla="*/ 1017294 h 5552421"/>
              <a:gd name="connsiteX32" fmla="*/ 3288347 w 6364927"/>
              <a:gd name="connsiteY32" fmla="*/ 1147458 h 5552421"/>
              <a:gd name="connsiteX33" fmla="*/ 3305699 w 6364927"/>
              <a:gd name="connsiteY33" fmla="*/ 1209780 h 5552421"/>
              <a:gd name="connsiteX34" fmla="*/ 3348793 w 6364927"/>
              <a:gd name="connsiteY34" fmla="*/ 1240909 h 5552421"/>
              <a:gd name="connsiteX35" fmla="*/ 3443497 w 6364927"/>
              <a:gd name="connsiteY35" fmla="*/ 1242190 h 5552421"/>
              <a:gd name="connsiteX36" fmla="*/ 3517378 w 6364927"/>
              <a:gd name="connsiteY36" fmla="*/ 1240227 h 5552421"/>
              <a:gd name="connsiteX37" fmla="*/ 3646343 w 6364927"/>
              <a:gd name="connsiteY37" fmla="*/ 1257363 h 5552421"/>
              <a:gd name="connsiteX38" fmla="*/ 3673411 w 6364927"/>
              <a:gd name="connsiteY38" fmla="*/ 1282474 h 5552421"/>
              <a:gd name="connsiteX39" fmla="*/ 3675051 w 6364927"/>
              <a:gd name="connsiteY39" fmla="*/ 1307003 h 5552421"/>
              <a:gd name="connsiteX40" fmla="*/ 3740667 w 6364927"/>
              <a:gd name="connsiteY40" fmla="*/ 1269055 h 5552421"/>
              <a:gd name="connsiteX41" fmla="*/ 3665336 w 6364927"/>
              <a:gd name="connsiteY41" fmla="*/ 1344214 h 5552421"/>
              <a:gd name="connsiteX42" fmla="*/ 3620350 w 6364927"/>
              <a:gd name="connsiteY42" fmla="*/ 1385517 h 5552421"/>
              <a:gd name="connsiteX43" fmla="*/ 3642434 w 6364927"/>
              <a:gd name="connsiteY43" fmla="*/ 1423702 h 5552421"/>
              <a:gd name="connsiteX44" fmla="*/ 3770892 w 6364927"/>
              <a:gd name="connsiteY44" fmla="*/ 1472724 h 5552421"/>
              <a:gd name="connsiteX45" fmla="*/ 3684074 w 6364927"/>
              <a:gd name="connsiteY45" fmla="*/ 1517837 h 5552421"/>
              <a:gd name="connsiteX46" fmla="*/ 3736569 w 6364927"/>
              <a:gd name="connsiteY46" fmla="*/ 1543530 h 5552421"/>
              <a:gd name="connsiteX47" fmla="*/ 3651203 w 6364927"/>
              <a:gd name="connsiteY47" fmla="*/ 1623473 h 5552421"/>
              <a:gd name="connsiteX48" fmla="*/ 3629816 w 6364927"/>
              <a:gd name="connsiteY48" fmla="*/ 1651128 h 5552421"/>
              <a:gd name="connsiteX49" fmla="*/ 3661868 w 6364927"/>
              <a:gd name="connsiteY49" fmla="*/ 1663165 h 5552421"/>
              <a:gd name="connsiteX50" fmla="*/ 3751776 w 6364927"/>
              <a:gd name="connsiteY50" fmla="*/ 1667219 h 5552421"/>
              <a:gd name="connsiteX51" fmla="*/ 3687612 w 6364927"/>
              <a:gd name="connsiteY51" fmla="*/ 1739996 h 5552421"/>
              <a:gd name="connsiteX52" fmla="*/ 3762629 w 6364927"/>
              <a:gd name="connsiteY52" fmla="*/ 1696612 h 5552421"/>
              <a:gd name="connsiteX53" fmla="*/ 3840927 w 6364927"/>
              <a:gd name="connsiteY53" fmla="*/ 1702285 h 5552421"/>
              <a:gd name="connsiteX54" fmla="*/ 3842380 w 6364927"/>
              <a:gd name="connsiteY54" fmla="*/ 1737114 h 5552421"/>
              <a:gd name="connsiteX55" fmla="*/ 3909639 w 6364927"/>
              <a:gd name="connsiteY55" fmla="*/ 1831721 h 5552421"/>
              <a:gd name="connsiteX56" fmla="*/ 3790897 w 6364927"/>
              <a:gd name="connsiteY56" fmla="*/ 1951348 h 5552421"/>
              <a:gd name="connsiteX57" fmla="*/ 3906107 w 6364927"/>
              <a:gd name="connsiteY57" fmla="*/ 1879624 h 5552421"/>
              <a:gd name="connsiteX58" fmla="*/ 4018349 w 6364927"/>
              <a:gd name="connsiteY58" fmla="*/ 1824902 h 5552421"/>
              <a:gd name="connsiteX59" fmla="*/ 4064218 w 6364927"/>
              <a:gd name="connsiteY59" fmla="*/ 1839139 h 5552421"/>
              <a:gd name="connsiteX60" fmla="*/ 4033239 w 6364927"/>
              <a:gd name="connsiteY60" fmla="*/ 1872342 h 5552421"/>
              <a:gd name="connsiteX61" fmla="*/ 3911028 w 6364927"/>
              <a:gd name="connsiteY61" fmla="*/ 1953211 h 5552421"/>
              <a:gd name="connsiteX62" fmla="*/ 4052546 w 6364927"/>
              <a:gd name="connsiteY62" fmla="*/ 1927419 h 5552421"/>
              <a:gd name="connsiteX63" fmla="*/ 4093811 w 6364927"/>
              <a:gd name="connsiteY63" fmla="*/ 1944319 h 5552421"/>
              <a:gd name="connsiteX64" fmla="*/ 4069456 w 6364927"/>
              <a:gd name="connsiteY64" fmla="*/ 1988976 h 5552421"/>
              <a:gd name="connsiteX65" fmla="*/ 4032420 w 6364927"/>
              <a:gd name="connsiteY65" fmla="*/ 1990014 h 5552421"/>
              <a:gd name="connsiteX66" fmla="*/ 4004597 w 6364927"/>
              <a:gd name="connsiteY66" fmla="*/ 1995914 h 5552421"/>
              <a:gd name="connsiteX67" fmla="*/ 3875381 w 6364927"/>
              <a:gd name="connsiteY67" fmla="*/ 2075738 h 5552421"/>
              <a:gd name="connsiteX68" fmla="*/ 3879798 w 6364927"/>
              <a:gd name="connsiteY68" fmla="*/ 2083375 h 5552421"/>
              <a:gd name="connsiteX69" fmla="*/ 3904845 w 6364927"/>
              <a:gd name="connsiteY69" fmla="*/ 2094368 h 5552421"/>
              <a:gd name="connsiteX70" fmla="*/ 4068638 w 6364927"/>
              <a:gd name="connsiteY70" fmla="*/ 2106649 h 5552421"/>
              <a:gd name="connsiteX71" fmla="*/ 4112675 w 6364927"/>
              <a:gd name="connsiteY71" fmla="*/ 2096467 h 5552421"/>
              <a:gd name="connsiteX72" fmla="*/ 4070278 w 6364927"/>
              <a:gd name="connsiteY72" fmla="*/ 2131178 h 5552421"/>
              <a:gd name="connsiteX73" fmla="*/ 4041887 w 6364927"/>
              <a:gd name="connsiteY73" fmla="*/ 2157789 h 5552421"/>
              <a:gd name="connsiteX74" fmla="*/ 4079365 w 6364927"/>
              <a:gd name="connsiteY74" fmla="*/ 2157515 h 5552421"/>
              <a:gd name="connsiteX75" fmla="*/ 4186622 w 6364927"/>
              <a:gd name="connsiteY75" fmla="*/ 2115868 h 5552421"/>
              <a:gd name="connsiteX76" fmla="*/ 4265300 w 6364927"/>
              <a:gd name="connsiteY76" fmla="*/ 2111130 h 5552421"/>
              <a:gd name="connsiteX77" fmla="*/ 4224164 w 6364927"/>
              <a:gd name="connsiteY77" fmla="*/ 2180781 h 5552421"/>
              <a:gd name="connsiteX78" fmla="*/ 4219367 w 6364927"/>
              <a:gd name="connsiteY78" fmla="*/ 2183555 h 5552421"/>
              <a:gd name="connsiteX79" fmla="*/ 4269654 w 6364927"/>
              <a:gd name="connsiteY79" fmla="*/ 2205428 h 5552421"/>
              <a:gd name="connsiteX80" fmla="*/ 4323981 w 6364927"/>
              <a:gd name="connsiteY80" fmla="*/ 2255539 h 5552421"/>
              <a:gd name="connsiteX81" fmla="*/ 4348837 w 6364927"/>
              <a:gd name="connsiteY81" fmla="*/ 2266642 h 5552421"/>
              <a:gd name="connsiteX82" fmla="*/ 4322466 w 6364927"/>
              <a:gd name="connsiteY82" fmla="*/ 2307371 h 5552421"/>
              <a:gd name="connsiteX83" fmla="*/ 4198046 w 6364927"/>
              <a:gd name="connsiteY83" fmla="*/ 2384422 h 5552421"/>
              <a:gd name="connsiteX84" fmla="*/ 4296787 w 6364927"/>
              <a:gd name="connsiteY84" fmla="*/ 2403751 h 5552421"/>
              <a:gd name="connsiteX85" fmla="*/ 4348397 w 6364927"/>
              <a:gd name="connsiteY85" fmla="*/ 2373903 h 5552421"/>
              <a:gd name="connsiteX86" fmla="*/ 4335276 w 6364927"/>
              <a:gd name="connsiteY86" fmla="*/ 2437543 h 5552421"/>
              <a:gd name="connsiteX87" fmla="*/ 4338365 w 6364927"/>
              <a:gd name="connsiteY87" fmla="*/ 2486712 h 5552421"/>
              <a:gd name="connsiteX88" fmla="*/ 4316285 w 6364927"/>
              <a:gd name="connsiteY88" fmla="*/ 2556552 h 5552421"/>
              <a:gd name="connsiteX89" fmla="*/ 4240888 w 6364927"/>
              <a:gd name="connsiteY89" fmla="*/ 2610348 h 5552421"/>
              <a:gd name="connsiteX90" fmla="*/ 4427203 w 6364927"/>
              <a:gd name="connsiteY90" fmla="*/ 2553552 h 5552421"/>
              <a:gd name="connsiteX91" fmla="*/ 4235652 w 6364927"/>
              <a:gd name="connsiteY91" fmla="*/ 2720383 h 5552421"/>
              <a:gd name="connsiteX92" fmla="*/ 4279690 w 6364927"/>
              <a:gd name="connsiteY92" fmla="*/ 2710202 h 5552421"/>
              <a:gd name="connsiteX93" fmla="*/ 4367076 w 6364927"/>
              <a:gd name="connsiteY93" fmla="*/ 2644377 h 5552421"/>
              <a:gd name="connsiteX94" fmla="*/ 4442978 w 6364927"/>
              <a:gd name="connsiteY94" fmla="*/ 2656531 h 5552421"/>
              <a:gd name="connsiteX95" fmla="*/ 4486072 w 6364927"/>
              <a:gd name="connsiteY95" fmla="*/ 2687661 h 5552421"/>
              <a:gd name="connsiteX96" fmla="*/ 4601407 w 6364927"/>
              <a:gd name="connsiteY96" fmla="*/ 2692297 h 5552421"/>
              <a:gd name="connsiteX97" fmla="*/ 4593078 w 6364927"/>
              <a:gd name="connsiteY97" fmla="*/ 2742974 h 5552421"/>
              <a:gd name="connsiteX98" fmla="*/ 4656110 w 6364927"/>
              <a:gd name="connsiteY98" fmla="*/ 2721807 h 5552421"/>
              <a:gd name="connsiteX99" fmla="*/ 4765007 w 6364927"/>
              <a:gd name="connsiteY99" fmla="*/ 2704689 h 5552421"/>
              <a:gd name="connsiteX100" fmla="*/ 4722358 w 6364927"/>
              <a:gd name="connsiteY100" fmla="*/ 2782348 h 5552421"/>
              <a:gd name="connsiteX101" fmla="*/ 4734472 w 6364927"/>
              <a:gd name="connsiteY101" fmla="*/ 2846680 h 5552421"/>
              <a:gd name="connsiteX102" fmla="*/ 4642861 w 6364927"/>
              <a:gd name="connsiteY102" fmla="*/ 2904758 h 5552421"/>
              <a:gd name="connsiteX103" fmla="*/ 4895489 w 6364927"/>
              <a:gd name="connsiteY103" fmla="*/ 2875854 h 5552421"/>
              <a:gd name="connsiteX104" fmla="*/ 4870946 w 6364927"/>
              <a:gd name="connsiteY104" fmla="*/ 2930812 h 5552421"/>
              <a:gd name="connsiteX105" fmla="*/ 4945776 w 6364927"/>
              <a:gd name="connsiteY105" fmla="*/ 2889685 h 5552421"/>
              <a:gd name="connsiteX106" fmla="*/ 4957035 w 6364927"/>
              <a:gd name="connsiteY106" fmla="*/ 2885934 h 5552421"/>
              <a:gd name="connsiteX107" fmla="*/ 4964182 w 6364927"/>
              <a:gd name="connsiteY107" fmla="*/ 2898270 h 5552421"/>
              <a:gd name="connsiteX108" fmla="*/ 4907974 w 6364927"/>
              <a:gd name="connsiteY108" fmla="*/ 2974446 h 5552421"/>
              <a:gd name="connsiteX109" fmla="*/ 4668984 w 6364927"/>
              <a:gd name="connsiteY109" fmla="*/ 3220863 h 5552421"/>
              <a:gd name="connsiteX110" fmla="*/ 4879147 w 6364927"/>
              <a:gd name="connsiteY110" fmla="*/ 3151294 h 5552421"/>
              <a:gd name="connsiteX111" fmla="*/ 4780915 w 6364927"/>
              <a:gd name="connsiteY111" fmla="*/ 3208104 h 5552421"/>
              <a:gd name="connsiteX112" fmla="*/ 4702550 w 6364927"/>
              <a:gd name="connsiteY112" fmla="*/ 3278903 h 5552421"/>
              <a:gd name="connsiteX113" fmla="*/ 4794858 w 6364927"/>
              <a:gd name="connsiteY113" fmla="*/ 3286666 h 5552421"/>
              <a:gd name="connsiteX114" fmla="*/ 4897827 w 6364927"/>
              <a:gd name="connsiteY114" fmla="*/ 3323931 h 5552421"/>
              <a:gd name="connsiteX115" fmla="*/ 4935244 w 6364927"/>
              <a:gd name="connsiteY115" fmla="*/ 3312484 h 5552421"/>
              <a:gd name="connsiteX116" fmla="*/ 5037705 w 6364927"/>
              <a:gd name="connsiteY116" fmla="*/ 3273610 h 5552421"/>
              <a:gd name="connsiteX117" fmla="*/ 4984959 w 6364927"/>
              <a:gd name="connsiteY117" fmla="*/ 3344879 h 5552421"/>
              <a:gd name="connsiteX118" fmla="*/ 5010891 w 6364927"/>
              <a:gd name="connsiteY118" fmla="*/ 3411411 h 5552421"/>
              <a:gd name="connsiteX119" fmla="*/ 5110896 w 6364927"/>
              <a:gd name="connsiteY119" fmla="*/ 3475869 h 5552421"/>
              <a:gd name="connsiteX120" fmla="*/ 5224781 w 6364927"/>
              <a:gd name="connsiteY120" fmla="*/ 3553701 h 5552421"/>
              <a:gd name="connsiteX121" fmla="*/ 5245412 w 6364927"/>
              <a:gd name="connsiteY121" fmla="*/ 3557057 h 5552421"/>
              <a:gd name="connsiteX122" fmla="*/ 5240051 w 6364927"/>
              <a:gd name="connsiteY122" fmla="*/ 3590730 h 5552421"/>
              <a:gd name="connsiteX123" fmla="*/ 5244468 w 6364927"/>
              <a:gd name="connsiteY123" fmla="*/ 3598367 h 5552421"/>
              <a:gd name="connsiteX124" fmla="*/ 5258285 w 6364927"/>
              <a:gd name="connsiteY124" fmla="*/ 3600567 h 5552421"/>
              <a:gd name="connsiteX125" fmla="*/ 5260494 w 6364927"/>
              <a:gd name="connsiteY125" fmla="*/ 3604385 h 5552421"/>
              <a:gd name="connsiteX126" fmla="*/ 5130898 w 6364927"/>
              <a:gd name="connsiteY126" fmla="*/ 3694621 h 5552421"/>
              <a:gd name="connsiteX127" fmla="*/ 5164591 w 6364927"/>
              <a:gd name="connsiteY127" fmla="*/ 3731187 h 5552421"/>
              <a:gd name="connsiteX128" fmla="*/ 5202892 w 6364927"/>
              <a:gd name="connsiteY128" fmla="*/ 3775279 h 5552421"/>
              <a:gd name="connsiteX129" fmla="*/ 5301253 w 6364927"/>
              <a:gd name="connsiteY129" fmla="*/ 3805019 h 5552421"/>
              <a:gd name="connsiteX130" fmla="*/ 5305670 w 6364927"/>
              <a:gd name="connsiteY130" fmla="*/ 3812656 h 5552421"/>
              <a:gd name="connsiteX131" fmla="*/ 5311159 w 6364927"/>
              <a:gd name="connsiteY131" fmla="*/ 3865533 h 5552421"/>
              <a:gd name="connsiteX132" fmla="*/ 5308444 w 6364927"/>
              <a:gd name="connsiteY132" fmla="*/ 3893599 h 5552421"/>
              <a:gd name="connsiteX133" fmla="*/ 5303589 w 6364927"/>
              <a:gd name="connsiteY133" fmla="*/ 3993223 h 5552421"/>
              <a:gd name="connsiteX134" fmla="*/ 5422835 w 6364927"/>
              <a:gd name="connsiteY134" fmla="*/ 3939547 h 5552421"/>
              <a:gd name="connsiteX135" fmla="*/ 5391605 w 6364927"/>
              <a:gd name="connsiteY135" fmla="*/ 4069711 h 5552421"/>
              <a:gd name="connsiteX136" fmla="*/ 5354509 w 6364927"/>
              <a:gd name="connsiteY136" fmla="*/ 4167598 h 5552421"/>
              <a:gd name="connsiteX137" fmla="*/ 5333118 w 6364927"/>
              <a:gd name="connsiteY137" fmla="*/ 4185064 h 5552421"/>
              <a:gd name="connsiteX138" fmla="*/ 5259930 w 6364927"/>
              <a:gd name="connsiteY138" fmla="*/ 4242678 h 5552421"/>
              <a:gd name="connsiteX139" fmla="*/ 5217533 w 6364927"/>
              <a:gd name="connsiteY139" fmla="*/ 4277389 h 5552421"/>
              <a:gd name="connsiteX140" fmla="*/ 5224850 w 6364927"/>
              <a:gd name="connsiteY140" fmla="*/ 4344495 h 5552421"/>
              <a:gd name="connsiteX141" fmla="*/ 5422967 w 6364927"/>
              <a:gd name="connsiteY141" fmla="*/ 4285970 h 5552421"/>
              <a:gd name="connsiteX142" fmla="*/ 5472621 w 6364927"/>
              <a:gd name="connsiteY142" fmla="*/ 4361203 h 5552421"/>
              <a:gd name="connsiteX143" fmla="*/ 5544486 w 6364927"/>
              <a:gd name="connsiteY143" fmla="*/ 4355310 h 5552421"/>
              <a:gd name="connsiteX144" fmla="*/ 5585939 w 6364927"/>
              <a:gd name="connsiteY144" fmla="*/ 4361910 h 5552421"/>
              <a:gd name="connsiteX145" fmla="*/ 5568778 w 6364927"/>
              <a:gd name="connsiteY145" fmla="*/ 4397313 h 5552421"/>
              <a:gd name="connsiteX146" fmla="*/ 5456849 w 6364927"/>
              <a:gd name="connsiteY146" fmla="*/ 4518096 h 5552421"/>
              <a:gd name="connsiteX147" fmla="*/ 5750484 w 6364927"/>
              <a:gd name="connsiteY147" fmla="*/ 4332992 h 5552421"/>
              <a:gd name="connsiteX148" fmla="*/ 5751181 w 6364927"/>
              <a:gd name="connsiteY148" fmla="*/ 4398831 h 5552421"/>
              <a:gd name="connsiteX149" fmla="*/ 5669284 w 6364927"/>
              <a:gd name="connsiteY149" fmla="*/ 4517533 h 5552421"/>
              <a:gd name="connsiteX150" fmla="*/ 5742221 w 6364927"/>
              <a:gd name="connsiteY150" fmla="*/ 4556880 h 5552421"/>
              <a:gd name="connsiteX151" fmla="*/ 5790744 w 6364927"/>
              <a:gd name="connsiteY151" fmla="*/ 4835572 h 5552421"/>
              <a:gd name="connsiteX152" fmla="*/ 5850432 w 6364927"/>
              <a:gd name="connsiteY152" fmla="*/ 4852009 h 5552421"/>
              <a:gd name="connsiteX153" fmla="*/ 5949235 w 6364927"/>
              <a:gd name="connsiteY153" fmla="*/ 4784676 h 5552421"/>
              <a:gd name="connsiteX154" fmla="*/ 5856113 w 6364927"/>
              <a:gd name="connsiteY154" fmla="*/ 4904775 h 5552421"/>
              <a:gd name="connsiteX155" fmla="*/ 5979396 w 6364927"/>
              <a:gd name="connsiteY155" fmla="*/ 4869145 h 5552421"/>
              <a:gd name="connsiteX156" fmla="*/ 5894030 w 6364927"/>
              <a:gd name="connsiteY156" fmla="*/ 4949088 h 5552421"/>
              <a:gd name="connsiteX157" fmla="*/ 5989176 w 6364927"/>
              <a:gd name="connsiteY157" fmla="*/ 4951133 h 5552421"/>
              <a:gd name="connsiteX158" fmla="*/ 5953404 w 6364927"/>
              <a:gd name="connsiteY158" fmla="*/ 4997299 h 5552421"/>
              <a:gd name="connsiteX159" fmla="*/ 5924949 w 6364927"/>
              <a:gd name="connsiteY159" fmla="*/ 5110571 h 5552421"/>
              <a:gd name="connsiteX160" fmla="*/ 6012332 w 6364927"/>
              <a:gd name="connsiteY160" fmla="*/ 5034558 h 5552421"/>
              <a:gd name="connsiteX161" fmla="*/ 6102619 w 6364927"/>
              <a:gd name="connsiteY161" fmla="*/ 5028202 h 5552421"/>
              <a:gd name="connsiteX162" fmla="*/ 6113661 w 6364927"/>
              <a:gd name="connsiteY162" fmla="*/ 5047294 h 5552421"/>
              <a:gd name="connsiteX163" fmla="*/ 6113030 w 6364927"/>
              <a:gd name="connsiteY163" fmla="*/ 5154666 h 5552421"/>
              <a:gd name="connsiteX164" fmla="*/ 6163821 w 6364927"/>
              <a:gd name="connsiteY164" fmla="*/ 5242490 h 5552421"/>
              <a:gd name="connsiteX165" fmla="*/ 6171695 w 6364927"/>
              <a:gd name="connsiteY165" fmla="*/ 5272825 h 5552421"/>
              <a:gd name="connsiteX166" fmla="*/ 6171960 w 6364927"/>
              <a:gd name="connsiteY166" fmla="*/ 5272847 h 5552421"/>
              <a:gd name="connsiteX167" fmla="*/ 6160393 w 6364927"/>
              <a:gd name="connsiteY167" fmla="*/ 5281399 h 5552421"/>
              <a:gd name="connsiteX168" fmla="*/ 6144817 w 6364927"/>
              <a:gd name="connsiteY168" fmla="*/ 5319261 h 5552421"/>
              <a:gd name="connsiteX169" fmla="*/ 6077770 w 6364927"/>
              <a:gd name="connsiteY169" fmla="*/ 5167441 h 5552421"/>
              <a:gd name="connsiteX170" fmla="*/ 6055714 w 6364927"/>
              <a:gd name="connsiteY170" fmla="*/ 5308401 h 5552421"/>
              <a:gd name="connsiteX171" fmla="*/ 6011604 w 6364927"/>
              <a:gd name="connsiteY171" fmla="*/ 5405920 h 5552421"/>
              <a:gd name="connsiteX172" fmla="*/ 6007193 w 6364927"/>
              <a:gd name="connsiteY172" fmla="*/ 5411239 h 5552421"/>
              <a:gd name="connsiteX173" fmla="*/ 6007193 w 6364927"/>
              <a:gd name="connsiteY173" fmla="*/ 5400601 h 5552421"/>
              <a:gd name="connsiteX174" fmla="*/ 5923384 w 6364927"/>
              <a:gd name="connsiteY174" fmla="*/ 5340981 h 5552421"/>
              <a:gd name="connsiteX175" fmla="*/ 5918972 w 6364927"/>
              <a:gd name="connsiteY175" fmla="*/ 5232602 h 5552421"/>
              <a:gd name="connsiteX176" fmla="*/ 5905740 w 6364927"/>
              <a:gd name="connsiteY176" fmla="*/ 5205341 h 5552421"/>
              <a:gd name="connsiteX177" fmla="*/ 5879273 w 6364927"/>
              <a:gd name="connsiteY177" fmla="*/ 5183842 h 5552421"/>
              <a:gd name="connsiteX178" fmla="*/ 5782230 w 6364927"/>
              <a:gd name="connsiteY178" fmla="*/ 5183842 h 5552421"/>
              <a:gd name="connsiteX179" fmla="*/ 5694010 w 6364927"/>
              <a:gd name="connsiteY179" fmla="*/ 5237921 h 5552421"/>
              <a:gd name="connsiteX180" fmla="*/ 5591674 w 6364927"/>
              <a:gd name="connsiteY180" fmla="*/ 5281361 h 5552421"/>
              <a:gd name="connsiteX181" fmla="*/ 5547564 w 6364927"/>
              <a:gd name="connsiteY181" fmla="*/ 5221742 h 5552421"/>
              <a:gd name="connsiteX182" fmla="*/ 5560797 w 6364927"/>
              <a:gd name="connsiteY182" fmla="*/ 5248781 h 5552421"/>
              <a:gd name="connsiteX183" fmla="*/ 5556386 w 6364927"/>
              <a:gd name="connsiteY183" fmla="*/ 5303082 h 5552421"/>
              <a:gd name="connsiteX184" fmla="*/ 5521098 w 6364927"/>
              <a:gd name="connsiteY184" fmla="*/ 5275821 h 5552421"/>
              <a:gd name="connsiteX185" fmla="*/ 5494632 w 6364927"/>
              <a:gd name="connsiteY185" fmla="*/ 5216422 h 5552421"/>
              <a:gd name="connsiteX186" fmla="*/ 5450521 w 6364927"/>
              <a:gd name="connsiteY186" fmla="*/ 5243240 h 5552421"/>
              <a:gd name="connsiteX187" fmla="*/ 5349068 w 6364927"/>
              <a:gd name="connsiteY187" fmla="*/ 5118682 h 5552421"/>
              <a:gd name="connsiteX188" fmla="*/ 5322601 w 6364927"/>
              <a:gd name="connsiteY188" fmla="*/ 5113141 h 5552421"/>
              <a:gd name="connsiteX189" fmla="*/ 5296135 w 6364927"/>
              <a:gd name="connsiteY189" fmla="*/ 5096961 h 5552421"/>
              <a:gd name="connsiteX190" fmla="*/ 5184977 w 6364927"/>
              <a:gd name="connsiteY190" fmla="*/ 5026482 h 5552421"/>
              <a:gd name="connsiteX191" fmla="*/ 5154100 w 6364927"/>
              <a:gd name="connsiteY191" fmla="*/ 5037342 h 5552421"/>
              <a:gd name="connsiteX192" fmla="*/ 5109990 w 6364927"/>
              <a:gd name="connsiteY192" fmla="*/ 5107822 h 5552421"/>
              <a:gd name="connsiteX193" fmla="*/ 5070290 w 6364927"/>
              <a:gd name="connsiteY193" fmla="*/ 5178301 h 5552421"/>
              <a:gd name="connsiteX194" fmla="*/ 5017358 w 6364927"/>
              <a:gd name="connsiteY194" fmla="*/ 5194481 h 5552421"/>
              <a:gd name="connsiteX195" fmla="*/ 4937960 w 6364927"/>
              <a:gd name="connsiteY195" fmla="*/ 5205341 h 5552421"/>
              <a:gd name="connsiteX196" fmla="*/ 4933548 w 6364927"/>
              <a:gd name="connsiteY196" fmla="*/ 5346522 h 5552421"/>
              <a:gd name="connsiteX197" fmla="*/ 4866501 w 6364927"/>
              <a:gd name="connsiteY197" fmla="*/ 5243240 h 5552421"/>
              <a:gd name="connsiteX198" fmla="*/ 4901789 w 6364927"/>
              <a:gd name="connsiteY198" fmla="*/ 5232602 h 5552421"/>
              <a:gd name="connsiteX199" fmla="*/ 4901789 w 6364927"/>
              <a:gd name="connsiteY199" fmla="*/ 5129542 h 5552421"/>
              <a:gd name="connsiteX200" fmla="*/ 4875323 w 6364927"/>
              <a:gd name="connsiteY200" fmla="*/ 5113141 h 5552421"/>
              <a:gd name="connsiteX201" fmla="*/ 4844446 w 6364927"/>
              <a:gd name="connsiteY201" fmla="*/ 5156581 h 5552421"/>
              <a:gd name="connsiteX202" fmla="*/ 4830330 w 6364927"/>
              <a:gd name="connsiteY202" fmla="*/ 5194481 h 5552421"/>
              <a:gd name="connsiteX203" fmla="*/ 4737698 w 6364927"/>
              <a:gd name="connsiteY203" fmla="*/ 5275821 h 5552421"/>
              <a:gd name="connsiteX204" fmla="*/ 4750932 w 6364927"/>
              <a:gd name="connsiteY204" fmla="*/ 5086101 h 5552421"/>
              <a:gd name="connsiteX205" fmla="*/ 4702410 w 6364927"/>
              <a:gd name="connsiteY205" fmla="*/ 5140402 h 5552421"/>
              <a:gd name="connsiteX206" fmla="*/ 4675944 w 6364927"/>
              <a:gd name="connsiteY206" fmla="*/ 5026482 h 5552421"/>
              <a:gd name="connsiteX207" fmla="*/ 4636245 w 6364927"/>
              <a:gd name="connsiteY207" fmla="*/ 5010302 h 5552421"/>
              <a:gd name="connsiteX208" fmla="*/ 4614190 w 6364927"/>
              <a:gd name="connsiteY208" fmla="*/ 5048202 h 5552421"/>
              <a:gd name="connsiteX209" fmla="*/ 4548024 w 6364927"/>
              <a:gd name="connsiteY209" fmla="*/ 5048202 h 5552421"/>
              <a:gd name="connsiteX210" fmla="*/ 4512736 w 6364927"/>
              <a:gd name="connsiteY210" fmla="*/ 5151262 h 5552421"/>
              <a:gd name="connsiteX211" fmla="*/ 4450982 w 6364927"/>
              <a:gd name="connsiteY211" fmla="*/ 5107822 h 5552421"/>
              <a:gd name="connsiteX212" fmla="*/ 4388345 w 6364927"/>
              <a:gd name="connsiteY212" fmla="*/ 5113141 h 5552421"/>
              <a:gd name="connsiteX213" fmla="*/ 4361879 w 6364927"/>
              <a:gd name="connsiteY213" fmla="*/ 5151262 h 5552421"/>
              <a:gd name="connsiteX214" fmla="*/ 4322180 w 6364927"/>
              <a:gd name="connsiteY214" fmla="*/ 4983041 h 5552421"/>
              <a:gd name="connsiteX215" fmla="*/ 4282480 w 6364927"/>
              <a:gd name="connsiteY215" fmla="*/ 5281361 h 5552421"/>
              <a:gd name="connsiteX216" fmla="*/ 4269248 w 6364927"/>
              <a:gd name="connsiteY216" fmla="*/ 5183842 h 5552421"/>
              <a:gd name="connsiteX217" fmla="*/ 4269248 w 6364927"/>
              <a:gd name="connsiteY217" fmla="*/ 5086101 h 5552421"/>
              <a:gd name="connsiteX218" fmla="*/ 4203082 w 6364927"/>
              <a:gd name="connsiteY218" fmla="*/ 5221742 h 5552421"/>
              <a:gd name="connsiteX219" fmla="*/ 4172204 w 6364927"/>
              <a:gd name="connsiteY219" fmla="*/ 5237921 h 5552421"/>
              <a:gd name="connsiteX220" fmla="*/ 4145738 w 6364927"/>
              <a:gd name="connsiteY220" fmla="*/ 5205341 h 5552421"/>
              <a:gd name="connsiteX221" fmla="*/ 4163382 w 6364927"/>
              <a:gd name="connsiteY221" fmla="*/ 5178301 h 5552421"/>
              <a:gd name="connsiteX222" fmla="*/ 4172204 w 6364927"/>
              <a:gd name="connsiteY222" fmla="*/ 5145721 h 5552421"/>
              <a:gd name="connsiteX223" fmla="*/ 4172204 w 6364927"/>
              <a:gd name="connsiteY223" fmla="*/ 4999221 h 5552421"/>
              <a:gd name="connsiteX224" fmla="*/ 4167794 w 6364927"/>
              <a:gd name="connsiteY224" fmla="*/ 4993901 h 5552421"/>
              <a:gd name="connsiteX225" fmla="*/ 4141328 w 6364927"/>
              <a:gd name="connsiteY225" fmla="*/ 5010302 h 5552421"/>
              <a:gd name="connsiteX226" fmla="*/ 4044285 w 6364927"/>
              <a:gd name="connsiteY226" fmla="*/ 5161900 h 5552421"/>
              <a:gd name="connsiteX227" fmla="*/ 4035463 w 6364927"/>
              <a:gd name="connsiteY227" fmla="*/ 5178301 h 5552421"/>
              <a:gd name="connsiteX228" fmla="*/ 4008997 w 6364927"/>
              <a:gd name="connsiteY228" fmla="*/ 5080560 h 5552421"/>
              <a:gd name="connsiteX229" fmla="*/ 3977237 w 6364927"/>
              <a:gd name="connsiteY229" fmla="*/ 5232602 h 5552421"/>
              <a:gd name="connsiteX230" fmla="*/ 3941949 w 6364927"/>
              <a:gd name="connsiteY230" fmla="*/ 5319261 h 5552421"/>
              <a:gd name="connsiteX231" fmla="*/ 3906661 w 6364927"/>
              <a:gd name="connsiteY231" fmla="*/ 5232602 h 5552421"/>
              <a:gd name="connsiteX232" fmla="*/ 3897839 w 6364927"/>
              <a:gd name="connsiteY232" fmla="*/ 5227061 h 5552421"/>
              <a:gd name="connsiteX233" fmla="*/ 3866962 w 6364927"/>
              <a:gd name="connsiteY233" fmla="*/ 5286681 h 5552421"/>
              <a:gd name="connsiteX234" fmla="*/ 3853729 w 6364927"/>
              <a:gd name="connsiteY234" fmla="*/ 5237921 h 5552421"/>
              <a:gd name="connsiteX235" fmla="*/ 3787563 w 6364927"/>
              <a:gd name="connsiteY235" fmla="*/ 5303082 h 5552421"/>
              <a:gd name="connsiteX236" fmla="*/ 3739042 w 6364927"/>
              <a:gd name="connsiteY236" fmla="*/ 5319261 h 5552421"/>
              <a:gd name="connsiteX237" fmla="*/ 3730220 w 6364927"/>
              <a:gd name="connsiteY237" fmla="*/ 5389741 h 5552421"/>
              <a:gd name="connsiteX238" fmla="*/ 3734631 w 6364927"/>
              <a:gd name="connsiteY238" fmla="*/ 5286681 h 5552421"/>
              <a:gd name="connsiteX239" fmla="*/ 3739042 w 6364927"/>
              <a:gd name="connsiteY239" fmla="*/ 5129542 h 5552421"/>
              <a:gd name="connsiteX240" fmla="*/ 3593478 w 6364927"/>
              <a:gd name="connsiteY240" fmla="*/ 5216422 h 5552421"/>
              <a:gd name="connsiteX241" fmla="*/ 3535252 w 6364927"/>
              <a:gd name="connsiteY241" fmla="*/ 5161900 h 5552421"/>
              <a:gd name="connsiteX242" fmla="*/ 3526430 w 6364927"/>
              <a:gd name="connsiteY242" fmla="*/ 5053743 h 5552421"/>
              <a:gd name="connsiteX243" fmla="*/ 3477909 w 6364927"/>
              <a:gd name="connsiteY243" fmla="*/ 5232602 h 5552421"/>
              <a:gd name="connsiteX244" fmla="*/ 3442621 w 6364927"/>
              <a:gd name="connsiteY244" fmla="*/ 5113141 h 5552421"/>
              <a:gd name="connsiteX245" fmla="*/ 3429388 w 6364927"/>
              <a:gd name="connsiteY245" fmla="*/ 4993901 h 5552421"/>
              <a:gd name="connsiteX246" fmla="*/ 3416155 w 6364927"/>
              <a:gd name="connsiteY246" fmla="*/ 5042661 h 5552421"/>
              <a:gd name="connsiteX247" fmla="*/ 3429388 w 6364927"/>
              <a:gd name="connsiteY247" fmla="*/ 5140402 h 5552421"/>
              <a:gd name="connsiteX248" fmla="*/ 3376455 w 6364927"/>
              <a:gd name="connsiteY248" fmla="*/ 5200022 h 5552421"/>
              <a:gd name="connsiteX249" fmla="*/ 3341167 w 6364927"/>
              <a:gd name="connsiteY249" fmla="*/ 5216422 h 5552421"/>
              <a:gd name="connsiteX250" fmla="*/ 3301468 w 6364927"/>
              <a:gd name="connsiteY250" fmla="*/ 5275821 h 5552421"/>
              <a:gd name="connsiteX251" fmla="*/ 3257357 w 6364927"/>
              <a:gd name="connsiteY251" fmla="*/ 5297762 h 5552421"/>
              <a:gd name="connsiteX252" fmla="*/ 3222069 w 6364927"/>
              <a:gd name="connsiteY252" fmla="*/ 5324580 h 5552421"/>
              <a:gd name="connsiteX253" fmla="*/ 3208836 w 6364927"/>
              <a:gd name="connsiteY253" fmla="*/ 5433181 h 5552421"/>
              <a:gd name="connsiteX254" fmla="*/ 3182370 w 6364927"/>
              <a:gd name="connsiteY254" fmla="*/ 5471081 h 5552421"/>
              <a:gd name="connsiteX255" fmla="*/ 3155904 w 6364927"/>
              <a:gd name="connsiteY255" fmla="*/ 5438500 h 5552421"/>
              <a:gd name="connsiteX256" fmla="*/ 3136495 w 6364927"/>
              <a:gd name="connsiteY256" fmla="*/ 5384421 h 5552421"/>
              <a:gd name="connsiteX257" fmla="*/ 3070330 w 6364927"/>
              <a:gd name="connsiteY257" fmla="*/ 5373340 h 5552421"/>
              <a:gd name="connsiteX258" fmla="*/ 3070330 w 6364927"/>
              <a:gd name="connsiteY258" fmla="*/ 5248781 h 5552421"/>
              <a:gd name="connsiteX259" fmla="*/ 2968876 w 6364927"/>
              <a:gd name="connsiteY259" fmla="*/ 5503439 h 5552421"/>
              <a:gd name="connsiteX260" fmla="*/ 2929177 w 6364927"/>
              <a:gd name="connsiteY260" fmla="*/ 5449360 h 5552421"/>
              <a:gd name="connsiteX261" fmla="*/ 2924766 w 6364927"/>
              <a:gd name="connsiteY261" fmla="*/ 5552421 h 5552421"/>
              <a:gd name="connsiteX262" fmla="*/ 2854189 w 6364927"/>
              <a:gd name="connsiteY262" fmla="*/ 5395060 h 5552421"/>
              <a:gd name="connsiteX263" fmla="*/ 2849778 w 6364927"/>
              <a:gd name="connsiteY263" fmla="*/ 5378659 h 5552421"/>
              <a:gd name="connsiteX264" fmla="*/ 2796846 w 6364927"/>
              <a:gd name="connsiteY264" fmla="*/ 5151262 h 5552421"/>
              <a:gd name="connsiteX265" fmla="*/ 2770380 w 6364927"/>
              <a:gd name="connsiteY265" fmla="*/ 5118682 h 5552421"/>
              <a:gd name="connsiteX266" fmla="*/ 2743913 w 6364927"/>
              <a:gd name="connsiteY266" fmla="*/ 5324580 h 5552421"/>
              <a:gd name="connsiteX267" fmla="*/ 2739502 w 6364927"/>
              <a:gd name="connsiteY267" fmla="*/ 5205341 h 5552421"/>
              <a:gd name="connsiteX268" fmla="*/ 2712154 w 6364927"/>
              <a:gd name="connsiteY268" fmla="*/ 5096961 h 5552421"/>
              <a:gd name="connsiteX269" fmla="*/ 2645989 w 6364927"/>
              <a:gd name="connsiteY269" fmla="*/ 5216422 h 5552421"/>
              <a:gd name="connsiteX270" fmla="*/ 2615111 w 6364927"/>
              <a:gd name="connsiteY270" fmla="*/ 5254100 h 5552421"/>
              <a:gd name="connsiteX271" fmla="*/ 2566590 w 6364927"/>
              <a:gd name="connsiteY271" fmla="*/ 5340981 h 5552421"/>
              <a:gd name="connsiteX272" fmla="*/ 2557768 w 6364927"/>
              <a:gd name="connsiteY272" fmla="*/ 5389741 h 5552421"/>
              <a:gd name="connsiteX273" fmla="*/ 2513658 w 6364927"/>
              <a:gd name="connsiteY273" fmla="*/ 5330121 h 5552421"/>
              <a:gd name="connsiteX274" fmla="*/ 2425437 w 6364927"/>
              <a:gd name="connsiteY274" fmla="*/ 5324580 h 5552421"/>
              <a:gd name="connsiteX275" fmla="*/ 2372505 w 6364927"/>
              <a:gd name="connsiteY275" fmla="*/ 5378659 h 5552421"/>
              <a:gd name="connsiteX276" fmla="*/ 2301046 w 6364927"/>
              <a:gd name="connsiteY276" fmla="*/ 5378659 h 5552421"/>
              <a:gd name="connsiteX277" fmla="*/ 2248114 w 6364927"/>
              <a:gd name="connsiteY277" fmla="*/ 5373340 h 5552421"/>
              <a:gd name="connsiteX278" fmla="*/ 2181948 w 6364927"/>
              <a:gd name="connsiteY278" fmla="*/ 5449360 h 5552421"/>
              <a:gd name="connsiteX279" fmla="*/ 2181948 w 6364927"/>
              <a:gd name="connsiteY279" fmla="*/ 5378659 h 5552421"/>
              <a:gd name="connsiteX280" fmla="*/ 2155482 w 6364927"/>
              <a:gd name="connsiteY280" fmla="*/ 5438500 h 5552421"/>
              <a:gd name="connsiteX281" fmla="*/ 2142249 w 6364927"/>
              <a:gd name="connsiteY281" fmla="*/ 5335440 h 5552421"/>
              <a:gd name="connsiteX282" fmla="*/ 2067262 w 6364927"/>
              <a:gd name="connsiteY282" fmla="*/ 5303082 h 5552421"/>
              <a:gd name="connsiteX283" fmla="*/ 1987863 w 6364927"/>
              <a:gd name="connsiteY283" fmla="*/ 5384421 h 5552421"/>
              <a:gd name="connsiteX284" fmla="*/ 1801718 w 6364927"/>
              <a:gd name="connsiteY284" fmla="*/ 5319261 h 5552421"/>
              <a:gd name="connsiteX285" fmla="*/ 1792896 w 6364927"/>
              <a:gd name="connsiteY285" fmla="*/ 5395060 h 5552421"/>
              <a:gd name="connsiteX286" fmla="*/ 1744374 w 6364927"/>
              <a:gd name="connsiteY286" fmla="*/ 5303082 h 5552421"/>
              <a:gd name="connsiteX287" fmla="*/ 1748785 w 6364927"/>
              <a:gd name="connsiteY287" fmla="*/ 5161900 h 5552421"/>
              <a:gd name="connsiteX288" fmla="*/ 1731141 w 6364927"/>
              <a:gd name="connsiteY288" fmla="*/ 5156581 h 5552421"/>
              <a:gd name="connsiteX289" fmla="*/ 1704675 w 6364927"/>
              <a:gd name="connsiteY289" fmla="*/ 5303082 h 5552421"/>
              <a:gd name="connsiteX290" fmla="*/ 1589988 w 6364927"/>
              <a:gd name="connsiteY290" fmla="*/ 5243240 h 5552421"/>
              <a:gd name="connsiteX291" fmla="*/ 1616454 w 6364927"/>
              <a:gd name="connsiteY291" fmla="*/ 5135083 h 5552421"/>
              <a:gd name="connsiteX292" fmla="*/ 1532645 w 6364927"/>
              <a:gd name="connsiteY292" fmla="*/ 5086101 h 5552421"/>
              <a:gd name="connsiteX293" fmla="*/ 1497357 w 6364927"/>
              <a:gd name="connsiteY293" fmla="*/ 5237921 h 5552421"/>
              <a:gd name="connsiteX294" fmla="*/ 1386199 w 6364927"/>
              <a:gd name="connsiteY294" fmla="*/ 5292000 h 5552421"/>
              <a:gd name="connsiteX295" fmla="*/ 1358850 w 6364927"/>
              <a:gd name="connsiteY295" fmla="*/ 5368021 h 5552421"/>
              <a:gd name="connsiteX296" fmla="*/ 1314740 w 6364927"/>
              <a:gd name="connsiteY296" fmla="*/ 5373340 h 5552421"/>
              <a:gd name="connsiteX297" fmla="*/ 1266219 w 6364927"/>
              <a:gd name="connsiteY297" fmla="*/ 5227061 h 5552421"/>
              <a:gd name="connsiteX298" fmla="*/ 1275041 w 6364927"/>
              <a:gd name="connsiteY298" fmla="*/ 5492579 h 5552421"/>
              <a:gd name="connsiteX299" fmla="*/ 1213286 w 6364927"/>
              <a:gd name="connsiteY299" fmla="*/ 5438500 h 5552421"/>
              <a:gd name="connsiteX300" fmla="*/ 1164765 w 6364927"/>
              <a:gd name="connsiteY300" fmla="*/ 5389741 h 5552421"/>
              <a:gd name="connsiteX301" fmla="*/ 1120655 w 6364927"/>
              <a:gd name="connsiteY301" fmla="*/ 5384421 h 5552421"/>
              <a:gd name="connsiteX302" fmla="*/ 841878 w 6364927"/>
              <a:gd name="connsiteY302" fmla="*/ 5292000 h 5552421"/>
              <a:gd name="connsiteX303" fmla="*/ 780123 w 6364927"/>
              <a:gd name="connsiteY303" fmla="*/ 5357160 h 5552421"/>
              <a:gd name="connsiteX304" fmla="*/ 784534 w 6364927"/>
              <a:gd name="connsiteY304" fmla="*/ 5416780 h 5552421"/>
              <a:gd name="connsiteX305" fmla="*/ 771301 w 6364927"/>
              <a:gd name="connsiteY305" fmla="*/ 5454680 h 5552421"/>
              <a:gd name="connsiteX306" fmla="*/ 736013 w 6364927"/>
              <a:gd name="connsiteY306" fmla="*/ 5422321 h 5552421"/>
              <a:gd name="connsiteX307" fmla="*/ 731602 w 6364927"/>
              <a:gd name="connsiteY307" fmla="*/ 5357160 h 5552421"/>
              <a:gd name="connsiteX308" fmla="*/ 713958 w 6364927"/>
              <a:gd name="connsiteY308" fmla="*/ 5357160 h 5552421"/>
              <a:gd name="connsiteX309" fmla="*/ 687492 w 6364927"/>
              <a:gd name="connsiteY309" fmla="*/ 5416780 h 5552421"/>
              <a:gd name="connsiteX310" fmla="*/ 674259 w 6364927"/>
              <a:gd name="connsiteY310" fmla="*/ 5330121 h 5552421"/>
              <a:gd name="connsiteX311" fmla="*/ 669847 w 6364927"/>
              <a:gd name="connsiteY311" fmla="*/ 5330121 h 5552421"/>
              <a:gd name="connsiteX312" fmla="*/ 665436 w 6364927"/>
              <a:gd name="connsiteY312" fmla="*/ 5330121 h 5552421"/>
              <a:gd name="connsiteX313" fmla="*/ 652203 w 6364927"/>
              <a:gd name="connsiteY313" fmla="*/ 5373340 h 5552421"/>
              <a:gd name="connsiteX314" fmla="*/ 624855 w 6364927"/>
              <a:gd name="connsiteY314" fmla="*/ 5395060 h 5552421"/>
              <a:gd name="connsiteX315" fmla="*/ 602800 w 6364927"/>
              <a:gd name="connsiteY315" fmla="*/ 5362480 h 5552421"/>
              <a:gd name="connsiteX316" fmla="*/ 514579 w 6364927"/>
              <a:gd name="connsiteY316" fmla="*/ 5259641 h 5552421"/>
              <a:gd name="connsiteX317" fmla="*/ 479291 w 6364927"/>
              <a:gd name="connsiteY317" fmla="*/ 5481941 h 5552421"/>
              <a:gd name="connsiteX318" fmla="*/ 267562 w 6364927"/>
              <a:gd name="connsiteY318" fmla="*/ 5411239 h 5552421"/>
              <a:gd name="connsiteX319" fmla="*/ 227862 w 6364927"/>
              <a:gd name="connsiteY319" fmla="*/ 5465761 h 5552421"/>
              <a:gd name="connsiteX320" fmla="*/ 187281 w 6364927"/>
              <a:gd name="connsiteY320" fmla="*/ 5492579 h 5552421"/>
              <a:gd name="connsiteX321" fmla="*/ 99060 w 6364927"/>
              <a:gd name="connsiteY321" fmla="*/ 5487260 h 5552421"/>
              <a:gd name="connsiteX322" fmla="*/ 15251 w 6364927"/>
              <a:gd name="connsiteY322" fmla="*/ 5340981 h 5552421"/>
              <a:gd name="connsiteX323" fmla="*/ 11278 w 6364927"/>
              <a:gd name="connsiteY323" fmla="*/ 5346268 h 5552421"/>
              <a:gd name="connsiteX324" fmla="*/ 524 w 6364927"/>
              <a:gd name="connsiteY324" fmla="*/ 5307700 h 5552421"/>
              <a:gd name="connsiteX325" fmla="*/ 15484 w 6364927"/>
              <a:gd name="connsiteY325" fmla="*/ 5255311 h 5552421"/>
              <a:gd name="connsiteX326" fmla="*/ 32691 w 6364927"/>
              <a:gd name="connsiteY326" fmla="*/ 5145477 h 5552421"/>
              <a:gd name="connsiteX327" fmla="*/ 106617 w 6364927"/>
              <a:gd name="connsiteY327" fmla="*/ 5139539 h 5552421"/>
              <a:gd name="connsiteX328" fmla="*/ 76668 w 6364927"/>
              <a:gd name="connsiteY328" fmla="*/ 5136483 h 5552421"/>
              <a:gd name="connsiteX329" fmla="*/ 32902 w 6364927"/>
              <a:gd name="connsiteY329" fmla="*/ 5104040 h 5552421"/>
              <a:gd name="connsiteX330" fmla="*/ 74695 w 6364927"/>
              <a:gd name="connsiteY330" fmla="*/ 5088490 h 5552421"/>
              <a:gd name="connsiteX331" fmla="*/ 139107 w 6364927"/>
              <a:gd name="connsiteY331" fmla="*/ 5097415 h 5552421"/>
              <a:gd name="connsiteX332" fmla="*/ 139654 w 6364927"/>
              <a:gd name="connsiteY332" fmla="*/ 5045795 h 5552421"/>
              <a:gd name="connsiteX333" fmla="*/ 299014 w 6364927"/>
              <a:gd name="connsiteY333" fmla="*/ 5025498 h 5552421"/>
              <a:gd name="connsiteX334" fmla="*/ 317705 w 6364927"/>
              <a:gd name="connsiteY334" fmla="*/ 5005958 h 5552421"/>
              <a:gd name="connsiteX335" fmla="*/ 345428 w 6364927"/>
              <a:gd name="connsiteY335" fmla="*/ 4992041 h 5552421"/>
              <a:gd name="connsiteX336" fmla="*/ 464008 w 6364927"/>
              <a:gd name="connsiteY336" fmla="*/ 4934925 h 5552421"/>
              <a:gd name="connsiteX337" fmla="*/ 471107 w 6364927"/>
              <a:gd name="connsiteY337" fmla="*/ 4902973 h 5552421"/>
              <a:gd name="connsiteX338" fmla="*/ 434587 w 6364927"/>
              <a:gd name="connsiteY338" fmla="*/ 4828277 h 5552421"/>
              <a:gd name="connsiteX339" fmla="*/ 395736 w 6364927"/>
              <a:gd name="connsiteY339" fmla="*/ 4757327 h 5552421"/>
              <a:gd name="connsiteX340" fmla="*/ 409976 w 6364927"/>
              <a:gd name="connsiteY340" fmla="*/ 4703840 h 5552421"/>
              <a:gd name="connsiteX341" fmla="*/ 442719 w 6364927"/>
              <a:gd name="connsiteY341" fmla="*/ 4630696 h 5552421"/>
              <a:gd name="connsiteX342" fmla="*/ 325198 w 6364927"/>
              <a:gd name="connsiteY342" fmla="*/ 4552337 h 5552421"/>
              <a:gd name="connsiteX343" fmla="*/ 448312 w 6364927"/>
              <a:gd name="connsiteY343" fmla="*/ 4550003 h 5552421"/>
              <a:gd name="connsiteX344" fmla="*/ 438693 w 6364927"/>
              <a:gd name="connsiteY344" fmla="*/ 4585583 h 5552421"/>
              <a:gd name="connsiteX345" fmla="*/ 526184 w 6364927"/>
              <a:gd name="connsiteY345" fmla="*/ 4640050 h 5552421"/>
              <a:gd name="connsiteX346" fmla="*/ 554094 w 6364927"/>
              <a:gd name="connsiteY346" fmla="*/ 4626251 h 5552421"/>
              <a:gd name="connsiteX347" fmla="*/ 533536 w 6364927"/>
              <a:gd name="connsiteY347" fmla="*/ 4577079 h 5552421"/>
              <a:gd name="connsiteX348" fmla="*/ 508821 w 6364927"/>
              <a:gd name="connsiteY348" fmla="*/ 4545067 h 5552421"/>
              <a:gd name="connsiteX349" fmla="*/ 488726 w 6364927"/>
              <a:gd name="connsiteY349" fmla="*/ 4423440 h 5552421"/>
              <a:gd name="connsiteX350" fmla="*/ 642790 w 6364927"/>
              <a:gd name="connsiteY350" fmla="*/ 4534942 h 5552421"/>
              <a:gd name="connsiteX351" fmla="*/ 622337 w 6364927"/>
              <a:gd name="connsiteY351" fmla="*/ 4465052 h 5552421"/>
              <a:gd name="connsiteX352" fmla="*/ 733035 w 6364927"/>
              <a:gd name="connsiteY352" fmla="*/ 4502792 h 5552421"/>
              <a:gd name="connsiteX353" fmla="*/ 767751 w 6364927"/>
              <a:gd name="connsiteY353" fmla="*/ 4477641 h 5552421"/>
              <a:gd name="connsiteX354" fmla="*/ 747233 w 6364927"/>
              <a:gd name="connsiteY354" fmla="*/ 4438888 h 5552421"/>
              <a:gd name="connsiteX355" fmla="*/ 782202 w 6364927"/>
              <a:gd name="connsiteY355" fmla="*/ 4382718 h 5552421"/>
              <a:gd name="connsiteX356" fmla="*/ 713362 w 6364927"/>
              <a:gd name="connsiteY356" fmla="*/ 4298293 h 5552421"/>
              <a:gd name="connsiteX357" fmla="*/ 782877 w 6364927"/>
              <a:gd name="connsiteY357" fmla="*/ 4268826 h 5552421"/>
              <a:gd name="connsiteX358" fmla="*/ 811465 w 6364927"/>
              <a:gd name="connsiteY358" fmla="*/ 4212841 h 5552421"/>
              <a:gd name="connsiteX359" fmla="*/ 793091 w 6364927"/>
              <a:gd name="connsiteY359" fmla="*/ 4170226 h 5552421"/>
              <a:gd name="connsiteX360" fmla="*/ 956879 w 6364927"/>
              <a:gd name="connsiteY360" fmla="*/ 4225429 h 5552421"/>
              <a:gd name="connsiteX361" fmla="*/ 724608 w 6364927"/>
              <a:gd name="connsiteY361" fmla="*/ 4034063 h 5552421"/>
              <a:gd name="connsiteX362" fmla="*/ 814388 w 6364927"/>
              <a:gd name="connsiteY362" fmla="*/ 4074369 h 5552421"/>
              <a:gd name="connsiteX363" fmla="*/ 897364 w 6364927"/>
              <a:gd name="connsiteY363" fmla="*/ 4126026 h 5552421"/>
              <a:gd name="connsiteX364" fmla="*/ 817183 w 6364927"/>
              <a:gd name="connsiteY364" fmla="*/ 3998169 h 5552421"/>
              <a:gd name="connsiteX365" fmla="*/ 819767 w 6364927"/>
              <a:gd name="connsiteY365" fmla="*/ 3963405 h 5552421"/>
              <a:gd name="connsiteX366" fmla="*/ 861413 w 6364927"/>
              <a:gd name="connsiteY366" fmla="*/ 3958157 h 5552421"/>
              <a:gd name="connsiteX367" fmla="*/ 875043 w 6364927"/>
              <a:gd name="connsiteY367" fmla="*/ 3987426 h 5552421"/>
              <a:gd name="connsiteX368" fmla="*/ 898038 w 6364927"/>
              <a:gd name="connsiteY368" fmla="*/ 4012134 h 5552421"/>
              <a:gd name="connsiteX369" fmla="*/ 1022407 w 6364927"/>
              <a:gd name="connsiteY369" fmla="*/ 4089560 h 5552421"/>
              <a:gd name="connsiteX370" fmla="*/ 1029254 w 6364927"/>
              <a:gd name="connsiteY370" fmla="*/ 4088627 h 5552421"/>
              <a:gd name="connsiteX371" fmla="*/ 1029318 w 6364927"/>
              <a:gd name="connsiteY371" fmla="*/ 4057491 h 5552421"/>
              <a:gd name="connsiteX372" fmla="*/ 951910 w 6364927"/>
              <a:gd name="connsiteY372" fmla="*/ 3894988 h 5552421"/>
              <a:gd name="connsiteX373" fmla="*/ 942649 w 6364927"/>
              <a:gd name="connsiteY373" fmla="*/ 3878831 h 5552421"/>
              <a:gd name="connsiteX374" fmla="*/ 1039612 w 6364927"/>
              <a:gd name="connsiteY374" fmla="*/ 3908019 h 5552421"/>
              <a:gd name="connsiteX375" fmla="*/ 927324 w 6364927"/>
              <a:gd name="connsiteY375" fmla="*/ 3800703 h 5552421"/>
              <a:gd name="connsiteX376" fmla="*/ 872407 w 6364927"/>
              <a:gd name="connsiteY376" fmla="*/ 3724946 h 5552421"/>
              <a:gd name="connsiteX377" fmla="*/ 964624 w 6364927"/>
              <a:gd name="connsiteY377" fmla="*/ 3740789 h 5552421"/>
              <a:gd name="connsiteX378" fmla="*/ 973991 w 6364927"/>
              <a:gd name="connsiteY378" fmla="*/ 3736228 h 5552421"/>
              <a:gd name="connsiteX379" fmla="*/ 939696 w 6364927"/>
              <a:gd name="connsiteY379" fmla="*/ 3678506 h 5552421"/>
              <a:gd name="connsiteX380" fmla="*/ 988084 w 6364927"/>
              <a:gd name="connsiteY380" fmla="*/ 3693042 h 5552421"/>
              <a:gd name="connsiteX381" fmla="*/ 967736 w 6364927"/>
              <a:gd name="connsiteY381" fmla="*/ 3602434 h 5552421"/>
              <a:gd name="connsiteX382" fmla="*/ 979645 w 6364927"/>
              <a:gd name="connsiteY382" fmla="*/ 3552692 h 5552421"/>
              <a:gd name="connsiteX383" fmla="*/ 924475 w 6364927"/>
              <a:gd name="connsiteY383" fmla="*/ 3507954 h 5552421"/>
              <a:gd name="connsiteX384" fmla="*/ 1009634 w 6364927"/>
              <a:gd name="connsiteY384" fmla="*/ 3566166 h 5552421"/>
              <a:gd name="connsiteX385" fmla="*/ 1140703 w 6364927"/>
              <a:gd name="connsiteY385" fmla="*/ 3652960 h 5552421"/>
              <a:gd name="connsiteX386" fmla="*/ 1143879 w 6364927"/>
              <a:gd name="connsiteY386" fmla="*/ 3483469 h 5552421"/>
              <a:gd name="connsiteX387" fmla="*/ 1220937 w 6364927"/>
              <a:gd name="connsiteY387" fmla="*/ 3462855 h 5552421"/>
              <a:gd name="connsiteX388" fmla="*/ 1317417 w 6364927"/>
              <a:gd name="connsiteY388" fmla="*/ 3512528 h 5552421"/>
              <a:gd name="connsiteX389" fmla="*/ 1191222 w 6364927"/>
              <a:gd name="connsiteY389" fmla="*/ 3376808 h 5552421"/>
              <a:gd name="connsiteX390" fmla="*/ 1311286 w 6364927"/>
              <a:gd name="connsiteY390" fmla="*/ 3409987 h 5552421"/>
              <a:gd name="connsiteX391" fmla="*/ 1419506 w 6364927"/>
              <a:gd name="connsiteY391" fmla="*/ 3461772 h 5552421"/>
              <a:gd name="connsiteX392" fmla="*/ 1385106 w 6364927"/>
              <a:gd name="connsiteY392" fmla="*/ 3424768 h 5552421"/>
              <a:gd name="connsiteX393" fmla="*/ 1295137 w 6364927"/>
              <a:gd name="connsiteY393" fmla="*/ 3384345 h 5552421"/>
              <a:gd name="connsiteX394" fmla="*/ 1272500 w 6364927"/>
              <a:gd name="connsiteY394" fmla="*/ 3307900 h 5552421"/>
              <a:gd name="connsiteX395" fmla="*/ 1277226 w 6364927"/>
              <a:gd name="connsiteY395" fmla="*/ 3269275 h 5552421"/>
              <a:gd name="connsiteX396" fmla="*/ 1247783 w 6364927"/>
              <a:gd name="connsiteY396" fmla="*/ 3204181 h 5552421"/>
              <a:gd name="connsiteX397" fmla="*/ 1252468 w 6364927"/>
              <a:gd name="connsiteY397" fmla="*/ 3155138 h 5552421"/>
              <a:gd name="connsiteX398" fmla="*/ 1248352 w 6364927"/>
              <a:gd name="connsiteY398" fmla="*/ 3111007 h 5552421"/>
              <a:gd name="connsiteX399" fmla="*/ 1163151 w 6364927"/>
              <a:gd name="connsiteY399" fmla="*/ 3042377 h 5552421"/>
              <a:gd name="connsiteX400" fmla="*/ 1144965 w 6364927"/>
              <a:gd name="connsiteY400" fmla="*/ 2999879 h 5552421"/>
              <a:gd name="connsiteX401" fmla="*/ 1186611 w 6364927"/>
              <a:gd name="connsiteY401" fmla="*/ 2994630 h 5552421"/>
              <a:gd name="connsiteX402" fmla="*/ 1242777 w 6364927"/>
              <a:gd name="connsiteY402" fmla="*/ 3006735 h 5552421"/>
              <a:gd name="connsiteX403" fmla="*/ 1287154 w 6364927"/>
              <a:gd name="connsiteY403" fmla="*/ 2956421 h 5552421"/>
              <a:gd name="connsiteX404" fmla="*/ 1392895 w 6364927"/>
              <a:gd name="connsiteY404" fmla="*/ 3022251 h 5552421"/>
              <a:gd name="connsiteX405" fmla="*/ 1230327 w 6364927"/>
              <a:gd name="connsiteY405" fmla="*/ 2801536 h 5552421"/>
              <a:gd name="connsiteX406" fmla="*/ 1297218 w 6364927"/>
              <a:gd name="connsiteY406" fmla="*/ 2796415 h 5552421"/>
              <a:gd name="connsiteX407" fmla="*/ 1212058 w 6364927"/>
              <a:gd name="connsiteY407" fmla="*/ 2738203 h 5552421"/>
              <a:gd name="connsiteX408" fmla="*/ 1382946 w 6364927"/>
              <a:gd name="connsiteY408" fmla="*/ 2761454 h 5552421"/>
              <a:gd name="connsiteX409" fmla="*/ 1399201 w 6364927"/>
              <a:gd name="connsiteY409" fmla="*/ 2766377 h 5552421"/>
              <a:gd name="connsiteX410" fmla="*/ 1620220 w 6364927"/>
              <a:gd name="connsiteY410" fmla="*/ 2841622 h 5552421"/>
              <a:gd name="connsiteX411" fmla="*/ 1661866 w 6364927"/>
              <a:gd name="connsiteY411" fmla="*/ 2836373 h 5552421"/>
              <a:gd name="connsiteX412" fmla="*/ 1501060 w 6364927"/>
              <a:gd name="connsiteY412" fmla="*/ 2705087 h 5552421"/>
              <a:gd name="connsiteX413" fmla="*/ 1604617 w 6364927"/>
              <a:gd name="connsiteY413" fmla="*/ 2764361 h 5552421"/>
              <a:gd name="connsiteX414" fmla="*/ 1711077 w 6364927"/>
              <a:gd name="connsiteY414" fmla="*/ 2798423 h 5552421"/>
              <a:gd name="connsiteX415" fmla="*/ 1644632 w 6364927"/>
              <a:gd name="connsiteY415" fmla="*/ 2679118 h 5552421"/>
              <a:gd name="connsiteX416" fmla="*/ 1628965 w 6364927"/>
              <a:gd name="connsiteY416" fmla="*/ 2632992 h 5552421"/>
              <a:gd name="connsiteX417" fmla="*/ 1580853 w 6364927"/>
              <a:gd name="connsiteY417" fmla="*/ 2545884 h 5552421"/>
              <a:gd name="connsiteX418" fmla="*/ 1544122 w 6364927"/>
              <a:gd name="connsiteY418" fmla="*/ 2512625 h 5552421"/>
              <a:gd name="connsiteX419" fmla="*/ 1618048 w 6364927"/>
              <a:gd name="connsiteY419" fmla="*/ 2506688 h 5552421"/>
              <a:gd name="connsiteX420" fmla="*/ 1669377 w 6364927"/>
              <a:gd name="connsiteY420" fmla="*/ 2434723 h 5552421"/>
              <a:gd name="connsiteX421" fmla="*/ 1651443 w 6364927"/>
              <a:gd name="connsiteY421" fmla="*/ 2361206 h 5552421"/>
              <a:gd name="connsiteX422" fmla="*/ 1689209 w 6364927"/>
              <a:gd name="connsiteY422" fmla="*/ 2300543 h 5552421"/>
              <a:gd name="connsiteX423" fmla="*/ 1721700 w 6364927"/>
              <a:gd name="connsiteY423" fmla="*/ 2258418 h 5552421"/>
              <a:gd name="connsiteX424" fmla="*/ 1692132 w 6364927"/>
              <a:gd name="connsiteY424" fmla="*/ 2162071 h 5552421"/>
              <a:gd name="connsiteX425" fmla="*/ 1752153 w 6364927"/>
              <a:gd name="connsiteY425" fmla="*/ 2199437 h 5552421"/>
              <a:gd name="connsiteX426" fmla="*/ 1715339 w 6364927"/>
              <a:gd name="connsiteY426" fmla="*/ 2145343 h 5552421"/>
              <a:gd name="connsiteX427" fmla="*/ 1809824 w 6364927"/>
              <a:gd name="connsiteY427" fmla="*/ 2188577 h 5552421"/>
              <a:gd name="connsiteX428" fmla="*/ 1876925 w 6364927"/>
              <a:gd name="connsiteY428" fmla="*/ 2142019 h 5552421"/>
              <a:gd name="connsiteX429" fmla="*/ 1849836 w 6364927"/>
              <a:gd name="connsiteY429" fmla="*/ 2031627 h 5552421"/>
              <a:gd name="connsiteX430" fmla="*/ 2003532 w 6364927"/>
              <a:gd name="connsiteY430" fmla="*/ 1908040 h 5552421"/>
              <a:gd name="connsiteX431" fmla="*/ 1943846 w 6364927"/>
              <a:gd name="connsiteY431" fmla="*/ 1860491 h 5552421"/>
              <a:gd name="connsiteX432" fmla="*/ 2047573 w 6364927"/>
              <a:gd name="connsiteY432" fmla="*/ 1867910 h 5552421"/>
              <a:gd name="connsiteX433" fmla="*/ 2165095 w 6364927"/>
              <a:gd name="connsiteY433" fmla="*/ 1946270 h 5552421"/>
              <a:gd name="connsiteX434" fmla="*/ 2178936 w 6364927"/>
              <a:gd name="connsiteY434" fmla="*/ 1934103 h 5552421"/>
              <a:gd name="connsiteX435" fmla="*/ 2068555 w 6364927"/>
              <a:gd name="connsiteY435" fmla="*/ 1834209 h 5552421"/>
              <a:gd name="connsiteX436" fmla="*/ 2179968 w 6364927"/>
              <a:gd name="connsiteY436" fmla="*/ 1768474 h 5552421"/>
              <a:gd name="connsiteX437" fmla="*/ 2257799 w 6364927"/>
              <a:gd name="connsiteY437" fmla="*/ 1848104 h 5552421"/>
              <a:gd name="connsiteX438" fmla="*/ 2343675 w 6364927"/>
              <a:gd name="connsiteY438" fmla="*/ 1802843 h 5552421"/>
              <a:gd name="connsiteX439" fmla="*/ 2233440 w 6364927"/>
              <a:gd name="connsiteY439" fmla="*/ 1692648 h 5552421"/>
              <a:gd name="connsiteX440" fmla="*/ 2246279 w 6364927"/>
              <a:gd name="connsiteY440" fmla="*/ 1569701 h 5552421"/>
              <a:gd name="connsiteX441" fmla="*/ 2196197 w 6364927"/>
              <a:gd name="connsiteY441" fmla="*/ 1506307 h 5552421"/>
              <a:gd name="connsiteX442" fmla="*/ 2214993 w 6364927"/>
              <a:gd name="connsiteY442" fmla="*/ 1466049 h 5552421"/>
              <a:gd name="connsiteX443" fmla="*/ 2364818 w 6364927"/>
              <a:gd name="connsiteY443" fmla="*/ 1502168 h 5552421"/>
              <a:gd name="connsiteX444" fmla="*/ 2134749 w 6364927"/>
              <a:gd name="connsiteY444" fmla="*/ 1369329 h 5552421"/>
              <a:gd name="connsiteX445" fmla="*/ 2213296 w 6364927"/>
              <a:gd name="connsiteY445" fmla="*/ 1345485 h 5552421"/>
              <a:gd name="connsiteX446" fmla="*/ 2280333 w 6364927"/>
              <a:gd name="connsiteY446" fmla="*/ 1330063 h 5552421"/>
              <a:gd name="connsiteX447" fmla="*/ 2308161 w 6364927"/>
              <a:gd name="connsiteY447" fmla="*/ 1295428 h 5552421"/>
              <a:gd name="connsiteX448" fmla="*/ 2533956 w 6364927"/>
              <a:gd name="connsiteY448" fmla="*/ 1107611 h 5552421"/>
              <a:gd name="connsiteX449" fmla="*/ 2511277 w 6364927"/>
              <a:gd name="connsiteY449" fmla="*/ 1020748 h 5552421"/>
              <a:gd name="connsiteX450" fmla="*/ 2458332 w 6364927"/>
              <a:gd name="connsiteY450" fmla="*/ 992984 h 5552421"/>
              <a:gd name="connsiteX451" fmla="*/ 2433152 w 6364927"/>
              <a:gd name="connsiteY451" fmla="*/ 961720 h 5552421"/>
              <a:gd name="connsiteX452" fmla="*/ 2479273 w 6364927"/>
              <a:gd name="connsiteY452" fmla="*/ 948864 h 5552421"/>
              <a:gd name="connsiteX453" fmla="*/ 2536920 w 6364927"/>
              <a:gd name="connsiteY453" fmla="*/ 979557 h 5552421"/>
              <a:gd name="connsiteX454" fmla="*/ 2546246 w 6364927"/>
              <a:gd name="connsiteY454" fmla="*/ 964579 h 5552421"/>
              <a:gd name="connsiteX455" fmla="*/ 2509620 w 6364927"/>
              <a:gd name="connsiteY455" fmla="*/ 910601 h 5552421"/>
              <a:gd name="connsiteX456" fmla="*/ 2590181 w 6364927"/>
              <a:gd name="connsiteY456" fmla="*/ 945167 h 5552421"/>
              <a:gd name="connsiteX457" fmla="*/ 2592513 w 6364927"/>
              <a:gd name="connsiteY457" fmla="*/ 941422 h 5552421"/>
              <a:gd name="connsiteX458" fmla="*/ 2594844 w 6364927"/>
              <a:gd name="connsiteY458" fmla="*/ 937678 h 5552421"/>
              <a:gd name="connsiteX459" fmla="*/ 2565148 w 6364927"/>
              <a:gd name="connsiteY459" fmla="*/ 903603 h 5552421"/>
              <a:gd name="connsiteX460" fmla="*/ 2561163 w 6364927"/>
              <a:gd name="connsiteY460" fmla="*/ 868906 h 5552421"/>
              <a:gd name="connsiteX461" fmla="*/ 2600478 w 6364927"/>
              <a:gd name="connsiteY461" fmla="*/ 867402 h 5552421"/>
              <a:gd name="connsiteX462" fmla="*/ 2734405 w 6364927"/>
              <a:gd name="connsiteY462" fmla="*/ 846860 h 5552421"/>
              <a:gd name="connsiteX463" fmla="*/ 2564339 w 6364927"/>
              <a:gd name="connsiteY463" fmla="*/ 699416 h 5552421"/>
              <a:gd name="connsiteX464" fmla="*/ 2736259 w 6364927"/>
              <a:gd name="connsiteY464" fmla="*/ 557039 h 5552421"/>
              <a:gd name="connsiteX465" fmla="*/ 2710955 w 6364927"/>
              <a:gd name="connsiteY465" fmla="*/ 494522 h 5552421"/>
              <a:gd name="connsiteX466" fmla="*/ 2709637 w 6364927"/>
              <a:gd name="connsiteY466" fmla="*/ 445897 h 5552421"/>
              <a:gd name="connsiteX467" fmla="*/ 2760777 w 6364927"/>
              <a:gd name="connsiteY467" fmla="*/ 373816 h 5552421"/>
              <a:gd name="connsiteX468" fmla="*/ 2929252 w 6364927"/>
              <a:gd name="connsiteY468" fmla="*/ 379976 h 5552421"/>
              <a:gd name="connsiteX469" fmla="*/ 2973798 w 6364927"/>
              <a:gd name="connsiteY469" fmla="*/ 277809 h 5552421"/>
              <a:gd name="connsiteX470" fmla="*/ 3140035 w 6364927"/>
              <a:gd name="connsiteY470" fmla="*/ 81724 h 5552421"/>
              <a:gd name="connsiteX471" fmla="*/ 3147401 w 6364927"/>
              <a:gd name="connsiteY471" fmla="*/ 106542 h 5552421"/>
              <a:gd name="connsiteX472" fmla="*/ 3234202 w 6364927"/>
              <a:gd name="connsiteY472" fmla="*/ 111757 h 5552421"/>
              <a:gd name="connsiteX473" fmla="*/ 3021704 w 6364927"/>
              <a:gd name="connsiteY473" fmla="*/ 198982 h 5552421"/>
              <a:gd name="connsiteX474" fmla="*/ 2990505 w 6364927"/>
              <a:gd name="connsiteY474" fmla="*/ 196234 h 5552421"/>
              <a:gd name="connsiteX475" fmla="*/ 3005107 w 6364927"/>
              <a:gd name="connsiteY475" fmla="*/ 182875 h 5552421"/>
              <a:gd name="connsiteX476" fmla="*/ 3039686 w 6364927"/>
              <a:gd name="connsiteY476" fmla="*/ 161909 h 5552421"/>
              <a:gd name="connsiteX477" fmla="*/ 3129995 w 6364927"/>
              <a:gd name="connsiteY477" fmla="*/ 98624 h 5552421"/>
              <a:gd name="connsiteX478" fmla="*/ 3139834 w 6364927"/>
              <a:gd name="connsiteY478" fmla="*/ 84371 h 5552421"/>
              <a:gd name="connsiteX479" fmla="*/ 3093889 w 6364927"/>
              <a:gd name="connsiteY479" fmla="*/ 0 h 5552421"/>
              <a:gd name="connsiteX480" fmla="*/ 3105597 w 6364927"/>
              <a:gd name="connsiteY480" fmla="*/ 4456 h 5552421"/>
              <a:gd name="connsiteX481" fmla="*/ 3152592 w 6364927"/>
              <a:gd name="connsiteY481" fmla="*/ 16960 h 5552421"/>
              <a:gd name="connsiteX482" fmla="*/ 3151171 w 6364927"/>
              <a:gd name="connsiteY482" fmla="*/ 22196 h 5552421"/>
              <a:gd name="connsiteX483" fmla="*/ 3139499 w 6364927"/>
              <a:gd name="connsiteY483" fmla="*/ 69021 h 5552421"/>
              <a:gd name="connsiteX484" fmla="*/ 3131932 w 6364927"/>
              <a:gd name="connsiteY484" fmla="*/ 58181 h 5552421"/>
              <a:gd name="connsiteX485" fmla="*/ 3111955 w 6364927"/>
              <a:gd name="connsiteY485" fmla="*/ 45825 h 5552421"/>
              <a:gd name="connsiteX486" fmla="*/ 3076016 w 6364927"/>
              <a:gd name="connsiteY486" fmla="*/ 24824 h 555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Lst>
            <a:rect l="l" t="t" r="r" b="b"/>
            <a:pathLst>
              <a:path w="6364927" h="5552421">
                <a:moveTo>
                  <a:pt x="6255989" y="5288703"/>
                </a:moveTo>
                <a:lnTo>
                  <a:pt x="6256633" y="5289197"/>
                </a:lnTo>
                <a:cubicBezTo>
                  <a:pt x="6263495" y="5292872"/>
                  <a:pt x="6270356" y="5296547"/>
                  <a:pt x="6273669" y="5302275"/>
                </a:cubicBezTo>
                <a:cubicBezTo>
                  <a:pt x="6284143" y="5342078"/>
                  <a:pt x="6307550" y="5328541"/>
                  <a:pt x="6338341" y="5305638"/>
                </a:cubicBezTo>
                <a:lnTo>
                  <a:pt x="6353495" y="5296297"/>
                </a:lnTo>
                <a:lnTo>
                  <a:pt x="6364927" y="5316029"/>
                </a:lnTo>
                <a:lnTo>
                  <a:pt x="6361174" y="5318389"/>
                </a:lnTo>
                <a:cubicBezTo>
                  <a:pt x="6342548" y="5332147"/>
                  <a:pt x="6326365" y="5347268"/>
                  <a:pt x="6311999" y="5363376"/>
                </a:cubicBezTo>
                <a:lnTo>
                  <a:pt x="6278329" y="5408157"/>
                </a:lnTo>
                <a:lnTo>
                  <a:pt x="6275149" y="5406491"/>
                </a:lnTo>
                <a:cubicBezTo>
                  <a:pt x="6255920" y="5398897"/>
                  <a:pt x="6238552" y="5401931"/>
                  <a:pt x="6228626" y="5438500"/>
                </a:cubicBezTo>
                <a:cubicBezTo>
                  <a:pt x="6224216" y="5459999"/>
                  <a:pt x="6210982" y="5481941"/>
                  <a:pt x="6193338" y="5476400"/>
                </a:cubicBezTo>
                <a:cubicBezTo>
                  <a:pt x="6171284" y="5471081"/>
                  <a:pt x="6184516" y="5443820"/>
                  <a:pt x="6184516" y="5427640"/>
                </a:cubicBezTo>
                <a:cubicBezTo>
                  <a:pt x="6184516" y="5378659"/>
                  <a:pt x="6206572" y="5335440"/>
                  <a:pt x="6241860" y="5319261"/>
                </a:cubicBezTo>
                <a:cubicBezTo>
                  <a:pt x="6257299" y="5311171"/>
                  <a:pt x="6258401" y="5300311"/>
                  <a:pt x="6256196" y="5289451"/>
                </a:cubicBezTo>
                <a:close/>
                <a:moveTo>
                  <a:pt x="2968165" y="245883"/>
                </a:moveTo>
                <a:lnTo>
                  <a:pt x="2986957" y="259205"/>
                </a:lnTo>
                <a:cubicBezTo>
                  <a:pt x="2998992" y="273264"/>
                  <a:pt x="3008929" y="290447"/>
                  <a:pt x="3033442" y="283914"/>
                </a:cubicBezTo>
                <a:cubicBezTo>
                  <a:pt x="3002083" y="327528"/>
                  <a:pt x="2994388" y="378857"/>
                  <a:pt x="2956404" y="411016"/>
                </a:cubicBezTo>
                <a:cubicBezTo>
                  <a:pt x="3027513" y="436134"/>
                  <a:pt x="3063853" y="369257"/>
                  <a:pt x="3117671" y="343228"/>
                </a:cubicBezTo>
                <a:cubicBezTo>
                  <a:pt x="3145683" y="327028"/>
                  <a:pt x="3178115" y="328654"/>
                  <a:pt x="3210547" y="330280"/>
                </a:cubicBezTo>
                <a:cubicBezTo>
                  <a:pt x="3265814" y="328890"/>
                  <a:pt x="3202218" y="380956"/>
                  <a:pt x="3243292" y="397967"/>
                </a:cubicBezTo>
                <a:cubicBezTo>
                  <a:pt x="3263923" y="401323"/>
                  <a:pt x="3212312" y="431170"/>
                  <a:pt x="3193322" y="452344"/>
                </a:cubicBezTo>
                <a:cubicBezTo>
                  <a:pt x="3190926" y="458825"/>
                  <a:pt x="3181333" y="464373"/>
                  <a:pt x="3176728" y="467036"/>
                </a:cubicBezTo>
                <a:cubicBezTo>
                  <a:pt x="3143540" y="496421"/>
                  <a:pt x="3097103" y="502895"/>
                  <a:pt x="3081773" y="562716"/>
                </a:cubicBezTo>
                <a:cubicBezTo>
                  <a:pt x="3068460" y="626467"/>
                  <a:pt x="3058871" y="642204"/>
                  <a:pt x="3134961" y="644059"/>
                </a:cubicBezTo>
                <a:cubicBezTo>
                  <a:pt x="3176602" y="640359"/>
                  <a:pt x="3231873" y="649159"/>
                  <a:pt x="3233513" y="673688"/>
                </a:cubicBezTo>
                <a:cubicBezTo>
                  <a:pt x="3235408" y="709281"/>
                  <a:pt x="3263043" y="713681"/>
                  <a:pt x="3288282" y="724562"/>
                </a:cubicBezTo>
                <a:cubicBezTo>
                  <a:pt x="3372638" y="762402"/>
                  <a:pt x="3379263" y="773857"/>
                  <a:pt x="3337558" y="864218"/>
                </a:cubicBezTo>
                <a:cubicBezTo>
                  <a:pt x="3332953" y="866881"/>
                  <a:pt x="3335162" y="870700"/>
                  <a:pt x="3337370" y="874518"/>
                </a:cubicBezTo>
                <a:cubicBezTo>
                  <a:pt x="3408287" y="899747"/>
                  <a:pt x="3410116" y="913976"/>
                  <a:pt x="3344120" y="962335"/>
                </a:cubicBezTo>
                <a:cubicBezTo>
                  <a:pt x="3318125" y="982464"/>
                  <a:pt x="3320145" y="996583"/>
                  <a:pt x="3319577" y="1017294"/>
                </a:cubicBezTo>
                <a:cubicBezTo>
                  <a:pt x="3327463" y="1063689"/>
                  <a:pt x="3333332" y="1106155"/>
                  <a:pt x="3288347" y="1147458"/>
                </a:cubicBezTo>
                <a:cubicBezTo>
                  <a:pt x="3269798" y="1169395"/>
                  <a:pt x="3289861" y="1193461"/>
                  <a:pt x="3305699" y="1209780"/>
                </a:cubicBezTo>
                <a:cubicBezTo>
                  <a:pt x="3319137" y="1222390"/>
                  <a:pt x="3339960" y="1225635"/>
                  <a:pt x="3348793" y="1240909"/>
                </a:cubicBezTo>
                <a:cubicBezTo>
                  <a:pt x="3375481" y="1276430"/>
                  <a:pt x="3405513" y="1274349"/>
                  <a:pt x="3443497" y="1242190"/>
                </a:cubicBezTo>
                <a:cubicBezTo>
                  <a:pt x="3471508" y="1225990"/>
                  <a:pt x="3487914" y="1221597"/>
                  <a:pt x="3517378" y="1240227"/>
                </a:cubicBezTo>
                <a:cubicBezTo>
                  <a:pt x="3549242" y="1262563"/>
                  <a:pt x="3589936" y="1289985"/>
                  <a:pt x="3646343" y="1257363"/>
                </a:cubicBezTo>
                <a:cubicBezTo>
                  <a:pt x="3679151" y="1238389"/>
                  <a:pt x="3683188" y="1256437"/>
                  <a:pt x="3673411" y="1282474"/>
                </a:cubicBezTo>
                <a:cubicBezTo>
                  <a:pt x="3671014" y="1288955"/>
                  <a:pt x="3663630" y="1298321"/>
                  <a:pt x="3675051" y="1307003"/>
                </a:cubicBezTo>
                <a:lnTo>
                  <a:pt x="3740667" y="1269055"/>
                </a:lnTo>
                <a:cubicBezTo>
                  <a:pt x="3741993" y="1325359"/>
                  <a:pt x="3695747" y="1331721"/>
                  <a:pt x="3665336" y="1344214"/>
                </a:cubicBezTo>
                <a:cubicBezTo>
                  <a:pt x="3639529" y="1354043"/>
                  <a:pt x="3625523" y="1362144"/>
                  <a:pt x="3620350" y="1385517"/>
                </a:cubicBezTo>
                <a:cubicBezTo>
                  <a:pt x="3612778" y="1405183"/>
                  <a:pt x="3631012" y="1415020"/>
                  <a:pt x="3642434" y="1423702"/>
                </a:cubicBezTo>
                <a:cubicBezTo>
                  <a:pt x="3674360" y="1457213"/>
                  <a:pt x="3718021" y="1467631"/>
                  <a:pt x="3770892" y="1472724"/>
                </a:cubicBezTo>
                <a:cubicBezTo>
                  <a:pt x="3740292" y="1495516"/>
                  <a:pt x="3709881" y="1508008"/>
                  <a:pt x="3684074" y="1517837"/>
                </a:cubicBezTo>
                <a:cubicBezTo>
                  <a:pt x="3688114" y="1546074"/>
                  <a:pt x="3720922" y="1527100"/>
                  <a:pt x="3736569" y="1543530"/>
                </a:cubicBezTo>
                <a:cubicBezTo>
                  <a:pt x="3708177" y="1570140"/>
                  <a:pt x="3679786" y="1596750"/>
                  <a:pt x="3651203" y="1623473"/>
                </a:cubicBezTo>
                <a:cubicBezTo>
                  <a:pt x="3644202" y="1632617"/>
                  <a:pt x="3620983" y="1635854"/>
                  <a:pt x="3629816" y="1651128"/>
                </a:cubicBezTo>
                <a:cubicBezTo>
                  <a:pt x="3631644" y="1665357"/>
                  <a:pt x="3648050" y="1660964"/>
                  <a:pt x="3661868" y="1663165"/>
                </a:cubicBezTo>
                <a:cubicBezTo>
                  <a:pt x="3686915" y="1674157"/>
                  <a:pt x="3724328" y="1652520"/>
                  <a:pt x="3751776" y="1667219"/>
                </a:cubicBezTo>
                <a:cubicBezTo>
                  <a:pt x="3737202" y="1696030"/>
                  <a:pt x="3695181" y="1710141"/>
                  <a:pt x="3687612" y="1739996"/>
                </a:cubicBezTo>
                <a:cubicBezTo>
                  <a:pt x="3715624" y="1723797"/>
                  <a:pt x="3741239" y="1714078"/>
                  <a:pt x="3762629" y="1696612"/>
                </a:cubicBezTo>
                <a:cubicBezTo>
                  <a:pt x="3795817" y="1667227"/>
                  <a:pt x="3813104" y="1708185"/>
                  <a:pt x="3840927" y="1702285"/>
                </a:cubicBezTo>
                <a:cubicBezTo>
                  <a:pt x="3857333" y="1697893"/>
                  <a:pt x="3847364" y="1724041"/>
                  <a:pt x="3842380" y="1737114"/>
                </a:cubicBezTo>
                <a:cubicBezTo>
                  <a:pt x="3824650" y="1793229"/>
                  <a:pt x="3826164" y="1839232"/>
                  <a:pt x="3909639" y="1831721"/>
                </a:cubicBezTo>
                <a:cubicBezTo>
                  <a:pt x="3873675" y="1877998"/>
                  <a:pt x="3817648" y="1900209"/>
                  <a:pt x="3790897" y="1951348"/>
                </a:cubicBezTo>
                <a:cubicBezTo>
                  <a:pt x="3835315" y="1930756"/>
                  <a:pt x="3870519" y="1905301"/>
                  <a:pt x="3906107" y="1879624"/>
                </a:cubicBezTo>
                <a:cubicBezTo>
                  <a:pt x="3939295" y="1850239"/>
                  <a:pt x="3976707" y="1828602"/>
                  <a:pt x="4018349" y="1824902"/>
                </a:cubicBezTo>
                <a:cubicBezTo>
                  <a:pt x="4034754" y="1820510"/>
                  <a:pt x="4059990" y="1821202"/>
                  <a:pt x="4064218" y="1839139"/>
                </a:cubicBezTo>
                <a:cubicBezTo>
                  <a:pt x="4066047" y="1853368"/>
                  <a:pt x="4045228" y="1860312"/>
                  <a:pt x="4033239" y="1872342"/>
                </a:cubicBezTo>
                <a:cubicBezTo>
                  <a:pt x="3993238" y="1900571"/>
                  <a:pt x="3949009" y="1910864"/>
                  <a:pt x="3911028" y="1953211"/>
                </a:cubicBezTo>
                <a:cubicBezTo>
                  <a:pt x="3962071" y="1944074"/>
                  <a:pt x="4008508" y="1937600"/>
                  <a:pt x="4052546" y="1927419"/>
                </a:cubicBezTo>
                <a:cubicBezTo>
                  <a:pt x="4070968" y="1926955"/>
                  <a:pt x="4089582" y="1926381"/>
                  <a:pt x="4093811" y="1944319"/>
                </a:cubicBezTo>
                <a:cubicBezTo>
                  <a:pt x="4097848" y="1962366"/>
                  <a:pt x="4086050" y="1974284"/>
                  <a:pt x="4069456" y="1988976"/>
                </a:cubicBezTo>
                <a:cubicBezTo>
                  <a:pt x="4052863" y="2003669"/>
                  <a:pt x="4041253" y="2005287"/>
                  <a:pt x="4032420" y="1990014"/>
                </a:cubicBezTo>
                <a:cubicBezTo>
                  <a:pt x="4023587" y="1974740"/>
                  <a:pt x="4011598" y="1986770"/>
                  <a:pt x="4004597" y="1995914"/>
                </a:cubicBezTo>
                <a:cubicBezTo>
                  <a:pt x="3980054" y="2050872"/>
                  <a:pt x="3931220" y="2063827"/>
                  <a:pt x="3875381" y="2075738"/>
                </a:cubicBezTo>
                <a:lnTo>
                  <a:pt x="3879798" y="2083375"/>
                </a:lnTo>
                <a:cubicBezTo>
                  <a:pt x="3889011" y="2088239"/>
                  <a:pt x="3900428" y="2086731"/>
                  <a:pt x="3904845" y="2094368"/>
                </a:cubicBezTo>
                <a:cubicBezTo>
                  <a:pt x="3944975" y="2152689"/>
                  <a:pt x="4005226" y="2138226"/>
                  <a:pt x="4068638" y="2106649"/>
                </a:cubicBezTo>
                <a:cubicBezTo>
                  <a:pt x="4080055" y="2105141"/>
                  <a:pt x="4089648" y="2099593"/>
                  <a:pt x="4112675" y="2096467"/>
                </a:cubicBezTo>
                <a:cubicBezTo>
                  <a:pt x="4091668" y="2113711"/>
                  <a:pt x="4088701" y="2130715"/>
                  <a:pt x="4070278" y="2131178"/>
                </a:cubicBezTo>
                <a:cubicBezTo>
                  <a:pt x="4054064" y="2135460"/>
                  <a:pt x="4035262" y="2146334"/>
                  <a:pt x="4041887" y="2157789"/>
                </a:cubicBezTo>
                <a:cubicBezTo>
                  <a:pt x="4046365" y="2176600"/>
                  <a:pt x="4065167" y="2165726"/>
                  <a:pt x="4079365" y="2157515"/>
                </a:cubicBezTo>
                <a:cubicBezTo>
                  <a:pt x="4116590" y="2146179"/>
                  <a:pt x="4151606" y="2131023"/>
                  <a:pt x="4186622" y="2115868"/>
                </a:cubicBezTo>
                <a:cubicBezTo>
                  <a:pt x="4212238" y="2106149"/>
                  <a:pt x="4249842" y="2084402"/>
                  <a:pt x="4265300" y="2111130"/>
                </a:cubicBezTo>
                <a:cubicBezTo>
                  <a:pt x="4285363" y="2135197"/>
                  <a:pt x="4243154" y="2159607"/>
                  <a:pt x="4224164" y="2180781"/>
                </a:cubicBezTo>
                <a:lnTo>
                  <a:pt x="4219367" y="2183555"/>
                </a:lnTo>
                <a:cubicBezTo>
                  <a:pt x="4235205" y="2199874"/>
                  <a:pt x="4275398" y="2171533"/>
                  <a:pt x="4269654" y="2205428"/>
                </a:cubicBezTo>
                <a:cubicBezTo>
                  <a:pt x="4263914" y="2249513"/>
                  <a:pt x="4272747" y="2264787"/>
                  <a:pt x="4323981" y="2255539"/>
                </a:cubicBezTo>
                <a:cubicBezTo>
                  <a:pt x="4335399" y="2254031"/>
                  <a:pt x="4354009" y="2243268"/>
                  <a:pt x="4348837" y="2266642"/>
                </a:cubicBezTo>
                <a:cubicBezTo>
                  <a:pt x="4350857" y="2280761"/>
                  <a:pt x="4352689" y="2305178"/>
                  <a:pt x="4322466" y="2307371"/>
                </a:cubicBezTo>
                <a:cubicBezTo>
                  <a:pt x="4267006" y="2308871"/>
                  <a:pt x="4240444" y="2349711"/>
                  <a:pt x="4198046" y="2384422"/>
                </a:cubicBezTo>
                <a:cubicBezTo>
                  <a:pt x="4243912" y="2388470"/>
                  <a:pt x="4283725" y="2370540"/>
                  <a:pt x="4296787" y="2403751"/>
                </a:cubicBezTo>
                <a:lnTo>
                  <a:pt x="4348397" y="2373903"/>
                </a:lnTo>
                <a:cubicBezTo>
                  <a:pt x="4322402" y="2394032"/>
                  <a:pt x="4368084" y="2418569"/>
                  <a:pt x="4335276" y="2437543"/>
                </a:cubicBezTo>
                <a:cubicBezTo>
                  <a:pt x="4332308" y="2454546"/>
                  <a:pt x="4341142" y="2469819"/>
                  <a:pt x="4338365" y="2486712"/>
                </a:cubicBezTo>
                <a:cubicBezTo>
                  <a:pt x="4343036" y="2505413"/>
                  <a:pt x="4358306" y="2542441"/>
                  <a:pt x="4316285" y="2556552"/>
                </a:cubicBezTo>
                <a:cubicBezTo>
                  <a:pt x="4285873" y="2569045"/>
                  <a:pt x="4262274" y="2582693"/>
                  <a:pt x="4240888" y="2610348"/>
                </a:cubicBezTo>
                <a:cubicBezTo>
                  <a:pt x="4303540" y="2599592"/>
                  <a:pt x="4364551" y="2564308"/>
                  <a:pt x="4427203" y="2553552"/>
                </a:cubicBezTo>
                <a:cubicBezTo>
                  <a:pt x="4383478" y="2629795"/>
                  <a:pt x="4297232" y="2664387"/>
                  <a:pt x="4235652" y="2720383"/>
                </a:cubicBezTo>
                <a:cubicBezTo>
                  <a:pt x="4258683" y="2727446"/>
                  <a:pt x="4267892" y="2722120"/>
                  <a:pt x="4279690" y="2710202"/>
                </a:cubicBezTo>
                <a:cubicBezTo>
                  <a:pt x="4310481" y="2687298"/>
                  <a:pt x="4334268" y="2663350"/>
                  <a:pt x="4367076" y="2644377"/>
                </a:cubicBezTo>
                <a:cubicBezTo>
                  <a:pt x="4395279" y="2628065"/>
                  <a:pt x="4437677" y="2593355"/>
                  <a:pt x="4442978" y="2656531"/>
                </a:cubicBezTo>
                <a:cubicBezTo>
                  <a:pt x="4442410" y="2677242"/>
                  <a:pt x="4460645" y="2687079"/>
                  <a:pt x="4486072" y="2687661"/>
                </a:cubicBezTo>
                <a:cubicBezTo>
                  <a:pt x="4523108" y="2686623"/>
                  <a:pt x="4557557" y="2692178"/>
                  <a:pt x="4601407" y="2692297"/>
                </a:cubicBezTo>
                <a:cubicBezTo>
                  <a:pt x="4582416" y="2713471"/>
                  <a:pt x="4556421" y="2733600"/>
                  <a:pt x="4593078" y="2742974"/>
                </a:cubicBezTo>
                <a:cubicBezTo>
                  <a:pt x="4620713" y="2747374"/>
                  <a:pt x="4634907" y="2728974"/>
                  <a:pt x="4656110" y="2721807"/>
                </a:cubicBezTo>
                <a:cubicBezTo>
                  <a:pt x="4695730" y="2703989"/>
                  <a:pt x="4740528" y="2672986"/>
                  <a:pt x="4765007" y="2704689"/>
                </a:cubicBezTo>
                <a:cubicBezTo>
                  <a:pt x="4783937" y="2726353"/>
                  <a:pt x="4739140" y="2757356"/>
                  <a:pt x="4722358" y="2782348"/>
                </a:cubicBezTo>
                <a:cubicBezTo>
                  <a:pt x="4696175" y="2812778"/>
                  <a:pt x="4676805" y="2844363"/>
                  <a:pt x="4734472" y="2846680"/>
                </a:cubicBezTo>
                <a:cubicBezTo>
                  <a:pt x="4706081" y="2873291"/>
                  <a:pt x="4669044" y="2874328"/>
                  <a:pt x="4642861" y="2904758"/>
                </a:cubicBezTo>
                <a:cubicBezTo>
                  <a:pt x="4730372" y="2915294"/>
                  <a:pt x="4814223" y="2887183"/>
                  <a:pt x="4895489" y="2875854"/>
                </a:cubicBezTo>
                <a:cubicBezTo>
                  <a:pt x="4894921" y="2896564"/>
                  <a:pt x="4871322" y="2910212"/>
                  <a:pt x="4870946" y="2930812"/>
                </a:cubicBezTo>
                <a:cubicBezTo>
                  <a:pt x="4895552" y="2916582"/>
                  <a:pt x="4916326" y="2901701"/>
                  <a:pt x="4945776" y="2889685"/>
                </a:cubicBezTo>
                <a:lnTo>
                  <a:pt x="4957035" y="2885934"/>
                </a:lnTo>
                <a:lnTo>
                  <a:pt x="4964182" y="2898270"/>
                </a:lnTo>
                <a:lnTo>
                  <a:pt x="4907974" y="2974446"/>
                </a:lnTo>
                <a:cubicBezTo>
                  <a:pt x="4841620" y="3070385"/>
                  <a:pt x="4781512" y="3163428"/>
                  <a:pt x="4668984" y="3220863"/>
                </a:cubicBezTo>
                <a:cubicBezTo>
                  <a:pt x="4743437" y="3208378"/>
                  <a:pt x="4795803" y="3147520"/>
                  <a:pt x="4879147" y="3151294"/>
                </a:cubicBezTo>
                <a:cubicBezTo>
                  <a:pt x="4841735" y="3172931"/>
                  <a:pt x="4811073" y="3184549"/>
                  <a:pt x="4780915" y="3208104"/>
                </a:cubicBezTo>
                <a:cubicBezTo>
                  <a:pt x="4747915" y="3227189"/>
                  <a:pt x="4694035" y="3242044"/>
                  <a:pt x="4702550" y="3278903"/>
                </a:cubicBezTo>
                <a:cubicBezTo>
                  <a:pt x="4708799" y="3310958"/>
                  <a:pt x="4762426" y="3285040"/>
                  <a:pt x="4794858" y="3286666"/>
                </a:cubicBezTo>
                <a:cubicBezTo>
                  <a:pt x="4834103" y="3289447"/>
                  <a:pt x="4892526" y="3260755"/>
                  <a:pt x="4897827" y="3323931"/>
                </a:cubicBezTo>
                <a:cubicBezTo>
                  <a:pt x="4899847" y="3338050"/>
                  <a:pt x="4921046" y="3320694"/>
                  <a:pt x="4935244" y="3312484"/>
                </a:cubicBezTo>
                <a:cubicBezTo>
                  <a:pt x="4963063" y="3296394"/>
                  <a:pt x="4996063" y="3277310"/>
                  <a:pt x="5037705" y="3273610"/>
                </a:cubicBezTo>
                <a:cubicBezTo>
                  <a:pt x="5016126" y="3301376"/>
                  <a:pt x="5004141" y="3323594"/>
                  <a:pt x="4984959" y="3344879"/>
                </a:cubicBezTo>
                <a:cubicBezTo>
                  <a:pt x="4960984" y="3379127"/>
                  <a:pt x="4976822" y="3395445"/>
                  <a:pt x="5010891" y="3411411"/>
                </a:cubicBezTo>
                <a:cubicBezTo>
                  <a:pt x="5045343" y="3427155"/>
                  <a:pt x="5105407" y="3422992"/>
                  <a:pt x="5110896" y="3475869"/>
                </a:cubicBezTo>
                <a:cubicBezTo>
                  <a:pt x="5123832" y="3530554"/>
                  <a:pt x="5155124" y="3563412"/>
                  <a:pt x="5224781" y="3553701"/>
                </a:cubicBezTo>
                <a:cubicBezTo>
                  <a:pt x="5231786" y="3554746"/>
                  <a:pt x="5238599" y="3555901"/>
                  <a:pt x="5245412" y="3557057"/>
                </a:cubicBezTo>
                <a:cubicBezTo>
                  <a:pt x="5291281" y="3571293"/>
                  <a:pt x="5245035" y="3577657"/>
                  <a:pt x="5240051" y="3590730"/>
                </a:cubicBezTo>
                <a:lnTo>
                  <a:pt x="5244468" y="3598367"/>
                </a:lnTo>
                <a:cubicBezTo>
                  <a:pt x="5251281" y="3599523"/>
                  <a:pt x="5251281" y="3599523"/>
                  <a:pt x="5258285" y="3600567"/>
                </a:cubicBezTo>
                <a:lnTo>
                  <a:pt x="5260494" y="3604385"/>
                </a:lnTo>
                <a:cubicBezTo>
                  <a:pt x="5215696" y="3635389"/>
                  <a:pt x="5170899" y="3666392"/>
                  <a:pt x="5130898" y="3694621"/>
                </a:cubicBezTo>
                <a:cubicBezTo>
                  <a:pt x="5176956" y="3698558"/>
                  <a:pt x="5176956" y="3698558"/>
                  <a:pt x="5164591" y="3731187"/>
                </a:cubicBezTo>
                <a:cubicBezTo>
                  <a:pt x="5142445" y="3779664"/>
                  <a:pt x="5153866" y="3788346"/>
                  <a:pt x="5202892" y="3775279"/>
                </a:cubicBezTo>
                <a:cubicBezTo>
                  <a:pt x="5251534" y="3762434"/>
                  <a:pt x="5271409" y="3796801"/>
                  <a:pt x="5301253" y="3805019"/>
                </a:cubicBezTo>
                <a:cubicBezTo>
                  <a:pt x="5308066" y="3806174"/>
                  <a:pt x="5305670" y="3812656"/>
                  <a:pt x="5305670" y="3812656"/>
                </a:cubicBezTo>
                <a:cubicBezTo>
                  <a:pt x="5282075" y="3836492"/>
                  <a:pt x="5302325" y="3850259"/>
                  <a:pt x="5311159" y="3865533"/>
                </a:cubicBezTo>
                <a:cubicBezTo>
                  <a:pt x="5318225" y="3877751"/>
                  <a:pt x="5322642" y="3885388"/>
                  <a:pt x="5308444" y="3893599"/>
                </a:cubicBezTo>
                <a:cubicBezTo>
                  <a:pt x="5247625" y="3928773"/>
                  <a:pt x="5281506" y="3955039"/>
                  <a:pt x="5303589" y="3993223"/>
                </a:cubicBezTo>
                <a:cubicBezTo>
                  <a:pt x="5331099" y="3921262"/>
                  <a:pt x="5378230" y="3970439"/>
                  <a:pt x="5422835" y="3939547"/>
                </a:cubicBezTo>
                <a:cubicBezTo>
                  <a:pt x="5396084" y="3990686"/>
                  <a:pt x="5371730" y="4035345"/>
                  <a:pt x="5391605" y="4069711"/>
                </a:cubicBezTo>
                <a:cubicBezTo>
                  <a:pt x="5411292" y="4114377"/>
                  <a:pt x="5387505" y="4138324"/>
                  <a:pt x="5354509" y="4167598"/>
                </a:cubicBezTo>
                <a:cubicBezTo>
                  <a:pt x="5345108" y="4173035"/>
                  <a:pt x="5330910" y="4181246"/>
                  <a:pt x="5333118" y="4185064"/>
                </a:cubicBezTo>
                <a:cubicBezTo>
                  <a:pt x="5331795" y="4236785"/>
                  <a:pt x="5285549" y="4243149"/>
                  <a:pt x="5259930" y="4242678"/>
                </a:cubicBezTo>
                <a:cubicBezTo>
                  <a:pt x="5220685" y="4239897"/>
                  <a:pt x="5215512" y="4263271"/>
                  <a:pt x="5217533" y="4277389"/>
                </a:cubicBezTo>
                <a:cubicBezTo>
                  <a:pt x="5212360" y="4300763"/>
                  <a:pt x="5211600" y="4321585"/>
                  <a:pt x="5224850" y="4344495"/>
                </a:cubicBezTo>
                <a:cubicBezTo>
                  <a:pt x="5286242" y="4298800"/>
                  <a:pt x="5353502" y="4295570"/>
                  <a:pt x="5422967" y="4285970"/>
                </a:cubicBezTo>
                <a:cubicBezTo>
                  <a:pt x="5401074" y="4345510"/>
                  <a:pt x="5412116" y="4364603"/>
                  <a:pt x="5472621" y="4361203"/>
                </a:cubicBezTo>
                <a:cubicBezTo>
                  <a:pt x="5498048" y="4361785"/>
                  <a:pt x="5521267" y="4358547"/>
                  <a:pt x="5544486" y="4355310"/>
                </a:cubicBezTo>
                <a:cubicBezTo>
                  <a:pt x="5555904" y="4353803"/>
                  <a:pt x="5577106" y="4346636"/>
                  <a:pt x="5585939" y="4361910"/>
                </a:cubicBezTo>
                <a:cubicBezTo>
                  <a:pt x="5587576" y="4376251"/>
                  <a:pt x="5573570" y="4384351"/>
                  <a:pt x="5568778" y="4397313"/>
                </a:cubicBezTo>
                <a:cubicBezTo>
                  <a:pt x="5542215" y="4438153"/>
                  <a:pt x="5493001" y="4461520"/>
                  <a:pt x="5456849" y="4518096"/>
                </a:cubicBezTo>
                <a:cubicBezTo>
                  <a:pt x="5560449" y="4447990"/>
                  <a:pt x="5654648" y="4383321"/>
                  <a:pt x="5750484" y="4332992"/>
                </a:cubicBezTo>
                <a:cubicBezTo>
                  <a:pt x="5756921" y="4354747"/>
                  <a:pt x="5769983" y="4387957"/>
                  <a:pt x="5751181" y="4398831"/>
                </a:cubicBezTo>
                <a:cubicBezTo>
                  <a:pt x="5701779" y="4432497"/>
                  <a:pt x="5723294" y="4491393"/>
                  <a:pt x="5669284" y="4517533"/>
                </a:cubicBezTo>
                <a:cubicBezTo>
                  <a:pt x="5732127" y="4506666"/>
                  <a:pt x="5732127" y="4506666"/>
                  <a:pt x="5742221" y="4556880"/>
                </a:cubicBezTo>
                <a:cubicBezTo>
                  <a:pt x="5758818" y="4650212"/>
                  <a:pt x="5770176" y="4745556"/>
                  <a:pt x="5790744" y="4835572"/>
                </a:cubicBezTo>
                <a:cubicBezTo>
                  <a:pt x="5794405" y="4874220"/>
                  <a:pt x="5808034" y="4886719"/>
                  <a:pt x="5850432" y="4852009"/>
                </a:cubicBezTo>
                <a:cubicBezTo>
                  <a:pt x="5878823" y="4825398"/>
                  <a:pt x="5916427" y="4803650"/>
                  <a:pt x="5949235" y="4784676"/>
                </a:cubicBezTo>
                <a:cubicBezTo>
                  <a:pt x="5984381" y="4856071"/>
                  <a:pt x="5900906" y="4863583"/>
                  <a:pt x="5856113" y="4904775"/>
                </a:cubicBezTo>
                <a:cubicBezTo>
                  <a:pt x="5904567" y="4902230"/>
                  <a:pt x="5937375" y="4883256"/>
                  <a:pt x="5979396" y="4869145"/>
                </a:cubicBezTo>
                <a:cubicBezTo>
                  <a:pt x="5964443" y="4908367"/>
                  <a:pt x="5924630" y="4926296"/>
                  <a:pt x="5894030" y="4949088"/>
                </a:cubicBezTo>
                <a:cubicBezTo>
                  <a:pt x="5924254" y="4946896"/>
                  <a:pt x="5956682" y="4938333"/>
                  <a:pt x="5989176" y="4951133"/>
                </a:cubicBezTo>
                <a:cubicBezTo>
                  <a:pt x="5979395" y="4966981"/>
                  <a:pt x="5972014" y="4986536"/>
                  <a:pt x="5953404" y="4997299"/>
                </a:cubicBezTo>
                <a:cubicBezTo>
                  <a:pt x="5878575" y="5030384"/>
                  <a:pt x="5898449" y="5064750"/>
                  <a:pt x="5924949" y="5110571"/>
                </a:cubicBezTo>
                <a:cubicBezTo>
                  <a:pt x="5953341" y="5083961"/>
                  <a:pt x="5983748" y="5061279"/>
                  <a:pt x="6012332" y="5034558"/>
                </a:cubicBezTo>
                <a:cubicBezTo>
                  <a:pt x="6045328" y="5005284"/>
                  <a:pt x="6072399" y="5040583"/>
                  <a:pt x="6102619" y="5028202"/>
                </a:cubicBezTo>
                <a:cubicBezTo>
                  <a:pt x="6119025" y="5023809"/>
                  <a:pt x="6113849" y="5036994"/>
                  <a:pt x="6113661" y="5047294"/>
                </a:cubicBezTo>
                <a:cubicBezTo>
                  <a:pt x="6091702" y="5085471"/>
                  <a:pt x="6093155" y="5120300"/>
                  <a:pt x="6113030" y="5154666"/>
                </a:cubicBezTo>
                <a:cubicBezTo>
                  <a:pt x="6130696" y="5185214"/>
                  <a:pt x="6164577" y="5211480"/>
                  <a:pt x="6163821" y="5242490"/>
                </a:cubicBezTo>
                <a:cubicBezTo>
                  <a:pt x="6162796" y="5259644"/>
                  <a:pt x="6166026" y="5268604"/>
                  <a:pt x="6171695" y="5272825"/>
                </a:cubicBezTo>
                <a:lnTo>
                  <a:pt x="6171960" y="5272847"/>
                </a:lnTo>
                <a:lnTo>
                  <a:pt x="6160393" y="5281399"/>
                </a:lnTo>
                <a:cubicBezTo>
                  <a:pt x="6153639" y="5289783"/>
                  <a:pt x="6148125" y="5301641"/>
                  <a:pt x="6144817" y="5319261"/>
                </a:cubicBezTo>
                <a:cubicBezTo>
                  <a:pt x="6135995" y="5243240"/>
                  <a:pt x="6091002" y="5210660"/>
                  <a:pt x="6077770" y="5167441"/>
                </a:cubicBezTo>
                <a:cubicBezTo>
                  <a:pt x="6016015" y="5200022"/>
                  <a:pt x="6051304" y="5259641"/>
                  <a:pt x="6055714" y="5308401"/>
                </a:cubicBezTo>
                <a:cubicBezTo>
                  <a:pt x="6055714" y="5351841"/>
                  <a:pt x="6042481" y="5384421"/>
                  <a:pt x="6011604" y="5405920"/>
                </a:cubicBezTo>
                <a:cubicBezTo>
                  <a:pt x="6011604" y="5411239"/>
                  <a:pt x="6011604" y="5416780"/>
                  <a:pt x="6007193" y="5411239"/>
                </a:cubicBezTo>
                <a:cubicBezTo>
                  <a:pt x="6002782" y="5411239"/>
                  <a:pt x="6007193" y="5405920"/>
                  <a:pt x="6007193" y="5400601"/>
                </a:cubicBezTo>
                <a:cubicBezTo>
                  <a:pt x="6002782" y="5330121"/>
                  <a:pt x="5980727" y="5313942"/>
                  <a:pt x="5923384" y="5340981"/>
                </a:cubicBezTo>
                <a:cubicBezTo>
                  <a:pt x="5910150" y="5286681"/>
                  <a:pt x="5905740" y="5281361"/>
                  <a:pt x="5918972" y="5232602"/>
                </a:cubicBezTo>
                <a:cubicBezTo>
                  <a:pt x="5923384" y="5210660"/>
                  <a:pt x="5918972" y="5205341"/>
                  <a:pt x="5905740" y="5205341"/>
                </a:cubicBezTo>
                <a:cubicBezTo>
                  <a:pt x="5892506" y="5205341"/>
                  <a:pt x="5888095" y="5194481"/>
                  <a:pt x="5879273" y="5183842"/>
                </a:cubicBezTo>
                <a:cubicBezTo>
                  <a:pt x="5835163" y="5129542"/>
                  <a:pt x="5826341" y="5129542"/>
                  <a:pt x="5782230" y="5183842"/>
                </a:cubicBezTo>
                <a:cubicBezTo>
                  <a:pt x="5760176" y="5210660"/>
                  <a:pt x="5738120" y="5243240"/>
                  <a:pt x="5694010" y="5237921"/>
                </a:cubicBezTo>
                <a:cubicBezTo>
                  <a:pt x="5666662" y="5232602"/>
                  <a:pt x="5613729" y="5221742"/>
                  <a:pt x="5591674" y="5281361"/>
                </a:cubicBezTo>
                <a:cubicBezTo>
                  <a:pt x="5582852" y="5254100"/>
                  <a:pt x="5587263" y="5216422"/>
                  <a:pt x="5547564" y="5221742"/>
                </a:cubicBezTo>
                <a:cubicBezTo>
                  <a:pt x="5551975" y="5232602"/>
                  <a:pt x="5556386" y="5237921"/>
                  <a:pt x="5560797" y="5248781"/>
                </a:cubicBezTo>
                <a:cubicBezTo>
                  <a:pt x="5565208" y="5265182"/>
                  <a:pt x="5574030" y="5292000"/>
                  <a:pt x="5556386" y="5303082"/>
                </a:cubicBezTo>
                <a:cubicBezTo>
                  <a:pt x="5538742" y="5308401"/>
                  <a:pt x="5529920" y="5292000"/>
                  <a:pt x="5521098" y="5275821"/>
                </a:cubicBezTo>
                <a:cubicBezTo>
                  <a:pt x="5507864" y="5259641"/>
                  <a:pt x="5503454" y="5237921"/>
                  <a:pt x="5494632" y="5216422"/>
                </a:cubicBezTo>
                <a:cubicBezTo>
                  <a:pt x="5476988" y="5221742"/>
                  <a:pt x="5468165" y="5248781"/>
                  <a:pt x="5450521" y="5243240"/>
                </a:cubicBezTo>
                <a:cubicBezTo>
                  <a:pt x="5446110" y="5205341"/>
                  <a:pt x="5384356" y="5129542"/>
                  <a:pt x="5349068" y="5118682"/>
                </a:cubicBezTo>
                <a:cubicBezTo>
                  <a:pt x="5340246" y="5118682"/>
                  <a:pt x="5327012" y="5113141"/>
                  <a:pt x="5322601" y="5113141"/>
                </a:cubicBezTo>
                <a:cubicBezTo>
                  <a:pt x="5300546" y="5135083"/>
                  <a:pt x="5300546" y="5124001"/>
                  <a:pt x="5296135" y="5096961"/>
                </a:cubicBezTo>
                <a:cubicBezTo>
                  <a:pt x="5278491" y="5015622"/>
                  <a:pt x="5251142" y="4999221"/>
                  <a:pt x="5184977" y="5026482"/>
                </a:cubicBezTo>
                <a:cubicBezTo>
                  <a:pt x="5176155" y="5031801"/>
                  <a:pt x="5162922" y="5037342"/>
                  <a:pt x="5154100" y="5037342"/>
                </a:cubicBezTo>
                <a:cubicBezTo>
                  <a:pt x="5114400" y="5037342"/>
                  <a:pt x="5105578" y="5069922"/>
                  <a:pt x="5109990" y="5107822"/>
                </a:cubicBezTo>
                <a:cubicBezTo>
                  <a:pt x="5114400" y="5145721"/>
                  <a:pt x="5105578" y="5167441"/>
                  <a:pt x="5070290" y="5178301"/>
                </a:cubicBezTo>
                <a:cubicBezTo>
                  <a:pt x="5052646" y="5178301"/>
                  <a:pt x="5017358" y="5194481"/>
                  <a:pt x="5017358" y="5194481"/>
                </a:cubicBezTo>
                <a:cubicBezTo>
                  <a:pt x="4995303" y="5243240"/>
                  <a:pt x="4964426" y="5221742"/>
                  <a:pt x="4937960" y="5205341"/>
                </a:cubicBezTo>
                <a:cubicBezTo>
                  <a:pt x="4933548" y="5254100"/>
                  <a:pt x="4933548" y="5292000"/>
                  <a:pt x="4933548" y="5346522"/>
                </a:cubicBezTo>
                <a:cubicBezTo>
                  <a:pt x="4901789" y="5308401"/>
                  <a:pt x="4853268" y="5308401"/>
                  <a:pt x="4866501" y="5243240"/>
                </a:cubicBezTo>
                <a:cubicBezTo>
                  <a:pt x="4875323" y="5205341"/>
                  <a:pt x="4888556" y="5221742"/>
                  <a:pt x="4901789" y="5232602"/>
                </a:cubicBezTo>
                <a:cubicBezTo>
                  <a:pt x="4906200" y="5200022"/>
                  <a:pt x="4929138" y="5161900"/>
                  <a:pt x="4901789" y="5129542"/>
                </a:cubicBezTo>
                <a:cubicBezTo>
                  <a:pt x="4897378" y="5118682"/>
                  <a:pt x="4884145" y="5096961"/>
                  <a:pt x="4875323" y="5113141"/>
                </a:cubicBezTo>
                <a:cubicBezTo>
                  <a:pt x="4862090" y="5124001"/>
                  <a:pt x="4830330" y="5113141"/>
                  <a:pt x="4844446" y="5156581"/>
                </a:cubicBezTo>
                <a:cubicBezTo>
                  <a:pt x="4853268" y="5172982"/>
                  <a:pt x="4840034" y="5189161"/>
                  <a:pt x="4830330" y="5194481"/>
                </a:cubicBezTo>
                <a:cubicBezTo>
                  <a:pt x="4786220" y="5205341"/>
                  <a:pt x="4759754" y="5237921"/>
                  <a:pt x="4737698" y="5275821"/>
                </a:cubicBezTo>
                <a:cubicBezTo>
                  <a:pt x="4742110" y="5216422"/>
                  <a:pt x="4746521" y="5151262"/>
                  <a:pt x="4750932" y="5086101"/>
                </a:cubicBezTo>
                <a:cubicBezTo>
                  <a:pt x="4724466" y="5096961"/>
                  <a:pt x="4728876" y="5135083"/>
                  <a:pt x="4702410" y="5140402"/>
                </a:cubicBezTo>
                <a:cubicBezTo>
                  <a:pt x="4693588" y="5102502"/>
                  <a:pt x="4680356" y="5064381"/>
                  <a:pt x="4675944" y="5026482"/>
                </a:cubicBezTo>
                <a:cubicBezTo>
                  <a:pt x="4671534" y="4977722"/>
                  <a:pt x="4653889" y="4988582"/>
                  <a:pt x="4636245" y="5010302"/>
                </a:cubicBezTo>
                <a:cubicBezTo>
                  <a:pt x="4627423" y="5021162"/>
                  <a:pt x="4618601" y="5037342"/>
                  <a:pt x="4614190" y="5048202"/>
                </a:cubicBezTo>
                <a:cubicBezTo>
                  <a:pt x="4596546" y="5086101"/>
                  <a:pt x="4578902" y="5102502"/>
                  <a:pt x="4548024" y="5048202"/>
                </a:cubicBezTo>
                <a:cubicBezTo>
                  <a:pt x="4578902" y="5113141"/>
                  <a:pt x="4534792" y="5135083"/>
                  <a:pt x="4512736" y="5151262"/>
                </a:cubicBezTo>
                <a:cubicBezTo>
                  <a:pt x="4490681" y="5167441"/>
                  <a:pt x="4468626" y="5129542"/>
                  <a:pt x="4450982" y="5107822"/>
                </a:cubicBezTo>
                <a:cubicBezTo>
                  <a:pt x="4428926" y="5080560"/>
                  <a:pt x="4405990" y="5075241"/>
                  <a:pt x="4388345" y="5113141"/>
                </a:cubicBezTo>
                <a:cubicBezTo>
                  <a:pt x="4379523" y="5124001"/>
                  <a:pt x="4370701" y="5135083"/>
                  <a:pt x="4361879" y="5151262"/>
                </a:cubicBezTo>
                <a:cubicBezTo>
                  <a:pt x="4348646" y="5096961"/>
                  <a:pt x="4348646" y="5042661"/>
                  <a:pt x="4322180" y="4983041"/>
                </a:cubicBezTo>
                <a:cubicBezTo>
                  <a:pt x="4300124" y="5086101"/>
                  <a:pt x="4370701" y="5200022"/>
                  <a:pt x="4282480" y="5281361"/>
                </a:cubicBezTo>
                <a:cubicBezTo>
                  <a:pt x="4264836" y="5248781"/>
                  <a:pt x="4269248" y="5216422"/>
                  <a:pt x="4269248" y="5183842"/>
                </a:cubicBezTo>
                <a:lnTo>
                  <a:pt x="4269248" y="5086101"/>
                </a:lnTo>
                <a:cubicBezTo>
                  <a:pt x="4242781" y="5129542"/>
                  <a:pt x="4229548" y="5183842"/>
                  <a:pt x="4203082" y="5221742"/>
                </a:cubicBezTo>
                <a:cubicBezTo>
                  <a:pt x="4194260" y="5232602"/>
                  <a:pt x="4185438" y="5243240"/>
                  <a:pt x="4172204" y="5237921"/>
                </a:cubicBezTo>
                <a:cubicBezTo>
                  <a:pt x="4158972" y="5232602"/>
                  <a:pt x="4150150" y="5221742"/>
                  <a:pt x="4145738" y="5205341"/>
                </a:cubicBezTo>
                <a:cubicBezTo>
                  <a:pt x="4141328" y="5183842"/>
                  <a:pt x="4150150" y="5178301"/>
                  <a:pt x="4163382" y="5178301"/>
                </a:cubicBezTo>
                <a:cubicBezTo>
                  <a:pt x="4185438" y="5178301"/>
                  <a:pt x="4181027" y="5161900"/>
                  <a:pt x="4172204" y="5145721"/>
                </a:cubicBezTo>
                <a:cubicBezTo>
                  <a:pt x="4150150" y="5096961"/>
                  <a:pt x="4145738" y="5048202"/>
                  <a:pt x="4172204" y="4999221"/>
                </a:cubicBezTo>
                <a:cubicBezTo>
                  <a:pt x="4167794" y="4999221"/>
                  <a:pt x="4167794" y="4999221"/>
                  <a:pt x="4167794" y="4993901"/>
                </a:cubicBezTo>
                <a:cubicBezTo>
                  <a:pt x="4158972" y="4999221"/>
                  <a:pt x="4150150" y="5010302"/>
                  <a:pt x="4141328" y="5010302"/>
                </a:cubicBezTo>
                <a:cubicBezTo>
                  <a:pt x="4066340" y="5021162"/>
                  <a:pt x="4044285" y="5080560"/>
                  <a:pt x="4044285" y="5161900"/>
                </a:cubicBezTo>
                <a:cubicBezTo>
                  <a:pt x="4044285" y="5167441"/>
                  <a:pt x="4044285" y="5178301"/>
                  <a:pt x="4035463" y="5178301"/>
                </a:cubicBezTo>
                <a:cubicBezTo>
                  <a:pt x="4000175" y="5156581"/>
                  <a:pt x="4048696" y="5102502"/>
                  <a:pt x="4008997" y="5080560"/>
                </a:cubicBezTo>
                <a:cubicBezTo>
                  <a:pt x="3990471" y="5129542"/>
                  <a:pt x="3990471" y="5183842"/>
                  <a:pt x="3977237" y="5232602"/>
                </a:cubicBezTo>
                <a:cubicBezTo>
                  <a:pt x="3972826" y="5265182"/>
                  <a:pt x="3981649" y="5319261"/>
                  <a:pt x="3941949" y="5319261"/>
                </a:cubicBezTo>
                <a:cubicBezTo>
                  <a:pt x="3911072" y="5319261"/>
                  <a:pt x="3915483" y="5265182"/>
                  <a:pt x="3906661" y="5232602"/>
                </a:cubicBezTo>
                <a:cubicBezTo>
                  <a:pt x="3906661" y="5232602"/>
                  <a:pt x="3902250" y="5232602"/>
                  <a:pt x="3897839" y="5227061"/>
                </a:cubicBezTo>
                <a:cubicBezTo>
                  <a:pt x="3889017" y="5248781"/>
                  <a:pt x="3875784" y="5265182"/>
                  <a:pt x="3866962" y="5286681"/>
                </a:cubicBezTo>
                <a:cubicBezTo>
                  <a:pt x="3849318" y="5270501"/>
                  <a:pt x="3866962" y="5248781"/>
                  <a:pt x="3853729" y="5237921"/>
                </a:cubicBezTo>
                <a:cubicBezTo>
                  <a:pt x="3814029" y="5237921"/>
                  <a:pt x="3787563" y="5254100"/>
                  <a:pt x="3787563" y="5303082"/>
                </a:cubicBezTo>
                <a:cubicBezTo>
                  <a:pt x="3783152" y="5357160"/>
                  <a:pt x="3756686" y="5330121"/>
                  <a:pt x="3739042" y="5319261"/>
                </a:cubicBezTo>
                <a:cubicBezTo>
                  <a:pt x="3739042" y="5346522"/>
                  <a:pt x="3747864" y="5368021"/>
                  <a:pt x="3730220" y="5389741"/>
                </a:cubicBezTo>
                <a:cubicBezTo>
                  <a:pt x="3703754" y="5351841"/>
                  <a:pt x="3716987" y="5313942"/>
                  <a:pt x="3734631" y="5286681"/>
                </a:cubicBezTo>
                <a:cubicBezTo>
                  <a:pt x="3769919" y="5232602"/>
                  <a:pt x="3756686" y="5189161"/>
                  <a:pt x="3739042" y="5129542"/>
                </a:cubicBezTo>
                <a:cubicBezTo>
                  <a:pt x="3677287" y="5243240"/>
                  <a:pt x="3668465" y="5248781"/>
                  <a:pt x="3593478" y="5216422"/>
                </a:cubicBezTo>
                <a:cubicBezTo>
                  <a:pt x="3575834" y="5205341"/>
                  <a:pt x="3526430" y="5205341"/>
                  <a:pt x="3535252" y="5161900"/>
                </a:cubicBezTo>
                <a:cubicBezTo>
                  <a:pt x="3544074" y="5124001"/>
                  <a:pt x="3535252" y="5091642"/>
                  <a:pt x="3526430" y="5053743"/>
                </a:cubicBezTo>
                <a:cubicBezTo>
                  <a:pt x="3491142" y="5107822"/>
                  <a:pt x="3508786" y="5178301"/>
                  <a:pt x="3477909" y="5232602"/>
                </a:cubicBezTo>
                <a:cubicBezTo>
                  <a:pt x="3451443" y="5200022"/>
                  <a:pt x="3447032" y="5156581"/>
                  <a:pt x="3442621" y="5113141"/>
                </a:cubicBezTo>
                <a:cubicBezTo>
                  <a:pt x="3438210" y="5075241"/>
                  <a:pt x="3433799" y="5037342"/>
                  <a:pt x="3429388" y="4993901"/>
                </a:cubicBezTo>
                <a:cubicBezTo>
                  <a:pt x="3407332" y="5010302"/>
                  <a:pt x="3416155" y="5026482"/>
                  <a:pt x="3416155" y="5042661"/>
                </a:cubicBezTo>
                <a:lnTo>
                  <a:pt x="3429388" y="5140402"/>
                </a:lnTo>
                <a:cubicBezTo>
                  <a:pt x="3433799" y="5200022"/>
                  <a:pt x="3424977" y="5210660"/>
                  <a:pt x="3376455" y="5200022"/>
                </a:cubicBezTo>
                <a:cubicBezTo>
                  <a:pt x="3363222" y="5200022"/>
                  <a:pt x="3349989" y="5205341"/>
                  <a:pt x="3341167" y="5216422"/>
                </a:cubicBezTo>
                <a:cubicBezTo>
                  <a:pt x="3323523" y="5232602"/>
                  <a:pt x="3310290" y="5254100"/>
                  <a:pt x="3301468" y="5275821"/>
                </a:cubicBezTo>
                <a:cubicBezTo>
                  <a:pt x="3297057" y="5292000"/>
                  <a:pt x="3288235" y="5346522"/>
                  <a:pt x="3257357" y="5297762"/>
                </a:cubicBezTo>
                <a:cubicBezTo>
                  <a:pt x="3248535" y="5286681"/>
                  <a:pt x="3222069" y="5292000"/>
                  <a:pt x="3222069" y="5324580"/>
                </a:cubicBezTo>
                <a:cubicBezTo>
                  <a:pt x="3226480" y="5362480"/>
                  <a:pt x="3217658" y="5400601"/>
                  <a:pt x="3208836" y="5433181"/>
                </a:cubicBezTo>
                <a:cubicBezTo>
                  <a:pt x="3204425" y="5449360"/>
                  <a:pt x="3195603" y="5465761"/>
                  <a:pt x="3182370" y="5471081"/>
                </a:cubicBezTo>
                <a:cubicBezTo>
                  <a:pt x="3164726" y="5471081"/>
                  <a:pt x="3160315" y="5449360"/>
                  <a:pt x="3155904" y="5438500"/>
                </a:cubicBezTo>
                <a:cubicBezTo>
                  <a:pt x="3145317" y="5422321"/>
                  <a:pt x="3145317" y="5400601"/>
                  <a:pt x="3136495" y="5384421"/>
                </a:cubicBezTo>
                <a:cubicBezTo>
                  <a:pt x="3118851" y="5351841"/>
                  <a:pt x="3105618" y="5313942"/>
                  <a:pt x="3070330" y="5373340"/>
                </a:cubicBezTo>
                <a:lnTo>
                  <a:pt x="3070330" y="5248781"/>
                </a:lnTo>
                <a:cubicBezTo>
                  <a:pt x="3021808" y="5330121"/>
                  <a:pt x="2990931" y="5411239"/>
                  <a:pt x="2968876" y="5503439"/>
                </a:cubicBezTo>
                <a:cubicBezTo>
                  <a:pt x="2951232" y="5487260"/>
                  <a:pt x="2951232" y="5459999"/>
                  <a:pt x="2929177" y="5449360"/>
                </a:cubicBezTo>
                <a:cubicBezTo>
                  <a:pt x="2929177" y="5481941"/>
                  <a:pt x="2933588" y="5514521"/>
                  <a:pt x="2924766" y="5552421"/>
                </a:cubicBezTo>
                <a:cubicBezTo>
                  <a:pt x="2893889" y="5498120"/>
                  <a:pt x="2854189" y="5459999"/>
                  <a:pt x="2854189" y="5395060"/>
                </a:cubicBezTo>
                <a:cubicBezTo>
                  <a:pt x="2854189" y="5389741"/>
                  <a:pt x="2854189" y="5384421"/>
                  <a:pt x="2849778" y="5378659"/>
                </a:cubicBezTo>
                <a:cubicBezTo>
                  <a:pt x="2801257" y="5313942"/>
                  <a:pt x="2788024" y="5237921"/>
                  <a:pt x="2796846" y="5151262"/>
                </a:cubicBezTo>
                <a:cubicBezTo>
                  <a:pt x="2801257" y="5135083"/>
                  <a:pt x="2788024" y="5118682"/>
                  <a:pt x="2770380" y="5118682"/>
                </a:cubicBezTo>
                <a:cubicBezTo>
                  <a:pt x="2757147" y="5183842"/>
                  <a:pt x="2779202" y="5259641"/>
                  <a:pt x="2743913" y="5324580"/>
                </a:cubicBezTo>
                <a:cubicBezTo>
                  <a:pt x="2739502" y="5286681"/>
                  <a:pt x="2739502" y="5248781"/>
                  <a:pt x="2739502" y="5205341"/>
                </a:cubicBezTo>
                <a:cubicBezTo>
                  <a:pt x="2739502" y="5167441"/>
                  <a:pt x="2739502" y="5129542"/>
                  <a:pt x="2712154" y="5096961"/>
                </a:cubicBezTo>
                <a:cubicBezTo>
                  <a:pt x="2690099" y="5140402"/>
                  <a:pt x="2668044" y="5178301"/>
                  <a:pt x="2645989" y="5216422"/>
                </a:cubicBezTo>
                <a:cubicBezTo>
                  <a:pt x="2637167" y="5232602"/>
                  <a:pt x="2623933" y="5254100"/>
                  <a:pt x="2615111" y="5254100"/>
                </a:cubicBezTo>
                <a:cubicBezTo>
                  <a:pt x="2557768" y="5248781"/>
                  <a:pt x="2571001" y="5303082"/>
                  <a:pt x="2566590" y="5340981"/>
                </a:cubicBezTo>
                <a:cubicBezTo>
                  <a:pt x="2562179" y="5357160"/>
                  <a:pt x="2571001" y="5378659"/>
                  <a:pt x="2557768" y="5389741"/>
                </a:cubicBezTo>
                <a:cubicBezTo>
                  <a:pt x="2535713" y="5378659"/>
                  <a:pt x="2526891" y="5351841"/>
                  <a:pt x="2513658" y="5330121"/>
                </a:cubicBezTo>
                <a:cubicBezTo>
                  <a:pt x="2473958" y="5275821"/>
                  <a:pt x="2473958" y="5275821"/>
                  <a:pt x="2425437" y="5324580"/>
                </a:cubicBezTo>
                <a:cubicBezTo>
                  <a:pt x="2407793" y="5346522"/>
                  <a:pt x="2390149" y="5362480"/>
                  <a:pt x="2372505" y="5378659"/>
                </a:cubicBezTo>
                <a:cubicBezTo>
                  <a:pt x="2350450" y="5400601"/>
                  <a:pt x="2323983" y="5411239"/>
                  <a:pt x="2301046" y="5378659"/>
                </a:cubicBezTo>
                <a:cubicBezTo>
                  <a:pt x="2283402" y="5346522"/>
                  <a:pt x="2265758" y="5357160"/>
                  <a:pt x="2248114" y="5373340"/>
                </a:cubicBezTo>
                <a:cubicBezTo>
                  <a:pt x="2226059" y="5395060"/>
                  <a:pt x="2204003" y="5422321"/>
                  <a:pt x="2181948" y="5449360"/>
                </a:cubicBezTo>
                <a:lnTo>
                  <a:pt x="2181948" y="5378659"/>
                </a:lnTo>
                <a:cubicBezTo>
                  <a:pt x="2168715" y="5400601"/>
                  <a:pt x="2177537" y="5427640"/>
                  <a:pt x="2155482" y="5438500"/>
                </a:cubicBezTo>
                <a:cubicBezTo>
                  <a:pt x="2151071" y="5400601"/>
                  <a:pt x="2146660" y="5368021"/>
                  <a:pt x="2142249" y="5335440"/>
                </a:cubicBezTo>
                <a:cubicBezTo>
                  <a:pt x="2111372" y="5346522"/>
                  <a:pt x="2089317" y="5303082"/>
                  <a:pt x="2067262" y="5303082"/>
                </a:cubicBezTo>
                <a:cubicBezTo>
                  <a:pt x="2023151" y="5297762"/>
                  <a:pt x="2001096" y="5340981"/>
                  <a:pt x="1987863" y="5384421"/>
                </a:cubicBezTo>
                <a:cubicBezTo>
                  <a:pt x="1930520" y="5351841"/>
                  <a:pt x="1867883" y="5319261"/>
                  <a:pt x="1801718" y="5319261"/>
                </a:cubicBezTo>
                <a:cubicBezTo>
                  <a:pt x="1801718" y="5351841"/>
                  <a:pt x="1841417" y="5384421"/>
                  <a:pt x="1792896" y="5395060"/>
                </a:cubicBezTo>
                <a:cubicBezTo>
                  <a:pt x="1762018" y="5395060"/>
                  <a:pt x="1735552" y="5335440"/>
                  <a:pt x="1744374" y="5303082"/>
                </a:cubicBezTo>
                <a:cubicBezTo>
                  <a:pt x="1762018" y="5254100"/>
                  <a:pt x="1753196" y="5210660"/>
                  <a:pt x="1748785" y="5161900"/>
                </a:cubicBezTo>
                <a:cubicBezTo>
                  <a:pt x="1748785" y="5145721"/>
                  <a:pt x="1731141" y="5140402"/>
                  <a:pt x="1731141" y="5156581"/>
                </a:cubicBezTo>
                <a:cubicBezTo>
                  <a:pt x="1731141" y="5205341"/>
                  <a:pt x="1687031" y="5248781"/>
                  <a:pt x="1704675" y="5303082"/>
                </a:cubicBezTo>
                <a:cubicBezTo>
                  <a:pt x="1656154" y="5319261"/>
                  <a:pt x="1616454" y="5292000"/>
                  <a:pt x="1589988" y="5243240"/>
                </a:cubicBezTo>
                <a:cubicBezTo>
                  <a:pt x="1576755" y="5205341"/>
                  <a:pt x="1594399" y="5167441"/>
                  <a:pt x="1616454" y="5135083"/>
                </a:cubicBezTo>
                <a:cubicBezTo>
                  <a:pt x="1585577" y="5129542"/>
                  <a:pt x="1567933" y="5086101"/>
                  <a:pt x="1532645" y="5086101"/>
                </a:cubicBezTo>
                <a:cubicBezTo>
                  <a:pt x="1528234" y="5183842"/>
                  <a:pt x="1523823" y="5189161"/>
                  <a:pt x="1497357" y="5237921"/>
                </a:cubicBezTo>
                <a:cubicBezTo>
                  <a:pt x="1417076" y="5172982"/>
                  <a:pt x="1408254" y="5178301"/>
                  <a:pt x="1386199" y="5292000"/>
                </a:cubicBezTo>
                <a:cubicBezTo>
                  <a:pt x="1381788" y="5319261"/>
                  <a:pt x="1367672" y="5346522"/>
                  <a:pt x="1358850" y="5368021"/>
                </a:cubicBezTo>
                <a:cubicBezTo>
                  <a:pt x="1345617" y="5405920"/>
                  <a:pt x="1332384" y="5411239"/>
                  <a:pt x="1314740" y="5373340"/>
                </a:cubicBezTo>
                <a:cubicBezTo>
                  <a:pt x="1292685" y="5324580"/>
                  <a:pt x="1288274" y="5275821"/>
                  <a:pt x="1266219" y="5227061"/>
                </a:cubicBezTo>
                <a:cubicBezTo>
                  <a:pt x="1261808" y="5319261"/>
                  <a:pt x="1279452" y="5405920"/>
                  <a:pt x="1275041" y="5492579"/>
                </a:cubicBezTo>
                <a:cubicBezTo>
                  <a:pt x="1244163" y="5492579"/>
                  <a:pt x="1213286" y="5481941"/>
                  <a:pt x="1213286" y="5438500"/>
                </a:cubicBezTo>
                <a:cubicBezTo>
                  <a:pt x="1208875" y="5395060"/>
                  <a:pt x="1195642" y="5389741"/>
                  <a:pt x="1164765" y="5389741"/>
                </a:cubicBezTo>
                <a:cubicBezTo>
                  <a:pt x="1151532" y="5395060"/>
                  <a:pt x="1133888" y="5389741"/>
                  <a:pt x="1120655" y="5384421"/>
                </a:cubicBezTo>
                <a:cubicBezTo>
                  <a:pt x="1022730" y="5368021"/>
                  <a:pt x="934509" y="5313942"/>
                  <a:pt x="841878" y="5292000"/>
                </a:cubicBezTo>
                <a:cubicBezTo>
                  <a:pt x="771301" y="5275821"/>
                  <a:pt x="771301" y="5275821"/>
                  <a:pt x="780123" y="5357160"/>
                </a:cubicBezTo>
                <a:cubicBezTo>
                  <a:pt x="784534" y="5378659"/>
                  <a:pt x="784534" y="5400601"/>
                  <a:pt x="784534" y="5416780"/>
                </a:cubicBezTo>
                <a:cubicBezTo>
                  <a:pt x="784534" y="5433181"/>
                  <a:pt x="793356" y="5454680"/>
                  <a:pt x="771301" y="5454680"/>
                </a:cubicBezTo>
                <a:cubicBezTo>
                  <a:pt x="753657" y="5454680"/>
                  <a:pt x="736013" y="5454680"/>
                  <a:pt x="736013" y="5422321"/>
                </a:cubicBezTo>
                <a:cubicBezTo>
                  <a:pt x="736013" y="5400601"/>
                  <a:pt x="731602" y="5378659"/>
                  <a:pt x="731602" y="5357160"/>
                </a:cubicBezTo>
                <a:lnTo>
                  <a:pt x="713958" y="5357160"/>
                </a:lnTo>
                <a:cubicBezTo>
                  <a:pt x="705136" y="5373340"/>
                  <a:pt x="709547" y="5405920"/>
                  <a:pt x="687492" y="5416780"/>
                </a:cubicBezTo>
                <a:cubicBezTo>
                  <a:pt x="669847" y="5389741"/>
                  <a:pt x="674259" y="5357160"/>
                  <a:pt x="674259" y="5330121"/>
                </a:cubicBezTo>
                <a:lnTo>
                  <a:pt x="669847" y="5330121"/>
                </a:lnTo>
                <a:lnTo>
                  <a:pt x="665436" y="5330121"/>
                </a:lnTo>
                <a:cubicBezTo>
                  <a:pt x="661025" y="5346522"/>
                  <a:pt x="656614" y="5357160"/>
                  <a:pt x="652203" y="5373340"/>
                </a:cubicBezTo>
                <a:cubicBezTo>
                  <a:pt x="647792" y="5384421"/>
                  <a:pt x="638970" y="5395060"/>
                  <a:pt x="624855" y="5395060"/>
                </a:cubicBezTo>
                <a:cubicBezTo>
                  <a:pt x="607211" y="5395060"/>
                  <a:pt x="598389" y="5373340"/>
                  <a:pt x="602800" y="5362480"/>
                </a:cubicBezTo>
                <a:cubicBezTo>
                  <a:pt x="611622" y="5281361"/>
                  <a:pt x="563101" y="5275821"/>
                  <a:pt x="514579" y="5259641"/>
                </a:cubicBezTo>
                <a:cubicBezTo>
                  <a:pt x="518990" y="5340981"/>
                  <a:pt x="571923" y="5427640"/>
                  <a:pt x="479291" y="5481941"/>
                </a:cubicBezTo>
                <a:cubicBezTo>
                  <a:pt x="435181" y="5362480"/>
                  <a:pt x="338138" y="5433181"/>
                  <a:pt x="267562" y="5411239"/>
                </a:cubicBezTo>
                <a:cubicBezTo>
                  <a:pt x="232273" y="5400601"/>
                  <a:pt x="245506" y="5454680"/>
                  <a:pt x="227862" y="5465761"/>
                </a:cubicBezTo>
                <a:cubicBezTo>
                  <a:pt x="214629" y="5476400"/>
                  <a:pt x="204925" y="5498120"/>
                  <a:pt x="187281" y="5492579"/>
                </a:cubicBezTo>
                <a:cubicBezTo>
                  <a:pt x="166108" y="5496125"/>
                  <a:pt x="127291" y="5512526"/>
                  <a:pt x="99060" y="5487260"/>
                </a:cubicBezTo>
                <a:cubicBezTo>
                  <a:pt x="70830" y="5461994"/>
                  <a:pt x="28484" y="5400601"/>
                  <a:pt x="15251" y="5340981"/>
                </a:cubicBezTo>
                <a:lnTo>
                  <a:pt x="11278" y="5346268"/>
                </a:lnTo>
                <a:lnTo>
                  <a:pt x="524" y="5307700"/>
                </a:lnTo>
                <a:cubicBezTo>
                  <a:pt x="-1387" y="5290273"/>
                  <a:pt x="1570" y="5272629"/>
                  <a:pt x="15484" y="5255311"/>
                </a:cubicBezTo>
                <a:cubicBezTo>
                  <a:pt x="34453" y="5234905"/>
                  <a:pt x="71648" y="5195709"/>
                  <a:pt x="32691" y="5145477"/>
                </a:cubicBezTo>
                <a:cubicBezTo>
                  <a:pt x="60496" y="5152395"/>
                  <a:pt x="90151" y="5176053"/>
                  <a:pt x="106617" y="5139539"/>
                </a:cubicBezTo>
                <a:cubicBezTo>
                  <a:pt x="95066" y="5137545"/>
                  <a:pt x="88219" y="5138478"/>
                  <a:pt x="76668" y="5136483"/>
                </a:cubicBezTo>
                <a:cubicBezTo>
                  <a:pt x="60414" y="5131560"/>
                  <a:pt x="32985" y="5124876"/>
                  <a:pt x="32902" y="5104040"/>
                </a:cubicBezTo>
                <a:cubicBezTo>
                  <a:pt x="37712" y="5086250"/>
                  <a:pt x="56298" y="5087429"/>
                  <a:pt x="74695" y="5088490"/>
                </a:cubicBezTo>
                <a:cubicBezTo>
                  <a:pt x="95424" y="5085807"/>
                  <a:pt x="116194" y="5093542"/>
                  <a:pt x="139107" y="5097415"/>
                </a:cubicBezTo>
                <a:cubicBezTo>
                  <a:pt x="143917" y="5079625"/>
                  <a:pt x="125625" y="5057845"/>
                  <a:pt x="139654" y="5045795"/>
                </a:cubicBezTo>
                <a:cubicBezTo>
                  <a:pt x="174159" y="5062080"/>
                  <a:pt x="271145" y="5049715"/>
                  <a:pt x="299014" y="5025498"/>
                </a:cubicBezTo>
                <a:cubicBezTo>
                  <a:pt x="303676" y="5018009"/>
                  <a:pt x="315374" y="5009703"/>
                  <a:pt x="317705" y="5005958"/>
                </a:cubicBezTo>
                <a:cubicBezTo>
                  <a:pt x="310735" y="4975639"/>
                  <a:pt x="320142" y="4981495"/>
                  <a:pt x="345428" y="4992041"/>
                </a:cubicBezTo>
                <a:cubicBezTo>
                  <a:pt x="423805" y="5020051"/>
                  <a:pt x="452182" y="5005502"/>
                  <a:pt x="464008" y="4934925"/>
                </a:cubicBezTo>
                <a:cubicBezTo>
                  <a:pt x="464155" y="4924624"/>
                  <a:pt x="466445" y="4910462"/>
                  <a:pt x="471107" y="4902973"/>
                </a:cubicBezTo>
                <a:cubicBezTo>
                  <a:pt x="492089" y="4869271"/>
                  <a:pt x="469093" y="4844563"/>
                  <a:pt x="434587" y="4828277"/>
                </a:cubicBezTo>
                <a:cubicBezTo>
                  <a:pt x="400082" y="4811992"/>
                  <a:pt x="386306" y="4793023"/>
                  <a:pt x="395736" y="4757327"/>
                </a:cubicBezTo>
                <a:cubicBezTo>
                  <a:pt x="405061" y="4742348"/>
                  <a:pt x="409976" y="4703840"/>
                  <a:pt x="409976" y="4703840"/>
                </a:cubicBezTo>
                <a:cubicBezTo>
                  <a:pt x="380239" y="4659347"/>
                  <a:pt x="414809" y="4644496"/>
                  <a:pt x="442719" y="4630696"/>
                </a:cubicBezTo>
                <a:cubicBezTo>
                  <a:pt x="403657" y="4601182"/>
                  <a:pt x="371483" y="4581152"/>
                  <a:pt x="325198" y="4552337"/>
                </a:cubicBezTo>
                <a:cubicBezTo>
                  <a:pt x="374345" y="4545522"/>
                  <a:pt x="399989" y="4504331"/>
                  <a:pt x="448312" y="4550003"/>
                </a:cubicBezTo>
                <a:cubicBezTo>
                  <a:pt x="475823" y="4577522"/>
                  <a:pt x="454906" y="4580088"/>
                  <a:pt x="438693" y="4585583"/>
                </a:cubicBezTo>
                <a:cubicBezTo>
                  <a:pt x="464020" y="4606546"/>
                  <a:pt x="484260" y="4646166"/>
                  <a:pt x="526184" y="4640050"/>
                </a:cubicBezTo>
                <a:cubicBezTo>
                  <a:pt x="537734" y="4642045"/>
                  <a:pt x="563167" y="4642291"/>
                  <a:pt x="554094" y="4626251"/>
                </a:cubicBezTo>
                <a:cubicBezTo>
                  <a:pt x="551869" y="4609277"/>
                  <a:pt x="577873" y="4588055"/>
                  <a:pt x="533536" y="4577079"/>
                </a:cubicBezTo>
                <a:cubicBezTo>
                  <a:pt x="514950" y="4575901"/>
                  <a:pt x="508208" y="4556116"/>
                  <a:pt x="508821" y="4545067"/>
                </a:cubicBezTo>
                <a:cubicBezTo>
                  <a:pt x="522915" y="4501880"/>
                  <a:pt x="509244" y="4462194"/>
                  <a:pt x="488726" y="4423440"/>
                </a:cubicBezTo>
                <a:cubicBezTo>
                  <a:pt x="536820" y="4458577"/>
                  <a:pt x="589805" y="4496760"/>
                  <a:pt x="642790" y="4534942"/>
                </a:cubicBezTo>
                <a:cubicBezTo>
                  <a:pt x="647559" y="4506734"/>
                  <a:pt x="612865" y="4490331"/>
                  <a:pt x="622337" y="4465052"/>
                </a:cubicBezTo>
                <a:cubicBezTo>
                  <a:pt x="659174" y="4477593"/>
                  <a:pt x="698529" y="4486507"/>
                  <a:pt x="733035" y="4502792"/>
                </a:cubicBezTo>
                <a:cubicBezTo>
                  <a:pt x="776759" y="4524817"/>
                  <a:pt x="776865" y="4504099"/>
                  <a:pt x="767751" y="4477641"/>
                </a:cubicBezTo>
                <a:cubicBezTo>
                  <a:pt x="763194" y="4464412"/>
                  <a:pt x="754122" y="4448372"/>
                  <a:pt x="747233" y="4438888"/>
                </a:cubicBezTo>
                <a:cubicBezTo>
                  <a:pt x="724384" y="4403879"/>
                  <a:pt x="719786" y="4380232"/>
                  <a:pt x="782202" y="4382718"/>
                </a:cubicBezTo>
                <a:cubicBezTo>
                  <a:pt x="710755" y="4374610"/>
                  <a:pt x="715440" y="4325567"/>
                  <a:pt x="713362" y="4298293"/>
                </a:cubicBezTo>
                <a:cubicBezTo>
                  <a:pt x="711283" y="4271019"/>
                  <a:pt x="755113" y="4272326"/>
                  <a:pt x="782877" y="4268826"/>
                </a:cubicBezTo>
                <a:cubicBezTo>
                  <a:pt x="817676" y="4264510"/>
                  <a:pt x="834314" y="4247850"/>
                  <a:pt x="811465" y="4212841"/>
                </a:cubicBezTo>
                <a:cubicBezTo>
                  <a:pt x="806908" y="4199612"/>
                  <a:pt x="802163" y="4186266"/>
                  <a:pt x="793091" y="4170226"/>
                </a:cubicBezTo>
                <a:cubicBezTo>
                  <a:pt x="846182" y="4187690"/>
                  <a:pt x="892279" y="4216388"/>
                  <a:pt x="956879" y="4225429"/>
                </a:cubicBezTo>
                <a:cubicBezTo>
                  <a:pt x="881045" y="4152238"/>
                  <a:pt x="747035" y="4151945"/>
                  <a:pt x="724608" y="4034063"/>
                </a:cubicBezTo>
                <a:cubicBezTo>
                  <a:pt x="761591" y="4036304"/>
                  <a:pt x="786730" y="4057150"/>
                  <a:pt x="814388" y="4074369"/>
                </a:cubicBezTo>
                <a:lnTo>
                  <a:pt x="897364" y="4126026"/>
                </a:lnTo>
                <a:cubicBezTo>
                  <a:pt x="874473" y="4080599"/>
                  <a:pt x="835370" y="4040667"/>
                  <a:pt x="817183" y="3998169"/>
                </a:cubicBezTo>
                <a:cubicBezTo>
                  <a:pt x="812626" y="3984940"/>
                  <a:pt x="808258" y="3971828"/>
                  <a:pt x="819767" y="3963405"/>
                </a:cubicBezTo>
                <a:cubicBezTo>
                  <a:pt x="831277" y="3954983"/>
                  <a:pt x="845158" y="3953233"/>
                  <a:pt x="861413" y="3958157"/>
                </a:cubicBezTo>
                <a:cubicBezTo>
                  <a:pt x="881995" y="3965774"/>
                  <a:pt x="882036" y="3976192"/>
                  <a:pt x="875043" y="3987426"/>
                </a:cubicBezTo>
                <a:cubicBezTo>
                  <a:pt x="863386" y="4006149"/>
                  <a:pt x="879641" y="4011072"/>
                  <a:pt x="898038" y="4012134"/>
                </a:cubicBezTo>
                <a:cubicBezTo>
                  <a:pt x="951088" y="4019180"/>
                  <a:pt x="994813" y="4041205"/>
                  <a:pt x="1022407" y="4089560"/>
                </a:cubicBezTo>
                <a:cubicBezTo>
                  <a:pt x="1024738" y="4085815"/>
                  <a:pt x="1024738" y="4085815"/>
                  <a:pt x="1029254" y="4088627"/>
                </a:cubicBezTo>
                <a:cubicBezTo>
                  <a:pt x="1029401" y="4078326"/>
                  <a:pt x="1024656" y="4064980"/>
                  <a:pt x="1029318" y="4057491"/>
                </a:cubicBezTo>
                <a:cubicBezTo>
                  <a:pt x="1059730" y="3988092"/>
                  <a:pt x="1020961" y="3937977"/>
                  <a:pt x="951910" y="3894988"/>
                </a:cubicBezTo>
                <a:cubicBezTo>
                  <a:pt x="947206" y="3892060"/>
                  <a:pt x="937986" y="3886320"/>
                  <a:pt x="942649" y="3878831"/>
                </a:cubicBezTo>
                <a:cubicBezTo>
                  <a:pt x="979738" y="3860353"/>
                  <a:pt x="1000003" y="3930125"/>
                  <a:pt x="1039612" y="3908019"/>
                </a:cubicBezTo>
                <a:cubicBezTo>
                  <a:pt x="1007821" y="3866405"/>
                  <a:pt x="961724" y="3837707"/>
                  <a:pt x="927324" y="3800703"/>
                </a:cubicBezTo>
                <a:cubicBezTo>
                  <a:pt x="901997" y="3779739"/>
                  <a:pt x="851425" y="3758648"/>
                  <a:pt x="872407" y="3724946"/>
                </a:cubicBezTo>
                <a:cubicBezTo>
                  <a:pt x="888725" y="3698734"/>
                  <a:pt x="932303" y="3731059"/>
                  <a:pt x="964624" y="3740789"/>
                </a:cubicBezTo>
                <a:cubicBezTo>
                  <a:pt x="964624" y="3740789"/>
                  <a:pt x="966956" y="3737044"/>
                  <a:pt x="973991" y="3736228"/>
                </a:cubicBezTo>
                <a:cubicBezTo>
                  <a:pt x="960214" y="3717259"/>
                  <a:pt x="953285" y="3697357"/>
                  <a:pt x="939696" y="3678506"/>
                </a:cubicBezTo>
                <a:cubicBezTo>
                  <a:pt x="962757" y="3672078"/>
                  <a:pt x="971870" y="3698536"/>
                  <a:pt x="988084" y="3693042"/>
                </a:cubicBezTo>
                <a:cubicBezTo>
                  <a:pt x="1009065" y="3659340"/>
                  <a:pt x="1009317" y="3628321"/>
                  <a:pt x="967736" y="3602434"/>
                </a:cubicBezTo>
                <a:cubicBezTo>
                  <a:pt x="924158" y="3570109"/>
                  <a:pt x="961100" y="3561931"/>
                  <a:pt x="979645" y="3552692"/>
                </a:cubicBezTo>
                <a:cubicBezTo>
                  <a:pt x="956502" y="3538284"/>
                  <a:pt x="933589" y="3534411"/>
                  <a:pt x="924475" y="3507954"/>
                </a:cubicBezTo>
                <a:cubicBezTo>
                  <a:pt x="970636" y="3505516"/>
                  <a:pt x="995816" y="3536780"/>
                  <a:pt x="1009634" y="3566166"/>
                </a:cubicBezTo>
                <a:cubicBezTo>
                  <a:pt x="1036893" y="3624705"/>
                  <a:pt x="1080765" y="3636429"/>
                  <a:pt x="1140703" y="3652960"/>
                </a:cubicBezTo>
                <a:cubicBezTo>
                  <a:pt x="1076818" y="3540444"/>
                  <a:pt x="1076777" y="3530026"/>
                  <a:pt x="1143879" y="3483469"/>
                </a:cubicBezTo>
                <a:cubicBezTo>
                  <a:pt x="1162611" y="3474347"/>
                  <a:pt x="1188721" y="3432407"/>
                  <a:pt x="1220937" y="3462855"/>
                </a:cubicBezTo>
                <a:cubicBezTo>
                  <a:pt x="1248448" y="3490374"/>
                  <a:pt x="1280581" y="3499987"/>
                  <a:pt x="1317417" y="3512528"/>
                </a:cubicBezTo>
                <a:cubicBezTo>
                  <a:pt x="1290158" y="3453990"/>
                  <a:pt x="1221001" y="3431719"/>
                  <a:pt x="1191222" y="3376808"/>
                </a:cubicBezTo>
                <a:cubicBezTo>
                  <a:pt x="1232868" y="3371559"/>
                  <a:pt x="1272077" y="3390773"/>
                  <a:pt x="1311286" y="3409987"/>
                </a:cubicBezTo>
                <a:cubicBezTo>
                  <a:pt x="1345792" y="3426273"/>
                  <a:pt x="1380297" y="3442558"/>
                  <a:pt x="1419506" y="3461772"/>
                </a:cubicBezTo>
                <a:cubicBezTo>
                  <a:pt x="1417239" y="3434380"/>
                  <a:pt x="1398841" y="3433319"/>
                  <a:pt x="1385106" y="3424768"/>
                </a:cubicBezTo>
                <a:lnTo>
                  <a:pt x="1295137" y="3384345"/>
                </a:lnTo>
                <a:cubicBezTo>
                  <a:pt x="1242193" y="3356581"/>
                  <a:pt x="1237824" y="3343469"/>
                  <a:pt x="1272500" y="3307900"/>
                </a:cubicBezTo>
                <a:cubicBezTo>
                  <a:pt x="1279493" y="3296666"/>
                  <a:pt x="1281971" y="3282621"/>
                  <a:pt x="1277226" y="3269275"/>
                </a:cubicBezTo>
                <a:cubicBezTo>
                  <a:pt x="1272816" y="3245745"/>
                  <a:pt x="1261559" y="3223149"/>
                  <a:pt x="1247783" y="3204181"/>
                </a:cubicBezTo>
                <a:cubicBezTo>
                  <a:pt x="1236379" y="3191885"/>
                  <a:pt x="1194756" y="3155581"/>
                  <a:pt x="1252468" y="3155138"/>
                </a:cubicBezTo>
                <a:cubicBezTo>
                  <a:pt x="1266539" y="3153505"/>
                  <a:pt x="1276010" y="3128226"/>
                  <a:pt x="1248352" y="3111007"/>
                </a:cubicBezTo>
                <a:cubicBezTo>
                  <a:pt x="1213847" y="3094722"/>
                  <a:pt x="1186147" y="3067085"/>
                  <a:pt x="1163151" y="3042377"/>
                </a:cubicBezTo>
                <a:cubicBezTo>
                  <a:pt x="1151747" y="3030082"/>
                  <a:pt x="1142486" y="3013924"/>
                  <a:pt x="1144965" y="2999879"/>
                </a:cubicBezTo>
                <a:cubicBezTo>
                  <a:pt x="1154290" y="2984900"/>
                  <a:pt x="1175060" y="2992635"/>
                  <a:pt x="1186611" y="2994630"/>
                </a:cubicBezTo>
                <a:cubicBezTo>
                  <a:pt x="1205941" y="2994194"/>
                  <a:pt x="1224380" y="3005673"/>
                  <a:pt x="1242777" y="3006735"/>
                </a:cubicBezTo>
                <a:cubicBezTo>
                  <a:pt x="1279761" y="3008975"/>
                  <a:pt x="1318928" y="3017771"/>
                  <a:pt x="1287154" y="2956421"/>
                </a:cubicBezTo>
                <a:lnTo>
                  <a:pt x="1392895" y="3022251"/>
                </a:lnTo>
                <a:cubicBezTo>
                  <a:pt x="1349487" y="2938071"/>
                  <a:pt x="1296942" y="2868988"/>
                  <a:pt x="1230327" y="2801536"/>
                </a:cubicBezTo>
                <a:cubicBezTo>
                  <a:pt x="1253387" y="2795109"/>
                  <a:pt x="1276530" y="2809516"/>
                  <a:pt x="1297218" y="2796415"/>
                </a:cubicBezTo>
                <a:cubicBezTo>
                  <a:pt x="1269559" y="2779196"/>
                  <a:pt x="1239570" y="2765722"/>
                  <a:pt x="1212058" y="2738203"/>
                </a:cubicBezTo>
                <a:cubicBezTo>
                  <a:pt x="1274474" y="2740688"/>
                  <a:pt x="1327818" y="2727133"/>
                  <a:pt x="1382946" y="2761454"/>
                </a:cubicBezTo>
                <a:cubicBezTo>
                  <a:pt x="1387462" y="2764265"/>
                  <a:pt x="1391978" y="2767077"/>
                  <a:pt x="1399201" y="2766377"/>
                </a:cubicBezTo>
                <a:cubicBezTo>
                  <a:pt x="1479785" y="2759390"/>
                  <a:pt x="1551315" y="2788333"/>
                  <a:pt x="1620220" y="2841622"/>
                </a:cubicBezTo>
                <a:cubicBezTo>
                  <a:pt x="1631624" y="2853918"/>
                  <a:pt x="1652541" y="2851352"/>
                  <a:pt x="1661866" y="2836373"/>
                </a:cubicBezTo>
                <a:cubicBezTo>
                  <a:pt x="1613543" y="2790702"/>
                  <a:pt x="1537539" y="2769365"/>
                  <a:pt x="1501060" y="2705087"/>
                </a:cubicBezTo>
                <a:cubicBezTo>
                  <a:pt x="1535565" y="2721372"/>
                  <a:pt x="1567739" y="2741402"/>
                  <a:pt x="1604617" y="2764361"/>
                </a:cubicBezTo>
                <a:cubicBezTo>
                  <a:pt x="1636791" y="2784391"/>
                  <a:pt x="1668965" y="2804421"/>
                  <a:pt x="1711077" y="2798423"/>
                </a:cubicBezTo>
                <a:cubicBezTo>
                  <a:pt x="1685856" y="2756741"/>
                  <a:pt x="1665338" y="2717988"/>
                  <a:pt x="1644632" y="2679118"/>
                </a:cubicBezTo>
                <a:cubicBezTo>
                  <a:pt x="1635560" y="2663077"/>
                  <a:pt x="1624303" y="2640481"/>
                  <a:pt x="1628965" y="2632992"/>
                </a:cubicBezTo>
                <a:cubicBezTo>
                  <a:pt x="1663787" y="2587123"/>
                  <a:pt x="1610696" y="2569659"/>
                  <a:pt x="1580853" y="2545884"/>
                </a:cubicBezTo>
                <a:cubicBezTo>
                  <a:pt x="1569449" y="2533589"/>
                  <a:pt x="1546536" y="2529715"/>
                  <a:pt x="1544122" y="2512625"/>
                </a:cubicBezTo>
                <a:cubicBezTo>
                  <a:pt x="1565186" y="2499758"/>
                  <a:pt x="1592615" y="2506443"/>
                  <a:pt x="1618048" y="2506688"/>
                </a:cubicBezTo>
                <a:cubicBezTo>
                  <a:pt x="1685126" y="2501684"/>
                  <a:pt x="1685126" y="2501684"/>
                  <a:pt x="1669377" y="2434723"/>
                </a:cubicBezTo>
                <a:cubicBezTo>
                  <a:pt x="1660075" y="2408148"/>
                  <a:pt x="1655853" y="2384736"/>
                  <a:pt x="1651443" y="2361206"/>
                </a:cubicBezTo>
                <a:cubicBezTo>
                  <a:pt x="1644472" y="2330886"/>
                  <a:pt x="1649428" y="2302796"/>
                  <a:pt x="1689209" y="2300543"/>
                </a:cubicBezTo>
                <a:cubicBezTo>
                  <a:pt x="1725816" y="2302549"/>
                  <a:pt x="1726110" y="2281948"/>
                  <a:pt x="1721700" y="2258418"/>
                </a:cubicBezTo>
                <a:cubicBezTo>
                  <a:pt x="1714917" y="2228216"/>
                  <a:pt x="1703431" y="2195085"/>
                  <a:pt x="1692132" y="2162071"/>
                </a:cubicBezTo>
                <a:lnTo>
                  <a:pt x="1752153" y="2199437"/>
                </a:lnTo>
                <a:cubicBezTo>
                  <a:pt x="1740520" y="2176607"/>
                  <a:pt x="1712903" y="2169806"/>
                  <a:pt x="1715339" y="2145343"/>
                </a:cubicBezTo>
                <a:cubicBezTo>
                  <a:pt x="1749845" y="2161628"/>
                  <a:pt x="1779834" y="2175103"/>
                  <a:pt x="1809824" y="2188577"/>
                </a:cubicBezTo>
                <a:cubicBezTo>
                  <a:pt x="1816735" y="2156507"/>
                  <a:pt x="1865269" y="2160742"/>
                  <a:pt x="1876925" y="2142019"/>
                </a:cubicBezTo>
                <a:cubicBezTo>
                  <a:pt x="1904754" y="2107384"/>
                  <a:pt x="1879720" y="2065819"/>
                  <a:pt x="1849836" y="2031627"/>
                </a:cubicBezTo>
                <a:cubicBezTo>
                  <a:pt x="1907801" y="2000165"/>
                  <a:pt x="1968563" y="1964210"/>
                  <a:pt x="2003532" y="1908040"/>
                </a:cubicBezTo>
                <a:cubicBezTo>
                  <a:pt x="1975874" y="1890822"/>
                  <a:pt x="1927234" y="1907305"/>
                  <a:pt x="1943846" y="1860491"/>
                </a:cubicBezTo>
                <a:cubicBezTo>
                  <a:pt x="1960165" y="1834278"/>
                  <a:pt x="2024766" y="1843320"/>
                  <a:pt x="2047573" y="1867910"/>
                </a:cubicBezTo>
                <a:cubicBezTo>
                  <a:pt x="2079830" y="1908776"/>
                  <a:pt x="2121370" y="1924246"/>
                  <a:pt x="2165095" y="1946270"/>
                </a:cubicBezTo>
                <a:cubicBezTo>
                  <a:pt x="2178830" y="1954821"/>
                  <a:pt x="2192671" y="1942654"/>
                  <a:pt x="2178936" y="1934103"/>
                </a:cubicBezTo>
                <a:cubicBezTo>
                  <a:pt x="2137542" y="1908333"/>
                  <a:pt x="2123977" y="1847928"/>
                  <a:pt x="2068555" y="1834209"/>
                </a:cubicBezTo>
                <a:cubicBezTo>
                  <a:pt x="2080463" y="1784467"/>
                  <a:pt x="2124587" y="1765173"/>
                  <a:pt x="2179968" y="1768474"/>
                </a:cubicBezTo>
                <a:cubicBezTo>
                  <a:pt x="2219136" y="1777270"/>
                  <a:pt x="2241985" y="1812279"/>
                  <a:pt x="2257799" y="1848104"/>
                </a:cubicBezTo>
                <a:cubicBezTo>
                  <a:pt x="2278822" y="1824820"/>
                  <a:pt x="2325025" y="1832800"/>
                  <a:pt x="2343675" y="1802843"/>
                </a:cubicBezTo>
                <a:cubicBezTo>
                  <a:pt x="2263031" y="1747441"/>
                  <a:pt x="2260846" y="1740885"/>
                  <a:pt x="2233440" y="1692648"/>
                </a:cubicBezTo>
                <a:cubicBezTo>
                  <a:pt x="2330998" y="1658816"/>
                  <a:pt x="2331145" y="1648515"/>
                  <a:pt x="2246279" y="1569701"/>
                </a:cubicBezTo>
                <a:cubicBezTo>
                  <a:pt x="2225467" y="1551549"/>
                  <a:pt x="2209785" y="1525159"/>
                  <a:pt x="2196197" y="1506307"/>
                </a:cubicBezTo>
                <a:cubicBezTo>
                  <a:pt x="2171016" y="1475043"/>
                  <a:pt x="2173494" y="1460998"/>
                  <a:pt x="2214993" y="1466049"/>
                </a:cubicBezTo>
                <a:cubicBezTo>
                  <a:pt x="2268043" y="1473096"/>
                  <a:pt x="2311768" y="1495121"/>
                  <a:pt x="2364818" y="1502168"/>
                </a:cubicBezTo>
                <a:cubicBezTo>
                  <a:pt x="2288878" y="1449695"/>
                  <a:pt x="2205985" y="1418874"/>
                  <a:pt x="2134749" y="1369329"/>
                </a:cubicBezTo>
                <a:cubicBezTo>
                  <a:pt x="2151068" y="1343116"/>
                  <a:pt x="2176418" y="1322526"/>
                  <a:pt x="2213296" y="1345485"/>
                </a:cubicBezTo>
                <a:cubicBezTo>
                  <a:pt x="2252505" y="1364699"/>
                  <a:pt x="2264014" y="1356276"/>
                  <a:pt x="2280333" y="1330063"/>
                </a:cubicBezTo>
                <a:cubicBezTo>
                  <a:pt x="2282811" y="1316018"/>
                  <a:pt x="2296652" y="1303851"/>
                  <a:pt x="2308161" y="1295428"/>
                </a:cubicBezTo>
                <a:cubicBezTo>
                  <a:pt x="2373838" y="1220965"/>
                  <a:pt x="2466372" y="1174653"/>
                  <a:pt x="2533956" y="1107611"/>
                </a:cubicBezTo>
                <a:cubicBezTo>
                  <a:pt x="2584991" y="1056248"/>
                  <a:pt x="2584991" y="1056248"/>
                  <a:pt x="2511277" y="1020748"/>
                </a:cubicBezTo>
                <a:cubicBezTo>
                  <a:pt x="2490695" y="1013131"/>
                  <a:pt x="2472068" y="1001535"/>
                  <a:pt x="2458332" y="992984"/>
                </a:cubicBezTo>
                <a:cubicBezTo>
                  <a:pt x="2444409" y="984316"/>
                  <a:pt x="2421496" y="980443"/>
                  <a:pt x="2433152" y="961720"/>
                </a:cubicBezTo>
                <a:cubicBezTo>
                  <a:pt x="2442477" y="946741"/>
                  <a:pt x="2451802" y="931762"/>
                  <a:pt x="2479273" y="948864"/>
                </a:cubicBezTo>
                <a:cubicBezTo>
                  <a:pt x="2497711" y="960343"/>
                  <a:pt x="2518670" y="968195"/>
                  <a:pt x="2536920" y="979557"/>
                </a:cubicBezTo>
                <a:lnTo>
                  <a:pt x="2546246" y="964579"/>
                </a:lnTo>
                <a:cubicBezTo>
                  <a:pt x="2537173" y="948538"/>
                  <a:pt x="2507183" y="935064"/>
                  <a:pt x="2509620" y="910601"/>
                </a:cubicBezTo>
                <a:cubicBezTo>
                  <a:pt x="2541900" y="909913"/>
                  <a:pt x="2567227" y="930877"/>
                  <a:pt x="2590181" y="945167"/>
                </a:cubicBezTo>
                <a:lnTo>
                  <a:pt x="2592513" y="941422"/>
                </a:lnTo>
                <a:lnTo>
                  <a:pt x="2594844" y="937678"/>
                </a:lnTo>
                <a:cubicBezTo>
                  <a:pt x="2583252" y="925265"/>
                  <a:pt x="2576552" y="915898"/>
                  <a:pt x="2565148" y="903603"/>
                </a:cubicBezTo>
                <a:cubicBezTo>
                  <a:pt x="2558072" y="894001"/>
                  <a:pt x="2553703" y="880889"/>
                  <a:pt x="2561163" y="868906"/>
                </a:cubicBezTo>
                <a:cubicBezTo>
                  <a:pt x="2570488" y="853928"/>
                  <a:pt x="2593589" y="857918"/>
                  <a:pt x="2600478" y="867402"/>
                </a:cubicBezTo>
                <a:cubicBezTo>
                  <a:pt x="2664679" y="917763"/>
                  <a:pt x="2695026" y="879500"/>
                  <a:pt x="2734405" y="846860"/>
                </a:cubicBezTo>
                <a:cubicBezTo>
                  <a:pt x="2663022" y="807616"/>
                  <a:pt x="2561480" y="806752"/>
                  <a:pt x="2564339" y="699416"/>
                </a:cubicBezTo>
                <a:cubicBezTo>
                  <a:pt x="2689065" y="725105"/>
                  <a:pt x="2680332" y="605357"/>
                  <a:pt x="2736259" y="557039"/>
                </a:cubicBezTo>
                <a:cubicBezTo>
                  <a:pt x="2763941" y="532704"/>
                  <a:pt x="2711038" y="515357"/>
                  <a:pt x="2710955" y="494522"/>
                </a:cubicBezTo>
                <a:cubicBezTo>
                  <a:pt x="2708918" y="477665"/>
                  <a:pt x="2695608" y="457948"/>
                  <a:pt x="2709637" y="445897"/>
                </a:cubicBezTo>
                <a:cubicBezTo>
                  <a:pt x="2717816" y="426049"/>
                  <a:pt x="2724408" y="384428"/>
                  <a:pt x="2760777" y="373816"/>
                </a:cubicBezTo>
                <a:cubicBezTo>
                  <a:pt x="2797147" y="363203"/>
                  <a:pt x="2871645" y="359701"/>
                  <a:pt x="2929252" y="379976"/>
                </a:cubicBezTo>
                <a:cubicBezTo>
                  <a:pt x="2888322" y="281751"/>
                  <a:pt x="2897605" y="256355"/>
                  <a:pt x="2973798" y="277809"/>
                </a:cubicBezTo>
                <a:close/>
                <a:moveTo>
                  <a:pt x="3140035" y="81724"/>
                </a:moveTo>
                <a:lnTo>
                  <a:pt x="3147401" y="106542"/>
                </a:lnTo>
                <a:cubicBezTo>
                  <a:pt x="3161187" y="120862"/>
                  <a:pt x="3190069" y="121994"/>
                  <a:pt x="3234202" y="111757"/>
                </a:cubicBezTo>
                <a:cubicBezTo>
                  <a:pt x="3181456" y="183026"/>
                  <a:pt x="3095210" y="217618"/>
                  <a:pt x="3021704" y="198982"/>
                </a:cubicBezTo>
                <a:lnTo>
                  <a:pt x="2990505" y="196234"/>
                </a:lnTo>
                <a:lnTo>
                  <a:pt x="3005107" y="182875"/>
                </a:lnTo>
                <a:cubicBezTo>
                  <a:pt x="3015540" y="175585"/>
                  <a:pt x="3027373" y="168792"/>
                  <a:pt x="3039686" y="161909"/>
                </a:cubicBezTo>
                <a:cubicBezTo>
                  <a:pt x="3069552" y="144130"/>
                  <a:pt x="3109013" y="132326"/>
                  <a:pt x="3129995" y="98624"/>
                </a:cubicBezTo>
                <a:cubicBezTo>
                  <a:pt x="3134620" y="93709"/>
                  <a:pt x="3137962" y="88970"/>
                  <a:pt x="3139834" y="84371"/>
                </a:cubicBezTo>
                <a:close/>
                <a:moveTo>
                  <a:pt x="3093889" y="0"/>
                </a:moveTo>
                <a:lnTo>
                  <a:pt x="3105597" y="4456"/>
                </a:lnTo>
                <a:lnTo>
                  <a:pt x="3152592" y="16960"/>
                </a:lnTo>
                <a:lnTo>
                  <a:pt x="3151171" y="22196"/>
                </a:lnTo>
                <a:lnTo>
                  <a:pt x="3139499" y="69021"/>
                </a:lnTo>
                <a:lnTo>
                  <a:pt x="3131932" y="58181"/>
                </a:lnTo>
                <a:cubicBezTo>
                  <a:pt x="3127178" y="54003"/>
                  <a:pt x="3120581" y="49896"/>
                  <a:pt x="3111955" y="45825"/>
                </a:cubicBezTo>
                <a:lnTo>
                  <a:pt x="3076016" y="24824"/>
                </a:lnTo>
                <a:close/>
              </a:path>
            </a:pathLst>
          </a:custGeom>
          <a:solidFill>
            <a:schemeClr val="bg1">
              <a:lumMod val="95000"/>
            </a:schemeClr>
          </a:solidFill>
          <a:effectLst/>
        </p:spPr>
        <p:txBody>
          <a:bodyPr wrap="square" lIns="68561" tIns="34289" rIns="68561" bIns="34289" anchor="ctr">
            <a:noAutofit/>
          </a:bodyPr>
          <a:lstStyle>
            <a:lvl1pPr marL="0" marR="0" indent="0" algn="ctr" defTabSz="685579"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40326683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80"/>
            <a:ext cx="9144000" cy="576064"/>
          </a:xfrm>
          <a:prstGeom prst="rect">
            <a:avLst/>
          </a:prstGeom>
        </p:spPr>
        <p:txBody>
          <a:bodyPr lIns="68561" tIns="34289" rIns="68561" bIns="34289" anchor="ctr"/>
          <a:lstStyle>
            <a:lvl1pPr marL="0" indent="0" algn="ctr">
              <a:buNone/>
              <a:defRPr sz="3600" b="0" baseline="0">
                <a:solidFill>
                  <a:schemeClr val="tx1">
                    <a:lumMod val="75000"/>
                    <a:lumOff val="25000"/>
                  </a:schemeClr>
                </a:solidFill>
                <a:latin typeface="+mj-lt"/>
                <a:cs typeface="Arial" panose="020B0604020202020204" pitchFamily="34" charset="0"/>
              </a:defRPr>
            </a:lvl1pPr>
          </a:lstStyle>
          <a:p>
            <a:pPr lvl="0"/>
            <a:r>
              <a:rPr lang="en-US" altLang="ko-KR" dirty="0"/>
              <a:t>ICON SETS LAYOUT</a:t>
            </a:r>
          </a:p>
        </p:txBody>
      </p:sp>
      <p:grpSp>
        <p:nvGrpSpPr>
          <p:cNvPr id="5" name="Group 4"/>
          <p:cNvGrpSpPr/>
          <p:nvPr userDrawn="1"/>
        </p:nvGrpSpPr>
        <p:grpSpPr>
          <a:xfrm>
            <a:off x="354010" y="1131602"/>
            <a:ext cx="2849840" cy="364917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03"/>
              <a:endParaRPr lang="ko-KR" altLang="en-US">
                <a:solidFill>
                  <a:prstClr val="white"/>
                </a:solidFill>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03"/>
              <a:endParaRPr lang="ko-KR" altLang="en-US">
                <a:solidFill>
                  <a:prstClr val="white"/>
                </a:solidFill>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03"/>
              <a:endParaRPr lang="ko-KR" altLang="en-US">
                <a:solidFill>
                  <a:prstClr val="black"/>
                </a:solidFill>
              </a:endParaRPr>
            </a:p>
          </p:txBody>
        </p:sp>
      </p:grpSp>
    </p:spTree>
    <p:extLst>
      <p:ext uri="{BB962C8B-B14F-4D97-AF65-F5344CB8AC3E}">
        <p14:creationId xmlns:p14="http://schemas.microsoft.com/office/powerpoint/2010/main" val="423645573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4572001" y="1223816"/>
            <a:ext cx="1781336" cy="1916475"/>
          </a:xfrm>
          <a:custGeom>
            <a:avLst/>
            <a:gdLst>
              <a:gd name="connsiteX0" fmla="*/ 0 w 2375115"/>
              <a:gd name="connsiteY0" fmla="*/ 0 h 2555300"/>
              <a:gd name="connsiteX1" fmla="*/ 2375115 w 2375115"/>
              <a:gd name="connsiteY1" fmla="*/ 0 h 2555300"/>
              <a:gd name="connsiteX2" fmla="*/ 2375115 w 2375115"/>
              <a:gd name="connsiteY2" fmla="*/ 2555300 h 2555300"/>
              <a:gd name="connsiteX3" fmla="*/ 0 w 2375115"/>
              <a:gd name="connsiteY3" fmla="*/ 2555300 h 2555300"/>
            </a:gdLst>
            <a:ahLst/>
            <a:cxnLst>
              <a:cxn ang="0">
                <a:pos x="connsiteX0" y="connsiteY0"/>
              </a:cxn>
              <a:cxn ang="0">
                <a:pos x="connsiteX1" y="connsiteY1"/>
              </a:cxn>
              <a:cxn ang="0">
                <a:pos x="connsiteX2" y="connsiteY2"/>
              </a:cxn>
              <a:cxn ang="0">
                <a:pos x="connsiteX3" y="connsiteY3"/>
              </a:cxn>
            </a:cxnLst>
            <a:rect l="l" t="t" r="r" b="b"/>
            <a:pathLst>
              <a:path w="2375115" h="2555300">
                <a:moveTo>
                  <a:pt x="0" y="0"/>
                </a:moveTo>
                <a:lnTo>
                  <a:pt x="2375115" y="0"/>
                </a:lnTo>
                <a:lnTo>
                  <a:pt x="2375115" y="2555300"/>
                </a:lnTo>
                <a:lnTo>
                  <a:pt x="0" y="2555300"/>
                </a:lnTo>
                <a:close/>
              </a:path>
            </a:pathLst>
          </a:custGeom>
        </p:spPr>
        <p:txBody>
          <a:bodyPr wrap="square" lIns="68561" tIns="34289" rIns="68561" bIns="34289">
            <a:noAutofit/>
          </a:bodyPr>
          <a:lstStyle/>
          <a:p>
            <a:endParaRPr lang="zh-CN" altLang="en-US"/>
          </a:p>
        </p:txBody>
      </p:sp>
      <p:sp>
        <p:nvSpPr>
          <p:cNvPr id="9" name="图片占位符 8"/>
          <p:cNvSpPr>
            <a:spLocks noGrp="1"/>
          </p:cNvSpPr>
          <p:nvPr>
            <p:ph type="pic" sz="quarter" idx="11"/>
          </p:nvPr>
        </p:nvSpPr>
        <p:spPr>
          <a:xfrm>
            <a:off x="6407998" y="2397266"/>
            <a:ext cx="1754708" cy="1901053"/>
          </a:xfrm>
          <a:custGeom>
            <a:avLst/>
            <a:gdLst>
              <a:gd name="connsiteX0" fmla="*/ 0 w 2339611"/>
              <a:gd name="connsiteY0" fmla="*/ 0 h 2534737"/>
              <a:gd name="connsiteX1" fmla="*/ 2339611 w 2339611"/>
              <a:gd name="connsiteY1" fmla="*/ 0 h 2534737"/>
              <a:gd name="connsiteX2" fmla="*/ 2339611 w 2339611"/>
              <a:gd name="connsiteY2" fmla="*/ 2534737 h 2534737"/>
              <a:gd name="connsiteX3" fmla="*/ 0 w 2339611"/>
              <a:gd name="connsiteY3" fmla="*/ 2534737 h 2534737"/>
            </a:gdLst>
            <a:ahLst/>
            <a:cxnLst>
              <a:cxn ang="0">
                <a:pos x="connsiteX0" y="connsiteY0"/>
              </a:cxn>
              <a:cxn ang="0">
                <a:pos x="connsiteX1" y="connsiteY1"/>
              </a:cxn>
              <a:cxn ang="0">
                <a:pos x="connsiteX2" y="connsiteY2"/>
              </a:cxn>
              <a:cxn ang="0">
                <a:pos x="connsiteX3" y="connsiteY3"/>
              </a:cxn>
            </a:cxnLst>
            <a:rect l="l" t="t" r="r" b="b"/>
            <a:pathLst>
              <a:path w="2339611" h="2534737">
                <a:moveTo>
                  <a:pt x="0" y="0"/>
                </a:moveTo>
                <a:lnTo>
                  <a:pt x="2339611" y="0"/>
                </a:lnTo>
                <a:lnTo>
                  <a:pt x="2339611" y="2534737"/>
                </a:lnTo>
                <a:lnTo>
                  <a:pt x="0" y="2534737"/>
                </a:lnTo>
                <a:close/>
              </a:path>
            </a:pathLst>
          </a:custGeom>
        </p:spPr>
        <p:txBody>
          <a:bodyPr wrap="square" lIns="68561" tIns="34289" rIns="68561" bIns="34289">
            <a:noAutofit/>
          </a:bodyPr>
          <a:lstStyle/>
          <a:p>
            <a:endParaRPr lang="zh-CN" altLang="en-US"/>
          </a:p>
        </p:txBody>
      </p:sp>
    </p:spTree>
    <p:extLst>
      <p:ext uri="{BB962C8B-B14F-4D97-AF65-F5344CB8AC3E}">
        <p14:creationId xmlns:p14="http://schemas.microsoft.com/office/powerpoint/2010/main" val="228888980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6982232"/>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465F373-A181-4198-842B-E5EEF0DF0014}"/>
              </a:ext>
            </a:extLst>
          </p:cNvPr>
          <p:cNvSpPr>
            <a:spLocks noGrp="1"/>
          </p:cNvSpPr>
          <p:nvPr>
            <p:ph type="dt" sz="half" idx="10"/>
          </p:nvPr>
        </p:nvSpPr>
        <p:spPr/>
        <p:txBody>
          <a:bodyPr lIns="68561" tIns="34289" rIns="68561" bIns="34289"/>
          <a:lstStyle>
            <a:lvl1pPr>
              <a:defRPr/>
            </a:lvl1pPr>
          </a:lstStyle>
          <a:p>
            <a:pPr defTabSz="685103"/>
            <a:endParaRPr lang="en-US" altLang="en-US" sz="1400">
              <a:solidFill>
                <a:prstClr val="black"/>
              </a:solidFill>
            </a:endParaRPr>
          </a:p>
        </p:txBody>
      </p:sp>
      <p:sp>
        <p:nvSpPr>
          <p:cNvPr id="3" name="Footer Placeholder 2">
            <a:extLst>
              <a:ext uri="{FF2B5EF4-FFF2-40B4-BE49-F238E27FC236}">
                <a16:creationId xmlns:a16="http://schemas.microsoft.com/office/drawing/2014/main" id="{0D7D5996-AA77-4B81-A1D2-94E43515374F}"/>
              </a:ext>
            </a:extLst>
          </p:cNvPr>
          <p:cNvSpPr>
            <a:spLocks noGrp="1"/>
          </p:cNvSpPr>
          <p:nvPr>
            <p:ph type="ftr" sz="quarter" idx="11"/>
          </p:nvPr>
        </p:nvSpPr>
        <p:spPr/>
        <p:txBody>
          <a:bodyPr lIns="68561" tIns="34289" rIns="68561" bIns="34289"/>
          <a:lstStyle>
            <a:lvl1pPr>
              <a:defRPr/>
            </a:lvl1pPr>
          </a:lstStyle>
          <a:p>
            <a:pPr defTabSz="685103"/>
            <a:endParaRPr lang="en-US" altLang="en-US" sz="1400">
              <a:solidFill>
                <a:prstClr val="black"/>
              </a:solidFill>
            </a:endParaRPr>
          </a:p>
        </p:txBody>
      </p:sp>
      <p:sp>
        <p:nvSpPr>
          <p:cNvPr id="4" name="Slide Number Placeholder 3">
            <a:extLst>
              <a:ext uri="{FF2B5EF4-FFF2-40B4-BE49-F238E27FC236}">
                <a16:creationId xmlns:a16="http://schemas.microsoft.com/office/drawing/2014/main" id="{533B4CB9-0356-401F-B2D3-182D79CFA7F0}"/>
              </a:ext>
            </a:extLst>
          </p:cNvPr>
          <p:cNvSpPr>
            <a:spLocks noGrp="1"/>
          </p:cNvSpPr>
          <p:nvPr>
            <p:ph type="sldNum" sz="quarter" idx="12"/>
          </p:nvPr>
        </p:nvSpPr>
        <p:spPr/>
        <p:txBody>
          <a:bodyPr lIns="68561" tIns="34289" rIns="68561" bIns="34289"/>
          <a:lstStyle>
            <a:lvl1pPr>
              <a:defRPr/>
            </a:lvl1pPr>
          </a:lstStyle>
          <a:p>
            <a:pPr defTabSz="685103"/>
            <a:fld id="{1FD9860F-6113-4557-A0F6-5FF0A87D581D}" type="slidenum">
              <a:rPr lang="en-US" altLang="en-US" sz="1400" smtClean="0">
                <a:solidFill>
                  <a:prstClr val="black"/>
                </a:solidFill>
              </a:rPr>
              <a:pPr defTabSz="685103"/>
              <a:t>‹#›</a:t>
            </a:fld>
            <a:endParaRPr lang="en-US" altLang="en-US" sz="1400">
              <a:solidFill>
                <a:prstClr val="black"/>
              </a:solidFill>
            </a:endParaRPr>
          </a:p>
        </p:txBody>
      </p:sp>
    </p:spTree>
    <p:extLst>
      <p:ext uri="{BB962C8B-B14F-4D97-AF65-F5344CB8AC3E}">
        <p14:creationId xmlns:p14="http://schemas.microsoft.com/office/powerpoint/2010/main" val="155899089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894025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3_Style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054254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354450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79354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8"/>
            <a:ext cx="9144000" cy="543185"/>
          </a:xfrm>
          <a:prstGeom prst="rect">
            <a:avLst/>
          </a:prstGeom>
        </p:spPr>
        <p:txBody>
          <a:bodyPr lIns="68556" tIns="34289" rIns="68556"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7216" y="367278"/>
            <a:ext cx="1801550" cy="483731"/>
            <a:chOff x="829775" y="3208066"/>
            <a:chExt cx="5530361" cy="1484949"/>
          </a:xfrm>
          <a:solidFill>
            <a:schemeClr val="bg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dirty="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0" name="Freeform: Shape 79"/>
            <p:cNvSpPr/>
            <p:nvPr/>
          </p:nvSpPr>
          <p:spPr>
            <a:xfrm>
              <a:off x="1178536" y="3854815"/>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dirty="0">
                <a:solidFill>
                  <a:prstClr val="black"/>
                </a:solidFill>
              </a:endParaRPr>
            </a:p>
          </p:txBody>
        </p:sp>
      </p:grpSp>
      <p:grpSp>
        <p:nvGrpSpPr>
          <p:cNvPr id="81" name="Graphic 41"/>
          <p:cNvGrpSpPr/>
          <p:nvPr userDrawn="1"/>
        </p:nvGrpSpPr>
        <p:grpSpPr>
          <a:xfrm>
            <a:off x="7195518" y="370057"/>
            <a:ext cx="1799641" cy="480938"/>
            <a:chOff x="837065" y="3215210"/>
            <a:chExt cx="5524500" cy="1476375"/>
          </a:xfrm>
          <a:solidFill>
            <a:schemeClr val="bg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a:solidFill>
                  <a:prstClr val="black"/>
                </a:solidFill>
              </a:endParaRPr>
            </a:p>
          </p:txBody>
        </p:sp>
      </p:grpSp>
    </p:spTree>
    <p:extLst>
      <p:ext uri="{BB962C8B-B14F-4D97-AF65-F5344CB8AC3E}">
        <p14:creationId xmlns:p14="http://schemas.microsoft.com/office/powerpoint/2010/main" val="25712866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5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64463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7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376505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3"/>
            <a:ext cx="9144000" cy="543185"/>
          </a:xfrm>
          <a:prstGeom prst="rect">
            <a:avLst/>
          </a:prstGeom>
        </p:spPr>
        <p:txBody>
          <a:bodyPr lIns="68564" tIns="34289" rIns="68564"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7216" y="367273"/>
            <a:ext cx="1801550" cy="483731"/>
            <a:chOff x="829775" y="3208066"/>
            <a:chExt cx="5530361" cy="1484949"/>
          </a:xfrm>
          <a:solidFill>
            <a:schemeClr val="bg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137"/>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137"/>
              <a:endParaRPr lang="en-US" sz="1400" dirty="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137"/>
              <a:endParaRPr lang="en-US" sz="1400">
                <a:solidFill>
                  <a:prstClr val="black"/>
                </a:solidFill>
              </a:endParaRPr>
            </a:p>
          </p:txBody>
        </p:sp>
        <p:sp>
          <p:nvSpPr>
            <p:cNvPr id="80" name="Freeform: Shape 79"/>
            <p:cNvSpPr/>
            <p:nvPr/>
          </p:nvSpPr>
          <p:spPr>
            <a:xfrm>
              <a:off x="1178536" y="3854815"/>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137"/>
              <a:endParaRPr lang="en-US" sz="1400" dirty="0">
                <a:solidFill>
                  <a:prstClr val="black"/>
                </a:solidFill>
              </a:endParaRPr>
            </a:p>
          </p:txBody>
        </p:sp>
      </p:grpSp>
      <p:grpSp>
        <p:nvGrpSpPr>
          <p:cNvPr id="81" name="Graphic 41"/>
          <p:cNvGrpSpPr/>
          <p:nvPr userDrawn="1"/>
        </p:nvGrpSpPr>
        <p:grpSpPr>
          <a:xfrm>
            <a:off x="7195513" y="370057"/>
            <a:ext cx="1799641" cy="480938"/>
            <a:chOff x="837065" y="3215210"/>
            <a:chExt cx="5524500" cy="1476375"/>
          </a:xfrm>
          <a:solidFill>
            <a:schemeClr val="bg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137"/>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137"/>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137"/>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137"/>
              <a:endParaRPr lang="en-US" sz="1400">
                <a:solidFill>
                  <a:prstClr val="black"/>
                </a:solidFill>
              </a:endParaRPr>
            </a:p>
          </p:txBody>
        </p:sp>
      </p:grpSp>
    </p:spTree>
    <p:extLst>
      <p:ext uri="{BB962C8B-B14F-4D97-AF65-F5344CB8AC3E}">
        <p14:creationId xmlns:p14="http://schemas.microsoft.com/office/powerpoint/2010/main" val="253590062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254643"/>
            <a:ext cx="8679898" cy="543185"/>
          </a:xfrm>
          <a:prstGeom prst="rect">
            <a:avLst/>
          </a:prstGeom>
        </p:spPr>
        <p:txBody>
          <a:bodyPr lIns="68564" tIns="34289" rIns="68564"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201265268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6" name="Picture Placeholder 2"/>
          <p:cNvSpPr>
            <a:spLocks noGrp="1"/>
          </p:cNvSpPr>
          <p:nvPr>
            <p:ph type="pic" idx="12" hasCustomPrompt="1"/>
          </p:nvPr>
        </p:nvSpPr>
        <p:spPr>
          <a:xfrm>
            <a:off x="1157295" y="1545589"/>
            <a:ext cx="2864314" cy="2148038"/>
          </a:xfrm>
          <a:prstGeom prst="rect">
            <a:avLst/>
          </a:prstGeom>
          <a:solidFill>
            <a:schemeClr val="bg1">
              <a:lumMod val="95000"/>
            </a:schemeClr>
          </a:solidFill>
          <a:ln w="12700">
            <a:noFill/>
          </a:ln>
        </p:spPr>
        <p:txBody>
          <a:bodyPr lIns="68564" tIns="34289" rIns="68564" bIns="34289" anchor="ctr"/>
          <a:lstStyle>
            <a:lvl1pPr marL="0" indent="0" algn="ctr">
              <a:buNone/>
              <a:defRPr sz="1200">
                <a:latin typeface="Arial" panose="020B0604020202020204" pitchFamily="34" charset="0"/>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t>
            </a:r>
            <a:endParaRPr lang="ko-KR" altLang="en-US" dirty="0"/>
          </a:p>
        </p:txBody>
      </p:sp>
      <p:sp>
        <p:nvSpPr>
          <p:cNvPr id="13" name="제목 1"/>
          <p:cNvSpPr>
            <a:spLocks noGrp="1"/>
          </p:cNvSpPr>
          <p:nvPr>
            <p:ph type="title" hasCustomPrompt="1"/>
          </p:nvPr>
        </p:nvSpPr>
        <p:spPr>
          <a:xfrm>
            <a:off x="0" y="101196"/>
            <a:ext cx="9144000" cy="533158"/>
          </a:xfrm>
          <a:prstGeom prst="rect">
            <a:avLst/>
          </a:prstGeom>
        </p:spPr>
        <p:txBody>
          <a:bodyPr lIns="68564" tIns="34289" rIns="68564" bIns="34289" anchor="ctr">
            <a:noAutofit/>
          </a:bodyPr>
          <a:lstStyle>
            <a:lvl1pPr algn="ctr">
              <a:defRPr sz="3600" b="0" baseline="0">
                <a:solidFill>
                  <a:schemeClr val="bg1"/>
                </a:solidFill>
                <a:latin typeface="Arial" panose="020B0604020202020204" pitchFamily="34" charset="0"/>
                <a:cs typeface="Arial" panose="020B0604020202020204" pitchFamily="34" charset="0"/>
              </a:defRPr>
            </a:lvl1pPr>
          </a:lstStyle>
          <a:p>
            <a:r>
              <a:rPr lang="en-US" altLang="ko-KR" dirty="0"/>
              <a:t>IMAGES AND CONTENTS</a:t>
            </a:r>
            <a:endParaRPr lang="ko-KR" altLang="en-US" dirty="0"/>
          </a:p>
        </p:txBody>
      </p:sp>
    </p:spTree>
    <p:extLst>
      <p:ext uri="{BB962C8B-B14F-4D97-AF65-F5344CB8AC3E}">
        <p14:creationId xmlns:p14="http://schemas.microsoft.com/office/powerpoint/2010/main" val="160260175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6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679268" y="1368836"/>
            <a:ext cx="1702230" cy="2052228"/>
          </a:xfrm>
          <a:prstGeom prst="rect">
            <a:avLst/>
          </a:prstGeom>
          <a:solidFill>
            <a:schemeClr val="bg1">
              <a:lumMod val="95000"/>
            </a:schemeClr>
          </a:solidFill>
        </p:spPr>
        <p:txBody>
          <a:bodyPr lIns="68564" tIns="34289" rIns="68564" bIns="34289" anchor="ct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
        <p:nvSpPr>
          <p:cNvPr id="3" name="Picture Placeholder 2"/>
          <p:cNvSpPr>
            <a:spLocks noGrp="1"/>
          </p:cNvSpPr>
          <p:nvPr>
            <p:ph type="pic" idx="11" hasCustomPrompt="1"/>
          </p:nvPr>
        </p:nvSpPr>
        <p:spPr>
          <a:xfrm>
            <a:off x="2711367" y="1368836"/>
            <a:ext cx="1702230" cy="2052228"/>
          </a:xfrm>
          <a:prstGeom prst="rect">
            <a:avLst/>
          </a:prstGeom>
          <a:solidFill>
            <a:schemeClr val="bg1">
              <a:lumMod val="95000"/>
            </a:schemeClr>
          </a:solidFill>
        </p:spPr>
        <p:txBody>
          <a:bodyPr lIns="68564" tIns="34289" rIns="68564" bIns="34289" anchor="ct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
        <p:nvSpPr>
          <p:cNvPr id="4" name="Picture Placeholder 2"/>
          <p:cNvSpPr>
            <a:spLocks noGrp="1"/>
          </p:cNvSpPr>
          <p:nvPr>
            <p:ph type="pic" idx="12" hasCustomPrompt="1"/>
          </p:nvPr>
        </p:nvSpPr>
        <p:spPr>
          <a:xfrm>
            <a:off x="4743466" y="1368836"/>
            <a:ext cx="1702230" cy="2052228"/>
          </a:xfrm>
          <a:prstGeom prst="rect">
            <a:avLst/>
          </a:prstGeom>
          <a:solidFill>
            <a:schemeClr val="bg1">
              <a:lumMod val="95000"/>
            </a:schemeClr>
          </a:solidFill>
        </p:spPr>
        <p:txBody>
          <a:bodyPr lIns="68564" tIns="34289" rIns="68564" bIns="34289" anchor="ct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
        <p:nvSpPr>
          <p:cNvPr id="5" name="Picture Placeholder 2"/>
          <p:cNvSpPr>
            <a:spLocks noGrp="1"/>
          </p:cNvSpPr>
          <p:nvPr>
            <p:ph type="pic" idx="13" hasCustomPrompt="1"/>
          </p:nvPr>
        </p:nvSpPr>
        <p:spPr>
          <a:xfrm>
            <a:off x="6775769" y="1368836"/>
            <a:ext cx="1702230" cy="2052228"/>
          </a:xfrm>
          <a:prstGeom prst="rect">
            <a:avLst/>
          </a:prstGeom>
          <a:solidFill>
            <a:schemeClr val="bg1">
              <a:lumMod val="95000"/>
            </a:schemeClr>
          </a:solidFill>
        </p:spPr>
        <p:txBody>
          <a:bodyPr lIns="68564" tIns="34289" rIns="68564" bIns="34289" anchor="ct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
        <p:nvSpPr>
          <p:cNvPr id="14" name="Text Placeholder 9"/>
          <p:cNvSpPr>
            <a:spLocks noGrp="1"/>
          </p:cNvSpPr>
          <p:nvPr>
            <p:ph type="body" sz="quarter" idx="14" hasCustomPrompt="1"/>
          </p:nvPr>
        </p:nvSpPr>
        <p:spPr>
          <a:xfrm>
            <a:off x="1" y="254643"/>
            <a:ext cx="9144000" cy="543185"/>
          </a:xfrm>
          <a:prstGeom prst="rect">
            <a:avLst/>
          </a:prstGeom>
        </p:spPr>
        <p:txBody>
          <a:bodyPr lIns="68564" tIns="34289" rIns="68564"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258380258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9" name="Picture Placeholder 8"/>
          <p:cNvSpPr>
            <a:spLocks noGrp="1"/>
          </p:cNvSpPr>
          <p:nvPr>
            <p:ph type="pic" idx="13" hasCustomPrompt="1"/>
          </p:nvPr>
        </p:nvSpPr>
        <p:spPr>
          <a:xfrm>
            <a:off x="0" y="0"/>
            <a:ext cx="5220072" cy="51435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lIns="68564" tIns="34289" rIns="68564" bIns="34289" anchor="ctr">
            <a:noAutofit/>
          </a:bodyPr>
          <a:lstStyle>
            <a:lvl1pPr marL="0" indent="0" algn="ctr">
              <a:buNone/>
              <a:defRPr sz="900">
                <a:solidFill>
                  <a:schemeClr val="tx1">
                    <a:lumMod val="75000"/>
                    <a:lumOff val="25000"/>
                  </a:schemeClr>
                </a:solidFill>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99690874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0" name="Freeform: Shape 9"/>
          <p:cNvSpPr/>
          <p:nvPr userDrawn="1"/>
        </p:nvSpPr>
        <p:spPr>
          <a:xfrm>
            <a:off x="0" y="4361255"/>
            <a:ext cx="9144000" cy="808854"/>
          </a:xfrm>
          <a:custGeom>
            <a:avLst/>
            <a:gdLst>
              <a:gd name="connsiteX0" fmla="*/ 7970293 w 12192000"/>
              <a:gd name="connsiteY0" fmla="*/ 376 h 1563045"/>
              <a:gd name="connsiteX1" fmla="*/ 11368585 w 12192000"/>
              <a:gd name="connsiteY1" fmla="*/ 628173 h 1563045"/>
              <a:gd name="connsiteX2" fmla="*/ 12082747 w 12192000"/>
              <a:gd name="connsiteY2" fmla="*/ 590855 h 1563045"/>
              <a:gd name="connsiteX3" fmla="*/ 12192000 w 12192000"/>
              <a:gd name="connsiteY3" fmla="*/ 573029 h 1563045"/>
              <a:gd name="connsiteX4" fmla="*/ 12192000 w 12192000"/>
              <a:gd name="connsiteY4" fmla="*/ 1563045 h 1563045"/>
              <a:gd name="connsiteX5" fmla="*/ 0 w 12192000"/>
              <a:gd name="connsiteY5" fmla="*/ 1563045 h 1563045"/>
              <a:gd name="connsiteX6" fmla="*/ 0 w 12192000"/>
              <a:gd name="connsiteY6" fmla="*/ 362829 h 1563045"/>
              <a:gd name="connsiteX7" fmla="*/ 141276 w 12192000"/>
              <a:gd name="connsiteY7" fmla="*/ 376224 h 1563045"/>
              <a:gd name="connsiteX8" fmla="*/ 3002507 w 12192000"/>
              <a:gd name="connsiteY8" fmla="*/ 532639 h 1563045"/>
              <a:gd name="connsiteX9" fmla="*/ 7970293 w 12192000"/>
              <a:gd name="connsiteY9" fmla="*/ 376 h 1563045"/>
              <a:gd name="connsiteX0-1" fmla="*/ 7970293 w 12192000"/>
              <a:gd name="connsiteY0-2" fmla="*/ 41019 h 1603688"/>
              <a:gd name="connsiteX1-3" fmla="*/ 11368585 w 12192000"/>
              <a:gd name="connsiteY1-4" fmla="*/ 668816 h 1603688"/>
              <a:gd name="connsiteX2-5" fmla="*/ 12082747 w 12192000"/>
              <a:gd name="connsiteY2-6" fmla="*/ 631498 h 1603688"/>
              <a:gd name="connsiteX3-7" fmla="*/ 12192000 w 12192000"/>
              <a:gd name="connsiteY3-8" fmla="*/ 613672 h 1603688"/>
              <a:gd name="connsiteX4-9" fmla="*/ 12192000 w 12192000"/>
              <a:gd name="connsiteY4-10" fmla="*/ 1603688 h 1603688"/>
              <a:gd name="connsiteX5-11" fmla="*/ 0 w 12192000"/>
              <a:gd name="connsiteY5-12" fmla="*/ 1603688 h 1603688"/>
              <a:gd name="connsiteX6-13" fmla="*/ 0 w 12192000"/>
              <a:gd name="connsiteY6-14" fmla="*/ 403472 h 1603688"/>
              <a:gd name="connsiteX7-15" fmla="*/ 141276 w 12192000"/>
              <a:gd name="connsiteY7-16" fmla="*/ 416867 h 1603688"/>
              <a:gd name="connsiteX8-17" fmla="*/ 3002507 w 12192000"/>
              <a:gd name="connsiteY8-18" fmla="*/ 573282 h 1603688"/>
              <a:gd name="connsiteX9-19" fmla="*/ 7970293 w 12192000"/>
              <a:gd name="connsiteY9-20" fmla="*/ 41019 h 16036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2192000" h="1603688">
                <a:moveTo>
                  <a:pt x="7970293" y="41019"/>
                </a:moveTo>
                <a:cubicBezTo>
                  <a:pt x="10450489" y="255233"/>
                  <a:pt x="10410967" y="627873"/>
                  <a:pt x="11368585" y="668816"/>
                </a:cubicBezTo>
                <a:cubicBezTo>
                  <a:pt x="11607989" y="679052"/>
                  <a:pt x="11849242" y="662561"/>
                  <a:pt x="12082747" y="631498"/>
                </a:cubicBezTo>
                <a:lnTo>
                  <a:pt x="12192000" y="613672"/>
                </a:lnTo>
                <a:lnTo>
                  <a:pt x="12192000" y="1603688"/>
                </a:lnTo>
                <a:lnTo>
                  <a:pt x="0" y="1603688"/>
                </a:lnTo>
                <a:lnTo>
                  <a:pt x="0" y="403472"/>
                </a:lnTo>
                <a:lnTo>
                  <a:pt x="141276" y="416867"/>
                </a:lnTo>
                <a:cubicBezTo>
                  <a:pt x="866633" y="490117"/>
                  <a:pt x="1949924" y="614225"/>
                  <a:pt x="3002507" y="573282"/>
                </a:cubicBezTo>
                <a:cubicBezTo>
                  <a:pt x="4405953" y="518691"/>
                  <a:pt x="5490097" y="-173195"/>
                  <a:pt x="7970293" y="41019"/>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4" tIns="34289" rIns="68564" bIns="34289" rtlCol="0" anchor="ctr"/>
          <a:lstStyle/>
          <a:p>
            <a:pPr algn="ctr" defTabSz="685137"/>
            <a:endParaRPr lang="en-US" sz="1400">
              <a:solidFill>
                <a:prstClr val="white"/>
              </a:solidFill>
            </a:endParaRPr>
          </a:p>
        </p:txBody>
      </p:sp>
      <p:sp>
        <p:nvSpPr>
          <p:cNvPr id="8" name="Picture Placeholder 7"/>
          <p:cNvSpPr>
            <a:spLocks noGrp="1"/>
          </p:cNvSpPr>
          <p:nvPr>
            <p:ph type="pic" idx="10" hasCustomPrompt="1"/>
          </p:nvPr>
        </p:nvSpPr>
        <p:spPr>
          <a:xfrm>
            <a:off x="353674" y="163736"/>
            <a:ext cx="5136230" cy="4647143"/>
          </a:xfrm>
          <a:custGeom>
            <a:avLst/>
            <a:gdLst>
              <a:gd name="connsiteX0" fmla="*/ 2198767 w 6848306"/>
              <a:gd name="connsiteY0" fmla="*/ 5435336 h 6196191"/>
              <a:gd name="connsiteX1" fmla="*/ 2196172 w 6848306"/>
              <a:gd name="connsiteY1" fmla="*/ 5436697 h 6196191"/>
              <a:gd name="connsiteX2" fmla="*/ 2196242 w 6848306"/>
              <a:gd name="connsiteY2" fmla="*/ 5440840 h 6196191"/>
              <a:gd name="connsiteX3" fmla="*/ 5160685 w 6848306"/>
              <a:gd name="connsiteY3" fmla="*/ 5373340 h 6196191"/>
              <a:gd name="connsiteX4" fmla="*/ 5128834 w 6848306"/>
              <a:gd name="connsiteY4" fmla="*/ 5374401 h 6196191"/>
              <a:gd name="connsiteX5" fmla="*/ 5147984 w 6848306"/>
              <a:gd name="connsiteY5" fmla="*/ 5390084 h 6196191"/>
              <a:gd name="connsiteX6" fmla="*/ 5158824 w 6848306"/>
              <a:gd name="connsiteY6" fmla="*/ 5400739 h 6196191"/>
              <a:gd name="connsiteX7" fmla="*/ 5204784 w 6848306"/>
              <a:gd name="connsiteY7" fmla="*/ 5018070 h 6196191"/>
              <a:gd name="connsiteX8" fmla="*/ 5175977 w 6848306"/>
              <a:gd name="connsiteY8" fmla="*/ 5018099 h 6196191"/>
              <a:gd name="connsiteX9" fmla="*/ 5027858 w 6848306"/>
              <a:gd name="connsiteY9" fmla="*/ 5087140 h 6196191"/>
              <a:gd name="connsiteX10" fmla="*/ 4980850 w 6848306"/>
              <a:gd name="connsiteY10" fmla="*/ 5139370 h 6196191"/>
              <a:gd name="connsiteX11" fmla="*/ 4907729 w 6848306"/>
              <a:gd name="connsiteY11" fmla="*/ 5202045 h 6196191"/>
              <a:gd name="connsiteX12" fmla="*/ 5099237 w 6848306"/>
              <a:gd name="connsiteY12" fmla="*/ 5311726 h 6196191"/>
              <a:gd name="connsiteX13" fmla="*/ 5155636 w 6848306"/>
              <a:gd name="connsiteY13" fmla="*/ 5307635 h 6196191"/>
              <a:gd name="connsiteX14" fmla="*/ 5166955 w 6848306"/>
              <a:gd name="connsiteY14" fmla="*/ 5308698 h 6196191"/>
              <a:gd name="connsiteX15" fmla="*/ 5169856 w 6848306"/>
              <a:gd name="connsiteY15" fmla="*/ 5283585 h 6196191"/>
              <a:gd name="connsiteX16" fmla="*/ 5204536 w 6848306"/>
              <a:gd name="connsiteY16" fmla="*/ 5023577 h 6196191"/>
              <a:gd name="connsiteX17" fmla="*/ 5204472 w 6848306"/>
              <a:gd name="connsiteY17" fmla="*/ 4958385 h 6196191"/>
              <a:gd name="connsiteX18" fmla="*/ 5189537 w 6848306"/>
              <a:gd name="connsiteY18" fmla="*/ 4962592 h 6196191"/>
              <a:gd name="connsiteX19" fmla="*/ 5205261 w 6848306"/>
              <a:gd name="connsiteY19" fmla="*/ 5006715 h 6196191"/>
              <a:gd name="connsiteX20" fmla="*/ 5205293 w 6848306"/>
              <a:gd name="connsiteY20" fmla="*/ 5006730 h 6196191"/>
              <a:gd name="connsiteX21" fmla="*/ 5206628 w 6848306"/>
              <a:gd name="connsiteY21" fmla="*/ 4977037 h 6196191"/>
              <a:gd name="connsiteX22" fmla="*/ 5159327 w 6848306"/>
              <a:gd name="connsiteY22" fmla="*/ 4889608 h 6196191"/>
              <a:gd name="connsiteX23" fmla="*/ 5134864 w 6848306"/>
              <a:gd name="connsiteY23" fmla="*/ 4901590 h 6196191"/>
              <a:gd name="connsiteX24" fmla="*/ 5123863 w 6848306"/>
              <a:gd name="connsiteY24" fmla="*/ 4912823 h 6196191"/>
              <a:gd name="connsiteX25" fmla="*/ 5132922 w 6848306"/>
              <a:gd name="connsiteY25" fmla="*/ 4916963 h 6196191"/>
              <a:gd name="connsiteX26" fmla="*/ 5171216 w 6848306"/>
              <a:gd name="connsiteY26" fmla="*/ 4928248 h 6196191"/>
              <a:gd name="connsiteX27" fmla="*/ 5198142 w 6848306"/>
              <a:gd name="connsiteY27" fmla="*/ 4932557 h 6196191"/>
              <a:gd name="connsiteX28" fmla="*/ 5192887 w 6848306"/>
              <a:gd name="connsiteY28" fmla="*/ 4918562 h 6196191"/>
              <a:gd name="connsiteX29" fmla="*/ 5159327 w 6848306"/>
              <a:gd name="connsiteY29" fmla="*/ 4889608 h 6196191"/>
              <a:gd name="connsiteX30" fmla="*/ 4277979 w 6848306"/>
              <a:gd name="connsiteY30" fmla="*/ 4627713 h 6196191"/>
              <a:gd name="connsiteX31" fmla="*/ 4276358 w 6848306"/>
              <a:gd name="connsiteY31" fmla="*/ 4628848 h 6196191"/>
              <a:gd name="connsiteX32" fmla="*/ 4281166 w 6848306"/>
              <a:gd name="connsiteY32" fmla="*/ 4639430 h 6196191"/>
              <a:gd name="connsiteX33" fmla="*/ 4294233 w 6848306"/>
              <a:gd name="connsiteY33" fmla="*/ 4653344 h 6196191"/>
              <a:gd name="connsiteX34" fmla="*/ 4330861 w 6848306"/>
              <a:gd name="connsiteY34" fmla="*/ 4679132 h 6196191"/>
              <a:gd name="connsiteX35" fmla="*/ 4359276 w 6848306"/>
              <a:gd name="connsiteY35" fmla="*/ 4662926 h 6196191"/>
              <a:gd name="connsiteX36" fmla="*/ 4367099 w 6848306"/>
              <a:gd name="connsiteY36" fmla="*/ 4655261 h 6196191"/>
              <a:gd name="connsiteX37" fmla="*/ 4351273 w 6848306"/>
              <a:gd name="connsiteY37" fmla="*/ 4648480 h 6196191"/>
              <a:gd name="connsiteX38" fmla="*/ 4343757 w 6848306"/>
              <a:gd name="connsiteY38" fmla="*/ 4650072 h 6196191"/>
              <a:gd name="connsiteX39" fmla="*/ 4317375 w 6848306"/>
              <a:gd name="connsiteY39" fmla="*/ 4658199 h 6196191"/>
              <a:gd name="connsiteX40" fmla="*/ 4323063 w 6848306"/>
              <a:gd name="connsiteY40" fmla="*/ 4637254 h 6196191"/>
              <a:gd name="connsiteX41" fmla="*/ 4301299 w 6848306"/>
              <a:gd name="connsiteY41" fmla="*/ 4629722 h 6196191"/>
              <a:gd name="connsiteX42" fmla="*/ 442381 w 6848306"/>
              <a:gd name="connsiteY42" fmla="*/ 4518334 h 6196191"/>
              <a:gd name="connsiteX43" fmla="*/ 694419 w 6848306"/>
              <a:gd name="connsiteY43" fmla="*/ 4561295 h 6196191"/>
              <a:gd name="connsiteX44" fmla="*/ 442381 w 6848306"/>
              <a:gd name="connsiteY44" fmla="*/ 4518334 h 6196191"/>
              <a:gd name="connsiteX45" fmla="*/ 2313591 w 6848306"/>
              <a:gd name="connsiteY45" fmla="*/ 4409273 h 6196191"/>
              <a:gd name="connsiteX46" fmla="*/ 2303823 w 6848306"/>
              <a:gd name="connsiteY46" fmla="*/ 4409786 h 6196191"/>
              <a:gd name="connsiteX47" fmla="*/ 2318347 w 6848306"/>
              <a:gd name="connsiteY47" fmla="*/ 4413794 h 6196191"/>
              <a:gd name="connsiteX48" fmla="*/ 2383713 w 6848306"/>
              <a:gd name="connsiteY48" fmla="*/ 4433674 h 6196191"/>
              <a:gd name="connsiteX49" fmla="*/ 2389402 w 6848306"/>
              <a:gd name="connsiteY49" fmla="*/ 4431838 h 6196191"/>
              <a:gd name="connsiteX50" fmla="*/ 2395499 w 6848306"/>
              <a:gd name="connsiteY50" fmla="*/ 4422086 h 6196191"/>
              <a:gd name="connsiteX51" fmla="*/ 2313591 w 6848306"/>
              <a:gd name="connsiteY51" fmla="*/ 4409273 h 6196191"/>
              <a:gd name="connsiteX52" fmla="*/ 4244569 w 6848306"/>
              <a:gd name="connsiteY52" fmla="*/ 4172298 h 6196191"/>
              <a:gd name="connsiteX53" fmla="*/ 4249284 w 6848306"/>
              <a:gd name="connsiteY53" fmla="*/ 4187863 h 6196191"/>
              <a:gd name="connsiteX54" fmla="*/ 4311734 w 6848306"/>
              <a:gd name="connsiteY54" fmla="*/ 4226749 h 6196191"/>
              <a:gd name="connsiteX55" fmla="*/ 4342971 w 6848306"/>
              <a:gd name="connsiteY55" fmla="*/ 4235370 h 6196191"/>
              <a:gd name="connsiteX56" fmla="*/ 4381626 w 6848306"/>
              <a:gd name="connsiteY56" fmla="*/ 4232063 h 6196191"/>
              <a:gd name="connsiteX57" fmla="*/ 4480697 w 6848306"/>
              <a:gd name="connsiteY57" fmla="*/ 4204840 h 6196191"/>
              <a:gd name="connsiteX58" fmla="*/ 4257810 w 6848306"/>
              <a:gd name="connsiteY58" fmla="*/ 4183300 h 6196191"/>
              <a:gd name="connsiteX59" fmla="*/ 2721321 w 6848306"/>
              <a:gd name="connsiteY59" fmla="*/ 3592708 h 6196191"/>
              <a:gd name="connsiteX60" fmla="*/ 2721191 w 6848306"/>
              <a:gd name="connsiteY60" fmla="*/ 3593630 h 6196191"/>
              <a:gd name="connsiteX61" fmla="*/ 2706458 w 6848306"/>
              <a:gd name="connsiteY61" fmla="*/ 3627258 h 6196191"/>
              <a:gd name="connsiteX62" fmla="*/ 2723537 w 6848306"/>
              <a:gd name="connsiteY62" fmla="*/ 3616066 h 6196191"/>
              <a:gd name="connsiteX63" fmla="*/ 2726669 w 6848306"/>
              <a:gd name="connsiteY63" fmla="*/ 3598133 h 6196191"/>
              <a:gd name="connsiteX64" fmla="*/ 2382788 w 6848306"/>
              <a:gd name="connsiteY64" fmla="*/ 3513045 h 6196191"/>
              <a:gd name="connsiteX65" fmla="*/ 2542281 w 6848306"/>
              <a:gd name="connsiteY65" fmla="*/ 3572653 h 6196191"/>
              <a:gd name="connsiteX66" fmla="*/ 2609974 w 6848306"/>
              <a:gd name="connsiteY66" fmla="*/ 3555556 h 6196191"/>
              <a:gd name="connsiteX67" fmla="*/ 2594748 w 6848306"/>
              <a:gd name="connsiteY67" fmla="*/ 3554146 h 6196191"/>
              <a:gd name="connsiteX68" fmla="*/ 2550445 w 6848306"/>
              <a:gd name="connsiteY68" fmla="*/ 3556819 h 6196191"/>
              <a:gd name="connsiteX69" fmla="*/ 2405965 w 6848306"/>
              <a:gd name="connsiteY69" fmla="*/ 3523639 h 6196191"/>
              <a:gd name="connsiteX70" fmla="*/ 2405632 w 6848306"/>
              <a:gd name="connsiteY70" fmla="*/ 3520505 h 6196191"/>
              <a:gd name="connsiteX71" fmla="*/ 4579384 w 6848306"/>
              <a:gd name="connsiteY71" fmla="*/ 3474158 h 6196191"/>
              <a:gd name="connsiteX72" fmla="*/ 4537718 w 6848306"/>
              <a:gd name="connsiteY72" fmla="*/ 3482562 h 6196191"/>
              <a:gd name="connsiteX73" fmla="*/ 4532018 w 6848306"/>
              <a:gd name="connsiteY73" fmla="*/ 3484234 h 6196191"/>
              <a:gd name="connsiteX74" fmla="*/ 4591915 w 6848306"/>
              <a:gd name="connsiteY74" fmla="*/ 3495942 h 6196191"/>
              <a:gd name="connsiteX75" fmla="*/ 4602070 w 6848306"/>
              <a:gd name="connsiteY75" fmla="*/ 3496250 h 6196191"/>
              <a:gd name="connsiteX76" fmla="*/ 4595779 w 6848306"/>
              <a:gd name="connsiteY76" fmla="*/ 3482116 h 6196191"/>
              <a:gd name="connsiteX77" fmla="*/ 4579384 w 6848306"/>
              <a:gd name="connsiteY77" fmla="*/ 3474158 h 6196191"/>
              <a:gd name="connsiteX78" fmla="*/ 4486328 w 6848306"/>
              <a:gd name="connsiteY78" fmla="*/ 3451586 h 6196191"/>
              <a:gd name="connsiteX79" fmla="*/ 4481050 w 6848306"/>
              <a:gd name="connsiteY79" fmla="*/ 3452116 h 6196191"/>
              <a:gd name="connsiteX80" fmla="*/ 4482472 w 6848306"/>
              <a:gd name="connsiteY80" fmla="*/ 3454547 h 6196191"/>
              <a:gd name="connsiteX81" fmla="*/ 4486947 w 6848306"/>
              <a:gd name="connsiteY81" fmla="*/ 3457411 h 6196191"/>
              <a:gd name="connsiteX82" fmla="*/ 4830241 w 6848306"/>
              <a:gd name="connsiteY82" fmla="*/ 3049816 h 6196191"/>
              <a:gd name="connsiteX83" fmla="*/ 4714416 w 6848306"/>
              <a:gd name="connsiteY83" fmla="*/ 3081297 h 6196191"/>
              <a:gd name="connsiteX84" fmla="*/ 4601781 w 6848306"/>
              <a:gd name="connsiteY84" fmla="*/ 3113679 h 6196191"/>
              <a:gd name="connsiteX85" fmla="*/ 4559380 w 6848306"/>
              <a:gd name="connsiteY85" fmla="*/ 3107005 h 6196191"/>
              <a:gd name="connsiteX86" fmla="*/ 4560269 w 6848306"/>
              <a:gd name="connsiteY86" fmla="*/ 3107940 h 6196191"/>
              <a:gd name="connsiteX87" fmla="*/ 4448111 w 6848306"/>
              <a:gd name="connsiteY87" fmla="*/ 3147690 h 6196191"/>
              <a:gd name="connsiteX88" fmla="*/ 4642014 w 6848306"/>
              <a:gd name="connsiteY88" fmla="*/ 3220157 h 6196191"/>
              <a:gd name="connsiteX89" fmla="*/ 4667364 w 6848306"/>
              <a:gd name="connsiteY89" fmla="*/ 3213754 h 6196191"/>
              <a:gd name="connsiteX90" fmla="*/ 4645173 w 6848306"/>
              <a:gd name="connsiteY90" fmla="*/ 3204515 h 6196191"/>
              <a:gd name="connsiteX91" fmla="*/ 4873513 w 6848306"/>
              <a:gd name="connsiteY91" fmla="*/ 3075665 h 6196191"/>
              <a:gd name="connsiteX92" fmla="*/ 4830241 w 6848306"/>
              <a:gd name="connsiteY92" fmla="*/ 3049816 h 6196191"/>
              <a:gd name="connsiteX93" fmla="*/ 2827723 w 6848306"/>
              <a:gd name="connsiteY93" fmla="*/ 2993858 h 6196191"/>
              <a:gd name="connsiteX94" fmla="*/ 2684501 w 6848306"/>
              <a:gd name="connsiteY94" fmla="*/ 3032785 h 6196191"/>
              <a:gd name="connsiteX95" fmla="*/ 2545223 w 6848306"/>
              <a:gd name="connsiteY95" fmla="*/ 3072827 h 6196191"/>
              <a:gd name="connsiteX96" fmla="*/ 2413534 w 6848306"/>
              <a:gd name="connsiteY96" fmla="*/ 3052098 h 6196191"/>
              <a:gd name="connsiteX97" fmla="*/ 2344202 w 6848306"/>
              <a:gd name="connsiteY97" fmla="*/ 3035948 h 6196191"/>
              <a:gd name="connsiteX98" fmla="*/ 2343855 w 6848306"/>
              <a:gd name="connsiteY98" fmla="*/ 3041055 h 6196191"/>
              <a:gd name="connsiteX99" fmla="*/ 2304027 w 6848306"/>
              <a:gd name="connsiteY99" fmla="*/ 3071978 h 6196191"/>
              <a:gd name="connsiteX100" fmla="*/ 2541744 w 6848306"/>
              <a:gd name="connsiteY100" fmla="*/ 3107778 h 6196191"/>
              <a:gd name="connsiteX101" fmla="*/ 2456717 w 6848306"/>
              <a:gd name="connsiteY101" fmla="*/ 3220014 h 6196191"/>
              <a:gd name="connsiteX102" fmla="*/ 2422935 w 6848306"/>
              <a:gd name="connsiteY102" fmla="*/ 3235412 h 6196191"/>
              <a:gd name="connsiteX103" fmla="*/ 2468619 w 6848306"/>
              <a:gd name="connsiteY103" fmla="*/ 3233541 h 6196191"/>
              <a:gd name="connsiteX104" fmla="*/ 2642718 w 6848306"/>
              <a:gd name="connsiteY104" fmla="*/ 3203401 h 6196191"/>
              <a:gd name="connsiteX105" fmla="*/ 2881231 w 6848306"/>
              <a:gd name="connsiteY105" fmla="*/ 3025821 h 6196191"/>
              <a:gd name="connsiteX106" fmla="*/ 2827723 w 6848306"/>
              <a:gd name="connsiteY106" fmla="*/ 2993858 h 6196191"/>
              <a:gd name="connsiteX107" fmla="*/ 2137988 w 6848306"/>
              <a:gd name="connsiteY107" fmla="*/ 2951011 h 6196191"/>
              <a:gd name="connsiteX108" fmla="*/ 2137015 w 6848306"/>
              <a:gd name="connsiteY108" fmla="*/ 2951150 h 6196191"/>
              <a:gd name="connsiteX109" fmla="*/ 1917377 w 6848306"/>
              <a:gd name="connsiteY109" fmla="*/ 2958847 h 6196191"/>
              <a:gd name="connsiteX110" fmla="*/ 2235862 w 6848306"/>
              <a:gd name="connsiteY110" fmla="*/ 3040001 h 6196191"/>
              <a:gd name="connsiteX111" fmla="*/ 2262397 w 6848306"/>
              <a:gd name="connsiteY111" fmla="*/ 3013399 h 6196191"/>
              <a:gd name="connsiteX112" fmla="*/ 2230129 w 6848306"/>
              <a:gd name="connsiteY112" fmla="*/ 3001726 h 6196191"/>
              <a:gd name="connsiteX113" fmla="*/ 2172354 w 6848306"/>
              <a:gd name="connsiteY113" fmla="*/ 2973429 h 6196191"/>
              <a:gd name="connsiteX114" fmla="*/ 4166073 w 6848306"/>
              <a:gd name="connsiteY114" fmla="*/ 2935291 h 6196191"/>
              <a:gd name="connsiteX115" fmla="*/ 4223240 w 6848306"/>
              <a:gd name="connsiteY115" fmla="*/ 3005769 h 6196191"/>
              <a:gd name="connsiteX116" fmla="*/ 4267411 w 6848306"/>
              <a:gd name="connsiteY116" fmla="*/ 3011882 h 6196191"/>
              <a:gd name="connsiteX117" fmla="*/ 4254734 w 6848306"/>
              <a:gd name="connsiteY117" fmla="*/ 3003612 h 6196191"/>
              <a:gd name="connsiteX118" fmla="*/ 4210371 w 6848306"/>
              <a:gd name="connsiteY118" fmla="*/ 2965845 h 6196191"/>
              <a:gd name="connsiteX119" fmla="*/ 4241129 w 6848306"/>
              <a:gd name="connsiteY119" fmla="*/ 2945633 h 6196191"/>
              <a:gd name="connsiteX120" fmla="*/ 4206925 w 6848306"/>
              <a:gd name="connsiteY120" fmla="*/ 2944158 h 6196191"/>
              <a:gd name="connsiteX121" fmla="*/ 4166073 w 6848306"/>
              <a:gd name="connsiteY121" fmla="*/ 2935291 h 6196191"/>
              <a:gd name="connsiteX122" fmla="*/ 4729903 w 6848306"/>
              <a:gd name="connsiteY122" fmla="*/ 2706782 h 6196191"/>
              <a:gd name="connsiteX123" fmla="*/ 4626419 w 6848306"/>
              <a:gd name="connsiteY123" fmla="*/ 2755973 h 6196191"/>
              <a:gd name="connsiteX124" fmla="*/ 4590456 w 6848306"/>
              <a:gd name="connsiteY124" fmla="*/ 2756551 h 6196191"/>
              <a:gd name="connsiteX125" fmla="*/ 4587162 w 6848306"/>
              <a:gd name="connsiteY125" fmla="*/ 2759686 h 6196191"/>
              <a:gd name="connsiteX126" fmla="*/ 4315797 w 6848306"/>
              <a:gd name="connsiteY126" fmla="*/ 2832572 h 6196191"/>
              <a:gd name="connsiteX127" fmla="*/ 4377112 w 6848306"/>
              <a:gd name="connsiteY127" fmla="*/ 2892201 h 6196191"/>
              <a:gd name="connsiteX128" fmla="*/ 4373582 w 6848306"/>
              <a:gd name="connsiteY128" fmla="*/ 2900674 h 6196191"/>
              <a:gd name="connsiteX129" fmla="*/ 4432650 w 6848306"/>
              <a:gd name="connsiteY129" fmla="*/ 2887528 h 6196191"/>
              <a:gd name="connsiteX130" fmla="*/ 4700336 w 6848306"/>
              <a:gd name="connsiteY130" fmla="*/ 2816602 h 6196191"/>
              <a:gd name="connsiteX131" fmla="*/ 4729903 w 6848306"/>
              <a:gd name="connsiteY131" fmla="*/ 2706782 h 6196191"/>
              <a:gd name="connsiteX132" fmla="*/ 2195169 w 6848306"/>
              <a:gd name="connsiteY132" fmla="*/ 2454189 h 6196191"/>
              <a:gd name="connsiteX133" fmla="*/ 2103542 w 6848306"/>
              <a:gd name="connsiteY133" fmla="*/ 2559310 h 6196191"/>
              <a:gd name="connsiteX134" fmla="*/ 1958906 w 6848306"/>
              <a:gd name="connsiteY134" fmla="*/ 2580789 h 6196191"/>
              <a:gd name="connsiteX135" fmla="*/ 1683955 w 6848306"/>
              <a:gd name="connsiteY135" fmla="*/ 2559310 h 6196191"/>
              <a:gd name="connsiteX136" fmla="*/ 2155095 w 6848306"/>
              <a:gd name="connsiteY136" fmla="*/ 2643799 h 6196191"/>
              <a:gd name="connsiteX137" fmla="*/ 2385652 w 6848306"/>
              <a:gd name="connsiteY137" fmla="*/ 2731154 h 6196191"/>
              <a:gd name="connsiteX138" fmla="*/ 2470433 w 6848306"/>
              <a:gd name="connsiteY138" fmla="*/ 2754088 h 6196191"/>
              <a:gd name="connsiteX139" fmla="*/ 2465193 w 6848306"/>
              <a:gd name="connsiteY139" fmla="*/ 2765400 h 6196191"/>
              <a:gd name="connsiteX140" fmla="*/ 2512933 w 6848306"/>
              <a:gd name="connsiteY140" fmla="*/ 2755126 h 6196191"/>
              <a:gd name="connsiteX141" fmla="*/ 2667091 w 6848306"/>
              <a:gd name="connsiteY141" fmla="*/ 2705481 h 6196191"/>
              <a:gd name="connsiteX142" fmla="*/ 2703651 w 6848306"/>
              <a:gd name="connsiteY142" fmla="*/ 2569685 h 6196191"/>
              <a:gd name="connsiteX143" fmla="*/ 2207473 w 6848306"/>
              <a:gd name="connsiteY143" fmla="*/ 2482636 h 6196191"/>
              <a:gd name="connsiteX144" fmla="*/ 2207279 w 6848306"/>
              <a:gd name="connsiteY144" fmla="*/ 2464766 h 6196191"/>
              <a:gd name="connsiteX145" fmla="*/ 2215586 w 6848306"/>
              <a:gd name="connsiteY145" fmla="*/ 2456433 h 6196191"/>
              <a:gd name="connsiteX146" fmla="*/ 4381366 w 6848306"/>
              <a:gd name="connsiteY146" fmla="*/ 2420442 h 6196191"/>
              <a:gd name="connsiteX147" fmla="*/ 4274259 w 6848306"/>
              <a:gd name="connsiteY147" fmla="*/ 2446755 h 6196191"/>
              <a:gd name="connsiteX148" fmla="*/ 3882295 w 6848306"/>
              <a:gd name="connsiteY148" fmla="*/ 2473930 h 6196191"/>
              <a:gd name="connsiteX149" fmla="*/ 4317540 w 6848306"/>
              <a:gd name="connsiteY149" fmla="*/ 2524420 h 6196191"/>
              <a:gd name="connsiteX150" fmla="*/ 4385709 w 6848306"/>
              <a:gd name="connsiteY150" fmla="*/ 2588162 h 6196191"/>
              <a:gd name="connsiteX151" fmla="*/ 4363880 w 6848306"/>
              <a:gd name="connsiteY151" fmla="*/ 2603417 h 6196191"/>
              <a:gd name="connsiteX152" fmla="*/ 4384319 w 6848306"/>
              <a:gd name="connsiteY152" fmla="*/ 2600064 h 6196191"/>
              <a:gd name="connsiteX153" fmla="*/ 4572212 w 6848306"/>
              <a:gd name="connsiteY153" fmla="*/ 2554724 h 6196191"/>
              <a:gd name="connsiteX154" fmla="*/ 4390654 w 6848306"/>
              <a:gd name="connsiteY154" fmla="*/ 2442462 h 6196191"/>
              <a:gd name="connsiteX155" fmla="*/ 1013762 w 6848306"/>
              <a:gd name="connsiteY155" fmla="*/ 2272902 h 6196191"/>
              <a:gd name="connsiteX156" fmla="*/ 1158399 w 6848306"/>
              <a:gd name="connsiteY156" fmla="*/ 2335912 h 6196191"/>
              <a:gd name="connsiteX157" fmla="*/ 1013762 w 6848306"/>
              <a:gd name="connsiteY157" fmla="*/ 2272902 h 6196191"/>
              <a:gd name="connsiteX158" fmla="*/ 1542184 w 6848306"/>
              <a:gd name="connsiteY158" fmla="*/ 2056664 h 6196191"/>
              <a:gd name="connsiteX159" fmla="*/ 1535023 w 6848306"/>
              <a:gd name="connsiteY159" fmla="*/ 2086738 h 6196191"/>
              <a:gd name="connsiteX160" fmla="*/ 1542184 w 6848306"/>
              <a:gd name="connsiteY160" fmla="*/ 2056664 h 6196191"/>
              <a:gd name="connsiteX161" fmla="*/ 4794668 w 6848306"/>
              <a:gd name="connsiteY161" fmla="*/ 1954938 h 6196191"/>
              <a:gd name="connsiteX162" fmla="*/ 4936872 w 6848306"/>
              <a:gd name="connsiteY162" fmla="*/ 2016888 h 6196191"/>
              <a:gd name="connsiteX163" fmla="*/ 4794668 w 6848306"/>
              <a:gd name="connsiteY163" fmla="*/ 1954938 h 6196191"/>
              <a:gd name="connsiteX164" fmla="*/ 1506382 w 6848306"/>
              <a:gd name="connsiteY164" fmla="*/ 1791738 h 6196191"/>
              <a:gd name="connsiteX165" fmla="*/ 1536456 w 6848306"/>
              <a:gd name="connsiteY165" fmla="*/ 1814651 h 6196191"/>
              <a:gd name="connsiteX166" fmla="*/ 1506382 w 6848306"/>
              <a:gd name="connsiteY166" fmla="*/ 1791738 h 6196191"/>
              <a:gd name="connsiteX167" fmla="*/ 5314202 w 6848306"/>
              <a:gd name="connsiteY167" fmla="*/ 1742337 h 6196191"/>
              <a:gd name="connsiteX168" fmla="*/ 5307161 w 6848306"/>
              <a:gd name="connsiteY168" fmla="*/ 1771905 h 6196191"/>
              <a:gd name="connsiteX169" fmla="*/ 5314202 w 6848306"/>
              <a:gd name="connsiteY169" fmla="*/ 1742337 h 6196191"/>
              <a:gd name="connsiteX170" fmla="*/ 2783736 w 6848306"/>
              <a:gd name="connsiteY170" fmla="*/ 1640002 h 6196191"/>
              <a:gd name="connsiteX171" fmla="*/ 2959576 w 6848306"/>
              <a:gd name="connsiteY171" fmla="*/ 1716605 h 6196191"/>
              <a:gd name="connsiteX172" fmla="*/ 2783736 w 6848306"/>
              <a:gd name="connsiteY172" fmla="*/ 1640002 h 6196191"/>
              <a:gd name="connsiteX173" fmla="*/ 1668203 w 6848306"/>
              <a:gd name="connsiteY173" fmla="*/ 1619894 h 6196191"/>
              <a:gd name="connsiteX174" fmla="*/ 1592305 w 6848306"/>
              <a:gd name="connsiteY174" fmla="*/ 1681471 h 6196191"/>
              <a:gd name="connsiteX175" fmla="*/ 1668203 w 6848306"/>
              <a:gd name="connsiteY175" fmla="*/ 1619894 h 6196191"/>
              <a:gd name="connsiteX176" fmla="*/ 1287282 w 6848306"/>
              <a:gd name="connsiteY176" fmla="*/ 1521083 h 6196191"/>
              <a:gd name="connsiteX177" fmla="*/ 1307330 w 6848306"/>
              <a:gd name="connsiteY177" fmla="*/ 1568341 h 6196191"/>
              <a:gd name="connsiteX178" fmla="*/ 1287282 w 6848306"/>
              <a:gd name="connsiteY178" fmla="*/ 1521083 h 6196191"/>
              <a:gd name="connsiteX179" fmla="*/ 5279002 w 6848306"/>
              <a:gd name="connsiteY179" fmla="*/ 1481867 h 6196191"/>
              <a:gd name="connsiteX180" fmla="*/ 5308571 w 6848306"/>
              <a:gd name="connsiteY180" fmla="*/ 1504394 h 6196191"/>
              <a:gd name="connsiteX181" fmla="*/ 5279002 w 6848306"/>
              <a:gd name="connsiteY181" fmla="*/ 1481867 h 6196191"/>
              <a:gd name="connsiteX182" fmla="*/ 3426158 w 6848306"/>
              <a:gd name="connsiteY182" fmla="*/ 1377113 h 6196191"/>
              <a:gd name="connsiteX183" fmla="*/ 3417452 w 6848306"/>
              <a:gd name="connsiteY183" fmla="*/ 1413675 h 6196191"/>
              <a:gd name="connsiteX184" fmla="*/ 3426158 w 6848306"/>
              <a:gd name="connsiteY184" fmla="*/ 1377113 h 6196191"/>
              <a:gd name="connsiteX185" fmla="*/ 1321651 w 6848306"/>
              <a:gd name="connsiteY185" fmla="*/ 1344944 h 6196191"/>
              <a:gd name="connsiteX186" fmla="*/ 1354587 w 6848306"/>
              <a:gd name="connsiteY186" fmla="*/ 1405089 h 6196191"/>
              <a:gd name="connsiteX187" fmla="*/ 1321651 w 6848306"/>
              <a:gd name="connsiteY187" fmla="*/ 1344944 h 6196191"/>
              <a:gd name="connsiteX188" fmla="*/ 5438101 w 6848306"/>
              <a:gd name="connsiteY188" fmla="*/ 1312913 h 6196191"/>
              <a:gd name="connsiteX189" fmla="*/ 5363479 w 6848306"/>
              <a:gd name="connsiteY189" fmla="*/ 1373454 h 6196191"/>
              <a:gd name="connsiteX190" fmla="*/ 5438101 w 6848306"/>
              <a:gd name="connsiteY190" fmla="*/ 1312913 h 6196191"/>
              <a:gd name="connsiteX191" fmla="*/ 5063587 w 6848306"/>
              <a:gd name="connsiteY191" fmla="*/ 1215764 h 6196191"/>
              <a:gd name="connsiteX192" fmla="*/ 5083298 w 6848306"/>
              <a:gd name="connsiteY192" fmla="*/ 1262227 h 6196191"/>
              <a:gd name="connsiteX193" fmla="*/ 5063587 w 6848306"/>
              <a:gd name="connsiteY193" fmla="*/ 1215764 h 6196191"/>
              <a:gd name="connsiteX194" fmla="*/ 3382633 w 6848306"/>
              <a:gd name="connsiteY194" fmla="*/ 1055033 h 6196191"/>
              <a:gd name="connsiteX195" fmla="*/ 3419194 w 6848306"/>
              <a:gd name="connsiteY195" fmla="*/ 1082889 h 6196191"/>
              <a:gd name="connsiteX196" fmla="*/ 3382633 w 6848306"/>
              <a:gd name="connsiteY196" fmla="*/ 1055033 h 6196191"/>
              <a:gd name="connsiteX197" fmla="*/ 5097378 w 6848306"/>
              <a:gd name="connsiteY197" fmla="*/ 1042587 h 6196191"/>
              <a:gd name="connsiteX198" fmla="*/ 5129760 w 6848306"/>
              <a:gd name="connsiteY198" fmla="*/ 1101721 h 6196191"/>
              <a:gd name="connsiteX199" fmla="*/ 5097378 w 6848306"/>
              <a:gd name="connsiteY199" fmla="*/ 1042587 h 6196191"/>
              <a:gd name="connsiteX200" fmla="*/ 3579364 w 6848306"/>
              <a:gd name="connsiteY200" fmla="*/ 846116 h 6196191"/>
              <a:gd name="connsiteX201" fmla="*/ 3487091 w 6848306"/>
              <a:gd name="connsiteY201" fmla="*/ 920977 h 6196191"/>
              <a:gd name="connsiteX202" fmla="*/ 3579364 w 6848306"/>
              <a:gd name="connsiteY202" fmla="*/ 846116 h 6196191"/>
              <a:gd name="connsiteX203" fmla="*/ 3116264 w 6848306"/>
              <a:gd name="connsiteY203" fmla="*/ 725987 h 6196191"/>
              <a:gd name="connsiteX204" fmla="*/ 3140638 w 6848306"/>
              <a:gd name="connsiteY204" fmla="*/ 783441 h 6196191"/>
              <a:gd name="connsiteX205" fmla="*/ 3116264 w 6848306"/>
              <a:gd name="connsiteY205" fmla="*/ 725987 h 6196191"/>
              <a:gd name="connsiteX206" fmla="*/ 3158047 w 6848306"/>
              <a:gd name="connsiteY206" fmla="*/ 511848 h 6196191"/>
              <a:gd name="connsiteX207" fmla="*/ 3198089 w 6848306"/>
              <a:gd name="connsiteY207" fmla="*/ 584969 h 6196191"/>
              <a:gd name="connsiteX208" fmla="*/ 3158047 w 6848306"/>
              <a:gd name="connsiteY208" fmla="*/ 511848 h 6196191"/>
              <a:gd name="connsiteX209" fmla="*/ 3272952 w 6848306"/>
              <a:gd name="connsiteY209" fmla="*/ 0 h 6196191"/>
              <a:gd name="connsiteX210" fmla="*/ 3360001 w 6848306"/>
              <a:gd name="connsiteY210" fmla="*/ 191508 h 6196191"/>
              <a:gd name="connsiteX211" fmla="*/ 3351295 w 6848306"/>
              <a:gd name="connsiteY211" fmla="*/ 337750 h 6196191"/>
              <a:gd name="connsiteX212" fmla="*/ 3483609 w 6848306"/>
              <a:gd name="connsiteY212" fmla="*/ 325562 h 6196191"/>
              <a:gd name="connsiteX213" fmla="*/ 3572400 w 6848306"/>
              <a:gd name="connsiteY213" fmla="*/ 374310 h 6196191"/>
              <a:gd name="connsiteX214" fmla="*/ 3462717 w 6848306"/>
              <a:gd name="connsiteY214" fmla="*/ 447431 h 6196191"/>
              <a:gd name="connsiteX215" fmla="*/ 3473163 w 6848306"/>
              <a:gd name="connsiteY215" fmla="*/ 576263 h 6196191"/>
              <a:gd name="connsiteX216" fmla="*/ 3431380 w 6848306"/>
              <a:gd name="connsiteY216" fmla="*/ 811296 h 6196191"/>
              <a:gd name="connsiteX217" fmla="*/ 3826584 w 6848306"/>
              <a:gd name="connsiteY217" fmla="*/ 532740 h 6196191"/>
              <a:gd name="connsiteX218" fmla="*/ 3783057 w 6848306"/>
              <a:gd name="connsiteY218" fmla="*/ 746879 h 6196191"/>
              <a:gd name="connsiteX219" fmla="*/ 3696008 w 6848306"/>
              <a:gd name="connsiteY219" fmla="*/ 926201 h 6196191"/>
              <a:gd name="connsiteX220" fmla="*/ 3685563 w 6848306"/>
              <a:gd name="connsiteY220" fmla="*/ 1065479 h 6196191"/>
              <a:gd name="connsiteX221" fmla="*/ 4077284 w 6848306"/>
              <a:gd name="connsiteY221" fmla="*/ 1206498 h 6196191"/>
              <a:gd name="connsiteX222" fmla="*/ 3812655 w 6848306"/>
              <a:gd name="connsiteY222" fmla="*/ 1316180 h 6196191"/>
              <a:gd name="connsiteX223" fmla="*/ 3527135 w 6848306"/>
              <a:gd name="connsiteY223" fmla="*/ 1218685 h 6196191"/>
              <a:gd name="connsiteX224" fmla="*/ 3401784 w 6848306"/>
              <a:gd name="connsiteY224" fmla="*/ 1185606 h 6196191"/>
              <a:gd name="connsiteX225" fmla="*/ 3605478 w 6848306"/>
              <a:gd name="connsiteY225" fmla="*/ 1368409 h 6196191"/>
              <a:gd name="connsiteX226" fmla="*/ 4030276 w 6848306"/>
              <a:gd name="connsiteY226" fmla="*/ 1446753 h 6196191"/>
              <a:gd name="connsiteX227" fmla="*/ 4244417 w 6848306"/>
              <a:gd name="connsiteY227" fmla="*/ 1507688 h 6196191"/>
              <a:gd name="connsiteX228" fmla="*/ 4009385 w 6848306"/>
              <a:gd name="connsiteY228" fmla="*/ 1573845 h 6196191"/>
              <a:gd name="connsiteX229" fmla="*/ 3922336 w 6848306"/>
              <a:gd name="connsiteY229" fmla="*/ 1603441 h 6196191"/>
              <a:gd name="connsiteX230" fmla="*/ 3649003 w 6848306"/>
              <a:gd name="connsiteY230" fmla="*/ 1638260 h 6196191"/>
              <a:gd name="connsiteX231" fmla="*/ 4136477 w 6848306"/>
              <a:gd name="connsiteY231" fmla="*/ 1702678 h 6196191"/>
              <a:gd name="connsiteX232" fmla="*/ 4338431 w 6848306"/>
              <a:gd name="connsiteY232" fmla="*/ 1758389 h 6196191"/>
              <a:gd name="connsiteX233" fmla="*/ 4294905 w 6848306"/>
              <a:gd name="connsiteY233" fmla="*/ 1888961 h 6196191"/>
              <a:gd name="connsiteX234" fmla="*/ 4108622 w 6848306"/>
              <a:gd name="connsiteY234" fmla="*/ 1988198 h 6196191"/>
              <a:gd name="connsiteX235" fmla="*/ 3932783 w 6848306"/>
              <a:gd name="connsiteY235" fmla="*/ 2014312 h 6196191"/>
              <a:gd name="connsiteX236" fmla="*/ 3598514 w 6848306"/>
              <a:gd name="connsiteY236" fmla="*/ 1988198 h 6196191"/>
              <a:gd name="connsiteX237" fmla="*/ 4171296 w 6848306"/>
              <a:gd name="connsiteY237" fmla="*/ 2090915 h 6196191"/>
              <a:gd name="connsiteX238" fmla="*/ 4451593 w 6848306"/>
              <a:gd name="connsiteY238" fmla="*/ 2197115 h 6196191"/>
              <a:gd name="connsiteX239" fmla="*/ 4399855 w 6848306"/>
              <a:gd name="connsiteY239" fmla="*/ 2390813 h 6196191"/>
              <a:gd name="connsiteX240" fmla="*/ 4400881 w 6848306"/>
              <a:gd name="connsiteY240" fmla="*/ 2396002 h 6196191"/>
              <a:gd name="connsiteX241" fmla="*/ 4450786 w 6848306"/>
              <a:gd name="connsiteY241" fmla="*/ 2382305 h 6196191"/>
              <a:gd name="connsiteX242" fmla="*/ 4866474 w 6848306"/>
              <a:gd name="connsiteY242" fmla="*/ 2326637 h 6196191"/>
              <a:gd name="connsiteX243" fmla="*/ 4596148 w 6848306"/>
              <a:gd name="connsiteY243" fmla="*/ 2195696 h 6196191"/>
              <a:gd name="connsiteX244" fmla="*/ 4393404 w 6848306"/>
              <a:gd name="connsiteY244" fmla="*/ 2056311 h 6196191"/>
              <a:gd name="connsiteX245" fmla="*/ 4529974 w 6848306"/>
              <a:gd name="connsiteY245" fmla="*/ 2035190 h 6196191"/>
              <a:gd name="connsiteX246" fmla="*/ 4628531 w 6848306"/>
              <a:gd name="connsiteY246" fmla="*/ 1967609 h 6196191"/>
              <a:gd name="connsiteX247" fmla="*/ 4572212 w 6848306"/>
              <a:gd name="connsiteY247" fmla="*/ 1869052 h 6196191"/>
              <a:gd name="connsiteX248" fmla="*/ 4567990 w 6848306"/>
              <a:gd name="connsiteY248" fmla="*/ 1783168 h 6196191"/>
              <a:gd name="connsiteX249" fmla="*/ 4784813 w 6848306"/>
              <a:gd name="connsiteY249" fmla="*/ 1739521 h 6196191"/>
              <a:gd name="connsiteX250" fmla="*/ 5187487 w 6848306"/>
              <a:gd name="connsiteY250" fmla="*/ 1636742 h 6196191"/>
              <a:gd name="connsiteX251" fmla="*/ 4843947 w 6848306"/>
              <a:gd name="connsiteY251" fmla="*/ 1694467 h 6196191"/>
              <a:gd name="connsiteX252" fmla="*/ 4717232 w 6848306"/>
              <a:gd name="connsiteY252" fmla="*/ 1635333 h 6196191"/>
              <a:gd name="connsiteX253" fmla="*/ 4670769 w 6848306"/>
              <a:gd name="connsiteY253" fmla="*/ 1577608 h 6196191"/>
              <a:gd name="connsiteX254" fmla="*/ 4572212 w 6848306"/>
              <a:gd name="connsiteY254" fmla="*/ 1507210 h 6196191"/>
              <a:gd name="connsiteX255" fmla="*/ 4869290 w 6848306"/>
              <a:gd name="connsiteY255" fmla="*/ 1532553 h 6196191"/>
              <a:gd name="connsiteX256" fmla="*/ 5187487 w 6848306"/>
              <a:gd name="connsiteY256" fmla="*/ 1472011 h 6196191"/>
              <a:gd name="connsiteX257" fmla="*/ 5011492 w 6848306"/>
              <a:gd name="connsiteY257" fmla="*/ 1466379 h 6196191"/>
              <a:gd name="connsiteX258" fmla="*/ 4843947 w 6848306"/>
              <a:gd name="connsiteY258" fmla="*/ 1415693 h 6196191"/>
              <a:gd name="connsiteX259" fmla="*/ 4827052 w 6848306"/>
              <a:gd name="connsiteY259" fmla="*/ 1284754 h 6196191"/>
              <a:gd name="connsiteX260" fmla="*/ 4798893 w 6848306"/>
              <a:gd name="connsiteY260" fmla="*/ 1181973 h 6196191"/>
              <a:gd name="connsiteX261" fmla="*/ 4984742 w 6848306"/>
              <a:gd name="connsiteY261" fmla="*/ 1103128 h 6196191"/>
              <a:gd name="connsiteX262" fmla="*/ 4996006 w 6848306"/>
              <a:gd name="connsiteY262" fmla="*/ 1063706 h 6196191"/>
              <a:gd name="connsiteX263" fmla="*/ 5019940 w 6848306"/>
              <a:gd name="connsiteY263" fmla="*/ 904608 h 6196191"/>
              <a:gd name="connsiteX264" fmla="*/ 5131169 w 6848306"/>
              <a:gd name="connsiteY264" fmla="*/ 970781 h 6196191"/>
              <a:gd name="connsiteX265" fmla="*/ 5093153 w 6848306"/>
              <a:gd name="connsiteY265" fmla="*/ 773668 h 6196191"/>
              <a:gd name="connsiteX266" fmla="*/ 5190302 w 6848306"/>
              <a:gd name="connsiteY266" fmla="*/ 628650 h 6196191"/>
              <a:gd name="connsiteX267" fmla="*/ 5260700 w 6848306"/>
              <a:gd name="connsiteY267" fmla="*/ 783525 h 6196191"/>
              <a:gd name="connsiteX268" fmla="*/ 5253659 w 6848306"/>
              <a:gd name="connsiteY268" fmla="*/ 901792 h 6196191"/>
              <a:gd name="connsiteX269" fmla="*/ 5360663 w 6848306"/>
              <a:gd name="connsiteY269" fmla="*/ 891936 h 6196191"/>
              <a:gd name="connsiteX270" fmla="*/ 5432470 w 6848306"/>
              <a:gd name="connsiteY270" fmla="*/ 931358 h 6196191"/>
              <a:gd name="connsiteX271" fmla="*/ 5343768 w 6848306"/>
              <a:gd name="connsiteY271" fmla="*/ 990492 h 6196191"/>
              <a:gd name="connsiteX272" fmla="*/ 5352216 w 6848306"/>
              <a:gd name="connsiteY272" fmla="*/ 1094681 h 6196191"/>
              <a:gd name="connsiteX273" fmla="*/ 5318425 w 6848306"/>
              <a:gd name="connsiteY273" fmla="*/ 1284754 h 6196191"/>
              <a:gd name="connsiteX274" fmla="*/ 5638030 w 6848306"/>
              <a:gd name="connsiteY274" fmla="*/ 1059482 h 6196191"/>
              <a:gd name="connsiteX275" fmla="*/ 5602831 w 6848306"/>
              <a:gd name="connsiteY275" fmla="*/ 1232660 h 6196191"/>
              <a:gd name="connsiteX276" fmla="*/ 5532433 w 6848306"/>
              <a:gd name="connsiteY276" fmla="*/ 1377679 h 6196191"/>
              <a:gd name="connsiteX277" fmla="*/ 5523985 w 6848306"/>
              <a:gd name="connsiteY277" fmla="*/ 1490315 h 6196191"/>
              <a:gd name="connsiteX278" fmla="*/ 5840774 w 6848306"/>
              <a:gd name="connsiteY278" fmla="*/ 1604358 h 6196191"/>
              <a:gd name="connsiteX279" fmla="*/ 5626766 w 6848306"/>
              <a:gd name="connsiteY279" fmla="*/ 1693059 h 6196191"/>
              <a:gd name="connsiteX280" fmla="*/ 5395864 w 6848306"/>
              <a:gd name="connsiteY280" fmla="*/ 1614214 h 6196191"/>
              <a:gd name="connsiteX281" fmla="*/ 5294491 w 6848306"/>
              <a:gd name="connsiteY281" fmla="*/ 1587463 h 6196191"/>
              <a:gd name="connsiteX282" fmla="*/ 5459220 w 6848306"/>
              <a:gd name="connsiteY282" fmla="*/ 1735298 h 6196191"/>
              <a:gd name="connsiteX283" fmla="*/ 5802759 w 6848306"/>
              <a:gd name="connsiteY283" fmla="*/ 1798655 h 6196191"/>
              <a:gd name="connsiteX284" fmla="*/ 5975937 w 6848306"/>
              <a:gd name="connsiteY284" fmla="*/ 1847934 h 6196191"/>
              <a:gd name="connsiteX285" fmla="*/ 5785864 w 6848306"/>
              <a:gd name="connsiteY285" fmla="*/ 1901436 h 6196191"/>
              <a:gd name="connsiteX286" fmla="*/ 5715466 w 6848306"/>
              <a:gd name="connsiteY286" fmla="*/ 1925370 h 6196191"/>
              <a:gd name="connsiteX287" fmla="*/ 5494419 w 6848306"/>
              <a:gd name="connsiteY287" fmla="*/ 1953529 h 6196191"/>
              <a:gd name="connsiteX288" fmla="*/ 5888645 w 6848306"/>
              <a:gd name="connsiteY288" fmla="*/ 2005624 h 6196191"/>
              <a:gd name="connsiteX289" fmla="*/ 6051967 w 6848306"/>
              <a:gd name="connsiteY289" fmla="*/ 2050678 h 6196191"/>
              <a:gd name="connsiteX290" fmla="*/ 6016767 w 6848306"/>
              <a:gd name="connsiteY290" fmla="*/ 2156274 h 6196191"/>
              <a:gd name="connsiteX291" fmla="*/ 5866118 w 6848306"/>
              <a:gd name="connsiteY291" fmla="*/ 2236528 h 6196191"/>
              <a:gd name="connsiteX292" fmla="*/ 5723914 w 6848306"/>
              <a:gd name="connsiteY292" fmla="*/ 2257646 h 6196191"/>
              <a:gd name="connsiteX293" fmla="*/ 5453588 w 6848306"/>
              <a:gd name="connsiteY293" fmla="*/ 2236528 h 6196191"/>
              <a:gd name="connsiteX294" fmla="*/ 5916804 w 6848306"/>
              <a:gd name="connsiteY294" fmla="*/ 2319596 h 6196191"/>
              <a:gd name="connsiteX295" fmla="*/ 6143483 w 6848306"/>
              <a:gd name="connsiteY295" fmla="*/ 2405481 h 6196191"/>
              <a:gd name="connsiteX296" fmla="*/ 6105469 w 6848306"/>
              <a:gd name="connsiteY296" fmla="*/ 2581474 h 6196191"/>
              <a:gd name="connsiteX297" fmla="*/ 5683084 w 6848306"/>
              <a:gd name="connsiteY297" fmla="*/ 2629345 h 6196191"/>
              <a:gd name="connsiteX298" fmla="*/ 6035071 w 6848306"/>
              <a:gd name="connsiteY298" fmla="*/ 2670176 h 6196191"/>
              <a:gd name="connsiteX299" fmla="*/ 6063230 w 6848306"/>
              <a:gd name="connsiteY299" fmla="*/ 2740573 h 6196191"/>
              <a:gd name="connsiteX300" fmla="*/ 6296950 w 6848306"/>
              <a:gd name="connsiteY300" fmla="*/ 2775771 h 6196191"/>
              <a:gd name="connsiteX301" fmla="*/ 6033663 w 6848306"/>
              <a:gd name="connsiteY301" fmla="*/ 2919382 h 6196191"/>
              <a:gd name="connsiteX302" fmla="*/ 5912579 w 6848306"/>
              <a:gd name="connsiteY302" fmla="*/ 3002452 h 6196191"/>
              <a:gd name="connsiteX303" fmla="*/ 6223736 w 6848306"/>
              <a:gd name="connsiteY303" fmla="*/ 3060177 h 6196191"/>
              <a:gd name="connsiteX304" fmla="*/ 6211064 w 6848306"/>
              <a:gd name="connsiteY304" fmla="*/ 3120719 h 6196191"/>
              <a:gd name="connsiteX305" fmla="*/ 6140667 w 6848306"/>
              <a:gd name="connsiteY305" fmla="*/ 3174221 h 6196191"/>
              <a:gd name="connsiteX306" fmla="*/ 6482799 w 6848306"/>
              <a:gd name="connsiteY306" fmla="*/ 3186892 h 6196191"/>
              <a:gd name="connsiteX307" fmla="*/ 6153339 w 6848306"/>
              <a:gd name="connsiteY307" fmla="*/ 3381189 h 6196191"/>
              <a:gd name="connsiteX308" fmla="*/ 6560235 w 6848306"/>
              <a:gd name="connsiteY308" fmla="*/ 3478338 h 6196191"/>
              <a:gd name="connsiteX309" fmla="*/ 6502510 w 6848306"/>
              <a:gd name="connsiteY309" fmla="*/ 3575486 h 6196191"/>
              <a:gd name="connsiteX310" fmla="*/ 6460272 w 6848306"/>
              <a:gd name="connsiteY310" fmla="*/ 3614909 h 6196191"/>
              <a:gd name="connsiteX311" fmla="*/ 6299766 w 6848306"/>
              <a:gd name="connsiteY311" fmla="*/ 3665595 h 6196191"/>
              <a:gd name="connsiteX312" fmla="*/ 6764388 w 6848306"/>
              <a:gd name="connsiteY312" fmla="*/ 3758519 h 6196191"/>
              <a:gd name="connsiteX313" fmla="*/ 6736229 w 6848306"/>
              <a:gd name="connsiteY313" fmla="*/ 3809205 h 6196191"/>
              <a:gd name="connsiteX314" fmla="*/ 6482799 w 6848306"/>
              <a:gd name="connsiteY314" fmla="*/ 4004911 h 6196191"/>
              <a:gd name="connsiteX315" fmla="*/ 6085757 w 6848306"/>
              <a:gd name="connsiteY315" fmla="*/ 3992239 h 6196191"/>
              <a:gd name="connsiteX316" fmla="*/ 6077310 w 6848306"/>
              <a:gd name="connsiteY316" fmla="*/ 4059820 h 6196191"/>
              <a:gd name="connsiteX317" fmla="*/ 6733414 w 6848306"/>
              <a:gd name="connsiteY317" fmla="*/ 4147113 h 6196191"/>
              <a:gd name="connsiteX318" fmla="*/ 6744677 w 6848306"/>
              <a:gd name="connsiteY318" fmla="*/ 4190760 h 6196191"/>
              <a:gd name="connsiteX319" fmla="*/ 6653160 w 6848306"/>
              <a:gd name="connsiteY319" fmla="*/ 4238631 h 6196191"/>
              <a:gd name="connsiteX320" fmla="*/ 6484206 w 6848306"/>
              <a:gd name="connsiteY320" fmla="*/ 4411807 h 6196191"/>
              <a:gd name="connsiteX321" fmla="*/ 6140667 w 6848306"/>
              <a:gd name="connsiteY321" fmla="*/ 4365346 h 6196191"/>
              <a:gd name="connsiteX322" fmla="*/ 6001281 w 6848306"/>
              <a:gd name="connsiteY322" fmla="*/ 4370978 h 6196191"/>
              <a:gd name="connsiteX323" fmla="*/ 6437744 w 6848306"/>
              <a:gd name="connsiteY323" fmla="*/ 4537116 h 6196191"/>
              <a:gd name="connsiteX324" fmla="*/ 6660200 w 6848306"/>
              <a:gd name="connsiteY324" fmla="*/ 4528668 h 6196191"/>
              <a:gd name="connsiteX325" fmla="*/ 6755941 w 6848306"/>
              <a:gd name="connsiteY325" fmla="*/ 4565275 h 6196191"/>
              <a:gd name="connsiteX326" fmla="*/ 6798179 w 6848306"/>
              <a:gd name="connsiteY326" fmla="*/ 4625816 h 6196191"/>
              <a:gd name="connsiteX327" fmla="*/ 6791139 w 6848306"/>
              <a:gd name="connsiteY327" fmla="*/ 4694806 h 6196191"/>
              <a:gd name="connsiteX328" fmla="*/ 6609514 w 6848306"/>
              <a:gd name="connsiteY328" fmla="*/ 4742676 h 6196191"/>
              <a:gd name="connsiteX329" fmla="*/ 6571499 w 6848306"/>
              <a:gd name="connsiteY329" fmla="*/ 4784915 h 6196191"/>
              <a:gd name="connsiteX330" fmla="*/ 6512365 w 6848306"/>
              <a:gd name="connsiteY330" fmla="*/ 4835601 h 6196191"/>
              <a:gd name="connsiteX331" fmla="*/ 6667239 w 6848306"/>
              <a:gd name="connsiteY331" fmla="*/ 4924301 h 6196191"/>
              <a:gd name="connsiteX332" fmla="*/ 6691175 w 6848306"/>
              <a:gd name="connsiteY332" fmla="*/ 4974987 h 6196191"/>
              <a:gd name="connsiteX333" fmla="*/ 6578539 w 6848306"/>
              <a:gd name="connsiteY333" fmla="*/ 4970764 h 6196191"/>
              <a:gd name="connsiteX334" fmla="*/ 6586987 w 6848306"/>
              <a:gd name="connsiteY334" fmla="*/ 5066504 h 6196191"/>
              <a:gd name="connsiteX335" fmla="*/ 6371570 w 6848306"/>
              <a:gd name="connsiteY335" fmla="*/ 5046793 h 6196191"/>
              <a:gd name="connsiteX336" fmla="*/ 6270198 w 6848306"/>
              <a:gd name="connsiteY336" fmla="*/ 5097479 h 6196191"/>
              <a:gd name="connsiteX337" fmla="*/ 6095612 w 6848306"/>
              <a:gd name="connsiteY337" fmla="*/ 5056648 h 6196191"/>
              <a:gd name="connsiteX338" fmla="*/ 5957633 w 6848306"/>
              <a:gd name="connsiteY338" fmla="*/ 5091848 h 6196191"/>
              <a:gd name="connsiteX339" fmla="*/ 5549329 w 6848306"/>
              <a:gd name="connsiteY339" fmla="*/ 5048200 h 6196191"/>
              <a:gd name="connsiteX340" fmla="*/ 5419216 w 6848306"/>
              <a:gd name="connsiteY340" fmla="*/ 5037184 h 6196191"/>
              <a:gd name="connsiteX341" fmla="*/ 5443538 w 6848306"/>
              <a:gd name="connsiteY341" fmla="*/ 5420527 h 6196191"/>
              <a:gd name="connsiteX342" fmla="*/ 5316855 w 6848306"/>
              <a:gd name="connsiteY342" fmla="*/ 5635849 h 6196191"/>
              <a:gd name="connsiteX343" fmla="*/ 5155938 w 6848306"/>
              <a:gd name="connsiteY343" fmla="*/ 5481815 h 6196191"/>
              <a:gd name="connsiteX344" fmla="*/ 5158239 w 6848306"/>
              <a:gd name="connsiteY344" fmla="*/ 5413630 h 6196191"/>
              <a:gd name="connsiteX345" fmla="*/ 5147349 w 6848306"/>
              <a:gd name="connsiteY345" fmla="*/ 5413910 h 6196191"/>
              <a:gd name="connsiteX346" fmla="*/ 4989556 w 6848306"/>
              <a:gd name="connsiteY346" fmla="*/ 5369179 h 6196191"/>
              <a:gd name="connsiteX347" fmla="*/ 5000002 w 6848306"/>
              <a:gd name="connsiteY347" fmla="*/ 5487565 h 6196191"/>
              <a:gd name="connsiteX348" fmla="*/ 4733631 w 6848306"/>
              <a:gd name="connsiteY348" fmla="*/ 5463192 h 6196191"/>
              <a:gd name="connsiteX349" fmla="*/ 4608281 w 6848306"/>
              <a:gd name="connsiteY349" fmla="*/ 5525867 h 6196191"/>
              <a:gd name="connsiteX350" fmla="*/ 4392400 w 6848306"/>
              <a:gd name="connsiteY350" fmla="*/ 5475378 h 6196191"/>
              <a:gd name="connsiteX351" fmla="*/ 4221784 w 6848306"/>
              <a:gd name="connsiteY351" fmla="*/ 5518903 h 6196191"/>
              <a:gd name="connsiteX352" fmla="*/ 3716900 w 6848306"/>
              <a:gd name="connsiteY352" fmla="*/ 5464932 h 6196191"/>
              <a:gd name="connsiteX353" fmla="*/ 3556012 w 6848306"/>
              <a:gd name="connsiteY353" fmla="*/ 5451309 h 6196191"/>
              <a:gd name="connsiteX354" fmla="*/ 3586087 w 6848306"/>
              <a:gd name="connsiteY354" fmla="*/ 5925327 h 6196191"/>
              <a:gd name="connsiteX355" fmla="*/ 3429439 w 6848306"/>
              <a:gd name="connsiteY355" fmla="*/ 6191581 h 6196191"/>
              <a:gd name="connsiteX356" fmla="*/ 3233660 w 6848306"/>
              <a:gd name="connsiteY356" fmla="*/ 5906278 h 6196191"/>
              <a:gd name="connsiteX357" fmla="*/ 3288620 w 6848306"/>
              <a:gd name="connsiteY357" fmla="*/ 5337841 h 6196191"/>
              <a:gd name="connsiteX358" fmla="*/ 3046625 w 6848306"/>
              <a:gd name="connsiteY358" fmla="*/ 5386589 h 6196191"/>
              <a:gd name="connsiteX359" fmla="*/ 2640976 w 6848306"/>
              <a:gd name="connsiteY359" fmla="*/ 5576354 h 6196191"/>
              <a:gd name="connsiteX360" fmla="*/ 2473842 w 6848306"/>
              <a:gd name="connsiteY360" fmla="*/ 5524125 h 6196191"/>
              <a:gd name="connsiteX361" fmla="*/ 2183935 w 6848306"/>
              <a:gd name="connsiteY361" fmla="*/ 5467663 h 6196191"/>
              <a:gd name="connsiteX362" fmla="*/ 2184849 w 6848306"/>
              <a:gd name="connsiteY362" fmla="*/ 5465670 h 6196191"/>
              <a:gd name="connsiteX363" fmla="*/ 2150410 w 6848306"/>
              <a:gd name="connsiteY363" fmla="*/ 5472083 h 6196191"/>
              <a:gd name="connsiteX364" fmla="*/ 1781333 w 6848306"/>
              <a:gd name="connsiteY364" fmla="*/ 5419083 h 6196191"/>
              <a:gd name="connsiteX365" fmla="*/ 1648995 w 6848306"/>
              <a:gd name="connsiteY365" fmla="*/ 5407878 h 6196191"/>
              <a:gd name="connsiteX366" fmla="*/ 1673733 w 6848306"/>
              <a:gd name="connsiteY366" fmla="*/ 5797780 h 6196191"/>
              <a:gd name="connsiteX367" fmla="*/ 1544883 w 6848306"/>
              <a:gd name="connsiteY367" fmla="*/ 6016786 h 6196191"/>
              <a:gd name="connsiteX368" fmla="*/ 1383845 w 6848306"/>
              <a:gd name="connsiteY368" fmla="*/ 5782111 h 6196191"/>
              <a:gd name="connsiteX369" fmla="*/ 1429052 w 6848306"/>
              <a:gd name="connsiteY369" fmla="*/ 5314546 h 6196191"/>
              <a:gd name="connsiteX370" fmla="*/ 1230000 w 6848306"/>
              <a:gd name="connsiteY370" fmla="*/ 5354642 h 6196191"/>
              <a:gd name="connsiteX371" fmla="*/ 896336 w 6848306"/>
              <a:gd name="connsiteY371" fmla="*/ 5510734 h 6196191"/>
              <a:gd name="connsiteX372" fmla="*/ 758860 w 6848306"/>
              <a:gd name="connsiteY372" fmla="*/ 5467773 h 6196191"/>
              <a:gd name="connsiteX373" fmla="*/ 532599 w 6848306"/>
              <a:gd name="connsiteY373" fmla="*/ 5394739 h 6196191"/>
              <a:gd name="connsiteX374" fmla="*/ 442381 w 6848306"/>
              <a:gd name="connsiteY374" fmla="*/ 5357507 h 6196191"/>
              <a:gd name="connsiteX375" fmla="*/ 505391 w 6848306"/>
              <a:gd name="connsiteY375" fmla="*/ 5294497 h 6196191"/>
              <a:gd name="connsiteX376" fmla="*/ 223279 w 6848306"/>
              <a:gd name="connsiteY376" fmla="*/ 5277313 h 6196191"/>
              <a:gd name="connsiteX377" fmla="*/ 123037 w 6848306"/>
              <a:gd name="connsiteY377" fmla="*/ 5265856 h 6196191"/>
              <a:gd name="connsiteX378" fmla="*/ 58596 w 6848306"/>
              <a:gd name="connsiteY378" fmla="*/ 5221462 h 6196191"/>
              <a:gd name="connsiteX379" fmla="*/ 57163 w 6848306"/>
              <a:gd name="connsiteY379" fmla="*/ 5132676 h 6196191"/>
              <a:gd name="connsiteX380" fmla="*/ 372211 w 6848306"/>
              <a:gd name="connsiteY380" fmla="*/ 5061074 h 6196191"/>
              <a:gd name="connsiteX381" fmla="*/ 528303 w 6848306"/>
              <a:gd name="connsiteY381" fmla="*/ 5022410 h 6196191"/>
              <a:gd name="connsiteX382" fmla="*/ 383667 w 6848306"/>
              <a:gd name="connsiteY382" fmla="*/ 5056779 h 6196191"/>
              <a:gd name="connsiteX383" fmla="*/ 312065 w 6848306"/>
              <a:gd name="connsiteY383" fmla="*/ 5013818 h 6196191"/>
              <a:gd name="connsiteX384" fmla="*/ 155974 w 6848306"/>
              <a:gd name="connsiteY384" fmla="*/ 4962265 h 6196191"/>
              <a:gd name="connsiteX385" fmla="*/ 77212 w 6848306"/>
              <a:gd name="connsiteY385" fmla="*/ 4912143 h 6196191"/>
              <a:gd name="connsiteX386" fmla="*/ 104421 w 6848306"/>
              <a:gd name="connsiteY386" fmla="*/ 4806172 h 6196191"/>
              <a:gd name="connsiteX387" fmla="*/ 442381 w 6848306"/>
              <a:gd name="connsiteY387" fmla="*/ 4760347 h 6196191"/>
              <a:gd name="connsiteX388" fmla="*/ 292017 w 6848306"/>
              <a:gd name="connsiteY388" fmla="*/ 4701634 h 6196191"/>
              <a:gd name="connsiteX389" fmla="*/ 249056 w 6848306"/>
              <a:gd name="connsiteY389" fmla="*/ 4640056 h 6196191"/>
              <a:gd name="connsiteX390" fmla="*/ 294881 w 6848306"/>
              <a:gd name="connsiteY390" fmla="*/ 4588503 h 6196191"/>
              <a:gd name="connsiteX391" fmla="*/ 115877 w 6848306"/>
              <a:gd name="connsiteY391" fmla="*/ 4451027 h 6196191"/>
              <a:gd name="connsiteX392" fmla="*/ 57163 w 6848306"/>
              <a:gd name="connsiteY392" fmla="*/ 4356513 h 6196191"/>
              <a:gd name="connsiteX393" fmla="*/ 148813 w 6848306"/>
              <a:gd name="connsiteY393" fmla="*/ 4296368 h 6196191"/>
              <a:gd name="connsiteX394" fmla="*/ 395123 w 6848306"/>
              <a:gd name="connsiteY394" fmla="*/ 4263431 h 6196191"/>
              <a:gd name="connsiteX395" fmla="*/ 711604 w 6848306"/>
              <a:gd name="connsiteY395" fmla="*/ 4181805 h 6196191"/>
              <a:gd name="connsiteX396" fmla="*/ 621385 w 6848306"/>
              <a:gd name="connsiteY396" fmla="*/ 4147436 h 6196191"/>
              <a:gd name="connsiteX397" fmla="*/ 383667 w 6848306"/>
              <a:gd name="connsiteY397" fmla="*/ 4058650 h 6196191"/>
              <a:gd name="connsiteX398" fmla="*/ 345003 w 6848306"/>
              <a:gd name="connsiteY398" fmla="*/ 3994209 h 6196191"/>
              <a:gd name="connsiteX399" fmla="*/ 403716 w 6848306"/>
              <a:gd name="connsiteY399" fmla="*/ 3956976 h 6196191"/>
              <a:gd name="connsiteX400" fmla="*/ 894904 w 6848306"/>
              <a:gd name="connsiteY400" fmla="*/ 3926902 h 6196191"/>
              <a:gd name="connsiteX401" fmla="*/ 821870 w 6848306"/>
              <a:gd name="connsiteY401" fmla="*/ 3849573 h 6196191"/>
              <a:gd name="connsiteX402" fmla="*/ 700147 w 6848306"/>
              <a:gd name="connsiteY402" fmla="*/ 3795155 h 6196191"/>
              <a:gd name="connsiteX403" fmla="*/ 493935 w 6848306"/>
              <a:gd name="connsiteY403" fmla="*/ 3790860 h 6196191"/>
              <a:gd name="connsiteX404" fmla="*/ 312065 w 6848306"/>
              <a:gd name="connsiteY404" fmla="*/ 3713530 h 6196191"/>
              <a:gd name="connsiteX405" fmla="*/ 316362 w 6848306"/>
              <a:gd name="connsiteY405" fmla="*/ 3611855 h 6196191"/>
              <a:gd name="connsiteX406" fmla="*/ 897768 w 6848306"/>
              <a:gd name="connsiteY406" fmla="*/ 3558870 h 6196191"/>
              <a:gd name="connsiteX407" fmla="*/ 1093956 w 6848306"/>
              <a:gd name="connsiteY407" fmla="*/ 3412802 h 6196191"/>
              <a:gd name="connsiteX408" fmla="*/ 932137 w 6848306"/>
              <a:gd name="connsiteY408" fmla="*/ 3418531 h 6196191"/>
              <a:gd name="connsiteX409" fmla="*/ 817574 w 6848306"/>
              <a:gd name="connsiteY409" fmla="*/ 3451467 h 6196191"/>
              <a:gd name="connsiteX410" fmla="*/ 419469 w 6848306"/>
              <a:gd name="connsiteY410" fmla="*/ 3301104 h 6196191"/>
              <a:gd name="connsiteX411" fmla="*/ 917817 w 6848306"/>
              <a:gd name="connsiteY411" fmla="*/ 3149308 h 6196191"/>
              <a:gd name="connsiteX412" fmla="*/ 947889 w 6848306"/>
              <a:gd name="connsiteY412" fmla="*/ 3037609 h 6196191"/>
              <a:gd name="connsiteX413" fmla="*/ 539760 w 6848306"/>
              <a:gd name="connsiteY413" fmla="*/ 2966008 h 6196191"/>
              <a:gd name="connsiteX414" fmla="*/ 787501 w 6848306"/>
              <a:gd name="connsiteY414" fmla="*/ 2882949 h 6196191"/>
              <a:gd name="connsiteX415" fmla="*/ 604200 w 6848306"/>
              <a:gd name="connsiteY415" fmla="*/ 2723993 h 6196191"/>
              <a:gd name="connsiteX416" fmla="*/ 1086797 w 6848306"/>
              <a:gd name="connsiteY416" fmla="*/ 2650960 h 6196191"/>
              <a:gd name="connsiteX417" fmla="*/ 811846 w 6848306"/>
              <a:gd name="connsiteY417" fmla="*/ 2517780 h 6196191"/>
              <a:gd name="connsiteX418" fmla="*/ 605633 w 6848306"/>
              <a:gd name="connsiteY418" fmla="*/ 2376009 h 6196191"/>
              <a:gd name="connsiteX419" fmla="*/ 744540 w 6848306"/>
              <a:gd name="connsiteY419" fmla="*/ 2354528 h 6196191"/>
              <a:gd name="connsiteX420" fmla="*/ 844782 w 6848306"/>
              <a:gd name="connsiteY420" fmla="*/ 2285790 h 6196191"/>
              <a:gd name="connsiteX421" fmla="*/ 787501 w 6848306"/>
              <a:gd name="connsiteY421" fmla="*/ 2185548 h 6196191"/>
              <a:gd name="connsiteX422" fmla="*/ 783206 w 6848306"/>
              <a:gd name="connsiteY422" fmla="*/ 2098194 h 6196191"/>
              <a:gd name="connsiteX423" fmla="*/ 1003739 w 6848306"/>
              <a:gd name="connsiteY423" fmla="*/ 2053800 h 6196191"/>
              <a:gd name="connsiteX424" fmla="*/ 1413301 w 6848306"/>
              <a:gd name="connsiteY424" fmla="*/ 1949263 h 6196191"/>
              <a:gd name="connsiteX425" fmla="*/ 1063884 w 6848306"/>
              <a:gd name="connsiteY425" fmla="*/ 2007975 h 6196191"/>
              <a:gd name="connsiteX426" fmla="*/ 935001 w 6848306"/>
              <a:gd name="connsiteY426" fmla="*/ 1947830 h 6196191"/>
              <a:gd name="connsiteX427" fmla="*/ 887743 w 6848306"/>
              <a:gd name="connsiteY427" fmla="*/ 1889117 h 6196191"/>
              <a:gd name="connsiteX428" fmla="*/ 787501 w 6848306"/>
              <a:gd name="connsiteY428" fmla="*/ 1817515 h 6196191"/>
              <a:gd name="connsiteX429" fmla="*/ 1089661 w 6848306"/>
              <a:gd name="connsiteY429" fmla="*/ 1843292 h 6196191"/>
              <a:gd name="connsiteX430" fmla="*/ 1413301 w 6848306"/>
              <a:gd name="connsiteY430" fmla="*/ 1781714 h 6196191"/>
              <a:gd name="connsiteX431" fmla="*/ 1234296 w 6848306"/>
              <a:gd name="connsiteY431" fmla="*/ 1775985 h 6196191"/>
              <a:gd name="connsiteX432" fmla="*/ 1063884 w 6848306"/>
              <a:gd name="connsiteY432" fmla="*/ 1724432 h 6196191"/>
              <a:gd name="connsiteX433" fmla="*/ 1046700 w 6848306"/>
              <a:gd name="connsiteY433" fmla="*/ 1591254 h 6196191"/>
              <a:gd name="connsiteX434" fmla="*/ 1018059 w 6848306"/>
              <a:gd name="connsiteY434" fmla="*/ 1486714 h 6196191"/>
              <a:gd name="connsiteX435" fmla="*/ 1207088 w 6848306"/>
              <a:gd name="connsiteY435" fmla="*/ 1406520 h 6196191"/>
              <a:gd name="connsiteX436" fmla="*/ 1218544 w 6848306"/>
              <a:gd name="connsiteY436" fmla="*/ 1366423 h 6196191"/>
              <a:gd name="connsiteX437" fmla="*/ 1242888 w 6848306"/>
              <a:gd name="connsiteY437" fmla="*/ 1204604 h 6196191"/>
              <a:gd name="connsiteX438" fmla="*/ 1356019 w 6848306"/>
              <a:gd name="connsiteY438" fmla="*/ 1271909 h 6196191"/>
              <a:gd name="connsiteX439" fmla="*/ 1317354 w 6848306"/>
              <a:gd name="connsiteY439" fmla="*/ 1071424 h 6196191"/>
              <a:gd name="connsiteX440" fmla="*/ 1416165 w 6848306"/>
              <a:gd name="connsiteY440" fmla="*/ 923925 h 6196191"/>
              <a:gd name="connsiteX441" fmla="*/ 1487767 w 6848306"/>
              <a:gd name="connsiteY441" fmla="*/ 1081449 h 6196191"/>
              <a:gd name="connsiteX442" fmla="*/ 1480606 w 6848306"/>
              <a:gd name="connsiteY442" fmla="*/ 1201740 h 6196191"/>
              <a:gd name="connsiteX443" fmla="*/ 1589441 w 6848306"/>
              <a:gd name="connsiteY443" fmla="*/ 1191715 h 6196191"/>
              <a:gd name="connsiteX444" fmla="*/ 1662475 w 6848306"/>
              <a:gd name="connsiteY444" fmla="*/ 1231812 h 6196191"/>
              <a:gd name="connsiteX445" fmla="*/ 1572256 w 6848306"/>
              <a:gd name="connsiteY445" fmla="*/ 1291957 h 6196191"/>
              <a:gd name="connsiteX446" fmla="*/ 1580848 w 6848306"/>
              <a:gd name="connsiteY446" fmla="*/ 1397928 h 6196191"/>
              <a:gd name="connsiteX447" fmla="*/ 1546479 w 6848306"/>
              <a:gd name="connsiteY447" fmla="*/ 1591254 h 6196191"/>
              <a:gd name="connsiteX448" fmla="*/ 1871552 w 6848306"/>
              <a:gd name="connsiteY448" fmla="*/ 1362128 h 6196191"/>
              <a:gd name="connsiteX449" fmla="*/ 1835750 w 6848306"/>
              <a:gd name="connsiteY449" fmla="*/ 1538268 h 6196191"/>
              <a:gd name="connsiteX450" fmla="*/ 1764149 w 6848306"/>
              <a:gd name="connsiteY450" fmla="*/ 1685768 h 6196191"/>
              <a:gd name="connsiteX451" fmla="*/ 1755557 w 6848306"/>
              <a:gd name="connsiteY451" fmla="*/ 1800331 h 6196191"/>
              <a:gd name="connsiteX452" fmla="*/ 2077765 w 6848306"/>
              <a:gd name="connsiteY452" fmla="*/ 1916325 h 6196191"/>
              <a:gd name="connsiteX453" fmla="*/ 1860096 w 6848306"/>
              <a:gd name="connsiteY453" fmla="*/ 2006544 h 6196191"/>
              <a:gd name="connsiteX454" fmla="*/ 1625242 w 6848306"/>
              <a:gd name="connsiteY454" fmla="*/ 1926350 h 6196191"/>
              <a:gd name="connsiteX455" fmla="*/ 1522135 w 6848306"/>
              <a:gd name="connsiteY455" fmla="*/ 1899140 h 6196191"/>
              <a:gd name="connsiteX456" fmla="*/ 1689683 w 6848306"/>
              <a:gd name="connsiteY456" fmla="*/ 2049505 h 6196191"/>
              <a:gd name="connsiteX457" fmla="*/ 2039100 w 6848306"/>
              <a:gd name="connsiteY457" fmla="*/ 2113946 h 6196191"/>
              <a:gd name="connsiteX458" fmla="*/ 2215240 w 6848306"/>
              <a:gd name="connsiteY458" fmla="*/ 2164068 h 6196191"/>
              <a:gd name="connsiteX459" fmla="*/ 2021915 w 6848306"/>
              <a:gd name="connsiteY459" fmla="*/ 2218485 h 6196191"/>
              <a:gd name="connsiteX460" fmla="*/ 1950313 w 6848306"/>
              <a:gd name="connsiteY460" fmla="*/ 2242829 h 6196191"/>
              <a:gd name="connsiteX461" fmla="*/ 1725485 w 6848306"/>
              <a:gd name="connsiteY461" fmla="*/ 2271470 h 6196191"/>
              <a:gd name="connsiteX462" fmla="*/ 2126454 w 6848306"/>
              <a:gd name="connsiteY462" fmla="*/ 2324456 h 6196191"/>
              <a:gd name="connsiteX463" fmla="*/ 2292571 w 6848306"/>
              <a:gd name="connsiteY463" fmla="*/ 2370281 h 6196191"/>
              <a:gd name="connsiteX464" fmla="*/ 2300021 w 6848306"/>
              <a:gd name="connsiteY464" fmla="*/ 2431500 h 6196191"/>
              <a:gd name="connsiteX465" fmla="*/ 2293389 w 6848306"/>
              <a:gd name="connsiteY465" fmla="*/ 2437073 h 6196191"/>
              <a:gd name="connsiteX466" fmla="*/ 2357703 w 6848306"/>
              <a:gd name="connsiteY466" fmla="*/ 2434619 h 6196191"/>
              <a:gd name="connsiteX467" fmla="*/ 2508662 w 6848306"/>
              <a:gd name="connsiteY467" fmla="*/ 2381659 h 6196191"/>
              <a:gd name="connsiteX468" fmla="*/ 2285816 w 6848306"/>
              <a:gd name="connsiteY468" fmla="*/ 2188410 h 6196191"/>
              <a:gd name="connsiteX469" fmla="*/ 2872527 w 6848306"/>
              <a:gd name="connsiteY469" fmla="*/ 2099621 h 6196191"/>
              <a:gd name="connsiteX470" fmla="*/ 2538259 w 6848306"/>
              <a:gd name="connsiteY470" fmla="*/ 1937709 h 6196191"/>
              <a:gd name="connsiteX471" fmla="*/ 2287558 w 6848306"/>
              <a:gd name="connsiteY471" fmla="*/ 1765353 h 6196191"/>
              <a:gd name="connsiteX472" fmla="*/ 2456432 w 6848306"/>
              <a:gd name="connsiteY472" fmla="*/ 1739237 h 6196191"/>
              <a:gd name="connsiteX473" fmla="*/ 2578301 w 6848306"/>
              <a:gd name="connsiteY473" fmla="*/ 1655670 h 6196191"/>
              <a:gd name="connsiteX474" fmla="*/ 2508662 w 6848306"/>
              <a:gd name="connsiteY474" fmla="*/ 1533802 h 6196191"/>
              <a:gd name="connsiteX475" fmla="*/ 2503439 w 6848306"/>
              <a:gd name="connsiteY475" fmla="*/ 1427603 h 6196191"/>
              <a:gd name="connsiteX476" fmla="*/ 2771550 w 6848306"/>
              <a:gd name="connsiteY476" fmla="*/ 1373632 h 6196191"/>
              <a:gd name="connsiteX477" fmla="*/ 3269470 w 6848306"/>
              <a:gd name="connsiteY477" fmla="*/ 1246541 h 6196191"/>
              <a:gd name="connsiteX478" fmla="*/ 2844671 w 6848306"/>
              <a:gd name="connsiteY478" fmla="*/ 1317920 h 6196191"/>
              <a:gd name="connsiteX479" fmla="*/ 2687983 w 6848306"/>
              <a:gd name="connsiteY479" fmla="*/ 1244799 h 6196191"/>
              <a:gd name="connsiteX480" fmla="*/ 2630530 w 6848306"/>
              <a:gd name="connsiteY480" fmla="*/ 1173420 h 6196191"/>
              <a:gd name="connsiteX481" fmla="*/ 2508662 w 6848306"/>
              <a:gd name="connsiteY481" fmla="*/ 1086371 h 6196191"/>
              <a:gd name="connsiteX482" fmla="*/ 2876009 w 6848306"/>
              <a:gd name="connsiteY482" fmla="*/ 1117709 h 6196191"/>
              <a:gd name="connsiteX483" fmla="*/ 3269470 w 6848306"/>
              <a:gd name="connsiteY483" fmla="*/ 1042846 h 6196191"/>
              <a:gd name="connsiteX484" fmla="*/ 3051847 w 6848306"/>
              <a:gd name="connsiteY484" fmla="*/ 1035882 h 6196191"/>
              <a:gd name="connsiteX485" fmla="*/ 2844671 w 6848306"/>
              <a:gd name="connsiteY485" fmla="*/ 973206 h 6196191"/>
              <a:gd name="connsiteX486" fmla="*/ 2823779 w 6848306"/>
              <a:gd name="connsiteY486" fmla="*/ 811296 h 6196191"/>
              <a:gd name="connsiteX487" fmla="*/ 2788960 w 6848306"/>
              <a:gd name="connsiteY487" fmla="*/ 684204 h 6196191"/>
              <a:gd name="connsiteX488" fmla="*/ 3018769 w 6848306"/>
              <a:gd name="connsiteY488" fmla="*/ 586709 h 6196191"/>
              <a:gd name="connsiteX489" fmla="*/ 3032697 w 6848306"/>
              <a:gd name="connsiteY489" fmla="*/ 537962 h 6196191"/>
              <a:gd name="connsiteX490" fmla="*/ 3062293 w 6848306"/>
              <a:gd name="connsiteY490" fmla="*/ 341232 h 6196191"/>
              <a:gd name="connsiteX491" fmla="*/ 3199831 w 6848306"/>
              <a:gd name="connsiteY491" fmla="*/ 423057 h 6196191"/>
              <a:gd name="connsiteX492" fmla="*/ 3152823 w 6848306"/>
              <a:gd name="connsiteY492" fmla="*/ 179320 h 6196191"/>
              <a:gd name="connsiteX493" fmla="*/ 3272952 w 6848306"/>
              <a:gd name="connsiteY493" fmla="*/ 0 h 6196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Lst>
            <a:rect l="l" t="t" r="r" b="b"/>
            <a:pathLst>
              <a:path w="6848306" h="6196191">
                <a:moveTo>
                  <a:pt x="2198767" y="5435336"/>
                </a:moveTo>
                <a:lnTo>
                  <a:pt x="2196172" y="5436697"/>
                </a:lnTo>
                <a:lnTo>
                  <a:pt x="2196242" y="5440840"/>
                </a:lnTo>
                <a:close/>
                <a:moveTo>
                  <a:pt x="5160685" y="5373340"/>
                </a:moveTo>
                <a:lnTo>
                  <a:pt x="5128834" y="5374401"/>
                </a:lnTo>
                <a:cubicBezTo>
                  <a:pt x="5136560" y="5380385"/>
                  <a:pt x="5142898" y="5385588"/>
                  <a:pt x="5147984" y="5390084"/>
                </a:cubicBezTo>
                <a:lnTo>
                  <a:pt x="5158824" y="5400739"/>
                </a:lnTo>
                <a:close/>
                <a:moveTo>
                  <a:pt x="5204784" y="5018070"/>
                </a:moveTo>
                <a:lnTo>
                  <a:pt x="5175977" y="5018099"/>
                </a:lnTo>
                <a:cubicBezTo>
                  <a:pt x="5117300" y="5026423"/>
                  <a:pt x="5100979" y="5079306"/>
                  <a:pt x="5027858" y="5087140"/>
                </a:cubicBezTo>
                <a:cubicBezTo>
                  <a:pt x="5184546" y="5087140"/>
                  <a:pt x="5064417" y="5177671"/>
                  <a:pt x="4980850" y="5139370"/>
                </a:cubicBezTo>
                <a:cubicBezTo>
                  <a:pt x="5104461" y="5202045"/>
                  <a:pt x="4937327" y="5172447"/>
                  <a:pt x="4907729" y="5202045"/>
                </a:cubicBezTo>
                <a:cubicBezTo>
                  <a:pt x="4768451" y="5238604"/>
                  <a:pt x="4980850" y="5301280"/>
                  <a:pt x="5099237" y="5311726"/>
                </a:cubicBezTo>
                <a:cubicBezTo>
                  <a:pt x="5119477" y="5308679"/>
                  <a:pt x="5138409" y="5307455"/>
                  <a:pt x="5155636" y="5307635"/>
                </a:cubicBezTo>
                <a:lnTo>
                  <a:pt x="5166955" y="5308698"/>
                </a:lnTo>
                <a:lnTo>
                  <a:pt x="5169856" y="5283585"/>
                </a:lnTo>
                <a:cubicBezTo>
                  <a:pt x="5181513" y="5193978"/>
                  <a:pt x="5198610" y="5093905"/>
                  <a:pt x="5204536" y="5023577"/>
                </a:cubicBezTo>
                <a:close/>
                <a:moveTo>
                  <a:pt x="5204472" y="4958385"/>
                </a:moveTo>
                <a:lnTo>
                  <a:pt x="5189537" y="4962592"/>
                </a:lnTo>
                <a:cubicBezTo>
                  <a:pt x="5164238" y="4971133"/>
                  <a:pt x="5157002" y="4982069"/>
                  <a:pt x="5205261" y="5006715"/>
                </a:cubicBezTo>
                <a:lnTo>
                  <a:pt x="5205293" y="5006730"/>
                </a:lnTo>
                <a:lnTo>
                  <a:pt x="5206628" y="4977037"/>
                </a:lnTo>
                <a:close/>
                <a:moveTo>
                  <a:pt x="5159327" y="4889608"/>
                </a:moveTo>
                <a:cubicBezTo>
                  <a:pt x="5151408" y="4890213"/>
                  <a:pt x="5143225" y="4894729"/>
                  <a:pt x="5134864" y="4901590"/>
                </a:cubicBezTo>
                <a:lnTo>
                  <a:pt x="5123863" y="4912823"/>
                </a:lnTo>
                <a:lnTo>
                  <a:pt x="5132922" y="4916963"/>
                </a:lnTo>
                <a:cubicBezTo>
                  <a:pt x="5144109" y="4920979"/>
                  <a:pt x="5157153" y="4924807"/>
                  <a:pt x="5171216" y="4928248"/>
                </a:cubicBezTo>
                <a:lnTo>
                  <a:pt x="5198142" y="4932557"/>
                </a:lnTo>
                <a:lnTo>
                  <a:pt x="5192887" y="4918562"/>
                </a:lnTo>
                <a:cubicBezTo>
                  <a:pt x="5182492" y="4896592"/>
                  <a:pt x="5171207" y="4888701"/>
                  <a:pt x="5159327" y="4889608"/>
                </a:cubicBezTo>
                <a:close/>
                <a:moveTo>
                  <a:pt x="4277979" y="4627713"/>
                </a:moveTo>
                <a:lnTo>
                  <a:pt x="4276358" y="4628848"/>
                </a:lnTo>
                <a:lnTo>
                  <a:pt x="4281166" y="4639430"/>
                </a:lnTo>
                <a:cubicBezTo>
                  <a:pt x="4284292" y="4643757"/>
                  <a:pt x="4288694" y="4648417"/>
                  <a:pt x="4294233" y="4653344"/>
                </a:cubicBezTo>
                <a:lnTo>
                  <a:pt x="4330861" y="4679132"/>
                </a:lnTo>
                <a:lnTo>
                  <a:pt x="4359276" y="4662926"/>
                </a:lnTo>
                <a:lnTo>
                  <a:pt x="4367099" y="4655261"/>
                </a:lnTo>
                <a:lnTo>
                  <a:pt x="4351273" y="4648480"/>
                </a:lnTo>
                <a:lnTo>
                  <a:pt x="4343757" y="4650072"/>
                </a:lnTo>
                <a:cubicBezTo>
                  <a:pt x="4336503" y="4652006"/>
                  <a:pt x="4327758" y="4654679"/>
                  <a:pt x="4317375" y="4658199"/>
                </a:cubicBezTo>
                <a:lnTo>
                  <a:pt x="4323063" y="4637254"/>
                </a:lnTo>
                <a:lnTo>
                  <a:pt x="4301299" y="4629722"/>
                </a:lnTo>
                <a:close/>
                <a:moveTo>
                  <a:pt x="442381" y="4518334"/>
                </a:moveTo>
                <a:cubicBezTo>
                  <a:pt x="293450" y="4648648"/>
                  <a:pt x="735948" y="4577046"/>
                  <a:pt x="694419" y="4561295"/>
                </a:cubicBezTo>
                <a:cubicBezTo>
                  <a:pt x="607065" y="4528357"/>
                  <a:pt x="505391" y="4589936"/>
                  <a:pt x="442381" y="4518334"/>
                </a:cubicBezTo>
                <a:close/>
                <a:moveTo>
                  <a:pt x="2313591" y="4409273"/>
                </a:moveTo>
                <a:lnTo>
                  <a:pt x="2303823" y="4409786"/>
                </a:lnTo>
                <a:lnTo>
                  <a:pt x="2318347" y="4413794"/>
                </a:lnTo>
                <a:lnTo>
                  <a:pt x="2383713" y="4433674"/>
                </a:lnTo>
                <a:lnTo>
                  <a:pt x="2389402" y="4431838"/>
                </a:lnTo>
                <a:cubicBezTo>
                  <a:pt x="2398926" y="4427935"/>
                  <a:pt x="2401810" y="4424480"/>
                  <a:pt x="2395499" y="4422086"/>
                </a:cubicBezTo>
                <a:cubicBezTo>
                  <a:pt x="2368949" y="4412075"/>
                  <a:pt x="2341311" y="4409246"/>
                  <a:pt x="2313591" y="4409273"/>
                </a:cubicBezTo>
                <a:close/>
                <a:moveTo>
                  <a:pt x="4244569" y="4172298"/>
                </a:moveTo>
                <a:lnTo>
                  <a:pt x="4249284" y="4187863"/>
                </a:lnTo>
                <a:cubicBezTo>
                  <a:pt x="4258553" y="4200798"/>
                  <a:pt x="4279125" y="4214794"/>
                  <a:pt x="4311734" y="4226749"/>
                </a:cubicBezTo>
                <a:lnTo>
                  <a:pt x="4342971" y="4235370"/>
                </a:lnTo>
                <a:lnTo>
                  <a:pt x="4381626" y="4232063"/>
                </a:lnTo>
                <a:cubicBezTo>
                  <a:pt x="4444398" y="4224177"/>
                  <a:pt x="4496008" y="4210647"/>
                  <a:pt x="4480697" y="4204840"/>
                </a:cubicBezTo>
                <a:cubicBezTo>
                  <a:pt x="4405547" y="4176504"/>
                  <a:pt x="4319618" y="4219315"/>
                  <a:pt x="4257810" y="4183300"/>
                </a:cubicBezTo>
                <a:close/>
                <a:moveTo>
                  <a:pt x="2721321" y="3592708"/>
                </a:moveTo>
                <a:lnTo>
                  <a:pt x="2721191" y="3593630"/>
                </a:lnTo>
                <a:lnTo>
                  <a:pt x="2706458" y="3627258"/>
                </a:lnTo>
                <a:lnTo>
                  <a:pt x="2723537" y="3616066"/>
                </a:lnTo>
                <a:cubicBezTo>
                  <a:pt x="2728366" y="3610000"/>
                  <a:pt x="2729134" y="3603948"/>
                  <a:pt x="2726669" y="3598133"/>
                </a:cubicBezTo>
                <a:close/>
                <a:moveTo>
                  <a:pt x="2382788" y="3513045"/>
                </a:moveTo>
                <a:cubicBezTo>
                  <a:pt x="2417873" y="3576770"/>
                  <a:pt x="2477661" y="3583572"/>
                  <a:pt x="2542281" y="3572653"/>
                </a:cubicBezTo>
                <a:lnTo>
                  <a:pt x="2609974" y="3555556"/>
                </a:lnTo>
                <a:lnTo>
                  <a:pt x="2594748" y="3554146"/>
                </a:lnTo>
                <a:cubicBezTo>
                  <a:pt x="2579634" y="3553827"/>
                  <a:pt x="2564591" y="3554643"/>
                  <a:pt x="2550445" y="3556819"/>
                </a:cubicBezTo>
                <a:cubicBezTo>
                  <a:pt x="2532165" y="3463895"/>
                  <a:pt x="2427244" y="3574910"/>
                  <a:pt x="2405965" y="3523639"/>
                </a:cubicBezTo>
                <a:lnTo>
                  <a:pt x="2405632" y="3520505"/>
                </a:lnTo>
                <a:close/>
                <a:moveTo>
                  <a:pt x="4579384" y="3474158"/>
                </a:moveTo>
                <a:cubicBezTo>
                  <a:pt x="4566933" y="3472706"/>
                  <a:pt x="4551973" y="3477810"/>
                  <a:pt x="4537718" y="3482562"/>
                </a:cubicBezTo>
                <a:lnTo>
                  <a:pt x="4532018" y="3484234"/>
                </a:lnTo>
                <a:lnTo>
                  <a:pt x="4591915" y="3495942"/>
                </a:lnTo>
                <a:lnTo>
                  <a:pt x="4602070" y="3496250"/>
                </a:lnTo>
                <a:lnTo>
                  <a:pt x="4595779" y="3482116"/>
                </a:lnTo>
                <a:cubicBezTo>
                  <a:pt x="4591209" y="3477249"/>
                  <a:pt x="4585610" y="3474884"/>
                  <a:pt x="4579384" y="3474158"/>
                </a:cubicBezTo>
                <a:close/>
                <a:moveTo>
                  <a:pt x="4486328" y="3451586"/>
                </a:moveTo>
                <a:lnTo>
                  <a:pt x="4481050" y="3452116"/>
                </a:lnTo>
                <a:lnTo>
                  <a:pt x="4482472" y="3454547"/>
                </a:lnTo>
                <a:lnTo>
                  <a:pt x="4486947" y="3457411"/>
                </a:lnTo>
                <a:close/>
                <a:moveTo>
                  <a:pt x="4830241" y="3049816"/>
                </a:moveTo>
                <a:cubicBezTo>
                  <a:pt x="4789653" y="3048034"/>
                  <a:pt x="4755599" y="3103471"/>
                  <a:pt x="4714416" y="3081297"/>
                </a:cubicBezTo>
                <a:cubicBezTo>
                  <a:pt x="4648242" y="3062993"/>
                  <a:pt x="4677809" y="3085520"/>
                  <a:pt x="4601781" y="3113679"/>
                </a:cubicBezTo>
                <a:lnTo>
                  <a:pt x="4559380" y="3107005"/>
                </a:lnTo>
                <a:lnTo>
                  <a:pt x="4560269" y="3107940"/>
                </a:lnTo>
                <a:cubicBezTo>
                  <a:pt x="4597972" y="3164066"/>
                  <a:pt x="4498383" y="3181203"/>
                  <a:pt x="4448111" y="3147690"/>
                </a:cubicBezTo>
                <a:cubicBezTo>
                  <a:pt x="4490766" y="3225163"/>
                  <a:pt x="4563452" y="3233432"/>
                  <a:pt x="4642014" y="3220157"/>
                </a:cubicBezTo>
                <a:lnTo>
                  <a:pt x="4667364" y="3213754"/>
                </a:lnTo>
                <a:lnTo>
                  <a:pt x="4645173" y="3204515"/>
                </a:lnTo>
                <a:cubicBezTo>
                  <a:pt x="4499472" y="3135888"/>
                  <a:pt x="4811477" y="3141663"/>
                  <a:pt x="4873513" y="3075665"/>
                </a:cubicBezTo>
                <a:cubicBezTo>
                  <a:pt x="4858026" y="3057362"/>
                  <a:pt x="4843770" y="3050410"/>
                  <a:pt x="4830241" y="3049816"/>
                </a:cubicBezTo>
                <a:close/>
                <a:moveTo>
                  <a:pt x="2827723" y="2993858"/>
                </a:moveTo>
                <a:cubicBezTo>
                  <a:pt x="2777534" y="2991654"/>
                  <a:pt x="2735424" y="3060205"/>
                  <a:pt x="2684501" y="3032785"/>
                </a:cubicBezTo>
                <a:cubicBezTo>
                  <a:pt x="2602674" y="3010152"/>
                  <a:pt x="2639236" y="3038007"/>
                  <a:pt x="2545223" y="3072827"/>
                </a:cubicBezTo>
                <a:cubicBezTo>
                  <a:pt x="2499958" y="3065863"/>
                  <a:pt x="2456107" y="3059661"/>
                  <a:pt x="2413534" y="3052098"/>
                </a:cubicBezTo>
                <a:lnTo>
                  <a:pt x="2344202" y="3035948"/>
                </a:lnTo>
                <a:lnTo>
                  <a:pt x="2343855" y="3041055"/>
                </a:lnTo>
                <a:cubicBezTo>
                  <a:pt x="2339917" y="3046918"/>
                  <a:pt x="2328013" y="3056226"/>
                  <a:pt x="2304027" y="3071978"/>
                </a:cubicBezTo>
                <a:cubicBezTo>
                  <a:pt x="2379924" y="3086298"/>
                  <a:pt x="2470143" y="3027584"/>
                  <a:pt x="2541744" y="3107778"/>
                </a:cubicBezTo>
                <a:cubicBezTo>
                  <a:pt x="2558212" y="3142863"/>
                  <a:pt x="2515609" y="3187973"/>
                  <a:pt x="2456717" y="3220014"/>
                </a:cubicBezTo>
                <a:lnTo>
                  <a:pt x="2422935" y="3235412"/>
                </a:lnTo>
                <a:lnTo>
                  <a:pt x="2468619" y="3233541"/>
                </a:lnTo>
                <a:cubicBezTo>
                  <a:pt x="2527486" y="3228427"/>
                  <a:pt x="2585701" y="3219505"/>
                  <a:pt x="2642718" y="3203401"/>
                </a:cubicBezTo>
                <a:cubicBezTo>
                  <a:pt x="2365901" y="3098942"/>
                  <a:pt x="2799406" y="3112870"/>
                  <a:pt x="2881231" y="3025821"/>
                </a:cubicBezTo>
                <a:cubicBezTo>
                  <a:pt x="2862080" y="3003189"/>
                  <a:pt x="2844453" y="2994592"/>
                  <a:pt x="2827723" y="2993858"/>
                </a:cubicBezTo>
                <a:close/>
                <a:moveTo>
                  <a:pt x="2137988" y="2951011"/>
                </a:moveTo>
                <a:lnTo>
                  <a:pt x="2137015" y="2951150"/>
                </a:lnTo>
                <a:cubicBezTo>
                  <a:pt x="2068457" y="2957773"/>
                  <a:pt x="1998287" y="2958847"/>
                  <a:pt x="1917377" y="2958847"/>
                </a:cubicBezTo>
                <a:cubicBezTo>
                  <a:pt x="1858484" y="3000197"/>
                  <a:pt x="2119742" y="3106235"/>
                  <a:pt x="2235862" y="3040001"/>
                </a:cubicBezTo>
                <a:lnTo>
                  <a:pt x="2262397" y="3013399"/>
                </a:lnTo>
                <a:lnTo>
                  <a:pt x="2230129" y="3001726"/>
                </a:lnTo>
                <a:cubicBezTo>
                  <a:pt x="2210608" y="2993518"/>
                  <a:pt x="2191355" y="2984174"/>
                  <a:pt x="2172354" y="2973429"/>
                </a:cubicBezTo>
                <a:close/>
                <a:moveTo>
                  <a:pt x="4166073" y="2935291"/>
                </a:moveTo>
                <a:cubicBezTo>
                  <a:pt x="4134083" y="2971851"/>
                  <a:pt x="4165747" y="2993722"/>
                  <a:pt x="4223240" y="3005769"/>
                </a:cubicBezTo>
                <a:lnTo>
                  <a:pt x="4267411" y="3011882"/>
                </a:lnTo>
                <a:lnTo>
                  <a:pt x="4254734" y="3003612"/>
                </a:lnTo>
                <a:cubicBezTo>
                  <a:pt x="4239761" y="2992442"/>
                  <a:pt x="4224978" y="2979924"/>
                  <a:pt x="4210371" y="2965845"/>
                </a:cubicBezTo>
                <a:lnTo>
                  <a:pt x="4241129" y="2945633"/>
                </a:lnTo>
                <a:lnTo>
                  <a:pt x="4206925" y="2944158"/>
                </a:lnTo>
                <a:cubicBezTo>
                  <a:pt x="4191997" y="2942363"/>
                  <a:pt x="4178042" y="2939425"/>
                  <a:pt x="4166073" y="2935291"/>
                </a:cubicBezTo>
                <a:close/>
                <a:moveTo>
                  <a:pt x="4729903" y="2706782"/>
                </a:moveTo>
                <a:cubicBezTo>
                  <a:pt x="4694352" y="2735646"/>
                  <a:pt x="4660034" y="2750781"/>
                  <a:pt x="4626419" y="2755973"/>
                </a:cubicBezTo>
                <a:lnTo>
                  <a:pt x="4590456" y="2756551"/>
                </a:lnTo>
                <a:lnTo>
                  <a:pt x="4587162" y="2759686"/>
                </a:lnTo>
                <a:cubicBezTo>
                  <a:pt x="4514105" y="2816114"/>
                  <a:pt x="4389788" y="2858686"/>
                  <a:pt x="4315797" y="2832572"/>
                </a:cubicBezTo>
                <a:cubicBezTo>
                  <a:pt x="4358017" y="2855640"/>
                  <a:pt x="4375752" y="2875661"/>
                  <a:pt x="4377112" y="2892201"/>
                </a:cubicBezTo>
                <a:lnTo>
                  <a:pt x="4373582" y="2900674"/>
                </a:lnTo>
                <a:lnTo>
                  <a:pt x="4432650" y="2887528"/>
                </a:lnTo>
                <a:cubicBezTo>
                  <a:pt x="4527511" y="2867640"/>
                  <a:pt x="4629939" y="2848985"/>
                  <a:pt x="4700336" y="2816602"/>
                </a:cubicBezTo>
                <a:cubicBezTo>
                  <a:pt x="4644019" y="2730717"/>
                  <a:pt x="4777773" y="2741981"/>
                  <a:pt x="4729903" y="2706782"/>
                </a:cubicBezTo>
                <a:close/>
                <a:moveTo>
                  <a:pt x="2195169" y="2454189"/>
                </a:moveTo>
                <a:cubicBezTo>
                  <a:pt x="2160196" y="2464258"/>
                  <a:pt x="2186241" y="2556087"/>
                  <a:pt x="2103542" y="2559310"/>
                </a:cubicBezTo>
                <a:cubicBezTo>
                  <a:pt x="2057717" y="2666711"/>
                  <a:pt x="1944585" y="2534964"/>
                  <a:pt x="1958906" y="2580789"/>
                </a:cubicBezTo>
                <a:cubicBezTo>
                  <a:pt x="1848640" y="2555013"/>
                  <a:pt x="1815702" y="2600838"/>
                  <a:pt x="1683955" y="2559310"/>
                </a:cubicBezTo>
                <a:cubicBezTo>
                  <a:pt x="1716892" y="2626615"/>
                  <a:pt x="2016187" y="2754066"/>
                  <a:pt x="2155095" y="2643799"/>
                </a:cubicBezTo>
                <a:cubicBezTo>
                  <a:pt x="2103542" y="2814212"/>
                  <a:pt x="2335531" y="2626615"/>
                  <a:pt x="2385652" y="2731154"/>
                </a:cubicBezTo>
                <a:cubicBezTo>
                  <a:pt x="2442933" y="2737240"/>
                  <a:pt x="2466562" y="2744668"/>
                  <a:pt x="2470433" y="2754088"/>
                </a:cubicBezTo>
                <a:lnTo>
                  <a:pt x="2465193" y="2765400"/>
                </a:lnTo>
                <a:lnTo>
                  <a:pt x="2512933" y="2755126"/>
                </a:lnTo>
                <a:cubicBezTo>
                  <a:pt x="2570141" y="2741280"/>
                  <a:pt x="2623567" y="2725502"/>
                  <a:pt x="2667091" y="2705481"/>
                </a:cubicBezTo>
                <a:cubicBezTo>
                  <a:pt x="2597452" y="2599280"/>
                  <a:pt x="2762844" y="2613209"/>
                  <a:pt x="2703651" y="2569685"/>
                </a:cubicBezTo>
                <a:cubicBezTo>
                  <a:pt x="2527813" y="2712445"/>
                  <a:pt x="2376347" y="2583613"/>
                  <a:pt x="2207473" y="2482636"/>
                </a:cubicBezTo>
                <a:cubicBezTo>
                  <a:pt x="2204971" y="2475781"/>
                  <a:pt x="2205032" y="2469864"/>
                  <a:pt x="2207279" y="2464766"/>
                </a:cubicBezTo>
                <a:lnTo>
                  <a:pt x="2215586" y="2456433"/>
                </a:lnTo>
                <a:close/>
                <a:moveTo>
                  <a:pt x="4381366" y="2420442"/>
                </a:moveTo>
                <a:lnTo>
                  <a:pt x="4274259" y="2446755"/>
                </a:lnTo>
                <a:cubicBezTo>
                  <a:pt x="4148011" y="2470993"/>
                  <a:pt x="4029841" y="2473930"/>
                  <a:pt x="3882295" y="2473930"/>
                </a:cubicBezTo>
                <a:cubicBezTo>
                  <a:pt x="3800467" y="2531384"/>
                  <a:pt x="4227008" y="2691553"/>
                  <a:pt x="4317540" y="2524420"/>
                </a:cubicBezTo>
                <a:cubicBezTo>
                  <a:pt x="4346483" y="2576214"/>
                  <a:pt x="4440739" y="2545366"/>
                  <a:pt x="4385709" y="2588162"/>
                </a:cubicBezTo>
                <a:lnTo>
                  <a:pt x="4363880" y="2603417"/>
                </a:lnTo>
                <a:lnTo>
                  <a:pt x="4384319" y="2600064"/>
                </a:lnTo>
                <a:cubicBezTo>
                  <a:pt x="4500408" y="2587722"/>
                  <a:pt x="4739054" y="2628641"/>
                  <a:pt x="4572212" y="2554724"/>
                </a:cubicBezTo>
                <a:cubicBezTo>
                  <a:pt x="4557429" y="2548388"/>
                  <a:pt x="4427810" y="2491366"/>
                  <a:pt x="4390654" y="2442462"/>
                </a:cubicBezTo>
                <a:close/>
                <a:moveTo>
                  <a:pt x="1013762" y="2272902"/>
                </a:moveTo>
                <a:cubicBezTo>
                  <a:pt x="973665" y="2365984"/>
                  <a:pt x="1109709" y="2345936"/>
                  <a:pt x="1158399" y="2335912"/>
                </a:cubicBezTo>
                <a:cubicBezTo>
                  <a:pt x="1373204" y="2261446"/>
                  <a:pt x="1069613" y="2338776"/>
                  <a:pt x="1013762" y="2272902"/>
                </a:cubicBezTo>
                <a:close/>
                <a:moveTo>
                  <a:pt x="1542184" y="2056664"/>
                </a:moveTo>
                <a:lnTo>
                  <a:pt x="1535023" y="2086738"/>
                </a:lnTo>
                <a:cubicBezTo>
                  <a:pt x="1507815" y="2229942"/>
                  <a:pt x="1596601" y="2136858"/>
                  <a:pt x="1542184" y="2056664"/>
                </a:cubicBezTo>
                <a:close/>
                <a:moveTo>
                  <a:pt x="4794668" y="1954938"/>
                </a:moveTo>
                <a:cubicBezTo>
                  <a:pt x="4755246" y="2046454"/>
                  <a:pt x="4889002" y="2026742"/>
                  <a:pt x="4936872" y="2016888"/>
                </a:cubicBezTo>
                <a:cubicBezTo>
                  <a:pt x="5148065" y="1943674"/>
                  <a:pt x="4849579" y="2019703"/>
                  <a:pt x="4794668" y="1954938"/>
                </a:cubicBezTo>
                <a:close/>
                <a:moveTo>
                  <a:pt x="1506382" y="1791738"/>
                </a:moveTo>
                <a:lnTo>
                  <a:pt x="1536456" y="1814651"/>
                </a:lnTo>
                <a:cubicBezTo>
                  <a:pt x="1685388" y="1851884"/>
                  <a:pt x="1595169" y="1801762"/>
                  <a:pt x="1506382" y="1791738"/>
                </a:cubicBezTo>
                <a:close/>
                <a:moveTo>
                  <a:pt x="5314202" y="1742337"/>
                </a:moveTo>
                <a:lnTo>
                  <a:pt x="5307161" y="1771905"/>
                </a:lnTo>
                <a:cubicBezTo>
                  <a:pt x="5280411" y="1912699"/>
                  <a:pt x="5367704" y="1821182"/>
                  <a:pt x="5314202" y="1742337"/>
                </a:cubicBezTo>
                <a:close/>
                <a:moveTo>
                  <a:pt x="2783736" y="1640002"/>
                </a:moveTo>
                <a:cubicBezTo>
                  <a:pt x="2734989" y="1753165"/>
                  <a:pt x="2900383" y="1728791"/>
                  <a:pt x="2959576" y="1716605"/>
                </a:cubicBezTo>
                <a:cubicBezTo>
                  <a:pt x="3220723" y="1626074"/>
                  <a:pt x="2851635" y="1720087"/>
                  <a:pt x="2783736" y="1640002"/>
                </a:cubicBezTo>
                <a:close/>
                <a:moveTo>
                  <a:pt x="1668203" y="1619894"/>
                </a:moveTo>
                <a:cubicBezTo>
                  <a:pt x="1638130" y="1634215"/>
                  <a:pt x="1623809" y="1668584"/>
                  <a:pt x="1592305" y="1681471"/>
                </a:cubicBezTo>
                <a:cubicBezTo>
                  <a:pt x="1367476" y="1728729"/>
                  <a:pt x="1706867" y="1724432"/>
                  <a:pt x="1668203" y="1619894"/>
                </a:cubicBezTo>
                <a:close/>
                <a:moveTo>
                  <a:pt x="1287282" y="1521083"/>
                </a:moveTo>
                <a:cubicBezTo>
                  <a:pt x="1255777" y="1523947"/>
                  <a:pt x="1308762" y="1569772"/>
                  <a:pt x="1307330" y="1568341"/>
                </a:cubicBezTo>
                <a:cubicBezTo>
                  <a:pt x="1413301" y="1671448"/>
                  <a:pt x="1390388" y="1523947"/>
                  <a:pt x="1287282" y="1521083"/>
                </a:cubicBezTo>
                <a:close/>
                <a:moveTo>
                  <a:pt x="5279002" y="1481867"/>
                </a:moveTo>
                <a:lnTo>
                  <a:pt x="5308571" y="1504394"/>
                </a:lnTo>
                <a:cubicBezTo>
                  <a:pt x="5454997" y="1541001"/>
                  <a:pt x="5366295" y="1491722"/>
                  <a:pt x="5279002" y="1481867"/>
                </a:cubicBezTo>
                <a:close/>
                <a:moveTo>
                  <a:pt x="3426158" y="1377113"/>
                </a:moveTo>
                <a:lnTo>
                  <a:pt x="3417452" y="1413675"/>
                </a:lnTo>
                <a:cubicBezTo>
                  <a:pt x="3384375" y="1587773"/>
                  <a:pt x="3492315" y="1474608"/>
                  <a:pt x="3426158" y="1377113"/>
                </a:cubicBezTo>
                <a:close/>
                <a:moveTo>
                  <a:pt x="1321651" y="1344944"/>
                </a:moveTo>
                <a:cubicBezTo>
                  <a:pt x="1311626" y="1372151"/>
                  <a:pt x="1348859" y="1385041"/>
                  <a:pt x="1354587" y="1405089"/>
                </a:cubicBezTo>
                <a:cubicBezTo>
                  <a:pt x="1397548" y="1559749"/>
                  <a:pt x="1419029" y="1354967"/>
                  <a:pt x="1321651" y="1344944"/>
                </a:cubicBezTo>
                <a:close/>
                <a:moveTo>
                  <a:pt x="5438101" y="1312913"/>
                </a:moveTo>
                <a:cubicBezTo>
                  <a:pt x="5408534" y="1326993"/>
                  <a:pt x="5394454" y="1360784"/>
                  <a:pt x="5363479" y="1373454"/>
                </a:cubicBezTo>
                <a:cubicBezTo>
                  <a:pt x="5142432" y="1419917"/>
                  <a:pt x="5476116" y="1415693"/>
                  <a:pt x="5438101" y="1312913"/>
                </a:cubicBezTo>
                <a:close/>
                <a:moveTo>
                  <a:pt x="5063587" y="1215764"/>
                </a:moveTo>
                <a:cubicBezTo>
                  <a:pt x="5032612" y="1218580"/>
                  <a:pt x="5084706" y="1263634"/>
                  <a:pt x="5083298" y="1262227"/>
                </a:cubicBezTo>
                <a:cubicBezTo>
                  <a:pt x="5187487" y="1363599"/>
                  <a:pt x="5164959" y="1218580"/>
                  <a:pt x="5063587" y="1215764"/>
                </a:cubicBezTo>
                <a:close/>
                <a:moveTo>
                  <a:pt x="3382633" y="1055033"/>
                </a:moveTo>
                <a:lnTo>
                  <a:pt x="3419194" y="1082889"/>
                </a:lnTo>
                <a:cubicBezTo>
                  <a:pt x="3600256" y="1128155"/>
                  <a:pt x="3490573" y="1067219"/>
                  <a:pt x="3382633" y="1055033"/>
                </a:cubicBezTo>
                <a:close/>
                <a:moveTo>
                  <a:pt x="5097378" y="1042587"/>
                </a:moveTo>
                <a:cubicBezTo>
                  <a:pt x="5087521" y="1069338"/>
                  <a:pt x="5124128" y="1082010"/>
                  <a:pt x="5129760" y="1101721"/>
                </a:cubicBezTo>
                <a:cubicBezTo>
                  <a:pt x="5171998" y="1253779"/>
                  <a:pt x="5193118" y="1052442"/>
                  <a:pt x="5097378" y="1042587"/>
                </a:cubicBezTo>
                <a:close/>
                <a:moveTo>
                  <a:pt x="3579364" y="846116"/>
                </a:moveTo>
                <a:cubicBezTo>
                  <a:pt x="3542802" y="863526"/>
                  <a:pt x="3525393" y="905309"/>
                  <a:pt x="3487091" y="920977"/>
                </a:cubicBezTo>
                <a:cubicBezTo>
                  <a:pt x="3213759" y="978430"/>
                  <a:pt x="3626369" y="973206"/>
                  <a:pt x="3579364" y="846116"/>
                </a:cubicBezTo>
                <a:close/>
                <a:moveTo>
                  <a:pt x="3116264" y="725987"/>
                </a:moveTo>
                <a:cubicBezTo>
                  <a:pt x="3077962" y="729469"/>
                  <a:pt x="3142378" y="785181"/>
                  <a:pt x="3140638" y="783441"/>
                </a:cubicBezTo>
                <a:cubicBezTo>
                  <a:pt x="3269470" y="908791"/>
                  <a:pt x="3241614" y="729469"/>
                  <a:pt x="3116264" y="725987"/>
                </a:cubicBezTo>
                <a:close/>
                <a:moveTo>
                  <a:pt x="3158047" y="511848"/>
                </a:moveTo>
                <a:cubicBezTo>
                  <a:pt x="3145860" y="544926"/>
                  <a:pt x="3191125" y="560595"/>
                  <a:pt x="3198089" y="584969"/>
                </a:cubicBezTo>
                <a:cubicBezTo>
                  <a:pt x="3250318" y="772995"/>
                  <a:pt x="3276434" y="524034"/>
                  <a:pt x="3158047" y="511848"/>
                </a:cubicBezTo>
                <a:close/>
                <a:moveTo>
                  <a:pt x="3272952" y="0"/>
                </a:moveTo>
                <a:cubicBezTo>
                  <a:pt x="3398302" y="31338"/>
                  <a:pt x="3269470" y="203694"/>
                  <a:pt x="3360001" y="191508"/>
                </a:cubicBezTo>
                <a:cubicBezTo>
                  <a:pt x="3579364" y="48748"/>
                  <a:pt x="3382633" y="238513"/>
                  <a:pt x="3351295" y="337750"/>
                </a:cubicBezTo>
                <a:cubicBezTo>
                  <a:pt x="3309511" y="576263"/>
                  <a:pt x="3420934" y="236773"/>
                  <a:pt x="3483609" y="325562"/>
                </a:cubicBezTo>
                <a:cubicBezTo>
                  <a:pt x="3574140" y="306412"/>
                  <a:pt x="3715160" y="235031"/>
                  <a:pt x="3572400" y="374310"/>
                </a:cubicBezTo>
                <a:cubicBezTo>
                  <a:pt x="3770871" y="430021"/>
                  <a:pt x="3532357" y="438727"/>
                  <a:pt x="3462717" y="447431"/>
                </a:cubicBezTo>
                <a:cubicBezTo>
                  <a:pt x="3596774" y="452655"/>
                  <a:pt x="3645521" y="584969"/>
                  <a:pt x="3473163" y="576263"/>
                </a:cubicBezTo>
                <a:cubicBezTo>
                  <a:pt x="3312993" y="428281"/>
                  <a:pt x="3293844" y="837410"/>
                  <a:pt x="3431380" y="811296"/>
                </a:cubicBezTo>
                <a:cubicBezTo>
                  <a:pt x="3549766" y="663312"/>
                  <a:pt x="3640297" y="539704"/>
                  <a:pt x="3826584" y="532740"/>
                </a:cubicBezTo>
                <a:cubicBezTo>
                  <a:pt x="3725606" y="625011"/>
                  <a:pt x="3955415" y="684204"/>
                  <a:pt x="3783057" y="746879"/>
                </a:cubicBezTo>
                <a:cubicBezTo>
                  <a:pt x="4018090" y="832188"/>
                  <a:pt x="3675117" y="863526"/>
                  <a:pt x="3696008" y="926201"/>
                </a:cubicBezTo>
                <a:cubicBezTo>
                  <a:pt x="3866624" y="948833"/>
                  <a:pt x="3786539" y="980170"/>
                  <a:pt x="3685563" y="1065479"/>
                </a:cubicBezTo>
                <a:cubicBezTo>
                  <a:pt x="3706454" y="1044588"/>
                  <a:pt x="3979789" y="1128155"/>
                  <a:pt x="4077284" y="1206498"/>
                </a:cubicBezTo>
                <a:cubicBezTo>
                  <a:pt x="4028536" y="1354482"/>
                  <a:pt x="3861402" y="1211722"/>
                  <a:pt x="3812655" y="1316180"/>
                </a:cubicBezTo>
                <a:cubicBezTo>
                  <a:pt x="3708196" y="1156010"/>
                  <a:pt x="3593292" y="1410193"/>
                  <a:pt x="3527135" y="1218685"/>
                </a:cubicBezTo>
                <a:cubicBezTo>
                  <a:pt x="3534099" y="1363186"/>
                  <a:pt x="3419194" y="1263951"/>
                  <a:pt x="3401784" y="1185606"/>
                </a:cubicBezTo>
                <a:cubicBezTo>
                  <a:pt x="3286880" y="1225649"/>
                  <a:pt x="3553248" y="1340554"/>
                  <a:pt x="3605478" y="1368409"/>
                </a:cubicBezTo>
                <a:cubicBezTo>
                  <a:pt x="3655967" y="1539025"/>
                  <a:pt x="3932783" y="1237835"/>
                  <a:pt x="4030276" y="1446753"/>
                </a:cubicBezTo>
                <a:cubicBezTo>
                  <a:pt x="4110361" y="1382337"/>
                  <a:pt x="4509046" y="1476350"/>
                  <a:pt x="4244417" y="1507688"/>
                </a:cubicBezTo>
                <a:cubicBezTo>
                  <a:pt x="4261827" y="1579067"/>
                  <a:pt x="4119067" y="1653930"/>
                  <a:pt x="4009385" y="1573845"/>
                </a:cubicBezTo>
                <a:cubicBezTo>
                  <a:pt x="4174778" y="1659152"/>
                  <a:pt x="4002421" y="1683526"/>
                  <a:pt x="3922336" y="1603441"/>
                </a:cubicBezTo>
                <a:cubicBezTo>
                  <a:pt x="3924078" y="1754907"/>
                  <a:pt x="3730828" y="1631296"/>
                  <a:pt x="3649003" y="1638260"/>
                </a:cubicBezTo>
                <a:cubicBezTo>
                  <a:pt x="3737792" y="1798430"/>
                  <a:pt x="3991975" y="1836732"/>
                  <a:pt x="4136477" y="1702678"/>
                </a:cubicBezTo>
                <a:cubicBezTo>
                  <a:pt x="4146923" y="1829768"/>
                  <a:pt x="4277495" y="1699195"/>
                  <a:pt x="4338431" y="1758389"/>
                </a:cubicBezTo>
                <a:cubicBezTo>
                  <a:pt x="4549088" y="1760129"/>
                  <a:pt x="4333206" y="1803654"/>
                  <a:pt x="4294905" y="1888961"/>
                </a:cubicBezTo>
                <a:cubicBezTo>
                  <a:pt x="4141699" y="1786245"/>
                  <a:pt x="4242676" y="1982974"/>
                  <a:pt x="4108622" y="1988198"/>
                </a:cubicBezTo>
                <a:cubicBezTo>
                  <a:pt x="4052910" y="2118771"/>
                  <a:pt x="3915372" y="1958600"/>
                  <a:pt x="3932783" y="2014312"/>
                </a:cubicBezTo>
                <a:cubicBezTo>
                  <a:pt x="3798727" y="1982974"/>
                  <a:pt x="3758685" y="2038685"/>
                  <a:pt x="3598514" y="1988198"/>
                </a:cubicBezTo>
                <a:cubicBezTo>
                  <a:pt x="3638557" y="2070023"/>
                  <a:pt x="4002421" y="2224971"/>
                  <a:pt x="4171296" y="2090915"/>
                </a:cubicBezTo>
                <a:cubicBezTo>
                  <a:pt x="4108622" y="2298092"/>
                  <a:pt x="4390660" y="2070023"/>
                  <a:pt x="4451593" y="2197115"/>
                </a:cubicBezTo>
                <a:cubicBezTo>
                  <a:pt x="4712740" y="2224862"/>
                  <a:pt x="4398548" y="2275561"/>
                  <a:pt x="4399855" y="2390813"/>
                </a:cubicBezTo>
                <a:lnTo>
                  <a:pt x="4400881" y="2396002"/>
                </a:lnTo>
                <a:lnTo>
                  <a:pt x="4450786" y="2382305"/>
                </a:lnTo>
                <a:cubicBezTo>
                  <a:pt x="4590517" y="2359437"/>
                  <a:pt x="4745743" y="2427657"/>
                  <a:pt x="4866474" y="2326637"/>
                </a:cubicBezTo>
                <a:cubicBezTo>
                  <a:pt x="4812972" y="2375914"/>
                  <a:pt x="4703152" y="2192880"/>
                  <a:pt x="4596148" y="2195696"/>
                </a:cubicBezTo>
                <a:cubicBezTo>
                  <a:pt x="4541238" y="2181617"/>
                  <a:pt x="4300480" y="2078837"/>
                  <a:pt x="4393404" y="2056311"/>
                </a:cubicBezTo>
                <a:cubicBezTo>
                  <a:pt x="4496183" y="2106997"/>
                  <a:pt x="4455353" y="1994360"/>
                  <a:pt x="4529974" y="2035190"/>
                </a:cubicBezTo>
                <a:cubicBezTo>
                  <a:pt x="4677809" y="2129523"/>
                  <a:pt x="4538422" y="1966201"/>
                  <a:pt x="4628531" y="1967609"/>
                </a:cubicBezTo>
                <a:cubicBezTo>
                  <a:pt x="4835500" y="1999992"/>
                  <a:pt x="4672178" y="1897211"/>
                  <a:pt x="4572212" y="1869052"/>
                </a:cubicBezTo>
                <a:cubicBezTo>
                  <a:pt x="4580660" y="1854973"/>
                  <a:pt x="4479288" y="1784575"/>
                  <a:pt x="4567990" y="1783168"/>
                </a:cubicBezTo>
                <a:cubicBezTo>
                  <a:pt x="4631346" y="1711362"/>
                  <a:pt x="4873513" y="1832446"/>
                  <a:pt x="4784813" y="1739521"/>
                </a:cubicBezTo>
                <a:cubicBezTo>
                  <a:pt x="4917160" y="1778944"/>
                  <a:pt x="5094563" y="1777536"/>
                  <a:pt x="5187487" y="1636742"/>
                </a:cubicBezTo>
                <a:cubicBezTo>
                  <a:pt x="5173407" y="1593094"/>
                  <a:pt x="4914346" y="1778944"/>
                  <a:pt x="4843947" y="1694467"/>
                </a:cubicBezTo>
                <a:cubicBezTo>
                  <a:pt x="5021350" y="1536776"/>
                  <a:pt x="4745391" y="1770496"/>
                  <a:pt x="4717232" y="1635333"/>
                </a:cubicBezTo>
                <a:cubicBezTo>
                  <a:pt x="4883370" y="1526922"/>
                  <a:pt x="4507447" y="1708546"/>
                  <a:pt x="4670769" y="1577608"/>
                </a:cubicBezTo>
                <a:cubicBezTo>
                  <a:pt x="4620083" y="1587463"/>
                  <a:pt x="4373693" y="1522697"/>
                  <a:pt x="4572212" y="1507210"/>
                </a:cubicBezTo>
                <a:cubicBezTo>
                  <a:pt x="4638387" y="1394574"/>
                  <a:pt x="4777773" y="1536776"/>
                  <a:pt x="4869290" y="1532553"/>
                </a:cubicBezTo>
                <a:cubicBezTo>
                  <a:pt x="4793261" y="1408654"/>
                  <a:pt x="5232541" y="1671940"/>
                  <a:pt x="5187487" y="1472011"/>
                </a:cubicBezTo>
                <a:cubicBezTo>
                  <a:pt x="5098785" y="1529737"/>
                  <a:pt x="5103010" y="1457931"/>
                  <a:pt x="5011492" y="1466379"/>
                </a:cubicBezTo>
                <a:cubicBezTo>
                  <a:pt x="5059362" y="1383311"/>
                  <a:pt x="4912936" y="1439629"/>
                  <a:pt x="4843947" y="1415693"/>
                </a:cubicBezTo>
                <a:cubicBezTo>
                  <a:pt x="4697521" y="1365007"/>
                  <a:pt x="5019940" y="1352336"/>
                  <a:pt x="4827052" y="1284754"/>
                </a:cubicBezTo>
                <a:cubicBezTo>
                  <a:pt x="4707375" y="1225621"/>
                  <a:pt x="4936872" y="1241107"/>
                  <a:pt x="4798893" y="1181973"/>
                </a:cubicBezTo>
                <a:cubicBezTo>
                  <a:pt x="4801709" y="1132696"/>
                  <a:pt x="5126944" y="1297425"/>
                  <a:pt x="4984742" y="1103128"/>
                </a:cubicBezTo>
                <a:cubicBezTo>
                  <a:pt x="5073442" y="1145367"/>
                  <a:pt x="5111457" y="1063706"/>
                  <a:pt x="4996006" y="1063706"/>
                </a:cubicBezTo>
                <a:cubicBezTo>
                  <a:pt x="5056547" y="1039771"/>
                  <a:pt x="4870697" y="846881"/>
                  <a:pt x="5019940" y="904608"/>
                </a:cubicBezTo>
                <a:cubicBezTo>
                  <a:pt x="5063587" y="876449"/>
                  <a:pt x="5115680" y="872225"/>
                  <a:pt x="5131169" y="970781"/>
                </a:cubicBezTo>
                <a:cubicBezTo>
                  <a:pt x="5255069" y="1083417"/>
                  <a:pt x="5074852" y="773668"/>
                  <a:pt x="5093153" y="773668"/>
                </a:cubicBezTo>
                <a:cubicBezTo>
                  <a:pt x="5225500" y="914463"/>
                  <a:pt x="5174815" y="710311"/>
                  <a:pt x="5190302" y="628650"/>
                </a:cubicBezTo>
                <a:cubicBezTo>
                  <a:pt x="5291675" y="653993"/>
                  <a:pt x="5187487" y="793379"/>
                  <a:pt x="5260700" y="783525"/>
                </a:cubicBezTo>
                <a:cubicBezTo>
                  <a:pt x="5438101" y="668073"/>
                  <a:pt x="5279002" y="821538"/>
                  <a:pt x="5253659" y="901792"/>
                </a:cubicBezTo>
                <a:cubicBezTo>
                  <a:pt x="5219869" y="1094681"/>
                  <a:pt x="5309977" y="820131"/>
                  <a:pt x="5360663" y="891936"/>
                </a:cubicBezTo>
                <a:cubicBezTo>
                  <a:pt x="5433877" y="876449"/>
                  <a:pt x="5547921" y="818722"/>
                  <a:pt x="5432470" y="931358"/>
                </a:cubicBezTo>
                <a:cubicBezTo>
                  <a:pt x="5592976" y="976413"/>
                  <a:pt x="5400086" y="983453"/>
                  <a:pt x="5343768" y="990492"/>
                </a:cubicBezTo>
                <a:cubicBezTo>
                  <a:pt x="5452181" y="994717"/>
                  <a:pt x="5491603" y="1101721"/>
                  <a:pt x="5352216" y="1094681"/>
                </a:cubicBezTo>
                <a:cubicBezTo>
                  <a:pt x="5222684" y="975006"/>
                  <a:pt x="5207198" y="1305873"/>
                  <a:pt x="5318425" y="1284754"/>
                </a:cubicBezTo>
                <a:cubicBezTo>
                  <a:pt x="5414165" y="1165078"/>
                  <a:pt x="5487379" y="1065114"/>
                  <a:pt x="5638030" y="1059482"/>
                </a:cubicBezTo>
                <a:cubicBezTo>
                  <a:pt x="5556370" y="1134103"/>
                  <a:pt x="5742218" y="1181973"/>
                  <a:pt x="5602831" y="1232660"/>
                </a:cubicBezTo>
                <a:cubicBezTo>
                  <a:pt x="5792904" y="1301650"/>
                  <a:pt x="5515538" y="1326993"/>
                  <a:pt x="5532433" y="1377679"/>
                </a:cubicBezTo>
                <a:cubicBezTo>
                  <a:pt x="5670412" y="1395981"/>
                  <a:pt x="5605646" y="1421325"/>
                  <a:pt x="5523985" y="1490315"/>
                </a:cubicBezTo>
                <a:cubicBezTo>
                  <a:pt x="5540881" y="1473419"/>
                  <a:pt x="5761929" y="1541001"/>
                  <a:pt x="5840774" y="1604358"/>
                </a:cubicBezTo>
                <a:cubicBezTo>
                  <a:pt x="5801352" y="1724034"/>
                  <a:pt x="5666189" y="1608582"/>
                  <a:pt x="5626766" y="1693059"/>
                </a:cubicBezTo>
                <a:cubicBezTo>
                  <a:pt x="5542290" y="1563528"/>
                  <a:pt x="5449366" y="1769089"/>
                  <a:pt x="5395864" y="1614214"/>
                </a:cubicBezTo>
                <a:cubicBezTo>
                  <a:pt x="5401495" y="1731073"/>
                  <a:pt x="5308571" y="1650821"/>
                  <a:pt x="5294491" y="1587463"/>
                </a:cubicBezTo>
                <a:cubicBezTo>
                  <a:pt x="5201567" y="1619846"/>
                  <a:pt x="5416981" y="1712771"/>
                  <a:pt x="5459220" y="1735298"/>
                </a:cubicBezTo>
                <a:cubicBezTo>
                  <a:pt x="5500051" y="1873277"/>
                  <a:pt x="5723914" y="1629701"/>
                  <a:pt x="5802759" y="1798655"/>
                </a:cubicBezTo>
                <a:cubicBezTo>
                  <a:pt x="5867525" y="1746562"/>
                  <a:pt x="6189946" y="1822591"/>
                  <a:pt x="5975937" y="1847934"/>
                </a:cubicBezTo>
                <a:cubicBezTo>
                  <a:pt x="5990017" y="1905659"/>
                  <a:pt x="5874565" y="1966201"/>
                  <a:pt x="5785864" y="1901436"/>
                </a:cubicBezTo>
                <a:cubicBezTo>
                  <a:pt x="5919620" y="1970425"/>
                  <a:pt x="5780232" y="1990136"/>
                  <a:pt x="5715466" y="1925370"/>
                </a:cubicBezTo>
                <a:cubicBezTo>
                  <a:pt x="5716875" y="2047862"/>
                  <a:pt x="5560592" y="1947897"/>
                  <a:pt x="5494419" y="1953529"/>
                </a:cubicBezTo>
                <a:cubicBezTo>
                  <a:pt x="5566224" y="2083061"/>
                  <a:pt x="5771784" y="2114035"/>
                  <a:pt x="5888645" y="2005624"/>
                </a:cubicBezTo>
                <a:cubicBezTo>
                  <a:pt x="5897092" y="2108403"/>
                  <a:pt x="6002688" y="2002808"/>
                  <a:pt x="6051967" y="2050678"/>
                </a:cubicBezTo>
                <a:cubicBezTo>
                  <a:pt x="6222328" y="2052086"/>
                  <a:pt x="6047742" y="2087285"/>
                  <a:pt x="6016767" y="2156274"/>
                </a:cubicBezTo>
                <a:cubicBezTo>
                  <a:pt x="5892868" y="2073206"/>
                  <a:pt x="5974529" y="2232303"/>
                  <a:pt x="5866118" y="2236528"/>
                </a:cubicBezTo>
                <a:cubicBezTo>
                  <a:pt x="5821063" y="2342123"/>
                  <a:pt x="5709835" y="2212592"/>
                  <a:pt x="5723914" y="2257646"/>
                </a:cubicBezTo>
                <a:cubicBezTo>
                  <a:pt x="5615503" y="2232303"/>
                  <a:pt x="5583120" y="2277357"/>
                  <a:pt x="5453588" y="2236528"/>
                </a:cubicBezTo>
                <a:cubicBezTo>
                  <a:pt x="5485972" y="2302701"/>
                  <a:pt x="5780232" y="2428009"/>
                  <a:pt x="5916804" y="2319596"/>
                </a:cubicBezTo>
                <a:cubicBezTo>
                  <a:pt x="5866118" y="2487142"/>
                  <a:pt x="6094205" y="2302701"/>
                  <a:pt x="6143483" y="2405481"/>
                </a:cubicBezTo>
                <a:cubicBezTo>
                  <a:pt x="6368754" y="2429416"/>
                  <a:pt x="6064637" y="2474470"/>
                  <a:pt x="6105469" y="2581474"/>
                </a:cubicBezTo>
                <a:cubicBezTo>
                  <a:pt x="5959042" y="2625121"/>
                  <a:pt x="5842182" y="2629345"/>
                  <a:pt x="5683084" y="2629345"/>
                </a:cubicBezTo>
                <a:cubicBezTo>
                  <a:pt x="5616911" y="2675808"/>
                  <a:pt x="5961858" y="2805339"/>
                  <a:pt x="6035071" y="2670176"/>
                </a:cubicBezTo>
                <a:cubicBezTo>
                  <a:pt x="6061822" y="2718046"/>
                  <a:pt x="6157562" y="2678624"/>
                  <a:pt x="6063230" y="2740573"/>
                </a:cubicBezTo>
                <a:cubicBezTo>
                  <a:pt x="6137851" y="2754653"/>
                  <a:pt x="6226552" y="2696926"/>
                  <a:pt x="6296950" y="2775771"/>
                </a:cubicBezTo>
                <a:cubicBezTo>
                  <a:pt x="6329332" y="2844761"/>
                  <a:pt x="6129403" y="2953173"/>
                  <a:pt x="6033663" y="2919382"/>
                </a:cubicBezTo>
                <a:cubicBezTo>
                  <a:pt x="6170234" y="2994004"/>
                  <a:pt x="5990017" y="3029202"/>
                  <a:pt x="5912579" y="3002452"/>
                </a:cubicBezTo>
                <a:cubicBezTo>
                  <a:pt x="5843590" y="3081297"/>
                  <a:pt x="6140667" y="3075665"/>
                  <a:pt x="6223736" y="3060177"/>
                </a:cubicBezTo>
                <a:cubicBezTo>
                  <a:pt x="6334964" y="2988372"/>
                  <a:pt x="6292725" y="3137615"/>
                  <a:pt x="6211064" y="3120719"/>
                </a:cubicBezTo>
                <a:cubicBezTo>
                  <a:pt x="6285686" y="3182669"/>
                  <a:pt x="6187130" y="3205196"/>
                  <a:pt x="6140667" y="3174221"/>
                </a:cubicBezTo>
                <a:cubicBezTo>
                  <a:pt x="6209657" y="3299528"/>
                  <a:pt x="6375795" y="3200972"/>
                  <a:pt x="6482799" y="3186892"/>
                </a:cubicBezTo>
                <a:cubicBezTo>
                  <a:pt x="6477167" y="3385414"/>
                  <a:pt x="6308213" y="3410757"/>
                  <a:pt x="6153339" y="3381189"/>
                </a:cubicBezTo>
                <a:cubicBezTo>
                  <a:pt x="6160378" y="3519168"/>
                  <a:pt x="6453231" y="3414980"/>
                  <a:pt x="6560235" y="3478338"/>
                </a:cubicBezTo>
                <a:cubicBezTo>
                  <a:pt x="6771427" y="3400900"/>
                  <a:pt x="6603882" y="3567038"/>
                  <a:pt x="6502510" y="3575486"/>
                </a:cubicBezTo>
                <a:cubicBezTo>
                  <a:pt x="6617962" y="3598013"/>
                  <a:pt x="6515181" y="3623356"/>
                  <a:pt x="6460272" y="3614909"/>
                </a:cubicBezTo>
                <a:cubicBezTo>
                  <a:pt x="6557419" y="3716281"/>
                  <a:pt x="6332148" y="3590974"/>
                  <a:pt x="6299766" y="3665595"/>
                </a:cubicBezTo>
                <a:cubicBezTo>
                  <a:pt x="6427888" y="3737401"/>
                  <a:pt x="6610921" y="3754296"/>
                  <a:pt x="6764388" y="3758519"/>
                </a:cubicBezTo>
                <a:cubicBezTo>
                  <a:pt x="6924895" y="3738808"/>
                  <a:pt x="6820706" y="3762744"/>
                  <a:pt x="6736229" y="3809205"/>
                </a:cubicBezTo>
                <a:cubicBezTo>
                  <a:pt x="6896736" y="3959857"/>
                  <a:pt x="6519405" y="3889459"/>
                  <a:pt x="6482799" y="4004911"/>
                </a:cubicBezTo>
                <a:cubicBezTo>
                  <a:pt x="6318068" y="4003502"/>
                  <a:pt x="6261750" y="4034477"/>
                  <a:pt x="6085757" y="3992239"/>
                </a:cubicBezTo>
                <a:cubicBezTo>
                  <a:pt x="5947778" y="3954225"/>
                  <a:pt x="5932290" y="4030254"/>
                  <a:pt x="6077310" y="4059820"/>
                </a:cubicBezTo>
                <a:cubicBezTo>
                  <a:pt x="6308213" y="4140074"/>
                  <a:pt x="6508142" y="4125995"/>
                  <a:pt x="6733414" y="4147113"/>
                </a:cubicBezTo>
                <a:cubicBezTo>
                  <a:pt x="6858720" y="4128811"/>
                  <a:pt x="6663016" y="4200615"/>
                  <a:pt x="6744677" y="4190760"/>
                </a:cubicBezTo>
                <a:cubicBezTo>
                  <a:pt x="6988251" y="4238631"/>
                  <a:pt x="6619369" y="4220326"/>
                  <a:pt x="6653160" y="4238631"/>
                </a:cubicBezTo>
                <a:cubicBezTo>
                  <a:pt x="6943197" y="4351266"/>
                  <a:pt x="6305397" y="4206247"/>
                  <a:pt x="6484206" y="4411807"/>
                </a:cubicBezTo>
                <a:cubicBezTo>
                  <a:pt x="6351859" y="4272421"/>
                  <a:pt x="6274422" y="4482205"/>
                  <a:pt x="6140667" y="4365346"/>
                </a:cubicBezTo>
                <a:cubicBezTo>
                  <a:pt x="6182905" y="4473757"/>
                  <a:pt x="6046335" y="4362530"/>
                  <a:pt x="6001281" y="4370978"/>
                </a:cubicBezTo>
                <a:cubicBezTo>
                  <a:pt x="6006912" y="4417439"/>
                  <a:pt x="6305397" y="4546971"/>
                  <a:pt x="6437744" y="4537116"/>
                </a:cubicBezTo>
                <a:cubicBezTo>
                  <a:pt x="6513774" y="4580761"/>
                  <a:pt x="6757348" y="4408992"/>
                  <a:pt x="6660200" y="4528668"/>
                </a:cubicBezTo>
                <a:cubicBezTo>
                  <a:pt x="6717925" y="4527259"/>
                  <a:pt x="6938974" y="4492061"/>
                  <a:pt x="6755941" y="4565275"/>
                </a:cubicBezTo>
                <a:cubicBezTo>
                  <a:pt x="6572907" y="4570906"/>
                  <a:pt x="6702439" y="4618777"/>
                  <a:pt x="6798179" y="4625816"/>
                </a:cubicBezTo>
                <a:cubicBezTo>
                  <a:pt x="6747493" y="4644120"/>
                  <a:pt x="6664423" y="4642711"/>
                  <a:pt x="6791139" y="4694806"/>
                </a:cubicBezTo>
                <a:cubicBezTo>
                  <a:pt x="6685543" y="4661015"/>
                  <a:pt x="6688359" y="4734228"/>
                  <a:pt x="6609514" y="4742676"/>
                </a:cubicBezTo>
                <a:cubicBezTo>
                  <a:pt x="6736229" y="4742676"/>
                  <a:pt x="6639080" y="4815889"/>
                  <a:pt x="6571499" y="4784915"/>
                </a:cubicBezTo>
                <a:cubicBezTo>
                  <a:pt x="6671464" y="4835601"/>
                  <a:pt x="6536301" y="4811665"/>
                  <a:pt x="6512365" y="4835601"/>
                </a:cubicBezTo>
                <a:cubicBezTo>
                  <a:pt x="6399729" y="4865167"/>
                  <a:pt x="6571499" y="4915853"/>
                  <a:pt x="6667239" y="4924301"/>
                </a:cubicBezTo>
                <a:cubicBezTo>
                  <a:pt x="6798179" y="4904590"/>
                  <a:pt x="6861536" y="4979212"/>
                  <a:pt x="6691175" y="4974987"/>
                </a:cubicBezTo>
                <a:cubicBezTo>
                  <a:pt x="6791139" y="5052425"/>
                  <a:pt x="6603882" y="4967948"/>
                  <a:pt x="6578539" y="4970764"/>
                </a:cubicBezTo>
                <a:cubicBezTo>
                  <a:pt x="6663016" y="5029898"/>
                  <a:pt x="6579946" y="4993291"/>
                  <a:pt x="6586987" y="5066504"/>
                </a:cubicBezTo>
                <a:cubicBezTo>
                  <a:pt x="6553196" y="5043977"/>
                  <a:pt x="6433520" y="5081991"/>
                  <a:pt x="6371570" y="5046793"/>
                </a:cubicBezTo>
                <a:cubicBezTo>
                  <a:pt x="6285686" y="4914446"/>
                  <a:pt x="6353268" y="5156613"/>
                  <a:pt x="6270198" y="5097479"/>
                </a:cubicBezTo>
                <a:cubicBezTo>
                  <a:pt x="6237816" y="5114375"/>
                  <a:pt x="6143483" y="5110150"/>
                  <a:pt x="6095612" y="5056648"/>
                </a:cubicBezTo>
                <a:cubicBezTo>
                  <a:pt x="6047742" y="5067912"/>
                  <a:pt x="5942147" y="4996107"/>
                  <a:pt x="5957633" y="5091848"/>
                </a:cubicBezTo>
                <a:cubicBezTo>
                  <a:pt x="5846406" y="5112966"/>
                  <a:pt x="5647885" y="5152389"/>
                  <a:pt x="5549329" y="5048200"/>
                </a:cubicBezTo>
                <a:cubicBezTo>
                  <a:pt x="5509907" y="5045384"/>
                  <a:pt x="5376316" y="4789210"/>
                  <a:pt x="5419216" y="5037184"/>
                </a:cubicBezTo>
                <a:cubicBezTo>
                  <a:pt x="5405435" y="5090251"/>
                  <a:pt x="5433637" y="5220612"/>
                  <a:pt x="5443538" y="5420527"/>
                </a:cubicBezTo>
                <a:cubicBezTo>
                  <a:pt x="5476547" y="5566524"/>
                  <a:pt x="5452941" y="5652539"/>
                  <a:pt x="5316855" y="5635849"/>
                </a:cubicBezTo>
                <a:cubicBezTo>
                  <a:pt x="5141790" y="5647943"/>
                  <a:pt x="5148706" y="5638788"/>
                  <a:pt x="5155938" y="5481815"/>
                </a:cubicBezTo>
                <a:lnTo>
                  <a:pt x="5158239" y="5413630"/>
                </a:lnTo>
                <a:lnTo>
                  <a:pt x="5147349" y="5413910"/>
                </a:lnTo>
                <a:cubicBezTo>
                  <a:pt x="5106936" y="5406991"/>
                  <a:pt x="5009142" y="5367002"/>
                  <a:pt x="4989556" y="5369179"/>
                </a:cubicBezTo>
                <a:cubicBezTo>
                  <a:pt x="5094015" y="5442300"/>
                  <a:pt x="4991296" y="5397034"/>
                  <a:pt x="5000002" y="5487565"/>
                </a:cubicBezTo>
                <a:cubicBezTo>
                  <a:pt x="4958218" y="5459710"/>
                  <a:pt x="4810235" y="5506715"/>
                  <a:pt x="4733631" y="5463192"/>
                </a:cubicBezTo>
                <a:cubicBezTo>
                  <a:pt x="4627433" y="5299540"/>
                  <a:pt x="4711000" y="5598988"/>
                  <a:pt x="4608281" y="5525867"/>
                </a:cubicBezTo>
                <a:cubicBezTo>
                  <a:pt x="4568239" y="5546759"/>
                  <a:pt x="4451593" y="5541535"/>
                  <a:pt x="4392400" y="5475378"/>
                </a:cubicBezTo>
                <a:cubicBezTo>
                  <a:pt x="4333206" y="5489305"/>
                  <a:pt x="4202634" y="5400516"/>
                  <a:pt x="4221784" y="5518903"/>
                </a:cubicBezTo>
                <a:cubicBezTo>
                  <a:pt x="4084248" y="5545017"/>
                  <a:pt x="3838769" y="5593764"/>
                  <a:pt x="3716900" y="5464932"/>
                </a:cubicBezTo>
                <a:cubicBezTo>
                  <a:pt x="3668153" y="5461450"/>
                  <a:pt x="3502964" y="5144681"/>
                  <a:pt x="3556012" y="5451309"/>
                </a:cubicBezTo>
                <a:cubicBezTo>
                  <a:pt x="3538971" y="5516929"/>
                  <a:pt x="3573844" y="5678124"/>
                  <a:pt x="3586087" y="5925327"/>
                </a:cubicBezTo>
                <a:cubicBezTo>
                  <a:pt x="3626903" y="6105857"/>
                  <a:pt x="3597713" y="6212218"/>
                  <a:pt x="3429439" y="6191581"/>
                </a:cubicBezTo>
                <a:cubicBezTo>
                  <a:pt x="3182039" y="6208670"/>
                  <a:pt x="3228553" y="6191443"/>
                  <a:pt x="3233660" y="5906278"/>
                </a:cubicBezTo>
                <a:cubicBezTo>
                  <a:pt x="3238767" y="5735413"/>
                  <a:pt x="3311855" y="5413344"/>
                  <a:pt x="3288620" y="5337841"/>
                </a:cubicBezTo>
                <a:cubicBezTo>
                  <a:pt x="3224204" y="5127182"/>
                  <a:pt x="3124968" y="5473637"/>
                  <a:pt x="3046625" y="5386589"/>
                </a:cubicBezTo>
                <a:cubicBezTo>
                  <a:pt x="2935202" y="5491047"/>
                  <a:pt x="2804628" y="5522385"/>
                  <a:pt x="2640976" y="5576354"/>
                </a:cubicBezTo>
                <a:cubicBezTo>
                  <a:pt x="2658386" y="5384847"/>
                  <a:pt x="2454692" y="5661663"/>
                  <a:pt x="2473842" y="5524125"/>
                </a:cubicBezTo>
                <a:cubicBezTo>
                  <a:pt x="2462418" y="5504539"/>
                  <a:pt x="2135780" y="5611957"/>
                  <a:pt x="2183935" y="5467663"/>
                </a:cubicBezTo>
                <a:lnTo>
                  <a:pt x="2184849" y="5465670"/>
                </a:lnTo>
                <a:lnTo>
                  <a:pt x="2150410" y="5472083"/>
                </a:lnTo>
                <a:cubicBezTo>
                  <a:pt x="2034603" y="5492699"/>
                  <a:pt x="1869045" y="5511807"/>
                  <a:pt x="1781333" y="5419083"/>
                </a:cubicBezTo>
                <a:cubicBezTo>
                  <a:pt x="1741236" y="5416219"/>
                  <a:pt x="1605361" y="5155663"/>
                  <a:pt x="1648995" y="5407878"/>
                </a:cubicBezTo>
                <a:cubicBezTo>
                  <a:pt x="1634979" y="5461853"/>
                  <a:pt x="1663663" y="5594444"/>
                  <a:pt x="1673733" y="5797780"/>
                </a:cubicBezTo>
                <a:cubicBezTo>
                  <a:pt x="1707306" y="5946274"/>
                  <a:pt x="1683296" y="6033761"/>
                  <a:pt x="1544883" y="6016786"/>
                </a:cubicBezTo>
                <a:cubicBezTo>
                  <a:pt x="1341385" y="6030843"/>
                  <a:pt x="1379645" y="6016673"/>
                  <a:pt x="1383845" y="5782111"/>
                </a:cubicBezTo>
                <a:cubicBezTo>
                  <a:pt x="1388046" y="5641567"/>
                  <a:pt x="1448164" y="5376650"/>
                  <a:pt x="1429052" y="5314546"/>
                </a:cubicBezTo>
                <a:cubicBezTo>
                  <a:pt x="1376068" y="5141268"/>
                  <a:pt x="1294441" y="5426244"/>
                  <a:pt x="1230000" y="5354642"/>
                </a:cubicBezTo>
                <a:cubicBezTo>
                  <a:pt x="1138350" y="5440565"/>
                  <a:pt x="1030947" y="5466341"/>
                  <a:pt x="896336" y="5510734"/>
                </a:cubicBezTo>
                <a:cubicBezTo>
                  <a:pt x="910656" y="5353210"/>
                  <a:pt x="743109" y="5580904"/>
                  <a:pt x="758860" y="5467773"/>
                </a:cubicBezTo>
                <a:cubicBezTo>
                  <a:pt x="748837" y="5450588"/>
                  <a:pt x="443813" y="5552263"/>
                  <a:pt x="532599" y="5394739"/>
                </a:cubicBezTo>
                <a:cubicBezTo>
                  <a:pt x="462430" y="5443429"/>
                  <a:pt x="304906" y="5434836"/>
                  <a:pt x="442381" y="5357507"/>
                </a:cubicBezTo>
                <a:cubicBezTo>
                  <a:pt x="241896" y="5394739"/>
                  <a:pt x="402284" y="5288769"/>
                  <a:pt x="505391" y="5294497"/>
                </a:cubicBezTo>
                <a:cubicBezTo>
                  <a:pt x="410877" y="5280177"/>
                  <a:pt x="304906" y="5310249"/>
                  <a:pt x="223279" y="5277313"/>
                </a:cubicBezTo>
                <a:cubicBezTo>
                  <a:pt x="130198" y="5337458"/>
                  <a:pt x="188910" y="5235783"/>
                  <a:pt x="123037" y="5265856"/>
                </a:cubicBezTo>
                <a:cubicBezTo>
                  <a:pt x="121605" y="5217167"/>
                  <a:pt x="170295" y="5172773"/>
                  <a:pt x="58596" y="5221462"/>
                </a:cubicBezTo>
                <a:cubicBezTo>
                  <a:pt x="-136162" y="5247239"/>
                  <a:pt x="231871" y="5124084"/>
                  <a:pt x="57163" y="5132676"/>
                </a:cubicBezTo>
                <a:cubicBezTo>
                  <a:pt x="130198" y="5082556"/>
                  <a:pt x="236168" y="5042459"/>
                  <a:pt x="372211" y="5061074"/>
                </a:cubicBezTo>
                <a:cubicBezTo>
                  <a:pt x="439517" y="5128381"/>
                  <a:pt x="697284" y="4965129"/>
                  <a:pt x="528303" y="5022410"/>
                </a:cubicBezTo>
                <a:cubicBezTo>
                  <a:pt x="571264" y="4899255"/>
                  <a:pt x="468158" y="5022410"/>
                  <a:pt x="383667" y="5056779"/>
                </a:cubicBezTo>
                <a:cubicBezTo>
                  <a:pt x="436653" y="4973721"/>
                  <a:pt x="360755" y="4972288"/>
                  <a:pt x="312065" y="5013818"/>
                </a:cubicBezTo>
                <a:cubicBezTo>
                  <a:pt x="284857" y="4989473"/>
                  <a:pt x="240464" y="4933624"/>
                  <a:pt x="155974" y="4962265"/>
                </a:cubicBezTo>
                <a:cubicBezTo>
                  <a:pt x="264809" y="4874910"/>
                  <a:pt x="140221" y="4896391"/>
                  <a:pt x="77212" y="4912143"/>
                </a:cubicBezTo>
                <a:cubicBezTo>
                  <a:pt x="-108953" y="4870614"/>
                  <a:pt x="259081" y="4864886"/>
                  <a:pt x="104421" y="4806172"/>
                </a:cubicBezTo>
                <a:cubicBezTo>
                  <a:pt x="150246" y="4781828"/>
                  <a:pt x="549783" y="4811900"/>
                  <a:pt x="442381" y="4760347"/>
                </a:cubicBezTo>
                <a:cubicBezTo>
                  <a:pt x="416605" y="4714522"/>
                  <a:pt x="337842" y="4771803"/>
                  <a:pt x="292017" y="4701634"/>
                </a:cubicBezTo>
                <a:cubicBezTo>
                  <a:pt x="137357" y="4741731"/>
                  <a:pt x="376508" y="4605687"/>
                  <a:pt x="249056" y="4640056"/>
                </a:cubicBezTo>
                <a:cubicBezTo>
                  <a:pt x="87237" y="4632897"/>
                  <a:pt x="210392" y="4582775"/>
                  <a:pt x="294881" y="4588503"/>
                </a:cubicBezTo>
                <a:cubicBezTo>
                  <a:pt x="472453" y="4502581"/>
                  <a:pt x="163134" y="4535518"/>
                  <a:pt x="115877" y="4451027"/>
                </a:cubicBezTo>
                <a:cubicBezTo>
                  <a:pt x="177454" y="4369402"/>
                  <a:pt x="158838" y="4356513"/>
                  <a:pt x="57163" y="4356513"/>
                </a:cubicBezTo>
                <a:cubicBezTo>
                  <a:pt x="-108953" y="4273455"/>
                  <a:pt x="299178" y="4365105"/>
                  <a:pt x="148813" y="4296368"/>
                </a:cubicBezTo>
                <a:cubicBezTo>
                  <a:pt x="204664" y="4266296"/>
                  <a:pt x="310634" y="4269160"/>
                  <a:pt x="395123" y="4263431"/>
                </a:cubicBezTo>
                <a:cubicBezTo>
                  <a:pt x="476750" y="4322144"/>
                  <a:pt x="854807" y="4209014"/>
                  <a:pt x="711604" y="4181805"/>
                </a:cubicBezTo>
                <a:cubicBezTo>
                  <a:pt x="576993" y="4213309"/>
                  <a:pt x="754565" y="4082995"/>
                  <a:pt x="621385" y="4147436"/>
                </a:cubicBezTo>
                <a:cubicBezTo>
                  <a:pt x="562672" y="4075834"/>
                  <a:pt x="410877" y="4143140"/>
                  <a:pt x="383667" y="4058650"/>
                </a:cubicBezTo>
                <a:cubicBezTo>
                  <a:pt x="207528" y="4022850"/>
                  <a:pt x="489638" y="4011393"/>
                  <a:pt x="345003" y="3994209"/>
                </a:cubicBezTo>
                <a:cubicBezTo>
                  <a:pt x="165998" y="3948384"/>
                  <a:pt x="303473" y="3922607"/>
                  <a:pt x="403716" y="3956976"/>
                </a:cubicBezTo>
                <a:cubicBezTo>
                  <a:pt x="558375" y="3952679"/>
                  <a:pt x="724491" y="3969863"/>
                  <a:pt x="894904" y="3926902"/>
                </a:cubicBezTo>
                <a:cubicBezTo>
                  <a:pt x="1055292" y="3892534"/>
                  <a:pt x="914953" y="3835252"/>
                  <a:pt x="821870" y="3849573"/>
                </a:cubicBezTo>
                <a:cubicBezTo>
                  <a:pt x="804685" y="3762219"/>
                  <a:pt x="694419" y="3893966"/>
                  <a:pt x="700147" y="3795155"/>
                </a:cubicBezTo>
                <a:cubicBezTo>
                  <a:pt x="628546" y="3813772"/>
                  <a:pt x="585585" y="3775107"/>
                  <a:pt x="493935" y="3790860"/>
                </a:cubicBezTo>
                <a:cubicBezTo>
                  <a:pt x="532599" y="3709233"/>
                  <a:pt x="253353" y="3785132"/>
                  <a:pt x="312065" y="3713530"/>
                </a:cubicBezTo>
                <a:cubicBezTo>
                  <a:pt x="446677" y="3650520"/>
                  <a:pt x="204664" y="3661977"/>
                  <a:pt x="316362" y="3611855"/>
                </a:cubicBezTo>
                <a:cubicBezTo>
                  <a:pt x="506822" y="3570326"/>
                  <a:pt x="710171" y="3611855"/>
                  <a:pt x="897768" y="3558870"/>
                </a:cubicBezTo>
                <a:cubicBezTo>
                  <a:pt x="670074" y="3472948"/>
                  <a:pt x="1026651" y="3484404"/>
                  <a:pt x="1093956" y="3412802"/>
                </a:cubicBezTo>
                <a:cubicBezTo>
                  <a:pt x="1030947" y="3338337"/>
                  <a:pt x="987986" y="3448603"/>
                  <a:pt x="932137" y="3418531"/>
                </a:cubicBezTo>
                <a:cubicBezTo>
                  <a:pt x="864831" y="3399913"/>
                  <a:pt x="894904" y="3422826"/>
                  <a:pt x="817574" y="3451467"/>
                </a:cubicBezTo>
                <a:cubicBezTo>
                  <a:pt x="668643" y="3428554"/>
                  <a:pt x="538327" y="3415667"/>
                  <a:pt x="419469" y="3301104"/>
                </a:cubicBezTo>
                <a:cubicBezTo>
                  <a:pt x="501094" y="3225205"/>
                  <a:pt x="774613" y="3215182"/>
                  <a:pt x="917817" y="3149308"/>
                </a:cubicBezTo>
                <a:cubicBezTo>
                  <a:pt x="860535" y="3061953"/>
                  <a:pt x="996578" y="3073409"/>
                  <a:pt x="947889" y="3037609"/>
                </a:cubicBezTo>
                <a:cubicBezTo>
                  <a:pt x="803254" y="3155036"/>
                  <a:pt x="678666" y="3049066"/>
                  <a:pt x="539760" y="2966008"/>
                </a:cubicBezTo>
                <a:cubicBezTo>
                  <a:pt x="506822" y="2875789"/>
                  <a:pt x="1013762" y="2983192"/>
                  <a:pt x="787501" y="2882949"/>
                </a:cubicBezTo>
                <a:cubicBezTo>
                  <a:pt x="767452" y="2874357"/>
                  <a:pt x="539760" y="2774115"/>
                  <a:pt x="604200" y="2723993"/>
                </a:cubicBezTo>
                <a:cubicBezTo>
                  <a:pt x="760293" y="2660983"/>
                  <a:pt x="946458" y="2768387"/>
                  <a:pt x="1086797" y="2650960"/>
                </a:cubicBezTo>
                <a:cubicBezTo>
                  <a:pt x="1032380" y="2701080"/>
                  <a:pt x="920681" y="2514916"/>
                  <a:pt x="811846" y="2517780"/>
                </a:cubicBezTo>
                <a:cubicBezTo>
                  <a:pt x="755996" y="2503459"/>
                  <a:pt x="511119" y="2398922"/>
                  <a:pt x="605633" y="2376009"/>
                </a:cubicBezTo>
                <a:cubicBezTo>
                  <a:pt x="710171" y="2427562"/>
                  <a:pt x="668643" y="2312999"/>
                  <a:pt x="744540" y="2354528"/>
                </a:cubicBezTo>
                <a:cubicBezTo>
                  <a:pt x="894904" y="2450475"/>
                  <a:pt x="753132" y="2284359"/>
                  <a:pt x="844782" y="2285790"/>
                </a:cubicBezTo>
                <a:cubicBezTo>
                  <a:pt x="1055292" y="2318728"/>
                  <a:pt x="889176" y="2214188"/>
                  <a:pt x="787501" y="2185548"/>
                </a:cubicBezTo>
                <a:cubicBezTo>
                  <a:pt x="796093" y="2171227"/>
                  <a:pt x="692987" y="2099625"/>
                  <a:pt x="783206" y="2098194"/>
                </a:cubicBezTo>
                <a:cubicBezTo>
                  <a:pt x="847646" y="2025160"/>
                  <a:pt x="1093956" y="2148315"/>
                  <a:pt x="1003739" y="2053800"/>
                </a:cubicBezTo>
                <a:cubicBezTo>
                  <a:pt x="1138350" y="2093897"/>
                  <a:pt x="1318787" y="2092466"/>
                  <a:pt x="1413301" y="1949263"/>
                </a:cubicBezTo>
                <a:cubicBezTo>
                  <a:pt x="1398981" y="1904869"/>
                  <a:pt x="1135486" y="2093897"/>
                  <a:pt x="1063884" y="2007975"/>
                </a:cubicBezTo>
                <a:cubicBezTo>
                  <a:pt x="1244321" y="1847587"/>
                  <a:pt x="963642" y="2085305"/>
                  <a:pt x="935001" y="1947830"/>
                </a:cubicBezTo>
                <a:cubicBezTo>
                  <a:pt x="1103981" y="1837564"/>
                  <a:pt x="721627" y="2022296"/>
                  <a:pt x="887743" y="1889117"/>
                </a:cubicBezTo>
                <a:cubicBezTo>
                  <a:pt x="836190" y="1899140"/>
                  <a:pt x="585585" y="1833267"/>
                  <a:pt x="787501" y="1817515"/>
                </a:cubicBezTo>
                <a:cubicBezTo>
                  <a:pt x="854807" y="1702952"/>
                  <a:pt x="996578" y="1847587"/>
                  <a:pt x="1089661" y="1843292"/>
                </a:cubicBezTo>
                <a:cubicBezTo>
                  <a:pt x="1012331" y="1717273"/>
                  <a:pt x="1459126" y="1985063"/>
                  <a:pt x="1413301" y="1781714"/>
                </a:cubicBezTo>
                <a:cubicBezTo>
                  <a:pt x="1323082" y="1840428"/>
                  <a:pt x="1327379" y="1767393"/>
                  <a:pt x="1234296" y="1775985"/>
                </a:cubicBezTo>
                <a:cubicBezTo>
                  <a:pt x="1282985" y="1691496"/>
                  <a:pt x="1134053" y="1748777"/>
                  <a:pt x="1063884" y="1724432"/>
                </a:cubicBezTo>
                <a:cubicBezTo>
                  <a:pt x="914953" y="1672879"/>
                  <a:pt x="1242888" y="1659991"/>
                  <a:pt x="1046700" y="1591254"/>
                </a:cubicBezTo>
                <a:cubicBezTo>
                  <a:pt x="924976" y="1531108"/>
                  <a:pt x="1158399" y="1546860"/>
                  <a:pt x="1018059" y="1486714"/>
                </a:cubicBezTo>
                <a:cubicBezTo>
                  <a:pt x="1020923" y="1436594"/>
                  <a:pt x="1351723" y="1604141"/>
                  <a:pt x="1207088" y="1406520"/>
                </a:cubicBezTo>
                <a:cubicBezTo>
                  <a:pt x="1297305" y="1449481"/>
                  <a:pt x="1335971" y="1366423"/>
                  <a:pt x="1218544" y="1366423"/>
                </a:cubicBezTo>
                <a:cubicBezTo>
                  <a:pt x="1280121" y="1342079"/>
                  <a:pt x="1091092" y="1145890"/>
                  <a:pt x="1242888" y="1204604"/>
                </a:cubicBezTo>
                <a:cubicBezTo>
                  <a:pt x="1287282" y="1175963"/>
                  <a:pt x="1340266" y="1171667"/>
                  <a:pt x="1356019" y="1271909"/>
                </a:cubicBezTo>
                <a:cubicBezTo>
                  <a:pt x="1482039" y="1386472"/>
                  <a:pt x="1298738" y="1071424"/>
                  <a:pt x="1317354" y="1071424"/>
                </a:cubicBezTo>
                <a:cubicBezTo>
                  <a:pt x="1451965" y="1214628"/>
                  <a:pt x="1400412" y="1006983"/>
                  <a:pt x="1416165" y="923925"/>
                </a:cubicBezTo>
                <a:cubicBezTo>
                  <a:pt x="1519271" y="949702"/>
                  <a:pt x="1413301" y="1091473"/>
                  <a:pt x="1487767" y="1081449"/>
                </a:cubicBezTo>
                <a:cubicBezTo>
                  <a:pt x="1668203" y="964022"/>
                  <a:pt x="1506382" y="1120113"/>
                  <a:pt x="1480606" y="1201740"/>
                </a:cubicBezTo>
                <a:cubicBezTo>
                  <a:pt x="1446237" y="1397928"/>
                  <a:pt x="1537887" y="1118682"/>
                  <a:pt x="1589441" y="1191715"/>
                </a:cubicBezTo>
                <a:cubicBezTo>
                  <a:pt x="1663906" y="1175963"/>
                  <a:pt x="1779902" y="1117249"/>
                  <a:pt x="1662475" y="1231812"/>
                </a:cubicBezTo>
                <a:cubicBezTo>
                  <a:pt x="1825727" y="1277637"/>
                  <a:pt x="1629537" y="1284798"/>
                  <a:pt x="1572256" y="1291957"/>
                </a:cubicBezTo>
                <a:cubicBezTo>
                  <a:pt x="1682524" y="1296254"/>
                  <a:pt x="1722620" y="1405089"/>
                  <a:pt x="1580848" y="1397928"/>
                </a:cubicBezTo>
                <a:cubicBezTo>
                  <a:pt x="1449101" y="1276206"/>
                  <a:pt x="1433349" y="1612733"/>
                  <a:pt x="1546479" y="1591254"/>
                </a:cubicBezTo>
                <a:cubicBezTo>
                  <a:pt x="1643858" y="1469530"/>
                  <a:pt x="1718324" y="1367856"/>
                  <a:pt x="1871552" y="1362128"/>
                </a:cubicBezTo>
                <a:cubicBezTo>
                  <a:pt x="1788494" y="1438025"/>
                  <a:pt x="1977523" y="1486714"/>
                  <a:pt x="1835750" y="1538268"/>
                </a:cubicBezTo>
                <a:cubicBezTo>
                  <a:pt x="2029076" y="1608438"/>
                  <a:pt x="1746964" y="1634215"/>
                  <a:pt x="1764149" y="1685768"/>
                </a:cubicBezTo>
                <a:cubicBezTo>
                  <a:pt x="1904488" y="1704384"/>
                  <a:pt x="1838615" y="1730160"/>
                  <a:pt x="1755557" y="1800331"/>
                </a:cubicBezTo>
                <a:cubicBezTo>
                  <a:pt x="1772741" y="1783146"/>
                  <a:pt x="1997571" y="1851884"/>
                  <a:pt x="2077765" y="1916325"/>
                </a:cubicBezTo>
                <a:cubicBezTo>
                  <a:pt x="2037668" y="2038049"/>
                  <a:pt x="1900193" y="1920622"/>
                  <a:pt x="1860096" y="2006544"/>
                </a:cubicBezTo>
                <a:cubicBezTo>
                  <a:pt x="1774174" y="1874797"/>
                  <a:pt x="1679659" y="2083874"/>
                  <a:pt x="1625242" y="1926350"/>
                </a:cubicBezTo>
                <a:cubicBezTo>
                  <a:pt x="1630970" y="2045208"/>
                  <a:pt x="1536456" y="1963583"/>
                  <a:pt x="1522135" y="1899140"/>
                </a:cubicBezTo>
                <a:cubicBezTo>
                  <a:pt x="1427621" y="1932078"/>
                  <a:pt x="1646722" y="2026592"/>
                  <a:pt x="1689683" y="2049505"/>
                </a:cubicBezTo>
                <a:cubicBezTo>
                  <a:pt x="1731213" y="2189844"/>
                  <a:pt x="1958906" y="1942102"/>
                  <a:pt x="2039100" y="2113946"/>
                </a:cubicBezTo>
                <a:cubicBezTo>
                  <a:pt x="2104973" y="2060961"/>
                  <a:pt x="2432910" y="2138291"/>
                  <a:pt x="2215240" y="2164068"/>
                </a:cubicBezTo>
                <a:cubicBezTo>
                  <a:pt x="2229561" y="2222780"/>
                  <a:pt x="2112134" y="2284359"/>
                  <a:pt x="2021915" y="2218485"/>
                </a:cubicBezTo>
                <a:cubicBezTo>
                  <a:pt x="2157959" y="2288654"/>
                  <a:pt x="2016187" y="2308703"/>
                  <a:pt x="1950313" y="2242829"/>
                </a:cubicBezTo>
                <a:cubicBezTo>
                  <a:pt x="1951746" y="2367417"/>
                  <a:pt x="1792789" y="2265742"/>
                  <a:pt x="1725485" y="2271470"/>
                </a:cubicBezTo>
                <a:cubicBezTo>
                  <a:pt x="1798518" y="2403217"/>
                  <a:pt x="2007595" y="2434722"/>
                  <a:pt x="2126454" y="2324456"/>
                </a:cubicBezTo>
                <a:cubicBezTo>
                  <a:pt x="2135046" y="2428994"/>
                  <a:pt x="2242448" y="2321592"/>
                  <a:pt x="2292571" y="2370281"/>
                </a:cubicBezTo>
                <a:cubicBezTo>
                  <a:pt x="2422527" y="2371354"/>
                  <a:pt x="2355132" y="2391761"/>
                  <a:pt x="2300021" y="2431500"/>
                </a:cubicBezTo>
                <a:lnTo>
                  <a:pt x="2293389" y="2437073"/>
                </a:lnTo>
                <a:lnTo>
                  <a:pt x="2357703" y="2434619"/>
                </a:lnTo>
                <a:cubicBezTo>
                  <a:pt x="2504309" y="2435384"/>
                  <a:pt x="2680583" y="2457827"/>
                  <a:pt x="2508662" y="2381659"/>
                </a:cubicBezTo>
                <a:cubicBezTo>
                  <a:pt x="2484288" y="2371213"/>
                  <a:pt x="2207473" y="2249345"/>
                  <a:pt x="2285816" y="2188410"/>
                </a:cubicBezTo>
                <a:cubicBezTo>
                  <a:pt x="2475584" y="2111806"/>
                  <a:pt x="2701911" y="2242381"/>
                  <a:pt x="2872527" y="2099621"/>
                </a:cubicBezTo>
                <a:cubicBezTo>
                  <a:pt x="2806370" y="2160554"/>
                  <a:pt x="2670574" y="1934227"/>
                  <a:pt x="2538259" y="1937709"/>
                </a:cubicBezTo>
                <a:cubicBezTo>
                  <a:pt x="2470360" y="1920299"/>
                  <a:pt x="2172654" y="1793208"/>
                  <a:pt x="2287558" y="1765353"/>
                </a:cubicBezTo>
                <a:cubicBezTo>
                  <a:pt x="2414649" y="1828028"/>
                  <a:pt x="2364161" y="1688750"/>
                  <a:pt x="2456432" y="1739237"/>
                </a:cubicBezTo>
                <a:cubicBezTo>
                  <a:pt x="2639236" y="1855884"/>
                  <a:pt x="2466878" y="1653930"/>
                  <a:pt x="2578301" y="1655670"/>
                </a:cubicBezTo>
                <a:cubicBezTo>
                  <a:pt x="2834225" y="1695713"/>
                  <a:pt x="2632272" y="1568621"/>
                  <a:pt x="2508662" y="1533802"/>
                </a:cubicBezTo>
                <a:cubicBezTo>
                  <a:pt x="2519107" y="1516392"/>
                  <a:pt x="2393757" y="1429343"/>
                  <a:pt x="2503439" y="1427603"/>
                </a:cubicBezTo>
                <a:cubicBezTo>
                  <a:pt x="2581783" y="1338812"/>
                  <a:pt x="2881231" y="1488536"/>
                  <a:pt x="2771550" y="1373632"/>
                </a:cubicBezTo>
                <a:cubicBezTo>
                  <a:pt x="2935202" y="1422379"/>
                  <a:pt x="3154565" y="1420639"/>
                  <a:pt x="3269470" y="1246541"/>
                </a:cubicBezTo>
                <a:cubicBezTo>
                  <a:pt x="3252060" y="1192570"/>
                  <a:pt x="2931720" y="1422379"/>
                  <a:pt x="2844671" y="1317920"/>
                </a:cubicBezTo>
                <a:cubicBezTo>
                  <a:pt x="3064034" y="1122931"/>
                  <a:pt x="2722803" y="1411933"/>
                  <a:pt x="2687983" y="1244799"/>
                </a:cubicBezTo>
                <a:cubicBezTo>
                  <a:pt x="2893419" y="1110745"/>
                  <a:pt x="2428577" y="1335330"/>
                  <a:pt x="2630530" y="1173420"/>
                </a:cubicBezTo>
                <a:cubicBezTo>
                  <a:pt x="2567855" y="1185606"/>
                  <a:pt x="2263185" y="1105521"/>
                  <a:pt x="2508662" y="1086371"/>
                </a:cubicBezTo>
                <a:cubicBezTo>
                  <a:pt x="2590489" y="947093"/>
                  <a:pt x="2762844" y="1122931"/>
                  <a:pt x="2876009" y="1117709"/>
                </a:cubicBezTo>
                <a:cubicBezTo>
                  <a:pt x="2781996" y="964502"/>
                  <a:pt x="3325181" y="1290065"/>
                  <a:pt x="3269470" y="1042846"/>
                </a:cubicBezTo>
                <a:cubicBezTo>
                  <a:pt x="3159787" y="1114227"/>
                  <a:pt x="3165011" y="1025436"/>
                  <a:pt x="3051847" y="1035882"/>
                </a:cubicBezTo>
                <a:cubicBezTo>
                  <a:pt x="3111040" y="933165"/>
                  <a:pt x="2929978" y="1002804"/>
                  <a:pt x="2844671" y="973206"/>
                </a:cubicBezTo>
                <a:cubicBezTo>
                  <a:pt x="2663609" y="910531"/>
                  <a:pt x="3062293" y="894863"/>
                  <a:pt x="2823779" y="811296"/>
                </a:cubicBezTo>
                <a:cubicBezTo>
                  <a:pt x="2675795" y="738175"/>
                  <a:pt x="2959576" y="757325"/>
                  <a:pt x="2788960" y="684204"/>
                </a:cubicBezTo>
                <a:cubicBezTo>
                  <a:pt x="2792442" y="623271"/>
                  <a:pt x="3194607" y="826964"/>
                  <a:pt x="3018769" y="586709"/>
                </a:cubicBezTo>
                <a:cubicBezTo>
                  <a:pt x="3128450" y="638938"/>
                  <a:pt x="3175457" y="537962"/>
                  <a:pt x="3032697" y="537962"/>
                </a:cubicBezTo>
                <a:cubicBezTo>
                  <a:pt x="3107558" y="508366"/>
                  <a:pt x="2877749" y="269851"/>
                  <a:pt x="3062293" y="341232"/>
                </a:cubicBezTo>
                <a:cubicBezTo>
                  <a:pt x="3116264" y="306412"/>
                  <a:pt x="3180679" y="301189"/>
                  <a:pt x="3199831" y="423057"/>
                </a:cubicBezTo>
                <a:cubicBezTo>
                  <a:pt x="3353037" y="562335"/>
                  <a:pt x="3130192" y="179320"/>
                  <a:pt x="3152823" y="179320"/>
                </a:cubicBezTo>
                <a:cubicBezTo>
                  <a:pt x="3316475" y="353418"/>
                  <a:pt x="3253800" y="100977"/>
                  <a:pt x="3272952" y="0"/>
                </a:cubicBezTo>
                <a:close/>
              </a:path>
            </a:pathLst>
          </a:custGeom>
          <a:solidFill>
            <a:schemeClr val="bg1">
              <a:lumMod val="95000"/>
            </a:schemeClr>
          </a:solidFill>
        </p:spPr>
        <p:txBody>
          <a:bodyPr wrap="square" lIns="68564" tIns="34289" rIns="68564" bIns="34289" anchor="ctr">
            <a:noAutofit/>
          </a:bodyP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a:t>
            </a:r>
            <a:endParaRPr lang="ko-KR" altLang="en-US" dirty="0"/>
          </a:p>
        </p:txBody>
      </p:sp>
      <p:sp>
        <p:nvSpPr>
          <p:cNvPr id="11" name="Graphic 47"/>
          <p:cNvSpPr/>
          <p:nvPr userDrawn="1"/>
        </p:nvSpPr>
        <p:spPr>
          <a:xfrm>
            <a:off x="7219315" y="3047564"/>
            <a:ext cx="1135856" cy="1703785"/>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2" name="Graphic 47"/>
          <p:cNvSpPr/>
          <p:nvPr userDrawn="1"/>
        </p:nvSpPr>
        <p:spPr>
          <a:xfrm>
            <a:off x="7966426" y="3600039"/>
            <a:ext cx="885752" cy="132862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3" name="Freeform: Shape 12"/>
          <p:cNvSpPr/>
          <p:nvPr userDrawn="1"/>
        </p:nvSpPr>
        <p:spPr>
          <a:xfrm>
            <a:off x="8831124" y="4012375"/>
            <a:ext cx="312887" cy="841914"/>
          </a:xfrm>
          <a:custGeom>
            <a:avLst/>
            <a:gdLst>
              <a:gd name="connsiteX0" fmla="*/ 150537 w 417182"/>
              <a:gd name="connsiteY0" fmla="*/ 987116 h 1122552"/>
              <a:gd name="connsiteX1" fmla="*/ 150537 w 417182"/>
              <a:gd name="connsiteY1" fmla="*/ 987116 h 1122552"/>
              <a:gd name="connsiteX2" fmla="*/ 184647 w 417182"/>
              <a:gd name="connsiteY2" fmla="*/ 867904 h 1122552"/>
              <a:gd name="connsiteX3" fmla="*/ 184647 w 417182"/>
              <a:gd name="connsiteY3" fmla="*/ 867904 h 1122552"/>
              <a:gd name="connsiteX4" fmla="*/ 106436 w 417182"/>
              <a:gd name="connsiteY4" fmla="*/ 864804 h 1122552"/>
              <a:gd name="connsiteX5" fmla="*/ 167075 w 417182"/>
              <a:gd name="connsiteY5" fmla="*/ 875140 h 1122552"/>
              <a:gd name="connsiteX6" fmla="*/ 106436 w 417182"/>
              <a:gd name="connsiteY6" fmla="*/ 864804 h 1122552"/>
              <a:gd name="connsiteX7" fmla="*/ 52342 w 417182"/>
              <a:gd name="connsiteY7" fmla="*/ 839997 h 1122552"/>
              <a:gd name="connsiteX8" fmla="*/ 52342 w 417182"/>
              <a:gd name="connsiteY8" fmla="*/ 839997 h 1122552"/>
              <a:gd name="connsiteX9" fmla="*/ 271472 w 417182"/>
              <a:gd name="connsiteY9" fmla="*/ 512336 h 1122552"/>
              <a:gd name="connsiteX10" fmla="*/ 271472 w 417182"/>
              <a:gd name="connsiteY10" fmla="*/ 512336 h 1122552"/>
              <a:gd name="connsiteX11" fmla="*/ 313851 w 417182"/>
              <a:gd name="connsiteY11" fmla="*/ 324560 h 1122552"/>
              <a:gd name="connsiteX12" fmla="*/ 313851 w 417182"/>
              <a:gd name="connsiteY12" fmla="*/ 324560 h 1122552"/>
              <a:gd name="connsiteX13" fmla="*/ 243908 w 417182"/>
              <a:gd name="connsiteY13" fmla="*/ 324560 h 1122552"/>
              <a:gd name="connsiteX14" fmla="*/ 278707 w 417182"/>
              <a:gd name="connsiteY14" fmla="*/ 339720 h 1122552"/>
              <a:gd name="connsiteX15" fmla="*/ 243908 w 417182"/>
              <a:gd name="connsiteY15" fmla="*/ 324560 h 1122552"/>
              <a:gd name="connsiteX16" fmla="*/ 330733 w 417182"/>
              <a:gd name="connsiteY16" fmla="*/ 318703 h 1122552"/>
              <a:gd name="connsiteX17" fmla="*/ 330733 w 417182"/>
              <a:gd name="connsiteY17" fmla="*/ 318703 h 1122552"/>
              <a:gd name="connsiteX18" fmla="*/ 345204 w 417182"/>
              <a:gd name="connsiteY18" fmla="*/ 311123 h 1122552"/>
              <a:gd name="connsiteX19" fmla="*/ 345204 w 417182"/>
              <a:gd name="connsiteY19" fmla="*/ 311123 h 1122552"/>
              <a:gd name="connsiteX20" fmla="*/ 371045 w 417182"/>
              <a:gd name="connsiteY20" fmla="*/ 272534 h 1122552"/>
              <a:gd name="connsiteX21" fmla="*/ 369322 w 417182"/>
              <a:gd name="connsiteY21" fmla="*/ 279769 h 1122552"/>
              <a:gd name="connsiteX22" fmla="*/ 371045 w 417182"/>
              <a:gd name="connsiteY22" fmla="*/ 272534 h 1122552"/>
              <a:gd name="connsiteX23" fmla="*/ 399297 w 417182"/>
              <a:gd name="connsiteY23" fmla="*/ 215684 h 1122552"/>
              <a:gd name="connsiteX24" fmla="*/ 399297 w 417182"/>
              <a:gd name="connsiteY24" fmla="*/ 215684 h 1122552"/>
              <a:gd name="connsiteX25" fmla="*/ 362431 w 417182"/>
              <a:gd name="connsiteY25" fmla="*/ 208794 h 1122552"/>
              <a:gd name="connsiteX26" fmla="*/ 369667 w 417182"/>
              <a:gd name="connsiteY26" fmla="*/ 214306 h 1122552"/>
              <a:gd name="connsiteX27" fmla="*/ 362431 w 417182"/>
              <a:gd name="connsiteY27" fmla="*/ 208794 h 1122552"/>
              <a:gd name="connsiteX28" fmla="*/ 401365 w 417182"/>
              <a:gd name="connsiteY28" fmla="*/ 167448 h 1122552"/>
              <a:gd name="connsiteX29" fmla="*/ 383104 w 417182"/>
              <a:gd name="connsiteY29" fmla="*/ 182264 h 1122552"/>
              <a:gd name="connsiteX30" fmla="*/ 401365 w 417182"/>
              <a:gd name="connsiteY30" fmla="*/ 167448 h 1122552"/>
              <a:gd name="connsiteX31" fmla="*/ 309716 w 417182"/>
              <a:gd name="connsiteY31" fmla="*/ 143675 h 1122552"/>
              <a:gd name="connsiteX32" fmla="*/ 314540 w 417182"/>
              <a:gd name="connsiteY32" fmla="*/ 155045 h 1122552"/>
              <a:gd name="connsiteX33" fmla="*/ 309716 w 417182"/>
              <a:gd name="connsiteY33" fmla="*/ 143675 h 1122552"/>
              <a:gd name="connsiteX34" fmla="*/ 317985 w 417182"/>
              <a:gd name="connsiteY34" fmla="*/ 101296 h 1122552"/>
              <a:gd name="connsiteX35" fmla="*/ 325909 w 417182"/>
              <a:gd name="connsiteY35" fmla="*/ 115767 h 1122552"/>
              <a:gd name="connsiteX36" fmla="*/ 317985 w 417182"/>
              <a:gd name="connsiteY36" fmla="*/ 101296 h 1122552"/>
              <a:gd name="connsiteX37" fmla="*/ 340725 w 417182"/>
              <a:gd name="connsiteY37" fmla="*/ 0 h 1122552"/>
              <a:gd name="connsiteX38" fmla="*/ 357952 w 417182"/>
              <a:gd name="connsiteY38" fmla="*/ 37900 h 1122552"/>
              <a:gd name="connsiteX39" fmla="*/ 356229 w 417182"/>
              <a:gd name="connsiteY39" fmla="*/ 66842 h 1122552"/>
              <a:gd name="connsiteX40" fmla="*/ 382414 w 417182"/>
              <a:gd name="connsiteY40" fmla="*/ 64430 h 1122552"/>
              <a:gd name="connsiteX41" fmla="*/ 399986 w 417182"/>
              <a:gd name="connsiteY41" fmla="*/ 74077 h 1122552"/>
              <a:gd name="connsiteX42" fmla="*/ 378280 w 417182"/>
              <a:gd name="connsiteY42" fmla="*/ 88548 h 1122552"/>
              <a:gd name="connsiteX43" fmla="*/ 380347 w 417182"/>
              <a:gd name="connsiteY43" fmla="*/ 114044 h 1122552"/>
              <a:gd name="connsiteX44" fmla="*/ 372078 w 417182"/>
              <a:gd name="connsiteY44" fmla="*/ 160557 h 1122552"/>
              <a:gd name="connsiteX45" fmla="*/ 406145 w 417182"/>
              <a:gd name="connsiteY45" fmla="*/ 122529 h 1122552"/>
              <a:gd name="connsiteX46" fmla="*/ 417182 w 417182"/>
              <a:gd name="connsiteY46" fmla="*/ 118254 h 1122552"/>
              <a:gd name="connsiteX47" fmla="*/ 417182 w 417182"/>
              <a:gd name="connsiteY47" fmla="*/ 252973 h 1122552"/>
              <a:gd name="connsiteX48" fmla="*/ 416438 w 417182"/>
              <a:gd name="connsiteY48" fmla="*/ 253154 h 1122552"/>
              <a:gd name="connsiteX49" fmla="*/ 391028 w 417182"/>
              <a:gd name="connsiteY49" fmla="*/ 241181 h 1122552"/>
              <a:gd name="connsiteX50" fmla="*/ 366221 w 417182"/>
              <a:gd name="connsiteY50" fmla="*/ 234634 h 1122552"/>
              <a:gd name="connsiteX51" fmla="*/ 406532 w 417182"/>
              <a:gd name="connsiteY51" fmla="*/ 270811 h 1122552"/>
              <a:gd name="connsiteX52" fmla="*/ 417182 w 417182"/>
              <a:gd name="connsiteY52" fmla="*/ 278708 h 1122552"/>
              <a:gd name="connsiteX53" fmla="*/ 417182 w 417182"/>
              <a:gd name="connsiteY53" fmla="*/ 324555 h 1122552"/>
              <a:gd name="connsiteX54" fmla="*/ 415146 w 417182"/>
              <a:gd name="connsiteY54" fmla="*/ 324215 h 1122552"/>
              <a:gd name="connsiteX55" fmla="*/ 417182 w 417182"/>
              <a:gd name="connsiteY55" fmla="*/ 326321 h 1122552"/>
              <a:gd name="connsiteX56" fmla="*/ 417182 w 417182"/>
              <a:gd name="connsiteY56" fmla="*/ 395968 h 1122552"/>
              <a:gd name="connsiteX57" fmla="*/ 405154 w 417182"/>
              <a:gd name="connsiteY57" fmla="*/ 393469 h 1122552"/>
              <a:gd name="connsiteX58" fmla="*/ 417182 w 417182"/>
              <a:gd name="connsiteY58" fmla="*/ 403573 h 1122552"/>
              <a:gd name="connsiteX59" fmla="*/ 417182 w 417182"/>
              <a:gd name="connsiteY59" fmla="*/ 1076079 h 1122552"/>
              <a:gd name="connsiteX60" fmla="*/ 408643 w 417182"/>
              <a:gd name="connsiteY60" fmla="*/ 1072003 h 1122552"/>
              <a:gd name="connsiteX61" fmla="*/ 402398 w 417182"/>
              <a:gd name="connsiteY61" fmla="*/ 1090135 h 1122552"/>
              <a:gd name="connsiteX62" fmla="*/ 364154 w 417182"/>
              <a:gd name="connsiteY62" fmla="*/ 1119765 h 1122552"/>
              <a:gd name="connsiteX63" fmla="*/ 343826 w 417182"/>
              <a:gd name="connsiteY63" fmla="*/ 1056370 h 1122552"/>
              <a:gd name="connsiteX64" fmla="*/ 295934 w 417182"/>
              <a:gd name="connsiteY64" fmla="*/ 1066017 h 1122552"/>
              <a:gd name="connsiteX65" fmla="*/ 215656 w 417182"/>
              <a:gd name="connsiteY65" fmla="*/ 1103572 h 1122552"/>
              <a:gd name="connsiteX66" fmla="*/ 182579 w 417182"/>
              <a:gd name="connsiteY66" fmla="*/ 1093235 h 1122552"/>
              <a:gd name="connsiteX67" fmla="*/ 128142 w 417182"/>
              <a:gd name="connsiteY67" fmla="*/ 1075664 h 1122552"/>
              <a:gd name="connsiteX68" fmla="*/ 106436 w 417182"/>
              <a:gd name="connsiteY68" fmla="*/ 1066706 h 1122552"/>
              <a:gd name="connsiteX69" fmla="*/ 121595 w 417182"/>
              <a:gd name="connsiteY69" fmla="*/ 1051546 h 1122552"/>
              <a:gd name="connsiteX70" fmla="*/ 53720 w 417182"/>
              <a:gd name="connsiteY70" fmla="*/ 1047411 h 1122552"/>
              <a:gd name="connsiteX71" fmla="*/ 29602 w 417182"/>
              <a:gd name="connsiteY71" fmla="*/ 1044655 h 1122552"/>
              <a:gd name="connsiteX72" fmla="*/ 14098 w 417182"/>
              <a:gd name="connsiteY72" fmla="*/ 1033974 h 1122552"/>
              <a:gd name="connsiteX73" fmla="*/ 13753 w 417182"/>
              <a:gd name="connsiteY73" fmla="*/ 1012612 h 1122552"/>
              <a:gd name="connsiteX74" fmla="*/ 89553 w 417182"/>
              <a:gd name="connsiteY74" fmla="*/ 995385 h 1122552"/>
              <a:gd name="connsiteX75" fmla="*/ 127108 w 417182"/>
              <a:gd name="connsiteY75" fmla="*/ 986083 h 1122552"/>
              <a:gd name="connsiteX76" fmla="*/ 92309 w 417182"/>
              <a:gd name="connsiteY76" fmla="*/ 994352 h 1122552"/>
              <a:gd name="connsiteX77" fmla="*/ 75082 w 417182"/>
              <a:gd name="connsiteY77" fmla="*/ 984016 h 1122552"/>
              <a:gd name="connsiteX78" fmla="*/ 37527 w 417182"/>
              <a:gd name="connsiteY78" fmla="*/ 971612 h 1122552"/>
              <a:gd name="connsiteX79" fmla="*/ 18577 w 417182"/>
              <a:gd name="connsiteY79" fmla="*/ 959553 h 1122552"/>
              <a:gd name="connsiteX80" fmla="*/ 25123 w 417182"/>
              <a:gd name="connsiteY80" fmla="*/ 934057 h 1122552"/>
              <a:gd name="connsiteX81" fmla="*/ 106436 w 417182"/>
              <a:gd name="connsiteY81" fmla="*/ 923031 h 1122552"/>
              <a:gd name="connsiteX82" fmla="*/ 70258 w 417182"/>
              <a:gd name="connsiteY82" fmla="*/ 908905 h 1122552"/>
              <a:gd name="connsiteX83" fmla="*/ 59922 w 417182"/>
              <a:gd name="connsiteY83" fmla="*/ 894090 h 1122552"/>
              <a:gd name="connsiteX84" fmla="*/ 70947 w 417182"/>
              <a:gd name="connsiteY84" fmla="*/ 881686 h 1122552"/>
              <a:gd name="connsiteX85" fmla="*/ 27880 w 417182"/>
              <a:gd name="connsiteY85" fmla="*/ 848610 h 1122552"/>
              <a:gd name="connsiteX86" fmla="*/ 13753 w 417182"/>
              <a:gd name="connsiteY86" fmla="*/ 825870 h 1122552"/>
              <a:gd name="connsiteX87" fmla="*/ 35804 w 417182"/>
              <a:gd name="connsiteY87" fmla="*/ 811399 h 1122552"/>
              <a:gd name="connsiteX88" fmla="*/ 95065 w 417182"/>
              <a:gd name="connsiteY88" fmla="*/ 803475 h 1122552"/>
              <a:gd name="connsiteX89" fmla="*/ 171210 w 417182"/>
              <a:gd name="connsiteY89" fmla="*/ 783836 h 1122552"/>
              <a:gd name="connsiteX90" fmla="*/ 149503 w 417182"/>
              <a:gd name="connsiteY90" fmla="*/ 775567 h 1122552"/>
              <a:gd name="connsiteX91" fmla="*/ 92309 w 417182"/>
              <a:gd name="connsiteY91" fmla="*/ 754205 h 1122552"/>
              <a:gd name="connsiteX92" fmla="*/ 83007 w 417182"/>
              <a:gd name="connsiteY92" fmla="*/ 738701 h 1122552"/>
              <a:gd name="connsiteX93" fmla="*/ 97133 w 417182"/>
              <a:gd name="connsiteY93" fmla="*/ 729743 h 1122552"/>
              <a:gd name="connsiteX94" fmla="*/ 215311 w 417182"/>
              <a:gd name="connsiteY94" fmla="*/ 722507 h 1122552"/>
              <a:gd name="connsiteX95" fmla="*/ 197739 w 417182"/>
              <a:gd name="connsiteY95" fmla="*/ 703902 h 1122552"/>
              <a:gd name="connsiteX96" fmla="*/ 168453 w 417182"/>
              <a:gd name="connsiteY96" fmla="*/ 690809 h 1122552"/>
              <a:gd name="connsiteX97" fmla="*/ 118839 w 417182"/>
              <a:gd name="connsiteY97" fmla="*/ 689776 h 1122552"/>
              <a:gd name="connsiteX98" fmla="*/ 75082 w 417182"/>
              <a:gd name="connsiteY98" fmla="*/ 671170 h 1122552"/>
              <a:gd name="connsiteX99" fmla="*/ 76116 w 417182"/>
              <a:gd name="connsiteY99" fmla="*/ 646708 h 1122552"/>
              <a:gd name="connsiteX100" fmla="*/ 216000 w 417182"/>
              <a:gd name="connsiteY100" fmla="*/ 633960 h 1122552"/>
              <a:gd name="connsiteX101" fmla="*/ 263203 w 417182"/>
              <a:gd name="connsiteY101" fmla="*/ 598816 h 1122552"/>
              <a:gd name="connsiteX102" fmla="*/ 224269 w 417182"/>
              <a:gd name="connsiteY102" fmla="*/ 600194 h 1122552"/>
              <a:gd name="connsiteX103" fmla="*/ 196706 w 417182"/>
              <a:gd name="connsiteY103" fmla="*/ 608119 h 1122552"/>
              <a:gd name="connsiteX104" fmla="*/ 100923 w 417182"/>
              <a:gd name="connsiteY104" fmla="*/ 571942 h 1122552"/>
              <a:gd name="connsiteX105" fmla="*/ 220824 w 417182"/>
              <a:gd name="connsiteY105" fmla="*/ 535420 h 1122552"/>
              <a:gd name="connsiteX106" fmla="*/ 228059 w 417182"/>
              <a:gd name="connsiteY106" fmla="*/ 508546 h 1122552"/>
              <a:gd name="connsiteX107" fmla="*/ 129865 w 417182"/>
              <a:gd name="connsiteY107" fmla="*/ 491319 h 1122552"/>
              <a:gd name="connsiteX108" fmla="*/ 189470 w 417182"/>
              <a:gd name="connsiteY108" fmla="*/ 471335 h 1122552"/>
              <a:gd name="connsiteX109" fmla="*/ 145369 w 417182"/>
              <a:gd name="connsiteY109" fmla="*/ 433091 h 1122552"/>
              <a:gd name="connsiteX110" fmla="*/ 261480 w 417182"/>
              <a:gd name="connsiteY110" fmla="*/ 415519 h 1122552"/>
              <a:gd name="connsiteX111" fmla="*/ 195328 w 417182"/>
              <a:gd name="connsiteY111" fmla="*/ 383477 h 1122552"/>
              <a:gd name="connsiteX112" fmla="*/ 145714 w 417182"/>
              <a:gd name="connsiteY112" fmla="*/ 349367 h 1122552"/>
              <a:gd name="connsiteX113" fmla="*/ 179134 w 417182"/>
              <a:gd name="connsiteY113" fmla="*/ 344199 h 1122552"/>
              <a:gd name="connsiteX114" fmla="*/ 203252 w 417182"/>
              <a:gd name="connsiteY114" fmla="*/ 327661 h 1122552"/>
              <a:gd name="connsiteX115" fmla="*/ 189470 w 417182"/>
              <a:gd name="connsiteY115" fmla="*/ 303543 h 1122552"/>
              <a:gd name="connsiteX116" fmla="*/ 188437 w 417182"/>
              <a:gd name="connsiteY116" fmla="*/ 282526 h 1122552"/>
              <a:gd name="connsiteX117" fmla="*/ 241497 w 417182"/>
              <a:gd name="connsiteY117" fmla="*/ 271845 h 1122552"/>
              <a:gd name="connsiteX118" fmla="*/ 340036 w 417182"/>
              <a:gd name="connsiteY118" fmla="*/ 246693 h 1122552"/>
              <a:gd name="connsiteX119" fmla="*/ 255967 w 417182"/>
              <a:gd name="connsiteY119" fmla="*/ 260819 h 1122552"/>
              <a:gd name="connsiteX120" fmla="*/ 224958 w 417182"/>
              <a:gd name="connsiteY120" fmla="*/ 246349 h 1122552"/>
              <a:gd name="connsiteX121" fmla="*/ 213588 w 417182"/>
              <a:gd name="connsiteY121" fmla="*/ 232222 h 1122552"/>
              <a:gd name="connsiteX122" fmla="*/ 189470 w 417182"/>
              <a:gd name="connsiteY122" fmla="*/ 214995 h 1122552"/>
              <a:gd name="connsiteX123" fmla="*/ 262169 w 417182"/>
              <a:gd name="connsiteY123" fmla="*/ 221197 h 1122552"/>
              <a:gd name="connsiteX124" fmla="*/ 340036 w 417182"/>
              <a:gd name="connsiteY124" fmla="*/ 206382 h 1122552"/>
              <a:gd name="connsiteX125" fmla="*/ 296968 w 417182"/>
              <a:gd name="connsiteY125" fmla="*/ 205003 h 1122552"/>
              <a:gd name="connsiteX126" fmla="*/ 255967 w 417182"/>
              <a:gd name="connsiteY126" fmla="*/ 192600 h 1122552"/>
              <a:gd name="connsiteX127" fmla="*/ 251833 w 417182"/>
              <a:gd name="connsiteY127" fmla="*/ 160557 h 1122552"/>
              <a:gd name="connsiteX128" fmla="*/ 244942 w 417182"/>
              <a:gd name="connsiteY128" fmla="*/ 135406 h 1122552"/>
              <a:gd name="connsiteX129" fmla="*/ 290422 w 417182"/>
              <a:gd name="connsiteY129" fmla="*/ 116111 h 1122552"/>
              <a:gd name="connsiteX130" fmla="*/ 293178 w 417182"/>
              <a:gd name="connsiteY130" fmla="*/ 106464 h 1122552"/>
              <a:gd name="connsiteX131" fmla="*/ 299035 w 417182"/>
              <a:gd name="connsiteY131" fmla="*/ 67531 h 1122552"/>
              <a:gd name="connsiteX132" fmla="*/ 326254 w 417182"/>
              <a:gd name="connsiteY132" fmla="*/ 83724 h 1122552"/>
              <a:gd name="connsiteX133" fmla="*/ 316951 w 417182"/>
              <a:gd name="connsiteY133" fmla="*/ 35488 h 1122552"/>
              <a:gd name="connsiteX134" fmla="*/ 340725 w 417182"/>
              <a:gd name="connsiteY134" fmla="*/ 0 h 112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417182" h="1122552">
                <a:moveTo>
                  <a:pt x="150537" y="987116"/>
                </a:moveTo>
                <a:cubicBezTo>
                  <a:pt x="135377" y="992285"/>
                  <a:pt x="160529" y="993318"/>
                  <a:pt x="150537" y="987116"/>
                </a:cubicBezTo>
                <a:close/>
                <a:moveTo>
                  <a:pt x="184647" y="867904"/>
                </a:moveTo>
                <a:cubicBezTo>
                  <a:pt x="162252" y="871005"/>
                  <a:pt x="195672" y="873073"/>
                  <a:pt x="184647" y="867904"/>
                </a:cubicBezTo>
                <a:close/>
                <a:moveTo>
                  <a:pt x="106436" y="864804"/>
                </a:moveTo>
                <a:cubicBezTo>
                  <a:pt x="70603" y="896157"/>
                  <a:pt x="177067" y="878930"/>
                  <a:pt x="167075" y="875140"/>
                </a:cubicBezTo>
                <a:cubicBezTo>
                  <a:pt x="146058" y="867215"/>
                  <a:pt x="121595" y="882031"/>
                  <a:pt x="106436" y="864804"/>
                </a:cubicBezTo>
                <a:close/>
                <a:moveTo>
                  <a:pt x="52342" y="839997"/>
                </a:moveTo>
                <a:cubicBezTo>
                  <a:pt x="30636" y="842408"/>
                  <a:pt x="59578" y="848266"/>
                  <a:pt x="52342" y="839997"/>
                </a:cubicBezTo>
                <a:close/>
                <a:moveTo>
                  <a:pt x="271472" y="512336"/>
                </a:moveTo>
                <a:cubicBezTo>
                  <a:pt x="232538" y="518882"/>
                  <a:pt x="245286" y="531975"/>
                  <a:pt x="271472" y="512336"/>
                </a:cubicBezTo>
                <a:close/>
                <a:moveTo>
                  <a:pt x="313851" y="324560"/>
                </a:moveTo>
                <a:cubicBezTo>
                  <a:pt x="301447" y="330417"/>
                  <a:pt x="325220" y="329384"/>
                  <a:pt x="313851" y="324560"/>
                </a:cubicBezTo>
                <a:close/>
                <a:moveTo>
                  <a:pt x="243908" y="324560"/>
                </a:moveTo>
                <a:cubicBezTo>
                  <a:pt x="234261" y="346955"/>
                  <a:pt x="266993" y="342132"/>
                  <a:pt x="278707" y="339720"/>
                </a:cubicBezTo>
                <a:cubicBezTo>
                  <a:pt x="330389" y="321804"/>
                  <a:pt x="257345" y="340409"/>
                  <a:pt x="243908" y="324560"/>
                </a:cubicBezTo>
                <a:close/>
                <a:moveTo>
                  <a:pt x="330733" y="318703"/>
                </a:moveTo>
                <a:cubicBezTo>
                  <a:pt x="318329" y="324560"/>
                  <a:pt x="342103" y="323526"/>
                  <a:pt x="330733" y="318703"/>
                </a:cubicBezTo>
                <a:close/>
                <a:moveTo>
                  <a:pt x="345204" y="311123"/>
                </a:moveTo>
                <a:cubicBezTo>
                  <a:pt x="330044" y="316291"/>
                  <a:pt x="355196" y="317669"/>
                  <a:pt x="345204" y="311123"/>
                </a:cubicBezTo>
                <a:close/>
                <a:moveTo>
                  <a:pt x="371045" y="272534"/>
                </a:moveTo>
                <a:lnTo>
                  <a:pt x="369322" y="279769"/>
                </a:lnTo>
                <a:cubicBezTo>
                  <a:pt x="362776" y="314224"/>
                  <a:pt x="384137" y="291828"/>
                  <a:pt x="371045" y="272534"/>
                </a:cubicBezTo>
                <a:close/>
                <a:moveTo>
                  <a:pt x="399297" y="215684"/>
                </a:moveTo>
                <a:cubicBezTo>
                  <a:pt x="395507" y="237046"/>
                  <a:pt x="424104" y="209827"/>
                  <a:pt x="399297" y="215684"/>
                </a:cubicBezTo>
                <a:close/>
                <a:moveTo>
                  <a:pt x="362431" y="208794"/>
                </a:moveTo>
                <a:lnTo>
                  <a:pt x="369667" y="214306"/>
                </a:lnTo>
                <a:cubicBezTo>
                  <a:pt x="405499" y="223264"/>
                  <a:pt x="383793" y="211205"/>
                  <a:pt x="362431" y="208794"/>
                </a:cubicBezTo>
                <a:close/>
                <a:moveTo>
                  <a:pt x="401365" y="167448"/>
                </a:moveTo>
                <a:cubicBezTo>
                  <a:pt x="394129" y="170894"/>
                  <a:pt x="390683" y="179163"/>
                  <a:pt x="383104" y="182264"/>
                </a:cubicBezTo>
                <a:cubicBezTo>
                  <a:pt x="329010" y="193634"/>
                  <a:pt x="410667" y="192600"/>
                  <a:pt x="401365" y="167448"/>
                </a:cubicBezTo>
                <a:close/>
                <a:moveTo>
                  <a:pt x="309716" y="143675"/>
                </a:moveTo>
                <a:cubicBezTo>
                  <a:pt x="302136" y="144364"/>
                  <a:pt x="314884" y="155389"/>
                  <a:pt x="314540" y="155045"/>
                </a:cubicBezTo>
                <a:cubicBezTo>
                  <a:pt x="340036" y="179852"/>
                  <a:pt x="334523" y="144364"/>
                  <a:pt x="309716" y="143675"/>
                </a:cubicBezTo>
                <a:close/>
                <a:moveTo>
                  <a:pt x="317985" y="101296"/>
                </a:moveTo>
                <a:cubicBezTo>
                  <a:pt x="315573" y="107842"/>
                  <a:pt x="324531" y="110943"/>
                  <a:pt x="325909" y="115767"/>
                </a:cubicBezTo>
                <a:cubicBezTo>
                  <a:pt x="336246" y="152978"/>
                  <a:pt x="341414" y="103708"/>
                  <a:pt x="317985" y="101296"/>
                </a:cubicBezTo>
                <a:close/>
                <a:moveTo>
                  <a:pt x="340725" y="0"/>
                </a:moveTo>
                <a:cubicBezTo>
                  <a:pt x="365532" y="6202"/>
                  <a:pt x="340036" y="40312"/>
                  <a:pt x="357952" y="37900"/>
                </a:cubicBezTo>
                <a:cubicBezTo>
                  <a:pt x="401365" y="9648"/>
                  <a:pt x="362431" y="47203"/>
                  <a:pt x="356229" y="66842"/>
                </a:cubicBezTo>
                <a:cubicBezTo>
                  <a:pt x="347960" y="114044"/>
                  <a:pt x="370011" y="46858"/>
                  <a:pt x="382414" y="64430"/>
                </a:cubicBezTo>
                <a:cubicBezTo>
                  <a:pt x="400331" y="60640"/>
                  <a:pt x="428239" y="46514"/>
                  <a:pt x="399986" y="74077"/>
                </a:cubicBezTo>
                <a:cubicBezTo>
                  <a:pt x="439264" y="85102"/>
                  <a:pt x="392062" y="86825"/>
                  <a:pt x="378280" y="88548"/>
                </a:cubicBezTo>
                <a:cubicBezTo>
                  <a:pt x="404810" y="89582"/>
                  <a:pt x="414457" y="115767"/>
                  <a:pt x="380347" y="114044"/>
                </a:cubicBezTo>
                <a:cubicBezTo>
                  <a:pt x="348649" y="84758"/>
                  <a:pt x="344859" y="165725"/>
                  <a:pt x="372078" y="160557"/>
                </a:cubicBezTo>
                <a:cubicBezTo>
                  <a:pt x="383793" y="145914"/>
                  <a:pt x="394129" y="132477"/>
                  <a:pt x="406145" y="122529"/>
                </a:cubicBezTo>
                <a:lnTo>
                  <a:pt x="417182" y="118254"/>
                </a:lnTo>
                <a:lnTo>
                  <a:pt x="417182" y="252973"/>
                </a:lnTo>
                <a:lnTo>
                  <a:pt x="416438" y="253154"/>
                </a:lnTo>
                <a:cubicBezTo>
                  <a:pt x="406533" y="257030"/>
                  <a:pt x="397575" y="260131"/>
                  <a:pt x="391028" y="241181"/>
                </a:cubicBezTo>
                <a:cubicBezTo>
                  <a:pt x="392406" y="269777"/>
                  <a:pt x="369667" y="250139"/>
                  <a:pt x="366221" y="234634"/>
                </a:cubicBezTo>
                <a:cubicBezTo>
                  <a:pt x="343481" y="242559"/>
                  <a:pt x="396196" y="265299"/>
                  <a:pt x="406532" y="270811"/>
                </a:cubicBezTo>
                <a:lnTo>
                  <a:pt x="417182" y="278708"/>
                </a:lnTo>
                <a:lnTo>
                  <a:pt x="417182" y="324555"/>
                </a:lnTo>
                <a:lnTo>
                  <a:pt x="415146" y="324215"/>
                </a:lnTo>
                <a:lnTo>
                  <a:pt x="417182" y="326321"/>
                </a:lnTo>
                <a:lnTo>
                  <a:pt x="417182" y="395968"/>
                </a:lnTo>
                <a:lnTo>
                  <a:pt x="405154" y="393469"/>
                </a:lnTo>
                <a:lnTo>
                  <a:pt x="417182" y="403573"/>
                </a:lnTo>
                <a:lnTo>
                  <a:pt x="417182" y="1076079"/>
                </a:lnTo>
                <a:lnTo>
                  <a:pt x="408643" y="1072003"/>
                </a:lnTo>
                <a:cubicBezTo>
                  <a:pt x="402226" y="1069721"/>
                  <a:pt x="398092" y="1072046"/>
                  <a:pt x="402398" y="1090135"/>
                </a:cubicBezTo>
                <a:cubicBezTo>
                  <a:pt x="419625" y="1124933"/>
                  <a:pt x="391028" y="1121488"/>
                  <a:pt x="364154" y="1119765"/>
                </a:cubicBezTo>
                <a:cubicBezTo>
                  <a:pt x="307993" y="1134925"/>
                  <a:pt x="341414" y="1084622"/>
                  <a:pt x="343826" y="1056370"/>
                </a:cubicBezTo>
                <a:cubicBezTo>
                  <a:pt x="331078" y="1014680"/>
                  <a:pt x="311439" y="1083244"/>
                  <a:pt x="295934" y="1066017"/>
                </a:cubicBezTo>
                <a:cubicBezTo>
                  <a:pt x="273884" y="1086689"/>
                  <a:pt x="248043" y="1092891"/>
                  <a:pt x="215656" y="1103572"/>
                </a:cubicBezTo>
                <a:cubicBezTo>
                  <a:pt x="219101" y="1065672"/>
                  <a:pt x="178790" y="1120455"/>
                  <a:pt x="182579" y="1093235"/>
                </a:cubicBezTo>
                <a:cubicBezTo>
                  <a:pt x="180168" y="1089101"/>
                  <a:pt x="106780" y="1113564"/>
                  <a:pt x="128142" y="1075664"/>
                </a:cubicBezTo>
                <a:cubicBezTo>
                  <a:pt x="111259" y="1087378"/>
                  <a:pt x="73359" y="1085311"/>
                  <a:pt x="106436" y="1066706"/>
                </a:cubicBezTo>
                <a:cubicBezTo>
                  <a:pt x="58200" y="1075664"/>
                  <a:pt x="96788" y="1050168"/>
                  <a:pt x="121595" y="1051546"/>
                </a:cubicBezTo>
                <a:cubicBezTo>
                  <a:pt x="98856" y="1048101"/>
                  <a:pt x="73359" y="1055336"/>
                  <a:pt x="53720" y="1047411"/>
                </a:cubicBezTo>
                <a:cubicBezTo>
                  <a:pt x="31325" y="1061882"/>
                  <a:pt x="45451" y="1037420"/>
                  <a:pt x="29602" y="1044655"/>
                </a:cubicBezTo>
                <a:cubicBezTo>
                  <a:pt x="29258" y="1032941"/>
                  <a:pt x="40972" y="1022260"/>
                  <a:pt x="14098" y="1033974"/>
                </a:cubicBezTo>
                <a:cubicBezTo>
                  <a:pt x="-32760" y="1040176"/>
                  <a:pt x="55788" y="1010545"/>
                  <a:pt x="13753" y="1012612"/>
                </a:cubicBezTo>
                <a:cubicBezTo>
                  <a:pt x="31325" y="1000554"/>
                  <a:pt x="56821" y="990906"/>
                  <a:pt x="89553" y="995385"/>
                </a:cubicBezTo>
                <a:cubicBezTo>
                  <a:pt x="105747" y="1011579"/>
                  <a:pt x="167764" y="972301"/>
                  <a:pt x="127108" y="986083"/>
                </a:cubicBezTo>
                <a:cubicBezTo>
                  <a:pt x="137444" y="956452"/>
                  <a:pt x="112637" y="986083"/>
                  <a:pt x="92309" y="994352"/>
                </a:cubicBezTo>
                <a:cubicBezTo>
                  <a:pt x="105057" y="974368"/>
                  <a:pt x="86796" y="974024"/>
                  <a:pt x="75082" y="984016"/>
                </a:cubicBezTo>
                <a:cubicBezTo>
                  <a:pt x="68536" y="978158"/>
                  <a:pt x="57855" y="964721"/>
                  <a:pt x="37527" y="971612"/>
                </a:cubicBezTo>
                <a:cubicBezTo>
                  <a:pt x="63712" y="950595"/>
                  <a:pt x="33737" y="955763"/>
                  <a:pt x="18577" y="959553"/>
                </a:cubicBezTo>
                <a:cubicBezTo>
                  <a:pt x="-26214" y="949561"/>
                  <a:pt x="62334" y="948183"/>
                  <a:pt x="25123" y="934057"/>
                </a:cubicBezTo>
                <a:cubicBezTo>
                  <a:pt x="36149" y="928200"/>
                  <a:pt x="132276" y="935435"/>
                  <a:pt x="106436" y="923031"/>
                </a:cubicBezTo>
                <a:cubicBezTo>
                  <a:pt x="100234" y="912006"/>
                  <a:pt x="81284" y="925788"/>
                  <a:pt x="70258" y="908905"/>
                </a:cubicBezTo>
                <a:cubicBezTo>
                  <a:pt x="33048" y="918552"/>
                  <a:pt x="90587" y="885821"/>
                  <a:pt x="59922" y="894090"/>
                </a:cubicBezTo>
                <a:cubicBezTo>
                  <a:pt x="20989" y="892367"/>
                  <a:pt x="50620" y="880308"/>
                  <a:pt x="70947" y="881686"/>
                </a:cubicBezTo>
                <a:cubicBezTo>
                  <a:pt x="113671" y="861013"/>
                  <a:pt x="39250" y="868938"/>
                  <a:pt x="27880" y="848610"/>
                </a:cubicBezTo>
                <a:cubicBezTo>
                  <a:pt x="42695" y="828971"/>
                  <a:pt x="38216" y="825870"/>
                  <a:pt x="13753" y="825870"/>
                </a:cubicBezTo>
                <a:cubicBezTo>
                  <a:pt x="-26214" y="805887"/>
                  <a:pt x="71981" y="827937"/>
                  <a:pt x="35804" y="811399"/>
                </a:cubicBezTo>
                <a:cubicBezTo>
                  <a:pt x="49241" y="804164"/>
                  <a:pt x="74738" y="804853"/>
                  <a:pt x="95065" y="803475"/>
                </a:cubicBezTo>
                <a:cubicBezTo>
                  <a:pt x="114705" y="817601"/>
                  <a:pt x="205664" y="790382"/>
                  <a:pt x="171210" y="783836"/>
                </a:cubicBezTo>
                <a:cubicBezTo>
                  <a:pt x="138823" y="791416"/>
                  <a:pt x="181546" y="760063"/>
                  <a:pt x="149503" y="775567"/>
                </a:cubicBezTo>
                <a:cubicBezTo>
                  <a:pt x="135377" y="758340"/>
                  <a:pt x="98856" y="774533"/>
                  <a:pt x="92309" y="754205"/>
                </a:cubicBezTo>
                <a:cubicBezTo>
                  <a:pt x="49931" y="745592"/>
                  <a:pt x="117805" y="742835"/>
                  <a:pt x="83007" y="738701"/>
                </a:cubicBezTo>
                <a:cubicBezTo>
                  <a:pt x="39939" y="727675"/>
                  <a:pt x="73015" y="721474"/>
                  <a:pt x="97133" y="729743"/>
                </a:cubicBezTo>
                <a:cubicBezTo>
                  <a:pt x="134343" y="728709"/>
                  <a:pt x="174310" y="732843"/>
                  <a:pt x="215311" y="722507"/>
                </a:cubicBezTo>
                <a:cubicBezTo>
                  <a:pt x="253900" y="714238"/>
                  <a:pt x="220135" y="700456"/>
                  <a:pt x="197739" y="703902"/>
                </a:cubicBezTo>
                <a:cubicBezTo>
                  <a:pt x="193605" y="682885"/>
                  <a:pt x="167075" y="714583"/>
                  <a:pt x="168453" y="690809"/>
                </a:cubicBezTo>
                <a:cubicBezTo>
                  <a:pt x="151226" y="695288"/>
                  <a:pt x="140890" y="685986"/>
                  <a:pt x="118839" y="689776"/>
                </a:cubicBezTo>
                <a:cubicBezTo>
                  <a:pt x="128142" y="670137"/>
                  <a:pt x="60956" y="688398"/>
                  <a:pt x="75082" y="671170"/>
                </a:cubicBezTo>
                <a:cubicBezTo>
                  <a:pt x="107469" y="656010"/>
                  <a:pt x="49241" y="658767"/>
                  <a:pt x="76116" y="646708"/>
                </a:cubicBezTo>
                <a:cubicBezTo>
                  <a:pt x="121940" y="636716"/>
                  <a:pt x="170865" y="646708"/>
                  <a:pt x="216000" y="633960"/>
                </a:cubicBezTo>
                <a:cubicBezTo>
                  <a:pt x="161218" y="613287"/>
                  <a:pt x="247009" y="616043"/>
                  <a:pt x="263203" y="598816"/>
                </a:cubicBezTo>
                <a:cubicBezTo>
                  <a:pt x="248043" y="580900"/>
                  <a:pt x="237706" y="607430"/>
                  <a:pt x="224269" y="600194"/>
                </a:cubicBezTo>
                <a:cubicBezTo>
                  <a:pt x="208076" y="595715"/>
                  <a:pt x="215311" y="601228"/>
                  <a:pt x="196706" y="608119"/>
                </a:cubicBezTo>
                <a:cubicBezTo>
                  <a:pt x="160873" y="602606"/>
                  <a:pt x="129520" y="599505"/>
                  <a:pt x="100923" y="571942"/>
                </a:cubicBezTo>
                <a:cubicBezTo>
                  <a:pt x="120562" y="553681"/>
                  <a:pt x="186370" y="551269"/>
                  <a:pt x="220824" y="535420"/>
                </a:cubicBezTo>
                <a:cubicBezTo>
                  <a:pt x="207042" y="514403"/>
                  <a:pt x="239774" y="517159"/>
                  <a:pt x="228059" y="508546"/>
                </a:cubicBezTo>
                <a:cubicBezTo>
                  <a:pt x="193260" y="536799"/>
                  <a:pt x="163285" y="511302"/>
                  <a:pt x="129865" y="491319"/>
                </a:cubicBezTo>
                <a:cubicBezTo>
                  <a:pt x="121940" y="469612"/>
                  <a:pt x="243908" y="495453"/>
                  <a:pt x="189470" y="471335"/>
                </a:cubicBezTo>
                <a:cubicBezTo>
                  <a:pt x="184647" y="469268"/>
                  <a:pt x="129865" y="445150"/>
                  <a:pt x="145369" y="433091"/>
                </a:cubicBezTo>
                <a:cubicBezTo>
                  <a:pt x="182924" y="417931"/>
                  <a:pt x="227715" y="443772"/>
                  <a:pt x="261480" y="415519"/>
                </a:cubicBezTo>
                <a:cubicBezTo>
                  <a:pt x="248387" y="427578"/>
                  <a:pt x="221513" y="382788"/>
                  <a:pt x="195328" y="383477"/>
                </a:cubicBezTo>
                <a:cubicBezTo>
                  <a:pt x="181890" y="380031"/>
                  <a:pt x="122974" y="354880"/>
                  <a:pt x="145714" y="349367"/>
                </a:cubicBezTo>
                <a:cubicBezTo>
                  <a:pt x="170865" y="361771"/>
                  <a:pt x="160873" y="334207"/>
                  <a:pt x="179134" y="344199"/>
                </a:cubicBezTo>
                <a:cubicBezTo>
                  <a:pt x="215311" y="367283"/>
                  <a:pt x="181201" y="327316"/>
                  <a:pt x="203252" y="327661"/>
                </a:cubicBezTo>
                <a:cubicBezTo>
                  <a:pt x="253900" y="335585"/>
                  <a:pt x="213933" y="310434"/>
                  <a:pt x="189470" y="303543"/>
                </a:cubicBezTo>
                <a:cubicBezTo>
                  <a:pt x="191538" y="300097"/>
                  <a:pt x="166730" y="282870"/>
                  <a:pt x="188437" y="282526"/>
                </a:cubicBezTo>
                <a:cubicBezTo>
                  <a:pt x="203941" y="264954"/>
                  <a:pt x="263203" y="294585"/>
                  <a:pt x="241497" y="271845"/>
                </a:cubicBezTo>
                <a:cubicBezTo>
                  <a:pt x="273884" y="281492"/>
                  <a:pt x="317296" y="281148"/>
                  <a:pt x="340036" y="246693"/>
                </a:cubicBezTo>
                <a:cubicBezTo>
                  <a:pt x="336590" y="236012"/>
                  <a:pt x="273194" y="281492"/>
                  <a:pt x="255967" y="260819"/>
                </a:cubicBezTo>
                <a:cubicBezTo>
                  <a:pt x="299380" y="222231"/>
                  <a:pt x="231849" y="279425"/>
                  <a:pt x="224958" y="246349"/>
                </a:cubicBezTo>
                <a:cubicBezTo>
                  <a:pt x="265615" y="219819"/>
                  <a:pt x="173621" y="264265"/>
                  <a:pt x="213588" y="232222"/>
                </a:cubicBezTo>
                <a:cubicBezTo>
                  <a:pt x="201185" y="234634"/>
                  <a:pt x="140890" y="218785"/>
                  <a:pt x="189470" y="214995"/>
                </a:cubicBezTo>
                <a:cubicBezTo>
                  <a:pt x="205664" y="187432"/>
                  <a:pt x="239774" y="222231"/>
                  <a:pt x="262169" y="221197"/>
                </a:cubicBezTo>
                <a:cubicBezTo>
                  <a:pt x="243564" y="190877"/>
                  <a:pt x="351061" y="255307"/>
                  <a:pt x="340036" y="206382"/>
                </a:cubicBezTo>
                <a:cubicBezTo>
                  <a:pt x="318329" y="220508"/>
                  <a:pt x="319363" y="202936"/>
                  <a:pt x="296968" y="205003"/>
                </a:cubicBezTo>
                <a:cubicBezTo>
                  <a:pt x="308682" y="184676"/>
                  <a:pt x="272850" y="198457"/>
                  <a:pt x="255967" y="192600"/>
                </a:cubicBezTo>
                <a:cubicBezTo>
                  <a:pt x="220135" y="180196"/>
                  <a:pt x="299035" y="177096"/>
                  <a:pt x="251833" y="160557"/>
                </a:cubicBezTo>
                <a:cubicBezTo>
                  <a:pt x="222546" y="146087"/>
                  <a:pt x="278707" y="149876"/>
                  <a:pt x="244942" y="135406"/>
                </a:cubicBezTo>
                <a:cubicBezTo>
                  <a:pt x="245631" y="123347"/>
                  <a:pt x="325220" y="163658"/>
                  <a:pt x="290422" y="116111"/>
                </a:cubicBezTo>
                <a:cubicBezTo>
                  <a:pt x="312128" y="126448"/>
                  <a:pt x="321431" y="106464"/>
                  <a:pt x="293178" y="106464"/>
                </a:cubicBezTo>
                <a:cubicBezTo>
                  <a:pt x="307993" y="100607"/>
                  <a:pt x="262513" y="53404"/>
                  <a:pt x="299035" y="67531"/>
                </a:cubicBezTo>
                <a:cubicBezTo>
                  <a:pt x="309716" y="60640"/>
                  <a:pt x="322464" y="59606"/>
                  <a:pt x="326254" y="83724"/>
                </a:cubicBezTo>
                <a:cubicBezTo>
                  <a:pt x="356574" y="111288"/>
                  <a:pt x="312472" y="35488"/>
                  <a:pt x="316951" y="35488"/>
                </a:cubicBezTo>
                <a:cubicBezTo>
                  <a:pt x="349338" y="69942"/>
                  <a:pt x="336935" y="19984"/>
                  <a:pt x="340725" y="0"/>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4" name="Graphic 47"/>
          <p:cNvSpPr/>
          <p:nvPr userDrawn="1"/>
        </p:nvSpPr>
        <p:spPr>
          <a:xfrm>
            <a:off x="804870" y="4324531"/>
            <a:ext cx="251855" cy="377783"/>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5" name="Graphic 47"/>
          <p:cNvSpPr/>
          <p:nvPr userDrawn="1"/>
        </p:nvSpPr>
        <p:spPr>
          <a:xfrm>
            <a:off x="-1" y="3895696"/>
            <a:ext cx="506364" cy="75954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6" name="Graphic 47"/>
          <p:cNvSpPr/>
          <p:nvPr userDrawn="1"/>
        </p:nvSpPr>
        <p:spPr>
          <a:xfrm>
            <a:off x="1042917" y="4250894"/>
            <a:ext cx="350026" cy="525039"/>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7" name="Graphic 47"/>
          <p:cNvSpPr/>
          <p:nvPr userDrawn="1"/>
        </p:nvSpPr>
        <p:spPr>
          <a:xfrm>
            <a:off x="2399824" y="4245069"/>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8" name="Graphic 47"/>
          <p:cNvSpPr/>
          <p:nvPr userDrawn="1"/>
        </p:nvSpPr>
        <p:spPr>
          <a:xfrm>
            <a:off x="5533537" y="3911792"/>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9" name="Graphic 47"/>
          <p:cNvSpPr/>
          <p:nvPr userDrawn="1"/>
        </p:nvSpPr>
        <p:spPr>
          <a:xfrm>
            <a:off x="5221785" y="4134627"/>
            <a:ext cx="155020" cy="23253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Tree>
    <p:extLst>
      <p:ext uri="{BB962C8B-B14F-4D97-AF65-F5344CB8AC3E}">
        <p14:creationId xmlns:p14="http://schemas.microsoft.com/office/powerpoint/2010/main" val="300792745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Picture Placeholder 6"/>
          <p:cNvSpPr>
            <a:spLocks noGrp="1"/>
          </p:cNvSpPr>
          <p:nvPr>
            <p:ph type="pic" idx="10" hasCustomPrompt="1"/>
          </p:nvPr>
        </p:nvSpPr>
        <p:spPr>
          <a:xfrm>
            <a:off x="2" y="13"/>
            <a:ext cx="9143997" cy="5143499"/>
          </a:xfrm>
          <a:custGeom>
            <a:avLst/>
            <a:gdLst>
              <a:gd name="connsiteX0" fmla="*/ 12191996 w 12191996"/>
              <a:gd name="connsiteY0" fmla="*/ 0 h 6857999"/>
              <a:gd name="connsiteX1" fmla="*/ 12191996 w 12191996"/>
              <a:gd name="connsiteY1" fmla="*/ 3562458 h 6857999"/>
              <a:gd name="connsiteX2" fmla="*/ 5 w 12191996"/>
              <a:gd name="connsiteY2" fmla="*/ 6857999 h 6857999"/>
              <a:gd name="connsiteX3" fmla="*/ 0 w 12191996"/>
              <a:gd name="connsiteY3" fmla="*/ 6857999 h 6857999"/>
              <a:gd name="connsiteX4" fmla="*/ 0 w 12191996"/>
              <a:gd name="connsiteY4" fmla="*/ 3295543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857999">
                <a:moveTo>
                  <a:pt x="12191996" y="0"/>
                </a:moveTo>
                <a:lnTo>
                  <a:pt x="12191996" y="3562458"/>
                </a:lnTo>
                <a:lnTo>
                  <a:pt x="5" y="6857999"/>
                </a:lnTo>
                <a:lnTo>
                  <a:pt x="0" y="6857999"/>
                </a:lnTo>
                <a:lnTo>
                  <a:pt x="0" y="3295543"/>
                </a:lnTo>
                <a:close/>
              </a:path>
            </a:pathLst>
          </a:custGeom>
          <a:solidFill>
            <a:schemeClr val="bg1">
              <a:lumMod val="95000"/>
            </a:schemeClr>
          </a:solidFill>
        </p:spPr>
        <p:txBody>
          <a:bodyPr wrap="square" lIns="68564" tIns="34289" rIns="68564" bIns="34289" anchor="ctr">
            <a:noAutofit/>
          </a:bodyP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99835485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5" name="Picture Placeholder 4"/>
          <p:cNvSpPr>
            <a:spLocks noGrp="1"/>
          </p:cNvSpPr>
          <p:nvPr>
            <p:ph type="pic" idx="10" hasCustomPrompt="1"/>
          </p:nvPr>
        </p:nvSpPr>
        <p:spPr>
          <a:xfrm>
            <a:off x="2" y="2"/>
            <a:ext cx="9143997" cy="4575570"/>
          </a:xfrm>
          <a:custGeom>
            <a:avLst/>
            <a:gdLst>
              <a:gd name="connsiteX0" fmla="*/ 0 w 12191996"/>
              <a:gd name="connsiteY0" fmla="*/ 0 h 6100760"/>
              <a:gd name="connsiteX1" fmla="*/ 12191996 w 12191996"/>
              <a:gd name="connsiteY1" fmla="*/ 0 h 6100760"/>
              <a:gd name="connsiteX2" fmla="*/ 12191996 w 12191996"/>
              <a:gd name="connsiteY2" fmla="*/ 9523 h 6100760"/>
              <a:gd name="connsiteX3" fmla="*/ 6100759 w 12191996"/>
              <a:gd name="connsiteY3" fmla="*/ 6100760 h 6100760"/>
              <a:gd name="connsiteX4" fmla="*/ 0 w 12191996"/>
              <a:gd name="connsiteY4" fmla="*/ 2 h 6100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100760">
                <a:moveTo>
                  <a:pt x="0" y="0"/>
                </a:moveTo>
                <a:lnTo>
                  <a:pt x="12191996" y="0"/>
                </a:lnTo>
                <a:lnTo>
                  <a:pt x="12191996" y="9523"/>
                </a:lnTo>
                <a:lnTo>
                  <a:pt x="6100759" y="6100760"/>
                </a:lnTo>
                <a:lnTo>
                  <a:pt x="0" y="2"/>
                </a:lnTo>
                <a:close/>
              </a:path>
            </a:pathLst>
          </a:custGeom>
          <a:solidFill>
            <a:schemeClr val="bg1">
              <a:lumMod val="95000"/>
            </a:schemeClr>
          </a:solidFill>
        </p:spPr>
        <p:txBody>
          <a:bodyPr wrap="square" lIns="68564" tIns="34289" rIns="68564" bIns="34289" anchor="ctr">
            <a:noAutofit/>
          </a:bodyP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5743904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254648"/>
            <a:ext cx="8679898" cy="543185"/>
          </a:xfrm>
          <a:prstGeom prst="rect">
            <a:avLst/>
          </a:prstGeom>
        </p:spPr>
        <p:txBody>
          <a:bodyPr lIns="68556" tIns="34289" rIns="68556"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221666468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5" name="Picture Placeholder 14"/>
          <p:cNvSpPr>
            <a:spLocks noGrp="1"/>
          </p:cNvSpPr>
          <p:nvPr>
            <p:ph type="pic" idx="11" hasCustomPrompt="1"/>
          </p:nvPr>
        </p:nvSpPr>
        <p:spPr>
          <a:xfrm>
            <a:off x="7014411" y="3013910"/>
            <a:ext cx="2129590" cy="2129590"/>
          </a:xfrm>
          <a:custGeom>
            <a:avLst/>
            <a:gdLst>
              <a:gd name="connsiteX0" fmla="*/ 2839453 w 2839453"/>
              <a:gd name="connsiteY0" fmla="*/ 0 h 2839453"/>
              <a:gd name="connsiteX1" fmla="*/ 2839453 w 2839453"/>
              <a:gd name="connsiteY1" fmla="*/ 2839453 h 2839453"/>
              <a:gd name="connsiteX2" fmla="*/ 0 w 2839453"/>
              <a:gd name="connsiteY2" fmla="*/ 2839453 h 2839453"/>
            </a:gdLst>
            <a:ahLst/>
            <a:cxnLst>
              <a:cxn ang="0">
                <a:pos x="connsiteX0" y="connsiteY0"/>
              </a:cxn>
              <a:cxn ang="0">
                <a:pos x="connsiteX1" y="connsiteY1"/>
              </a:cxn>
              <a:cxn ang="0">
                <a:pos x="connsiteX2" y="connsiteY2"/>
              </a:cxn>
            </a:cxnLst>
            <a:rect l="l" t="t" r="r" b="b"/>
            <a:pathLst>
              <a:path w="2839453" h="2839453">
                <a:moveTo>
                  <a:pt x="2839453" y="0"/>
                </a:moveTo>
                <a:lnTo>
                  <a:pt x="2839453" y="2839453"/>
                </a:lnTo>
                <a:lnTo>
                  <a:pt x="0" y="2839453"/>
                </a:lnTo>
                <a:close/>
              </a:path>
            </a:pathLst>
          </a:custGeom>
          <a:solidFill>
            <a:schemeClr val="bg1">
              <a:lumMod val="95000"/>
            </a:schemeClr>
          </a:solidFill>
        </p:spPr>
        <p:txBody>
          <a:bodyPr wrap="square" lIns="68564" tIns="34289" rIns="68564" bIns="34289" anchor="ctr">
            <a:noAutofit/>
          </a:bodyP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a:t>
            </a:r>
            <a:endParaRPr lang="ko-KR" altLang="en-US" dirty="0"/>
          </a:p>
        </p:txBody>
      </p:sp>
      <p:sp>
        <p:nvSpPr>
          <p:cNvPr id="14" name="Picture Placeholder 13"/>
          <p:cNvSpPr>
            <a:spLocks noGrp="1"/>
          </p:cNvSpPr>
          <p:nvPr>
            <p:ph type="pic" idx="12" hasCustomPrompt="1"/>
          </p:nvPr>
        </p:nvSpPr>
        <p:spPr>
          <a:xfrm>
            <a:off x="2251092" y="2954935"/>
            <a:ext cx="4377137" cy="2188568"/>
          </a:xfrm>
          <a:custGeom>
            <a:avLst/>
            <a:gdLst>
              <a:gd name="connsiteX0" fmla="*/ 2918092 w 5836182"/>
              <a:gd name="connsiteY0" fmla="*/ 0 h 2918091"/>
              <a:gd name="connsiteX1" fmla="*/ 5836182 w 5836182"/>
              <a:gd name="connsiteY1" fmla="*/ 2918091 h 2918091"/>
              <a:gd name="connsiteX2" fmla="*/ 0 w 5836182"/>
              <a:gd name="connsiteY2" fmla="*/ 2918091 h 2918091"/>
            </a:gdLst>
            <a:ahLst/>
            <a:cxnLst>
              <a:cxn ang="0">
                <a:pos x="connsiteX0" y="connsiteY0"/>
              </a:cxn>
              <a:cxn ang="0">
                <a:pos x="connsiteX1" y="connsiteY1"/>
              </a:cxn>
              <a:cxn ang="0">
                <a:pos x="connsiteX2" y="connsiteY2"/>
              </a:cxn>
            </a:cxnLst>
            <a:rect l="l" t="t" r="r" b="b"/>
            <a:pathLst>
              <a:path w="5836182" h="2918091">
                <a:moveTo>
                  <a:pt x="2918092" y="0"/>
                </a:moveTo>
                <a:lnTo>
                  <a:pt x="5836182" y="2918091"/>
                </a:lnTo>
                <a:lnTo>
                  <a:pt x="0" y="2918091"/>
                </a:lnTo>
                <a:close/>
              </a:path>
            </a:pathLst>
          </a:custGeom>
          <a:solidFill>
            <a:schemeClr val="bg1">
              <a:lumMod val="95000"/>
            </a:schemeClr>
          </a:solidFill>
        </p:spPr>
        <p:txBody>
          <a:bodyPr wrap="square" lIns="68564" tIns="34289" rIns="68564" bIns="34289" anchor="ctr">
            <a:noAutofit/>
          </a:bodyP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a:t>
            </a:r>
            <a:endParaRPr lang="ko-KR" altLang="en-US" dirty="0"/>
          </a:p>
        </p:txBody>
      </p:sp>
      <p:sp>
        <p:nvSpPr>
          <p:cNvPr id="12" name="Picture Placeholder 11"/>
          <p:cNvSpPr>
            <a:spLocks noGrp="1"/>
          </p:cNvSpPr>
          <p:nvPr>
            <p:ph type="pic" idx="13" hasCustomPrompt="1"/>
          </p:nvPr>
        </p:nvSpPr>
        <p:spPr>
          <a:xfrm>
            <a:off x="6924551" y="3"/>
            <a:ext cx="2219448" cy="2681722"/>
          </a:xfrm>
          <a:custGeom>
            <a:avLst/>
            <a:gdLst>
              <a:gd name="connsiteX0" fmla="*/ 616365 w 2959264"/>
              <a:gd name="connsiteY0" fmla="*/ 0 h 3575629"/>
              <a:gd name="connsiteX1" fmla="*/ 2959264 w 2959264"/>
              <a:gd name="connsiteY1" fmla="*/ 0 h 3575629"/>
              <a:gd name="connsiteX2" fmla="*/ 2959264 w 2959264"/>
              <a:gd name="connsiteY2" fmla="*/ 3575629 h 3575629"/>
              <a:gd name="connsiteX3" fmla="*/ 0 w 2959264"/>
              <a:gd name="connsiteY3" fmla="*/ 616365 h 3575629"/>
            </a:gdLst>
            <a:ahLst/>
            <a:cxnLst>
              <a:cxn ang="0">
                <a:pos x="connsiteX0" y="connsiteY0"/>
              </a:cxn>
              <a:cxn ang="0">
                <a:pos x="connsiteX1" y="connsiteY1"/>
              </a:cxn>
              <a:cxn ang="0">
                <a:pos x="connsiteX2" y="connsiteY2"/>
              </a:cxn>
              <a:cxn ang="0">
                <a:pos x="connsiteX3" y="connsiteY3"/>
              </a:cxn>
            </a:cxnLst>
            <a:rect l="l" t="t" r="r" b="b"/>
            <a:pathLst>
              <a:path w="2959264" h="3575629">
                <a:moveTo>
                  <a:pt x="616365" y="0"/>
                </a:moveTo>
                <a:lnTo>
                  <a:pt x="2959264" y="0"/>
                </a:lnTo>
                <a:lnTo>
                  <a:pt x="2959264" y="3575629"/>
                </a:lnTo>
                <a:lnTo>
                  <a:pt x="0" y="616365"/>
                </a:lnTo>
                <a:close/>
              </a:path>
            </a:pathLst>
          </a:custGeom>
          <a:solidFill>
            <a:schemeClr val="bg1">
              <a:lumMod val="95000"/>
            </a:schemeClr>
          </a:solidFill>
        </p:spPr>
        <p:txBody>
          <a:bodyPr wrap="square" lIns="68564" tIns="34289" rIns="68564" bIns="34289" anchor="ctr">
            <a:noAutofit/>
          </a:bodyP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a:t>
            </a:r>
            <a:endParaRPr lang="ko-KR" altLang="en-US" dirty="0"/>
          </a:p>
        </p:txBody>
      </p:sp>
      <p:sp>
        <p:nvSpPr>
          <p:cNvPr id="13" name="Picture Placeholder 12"/>
          <p:cNvSpPr>
            <a:spLocks noGrp="1"/>
          </p:cNvSpPr>
          <p:nvPr>
            <p:ph type="pic" idx="10" hasCustomPrompt="1"/>
          </p:nvPr>
        </p:nvSpPr>
        <p:spPr>
          <a:xfrm>
            <a:off x="4572011" y="585801"/>
            <a:ext cx="4493417" cy="4493417"/>
          </a:xfrm>
          <a:custGeom>
            <a:avLst/>
            <a:gdLst>
              <a:gd name="connsiteX0" fmla="*/ 2995611 w 5991222"/>
              <a:gd name="connsiteY0" fmla="*/ 0 h 5991222"/>
              <a:gd name="connsiteX1" fmla="*/ 5991222 w 5991222"/>
              <a:gd name="connsiteY1" fmla="*/ 2995611 h 5991222"/>
              <a:gd name="connsiteX2" fmla="*/ 2995611 w 5991222"/>
              <a:gd name="connsiteY2" fmla="*/ 5991222 h 5991222"/>
              <a:gd name="connsiteX3" fmla="*/ 0 w 5991222"/>
              <a:gd name="connsiteY3" fmla="*/ 2995611 h 5991222"/>
            </a:gdLst>
            <a:ahLst/>
            <a:cxnLst>
              <a:cxn ang="0">
                <a:pos x="connsiteX0" y="connsiteY0"/>
              </a:cxn>
              <a:cxn ang="0">
                <a:pos x="connsiteX1" y="connsiteY1"/>
              </a:cxn>
              <a:cxn ang="0">
                <a:pos x="connsiteX2" y="connsiteY2"/>
              </a:cxn>
              <a:cxn ang="0">
                <a:pos x="connsiteX3" y="connsiteY3"/>
              </a:cxn>
            </a:cxnLst>
            <a:rect l="l" t="t" r="r" b="b"/>
            <a:pathLst>
              <a:path w="5991222" h="5991222">
                <a:moveTo>
                  <a:pt x="2995611" y="0"/>
                </a:moveTo>
                <a:lnTo>
                  <a:pt x="5991222" y="2995611"/>
                </a:lnTo>
                <a:lnTo>
                  <a:pt x="2995611" y="5991222"/>
                </a:lnTo>
                <a:lnTo>
                  <a:pt x="0" y="2995611"/>
                </a:lnTo>
                <a:close/>
              </a:path>
            </a:pathLst>
          </a:custGeom>
          <a:solidFill>
            <a:schemeClr val="bg1">
              <a:lumMod val="95000"/>
            </a:schemeClr>
          </a:solidFill>
        </p:spPr>
        <p:txBody>
          <a:bodyPr wrap="square" lIns="68564" tIns="34289" rIns="68564" bIns="34289" anchor="ctr">
            <a:noAutofit/>
          </a:bodyP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1638157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92620"/>
            <a:ext cx="8679898" cy="543185"/>
          </a:xfrm>
          <a:prstGeom prst="rect">
            <a:avLst/>
          </a:prstGeom>
        </p:spPr>
        <p:txBody>
          <a:bodyPr lIns="68564" tIns="34289" rIns="68564"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Icon Sets Layout</a:t>
            </a:r>
          </a:p>
        </p:txBody>
      </p:sp>
      <p:sp>
        <p:nvSpPr>
          <p:cNvPr id="3" name="Rounded Rectangle 2"/>
          <p:cNvSpPr/>
          <p:nvPr userDrawn="1"/>
        </p:nvSpPr>
        <p:spPr>
          <a:xfrm>
            <a:off x="265519" y="848705"/>
            <a:ext cx="2670575" cy="405192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64" tIns="34289" rIns="68564" bIns="34289" rtlCol="0" anchor="ctr"/>
          <a:lstStyle/>
          <a:p>
            <a:pPr algn="ctr" defTabSz="685137"/>
            <a:endParaRPr lang="ko-KR" altLang="en-US" sz="1000">
              <a:solidFill>
                <a:prstClr val="white"/>
              </a:solidFill>
            </a:endParaRPr>
          </a:p>
        </p:txBody>
      </p:sp>
      <p:sp>
        <p:nvSpPr>
          <p:cNvPr id="4" name="Rounded Rectangle 3"/>
          <p:cNvSpPr/>
          <p:nvPr userDrawn="1"/>
        </p:nvSpPr>
        <p:spPr>
          <a:xfrm>
            <a:off x="398951" y="1010625"/>
            <a:ext cx="115401" cy="37614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4" tIns="34289" rIns="68564" bIns="34289" rtlCol="0" anchor="ctr"/>
          <a:lstStyle/>
          <a:p>
            <a:pPr algn="ctr" defTabSz="685137"/>
            <a:endParaRPr lang="ko-KR" altLang="en-US" sz="1000">
              <a:solidFill>
                <a:prstClr val="white"/>
              </a:solidFill>
            </a:endParaRPr>
          </a:p>
        </p:txBody>
      </p:sp>
      <p:sp>
        <p:nvSpPr>
          <p:cNvPr id="5" name="Half Frame 4"/>
          <p:cNvSpPr/>
          <p:nvPr userDrawn="1"/>
        </p:nvSpPr>
        <p:spPr>
          <a:xfrm rot="5400000">
            <a:off x="2292894" y="957491"/>
            <a:ext cx="514387" cy="51386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4" tIns="34289" rIns="68564" bIns="34289" rtlCol="0" anchor="ctr"/>
          <a:lstStyle/>
          <a:p>
            <a:pPr algn="ctr" defTabSz="685137"/>
            <a:endParaRPr lang="ko-KR" altLang="en-US" sz="1000">
              <a:solidFill>
                <a:prstClr val="black">
                  <a:lumMod val="85000"/>
                  <a:lumOff val="15000"/>
                </a:prstClr>
              </a:solidFill>
            </a:endParaRPr>
          </a:p>
        </p:txBody>
      </p:sp>
      <p:sp>
        <p:nvSpPr>
          <p:cNvPr id="58" name="TextBox 57"/>
          <p:cNvSpPr txBox="1"/>
          <p:nvPr userDrawn="1"/>
        </p:nvSpPr>
        <p:spPr>
          <a:xfrm>
            <a:off x="533778" y="1216369"/>
            <a:ext cx="1674186" cy="415497"/>
          </a:xfrm>
          <a:prstGeom prst="rect">
            <a:avLst/>
          </a:prstGeom>
          <a:noFill/>
        </p:spPr>
        <p:txBody>
          <a:bodyPr wrap="square" lIns="68564" tIns="34289" rIns="68564" bIns="34289" rtlCol="0" anchor="ctr">
            <a:spAutoFit/>
          </a:bodyPr>
          <a:lstStyle/>
          <a:p>
            <a:pPr defTabSz="685137"/>
            <a:r>
              <a:rPr lang="en-US" altLang="ko-KR" sz="1100" b="1" dirty="0">
                <a:solidFill>
                  <a:prstClr val="white"/>
                </a:solidFill>
                <a:cs typeface="Arial" panose="020B0604020202020204" pitchFamily="34" charset="0"/>
              </a:rPr>
              <a:t>You can Resize without losing quality</a:t>
            </a:r>
            <a:endParaRPr lang="ko-KR" altLang="en-US" sz="1100" b="1" dirty="0">
              <a:solidFill>
                <a:prstClr val="white"/>
              </a:solidFill>
              <a:cs typeface="Arial" panose="020B0604020202020204" pitchFamily="34" charset="0"/>
            </a:endParaRPr>
          </a:p>
        </p:txBody>
      </p:sp>
      <p:sp>
        <p:nvSpPr>
          <p:cNvPr id="59" name="TextBox 58"/>
          <p:cNvSpPr txBox="1"/>
          <p:nvPr userDrawn="1"/>
        </p:nvSpPr>
        <p:spPr>
          <a:xfrm>
            <a:off x="533778" y="1578287"/>
            <a:ext cx="1674186" cy="588621"/>
          </a:xfrm>
          <a:prstGeom prst="rect">
            <a:avLst/>
          </a:prstGeom>
          <a:noFill/>
        </p:spPr>
        <p:txBody>
          <a:bodyPr wrap="square" lIns="68564" tIns="34289" rIns="68564" bIns="34289" rtlCol="0" anchor="ctr">
            <a:spAutoFit/>
          </a:bodyPr>
          <a:lstStyle/>
          <a:p>
            <a:pPr defTabSz="685137"/>
            <a:r>
              <a:rPr lang="en-US" altLang="ko-KR" sz="1100" b="1" dirty="0">
                <a:solidFill>
                  <a:prstClr val="white"/>
                </a:solidFill>
                <a:cs typeface="Arial" panose="020B0604020202020204" pitchFamily="34" charset="0"/>
              </a:rPr>
              <a:t>You can Change Fill Color &amp;</a:t>
            </a:r>
          </a:p>
          <a:p>
            <a:pPr defTabSz="685137"/>
            <a:r>
              <a:rPr lang="en-US" altLang="ko-KR" sz="1100" b="1" dirty="0">
                <a:solidFill>
                  <a:prstClr val="white"/>
                </a:solidFill>
                <a:cs typeface="Arial" panose="020B0604020202020204" pitchFamily="34" charset="0"/>
              </a:rPr>
              <a:t>Line Color</a:t>
            </a:r>
            <a:endParaRPr lang="ko-KR" altLang="en-US" sz="1100" b="1" dirty="0">
              <a:solidFill>
                <a:prstClr val="white"/>
              </a:solidFill>
              <a:cs typeface="Arial" panose="020B0604020202020204" pitchFamily="34" charset="0"/>
            </a:endParaRPr>
          </a:p>
        </p:txBody>
      </p:sp>
      <p:sp>
        <p:nvSpPr>
          <p:cNvPr id="60" name="TextBox 59"/>
          <p:cNvSpPr txBox="1"/>
          <p:nvPr userDrawn="1"/>
        </p:nvSpPr>
        <p:spPr>
          <a:xfrm>
            <a:off x="540922" y="4350562"/>
            <a:ext cx="1674000" cy="242372"/>
          </a:xfrm>
          <a:prstGeom prst="rect">
            <a:avLst/>
          </a:prstGeom>
          <a:noFill/>
        </p:spPr>
        <p:txBody>
          <a:bodyPr wrap="square" lIns="68564" tIns="34289" rIns="68564" bIns="34289" rtlCol="0" anchor="ctr">
            <a:spAutoFit/>
          </a:bodyPr>
          <a:lstStyle/>
          <a:p>
            <a:pPr defTabSz="685137"/>
            <a:r>
              <a:rPr lang="en-US" altLang="ko-KR" sz="1100" dirty="0">
                <a:solidFill>
                  <a:prstClr val="white"/>
                </a:solidFill>
                <a:cs typeface="Arial" panose="020B0604020202020204" pitchFamily="34" charset="0"/>
              </a:rPr>
              <a:t>www.allppt.com</a:t>
            </a:r>
            <a:endParaRPr lang="ko-KR" altLang="en-US" sz="1100" dirty="0">
              <a:solidFill>
                <a:prstClr val="white"/>
              </a:solidFill>
              <a:cs typeface="Arial" panose="020B0604020202020204" pitchFamily="34" charset="0"/>
            </a:endParaRPr>
          </a:p>
        </p:txBody>
      </p:sp>
      <p:sp>
        <p:nvSpPr>
          <p:cNvPr id="61" name="TextBox 60"/>
          <p:cNvSpPr txBox="1"/>
          <p:nvPr userDrawn="1"/>
        </p:nvSpPr>
        <p:spPr>
          <a:xfrm>
            <a:off x="540922" y="3337744"/>
            <a:ext cx="2037972" cy="1038746"/>
          </a:xfrm>
          <a:prstGeom prst="rect">
            <a:avLst/>
          </a:prstGeom>
          <a:noFill/>
        </p:spPr>
        <p:txBody>
          <a:bodyPr wrap="square" lIns="68564" tIns="34289" rIns="68564" bIns="34289" rtlCol="0" anchor="ctr">
            <a:spAutoFit/>
          </a:bodyPr>
          <a:lstStyle/>
          <a:p>
            <a:pPr defTabSz="685137"/>
            <a:r>
              <a:rPr lang="en-US" altLang="ko-KR" sz="2100" b="1" dirty="0">
                <a:solidFill>
                  <a:prstClr val="white"/>
                </a:solidFill>
                <a:cs typeface="Arial" panose="020B0604020202020204" pitchFamily="34" charset="0"/>
              </a:rPr>
              <a:t>FREE </a:t>
            </a:r>
          </a:p>
          <a:p>
            <a:pPr defTabSz="685137"/>
            <a:r>
              <a:rPr lang="en-US" altLang="ko-KR" sz="2100" b="1" dirty="0">
                <a:solidFill>
                  <a:prstClr val="white"/>
                </a:solidFill>
                <a:cs typeface="Arial" panose="020B0604020202020204" pitchFamily="34" charset="0"/>
              </a:rPr>
              <a:t>PPT TEMPLATES</a:t>
            </a:r>
          </a:p>
        </p:txBody>
      </p:sp>
    </p:spTree>
    <p:extLst>
      <p:ext uri="{BB962C8B-B14F-4D97-AF65-F5344CB8AC3E}">
        <p14:creationId xmlns:p14="http://schemas.microsoft.com/office/powerpoint/2010/main" val="256759780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24_Images &amp; Contents">
    <p:spTree>
      <p:nvGrpSpPr>
        <p:cNvPr id="1" name=""/>
        <p:cNvGrpSpPr/>
        <p:nvPr/>
      </p:nvGrpSpPr>
      <p:grpSpPr>
        <a:xfrm>
          <a:off x="0" y="0"/>
          <a:ext cx="0" cy="0"/>
          <a:chOff x="0" y="0"/>
          <a:chExt cx="0" cy="0"/>
        </a:xfrm>
      </p:grpSpPr>
      <p:sp>
        <p:nvSpPr>
          <p:cNvPr id="12" name="그림 개체 틀 11"/>
          <p:cNvSpPr>
            <a:spLocks noGrp="1"/>
          </p:cNvSpPr>
          <p:nvPr>
            <p:ph type="pic" sz="quarter" idx="10" hasCustomPrompt="1"/>
          </p:nvPr>
        </p:nvSpPr>
        <p:spPr>
          <a:xfrm>
            <a:off x="14" y="0"/>
            <a:ext cx="5922169" cy="5143500"/>
          </a:xfrm>
          <a:custGeom>
            <a:avLst/>
            <a:gdLst>
              <a:gd name="connsiteX0" fmla="*/ 6193612 w 7896225"/>
              <a:gd name="connsiteY0" fmla="*/ 0 h 6858000"/>
              <a:gd name="connsiteX1" fmla="*/ 7896225 w 7896225"/>
              <a:gd name="connsiteY1" fmla="*/ 0 h 6858000"/>
              <a:gd name="connsiteX2" fmla="*/ 4598214 w 7896225"/>
              <a:gd name="connsiteY2" fmla="*/ 6858000 h 6858000"/>
              <a:gd name="connsiteX3" fmla="*/ 2895600 w 7896225"/>
              <a:gd name="connsiteY3" fmla="*/ 6858000 h 6858000"/>
              <a:gd name="connsiteX4" fmla="*/ 4383861 w 7896225"/>
              <a:gd name="connsiteY4" fmla="*/ 0 h 6858000"/>
              <a:gd name="connsiteX5" fmla="*/ 6086474 w 7896225"/>
              <a:gd name="connsiteY5" fmla="*/ 0 h 6858000"/>
              <a:gd name="connsiteX6" fmla="*/ 2788462 w 7896225"/>
              <a:gd name="connsiteY6" fmla="*/ 6858000 h 6858000"/>
              <a:gd name="connsiteX7" fmla="*/ 1085849 w 7896225"/>
              <a:gd name="connsiteY7" fmla="*/ 6858000 h 6858000"/>
              <a:gd name="connsiteX8" fmla="*/ 2574110 w 7896225"/>
              <a:gd name="connsiteY8" fmla="*/ 0 h 6858000"/>
              <a:gd name="connsiteX9" fmla="*/ 4276723 w 7896225"/>
              <a:gd name="connsiteY9" fmla="*/ 0 h 6858000"/>
              <a:gd name="connsiteX10" fmla="*/ 978711 w 7896225"/>
              <a:gd name="connsiteY10" fmla="*/ 6858000 h 6858000"/>
              <a:gd name="connsiteX11" fmla="*/ 0 w 7896225"/>
              <a:gd name="connsiteY11" fmla="*/ 6858000 h 6858000"/>
              <a:gd name="connsiteX12" fmla="*/ 0 w 7896225"/>
              <a:gd name="connsiteY12" fmla="*/ 5352694 h 6858000"/>
              <a:gd name="connsiteX13" fmla="*/ 764359 w 7896225"/>
              <a:gd name="connsiteY13" fmla="*/ 0 h 6858000"/>
              <a:gd name="connsiteX14" fmla="*/ 2466972 w 7896225"/>
              <a:gd name="connsiteY14" fmla="*/ 0 h 6858000"/>
              <a:gd name="connsiteX15" fmla="*/ 0 w 7896225"/>
              <a:gd name="connsiteY15" fmla="*/ 5129907 h 6858000"/>
              <a:gd name="connsiteX16" fmla="*/ 0 w 7896225"/>
              <a:gd name="connsiteY16" fmla="*/ 15894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96225" h="6858000">
                <a:moveTo>
                  <a:pt x="6193612" y="0"/>
                </a:moveTo>
                <a:lnTo>
                  <a:pt x="7896225" y="0"/>
                </a:lnTo>
                <a:lnTo>
                  <a:pt x="4598214" y="6858000"/>
                </a:lnTo>
                <a:lnTo>
                  <a:pt x="2895600" y="6858000"/>
                </a:lnTo>
                <a:close/>
                <a:moveTo>
                  <a:pt x="4383861" y="0"/>
                </a:moveTo>
                <a:lnTo>
                  <a:pt x="6086474" y="0"/>
                </a:lnTo>
                <a:lnTo>
                  <a:pt x="2788462" y="6858000"/>
                </a:lnTo>
                <a:lnTo>
                  <a:pt x="1085849" y="6858000"/>
                </a:lnTo>
                <a:close/>
                <a:moveTo>
                  <a:pt x="2574110" y="0"/>
                </a:moveTo>
                <a:lnTo>
                  <a:pt x="4276723" y="0"/>
                </a:lnTo>
                <a:lnTo>
                  <a:pt x="978711" y="6858000"/>
                </a:lnTo>
                <a:lnTo>
                  <a:pt x="0" y="6858000"/>
                </a:lnTo>
                <a:lnTo>
                  <a:pt x="0" y="5352694"/>
                </a:lnTo>
                <a:close/>
                <a:moveTo>
                  <a:pt x="764359" y="0"/>
                </a:moveTo>
                <a:lnTo>
                  <a:pt x="2466972" y="0"/>
                </a:lnTo>
                <a:lnTo>
                  <a:pt x="0" y="5129907"/>
                </a:lnTo>
                <a:lnTo>
                  <a:pt x="0" y="1589435"/>
                </a:lnTo>
                <a:close/>
              </a:path>
            </a:pathLst>
          </a:custGeom>
          <a:solidFill>
            <a:schemeClr val="bg1">
              <a:lumMod val="95000"/>
            </a:schemeClr>
          </a:solidFill>
          <a:effectLst/>
        </p:spPr>
        <p:txBody>
          <a:bodyPr wrap="square" lIns="68564" tIns="34289" rIns="68564" bIns="34289" anchor="ctr">
            <a:noAutofit/>
          </a:bodyPr>
          <a:lstStyle>
            <a:lvl1pPr marL="0" marR="0" indent="0" algn="ctr" defTabSz="685613"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86051284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20_Images &amp; Contents">
    <p:spTree>
      <p:nvGrpSpPr>
        <p:cNvPr id="1" name=""/>
        <p:cNvGrpSpPr/>
        <p:nvPr/>
      </p:nvGrpSpPr>
      <p:grpSpPr>
        <a:xfrm>
          <a:off x="0" y="0"/>
          <a:ext cx="0" cy="0"/>
          <a:chOff x="0" y="0"/>
          <a:chExt cx="0" cy="0"/>
        </a:xfrm>
      </p:grpSpPr>
      <p:sp>
        <p:nvSpPr>
          <p:cNvPr id="8" name="그림 개체 틀 3"/>
          <p:cNvSpPr>
            <a:spLocks noGrp="1"/>
          </p:cNvSpPr>
          <p:nvPr>
            <p:ph type="pic" sz="quarter" idx="10" hasCustomPrompt="1"/>
          </p:nvPr>
        </p:nvSpPr>
        <p:spPr>
          <a:xfrm>
            <a:off x="1137909" y="320774"/>
            <a:ext cx="2700000" cy="2700000"/>
          </a:xfrm>
          <a:prstGeom prst="diamond">
            <a:avLst/>
          </a:prstGeom>
          <a:solidFill>
            <a:schemeClr val="bg1">
              <a:lumMod val="95000"/>
            </a:schemeClr>
          </a:solidFill>
          <a:ln w="76200">
            <a:solidFill>
              <a:schemeClr val="bg1"/>
            </a:solidFill>
          </a:ln>
          <a:effectLst/>
        </p:spPr>
        <p:txBody>
          <a:bodyPr wrap="square" lIns="68564" tIns="34289" rIns="68564" bIns="34289" anchor="ctr">
            <a:noAutofit/>
          </a:bodyPr>
          <a:lstStyle>
            <a:lvl1pPr marL="0" marR="0" indent="0" algn="ctr" defTabSz="685613"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9" name="그림 개체 틀 3"/>
          <p:cNvSpPr>
            <a:spLocks noGrp="1"/>
          </p:cNvSpPr>
          <p:nvPr>
            <p:ph type="pic" sz="quarter" idx="11" hasCustomPrompt="1"/>
          </p:nvPr>
        </p:nvSpPr>
        <p:spPr>
          <a:xfrm>
            <a:off x="1465208" y="2127776"/>
            <a:ext cx="2700000" cy="2700000"/>
          </a:xfrm>
          <a:prstGeom prst="diamond">
            <a:avLst/>
          </a:prstGeom>
          <a:solidFill>
            <a:schemeClr val="bg1">
              <a:lumMod val="95000"/>
            </a:schemeClr>
          </a:solidFill>
          <a:ln w="76200">
            <a:solidFill>
              <a:schemeClr val="bg1"/>
            </a:solidFill>
          </a:ln>
          <a:effectLst/>
        </p:spPr>
        <p:txBody>
          <a:bodyPr wrap="square" lIns="68564" tIns="34289" rIns="68564" bIns="34289" anchor="ctr">
            <a:noAutofit/>
          </a:bodyPr>
          <a:lstStyle>
            <a:lvl1pPr marL="0" marR="0" indent="0" algn="ctr" defTabSz="685613"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
        <p:nvSpPr>
          <p:cNvPr id="11" name="그림 개체 틀 3"/>
          <p:cNvSpPr>
            <a:spLocks noGrp="1"/>
          </p:cNvSpPr>
          <p:nvPr>
            <p:ph type="pic" sz="quarter" idx="12" hasCustomPrompt="1"/>
          </p:nvPr>
        </p:nvSpPr>
        <p:spPr>
          <a:xfrm>
            <a:off x="3305643" y="1688563"/>
            <a:ext cx="1485000" cy="1485000"/>
          </a:xfrm>
          <a:prstGeom prst="diamond">
            <a:avLst/>
          </a:prstGeom>
          <a:solidFill>
            <a:schemeClr val="bg1">
              <a:lumMod val="95000"/>
            </a:schemeClr>
          </a:solidFill>
          <a:effectLst/>
        </p:spPr>
        <p:txBody>
          <a:bodyPr wrap="square" lIns="68564" tIns="34289" rIns="68564" bIns="34289" anchor="ctr">
            <a:noAutofit/>
          </a:bodyPr>
          <a:lstStyle>
            <a:lvl1pPr marL="0" marR="0" indent="0" algn="ctr" defTabSz="685613"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12" name="그림 개체 틀 3"/>
          <p:cNvSpPr>
            <a:spLocks noGrp="1"/>
          </p:cNvSpPr>
          <p:nvPr>
            <p:ph type="pic" sz="quarter" idx="13" hasCustomPrompt="1"/>
          </p:nvPr>
        </p:nvSpPr>
        <p:spPr>
          <a:xfrm>
            <a:off x="477078" y="2007685"/>
            <a:ext cx="1485000" cy="1485000"/>
          </a:xfrm>
          <a:prstGeom prst="diamond">
            <a:avLst/>
          </a:prstGeom>
          <a:solidFill>
            <a:schemeClr val="bg1">
              <a:lumMod val="95000"/>
            </a:schemeClr>
          </a:solidFill>
          <a:effectLst/>
        </p:spPr>
        <p:txBody>
          <a:bodyPr wrap="square" lIns="68564" tIns="34289" rIns="68564" bIns="34289" anchor="ctr">
            <a:noAutofit/>
          </a:bodyPr>
          <a:lstStyle>
            <a:lvl1pPr marL="0" marR="0" indent="0" algn="ctr" defTabSz="685613"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Tree>
    <p:extLst>
      <p:ext uri="{BB962C8B-B14F-4D97-AF65-F5344CB8AC3E}">
        <p14:creationId xmlns:p14="http://schemas.microsoft.com/office/powerpoint/2010/main" val="429417499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5_Images &amp; Contents">
    <p:spTree>
      <p:nvGrpSpPr>
        <p:cNvPr id="1" name=""/>
        <p:cNvGrpSpPr/>
        <p:nvPr/>
      </p:nvGrpSpPr>
      <p:grpSpPr>
        <a:xfrm>
          <a:off x="0" y="0"/>
          <a:ext cx="0" cy="0"/>
          <a:chOff x="0" y="0"/>
          <a:chExt cx="0" cy="0"/>
        </a:xfrm>
      </p:grpSpPr>
      <p:sp>
        <p:nvSpPr>
          <p:cNvPr id="10" name="그림 개체 틀 9"/>
          <p:cNvSpPr>
            <a:spLocks noGrp="1"/>
          </p:cNvSpPr>
          <p:nvPr>
            <p:ph type="pic" sz="quarter" idx="10" hasCustomPrompt="1"/>
          </p:nvPr>
        </p:nvSpPr>
        <p:spPr>
          <a:xfrm>
            <a:off x="282724" y="315323"/>
            <a:ext cx="5024504" cy="4383108"/>
          </a:xfrm>
          <a:custGeom>
            <a:avLst/>
            <a:gdLst>
              <a:gd name="connsiteX0" fmla="*/ 6255989 w 6364927"/>
              <a:gd name="connsiteY0" fmla="*/ 5288703 h 5552421"/>
              <a:gd name="connsiteX1" fmla="*/ 6256633 w 6364927"/>
              <a:gd name="connsiteY1" fmla="*/ 5289197 h 5552421"/>
              <a:gd name="connsiteX2" fmla="*/ 6273669 w 6364927"/>
              <a:gd name="connsiteY2" fmla="*/ 5302275 h 5552421"/>
              <a:gd name="connsiteX3" fmla="*/ 6338341 w 6364927"/>
              <a:gd name="connsiteY3" fmla="*/ 5305638 h 5552421"/>
              <a:gd name="connsiteX4" fmla="*/ 6353495 w 6364927"/>
              <a:gd name="connsiteY4" fmla="*/ 5296297 h 5552421"/>
              <a:gd name="connsiteX5" fmla="*/ 6364927 w 6364927"/>
              <a:gd name="connsiteY5" fmla="*/ 5316029 h 5552421"/>
              <a:gd name="connsiteX6" fmla="*/ 6361174 w 6364927"/>
              <a:gd name="connsiteY6" fmla="*/ 5318389 h 5552421"/>
              <a:gd name="connsiteX7" fmla="*/ 6311999 w 6364927"/>
              <a:gd name="connsiteY7" fmla="*/ 5363376 h 5552421"/>
              <a:gd name="connsiteX8" fmla="*/ 6278329 w 6364927"/>
              <a:gd name="connsiteY8" fmla="*/ 5408157 h 5552421"/>
              <a:gd name="connsiteX9" fmla="*/ 6275149 w 6364927"/>
              <a:gd name="connsiteY9" fmla="*/ 5406491 h 5552421"/>
              <a:gd name="connsiteX10" fmla="*/ 6228626 w 6364927"/>
              <a:gd name="connsiteY10" fmla="*/ 5438500 h 5552421"/>
              <a:gd name="connsiteX11" fmla="*/ 6193338 w 6364927"/>
              <a:gd name="connsiteY11" fmla="*/ 5476400 h 5552421"/>
              <a:gd name="connsiteX12" fmla="*/ 6184516 w 6364927"/>
              <a:gd name="connsiteY12" fmla="*/ 5427640 h 5552421"/>
              <a:gd name="connsiteX13" fmla="*/ 6241860 w 6364927"/>
              <a:gd name="connsiteY13" fmla="*/ 5319261 h 5552421"/>
              <a:gd name="connsiteX14" fmla="*/ 6256196 w 6364927"/>
              <a:gd name="connsiteY14" fmla="*/ 5289451 h 5552421"/>
              <a:gd name="connsiteX15" fmla="*/ 2968165 w 6364927"/>
              <a:gd name="connsiteY15" fmla="*/ 245883 h 5552421"/>
              <a:gd name="connsiteX16" fmla="*/ 2986957 w 6364927"/>
              <a:gd name="connsiteY16" fmla="*/ 259205 h 5552421"/>
              <a:gd name="connsiteX17" fmla="*/ 3033442 w 6364927"/>
              <a:gd name="connsiteY17" fmla="*/ 283914 h 5552421"/>
              <a:gd name="connsiteX18" fmla="*/ 2956404 w 6364927"/>
              <a:gd name="connsiteY18" fmla="*/ 411016 h 5552421"/>
              <a:gd name="connsiteX19" fmla="*/ 3117671 w 6364927"/>
              <a:gd name="connsiteY19" fmla="*/ 343228 h 5552421"/>
              <a:gd name="connsiteX20" fmla="*/ 3210547 w 6364927"/>
              <a:gd name="connsiteY20" fmla="*/ 330280 h 5552421"/>
              <a:gd name="connsiteX21" fmla="*/ 3243292 w 6364927"/>
              <a:gd name="connsiteY21" fmla="*/ 397967 h 5552421"/>
              <a:gd name="connsiteX22" fmla="*/ 3193322 w 6364927"/>
              <a:gd name="connsiteY22" fmla="*/ 452344 h 5552421"/>
              <a:gd name="connsiteX23" fmla="*/ 3176728 w 6364927"/>
              <a:gd name="connsiteY23" fmla="*/ 467036 h 5552421"/>
              <a:gd name="connsiteX24" fmla="*/ 3081773 w 6364927"/>
              <a:gd name="connsiteY24" fmla="*/ 562716 h 5552421"/>
              <a:gd name="connsiteX25" fmla="*/ 3134961 w 6364927"/>
              <a:gd name="connsiteY25" fmla="*/ 644059 h 5552421"/>
              <a:gd name="connsiteX26" fmla="*/ 3233513 w 6364927"/>
              <a:gd name="connsiteY26" fmla="*/ 673688 h 5552421"/>
              <a:gd name="connsiteX27" fmla="*/ 3288282 w 6364927"/>
              <a:gd name="connsiteY27" fmla="*/ 724562 h 5552421"/>
              <a:gd name="connsiteX28" fmla="*/ 3337558 w 6364927"/>
              <a:gd name="connsiteY28" fmla="*/ 864218 h 5552421"/>
              <a:gd name="connsiteX29" fmla="*/ 3337370 w 6364927"/>
              <a:gd name="connsiteY29" fmla="*/ 874518 h 5552421"/>
              <a:gd name="connsiteX30" fmla="*/ 3344120 w 6364927"/>
              <a:gd name="connsiteY30" fmla="*/ 962335 h 5552421"/>
              <a:gd name="connsiteX31" fmla="*/ 3319577 w 6364927"/>
              <a:gd name="connsiteY31" fmla="*/ 1017294 h 5552421"/>
              <a:gd name="connsiteX32" fmla="*/ 3288347 w 6364927"/>
              <a:gd name="connsiteY32" fmla="*/ 1147458 h 5552421"/>
              <a:gd name="connsiteX33" fmla="*/ 3305699 w 6364927"/>
              <a:gd name="connsiteY33" fmla="*/ 1209780 h 5552421"/>
              <a:gd name="connsiteX34" fmla="*/ 3348793 w 6364927"/>
              <a:gd name="connsiteY34" fmla="*/ 1240909 h 5552421"/>
              <a:gd name="connsiteX35" fmla="*/ 3443497 w 6364927"/>
              <a:gd name="connsiteY35" fmla="*/ 1242190 h 5552421"/>
              <a:gd name="connsiteX36" fmla="*/ 3517378 w 6364927"/>
              <a:gd name="connsiteY36" fmla="*/ 1240227 h 5552421"/>
              <a:gd name="connsiteX37" fmla="*/ 3646343 w 6364927"/>
              <a:gd name="connsiteY37" fmla="*/ 1257363 h 5552421"/>
              <a:gd name="connsiteX38" fmla="*/ 3673411 w 6364927"/>
              <a:gd name="connsiteY38" fmla="*/ 1282474 h 5552421"/>
              <a:gd name="connsiteX39" fmla="*/ 3675051 w 6364927"/>
              <a:gd name="connsiteY39" fmla="*/ 1307003 h 5552421"/>
              <a:gd name="connsiteX40" fmla="*/ 3740667 w 6364927"/>
              <a:gd name="connsiteY40" fmla="*/ 1269055 h 5552421"/>
              <a:gd name="connsiteX41" fmla="*/ 3665336 w 6364927"/>
              <a:gd name="connsiteY41" fmla="*/ 1344214 h 5552421"/>
              <a:gd name="connsiteX42" fmla="*/ 3620350 w 6364927"/>
              <a:gd name="connsiteY42" fmla="*/ 1385517 h 5552421"/>
              <a:gd name="connsiteX43" fmla="*/ 3642434 w 6364927"/>
              <a:gd name="connsiteY43" fmla="*/ 1423702 h 5552421"/>
              <a:gd name="connsiteX44" fmla="*/ 3770892 w 6364927"/>
              <a:gd name="connsiteY44" fmla="*/ 1472724 h 5552421"/>
              <a:gd name="connsiteX45" fmla="*/ 3684074 w 6364927"/>
              <a:gd name="connsiteY45" fmla="*/ 1517837 h 5552421"/>
              <a:gd name="connsiteX46" fmla="*/ 3736569 w 6364927"/>
              <a:gd name="connsiteY46" fmla="*/ 1543530 h 5552421"/>
              <a:gd name="connsiteX47" fmla="*/ 3651203 w 6364927"/>
              <a:gd name="connsiteY47" fmla="*/ 1623473 h 5552421"/>
              <a:gd name="connsiteX48" fmla="*/ 3629816 w 6364927"/>
              <a:gd name="connsiteY48" fmla="*/ 1651128 h 5552421"/>
              <a:gd name="connsiteX49" fmla="*/ 3661868 w 6364927"/>
              <a:gd name="connsiteY49" fmla="*/ 1663165 h 5552421"/>
              <a:gd name="connsiteX50" fmla="*/ 3751776 w 6364927"/>
              <a:gd name="connsiteY50" fmla="*/ 1667219 h 5552421"/>
              <a:gd name="connsiteX51" fmla="*/ 3687612 w 6364927"/>
              <a:gd name="connsiteY51" fmla="*/ 1739996 h 5552421"/>
              <a:gd name="connsiteX52" fmla="*/ 3762629 w 6364927"/>
              <a:gd name="connsiteY52" fmla="*/ 1696612 h 5552421"/>
              <a:gd name="connsiteX53" fmla="*/ 3840927 w 6364927"/>
              <a:gd name="connsiteY53" fmla="*/ 1702285 h 5552421"/>
              <a:gd name="connsiteX54" fmla="*/ 3842380 w 6364927"/>
              <a:gd name="connsiteY54" fmla="*/ 1737114 h 5552421"/>
              <a:gd name="connsiteX55" fmla="*/ 3909639 w 6364927"/>
              <a:gd name="connsiteY55" fmla="*/ 1831721 h 5552421"/>
              <a:gd name="connsiteX56" fmla="*/ 3790897 w 6364927"/>
              <a:gd name="connsiteY56" fmla="*/ 1951348 h 5552421"/>
              <a:gd name="connsiteX57" fmla="*/ 3906107 w 6364927"/>
              <a:gd name="connsiteY57" fmla="*/ 1879624 h 5552421"/>
              <a:gd name="connsiteX58" fmla="*/ 4018349 w 6364927"/>
              <a:gd name="connsiteY58" fmla="*/ 1824902 h 5552421"/>
              <a:gd name="connsiteX59" fmla="*/ 4064218 w 6364927"/>
              <a:gd name="connsiteY59" fmla="*/ 1839139 h 5552421"/>
              <a:gd name="connsiteX60" fmla="*/ 4033239 w 6364927"/>
              <a:gd name="connsiteY60" fmla="*/ 1872342 h 5552421"/>
              <a:gd name="connsiteX61" fmla="*/ 3911028 w 6364927"/>
              <a:gd name="connsiteY61" fmla="*/ 1953211 h 5552421"/>
              <a:gd name="connsiteX62" fmla="*/ 4052546 w 6364927"/>
              <a:gd name="connsiteY62" fmla="*/ 1927419 h 5552421"/>
              <a:gd name="connsiteX63" fmla="*/ 4093811 w 6364927"/>
              <a:gd name="connsiteY63" fmla="*/ 1944319 h 5552421"/>
              <a:gd name="connsiteX64" fmla="*/ 4069456 w 6364927"/>
              <a:gd name="connsiteY64" fmla="*/ 1988976 h 5552421"/>
              <a:gd name="connsiteX65" fmla="*/ 4032420 w 6364927"/>
              <a:gd name="connsiteY65" fmla="*/ 1990014 h 5552421"/>
              <a:gd name="connsiteX66" fmla="*/ 4004597 w 6364927"/>
              <a:gd name="connsiteY66" fmla="*/ 1995914 h 5552421"/>
              <a:gd name="connsiteX67" fmla="*/ 3875381 w 6364927"/>
              <a:gd name="connsiteY67" fmla="*/ 2075738 h 5552421"/>
              <a:gd name="connsiteX68" fmla="*/ 3879798 w 6364927"/>
              <a:gd name="connsiteY68" fmla="*/ 2083375 h 5552421"/>
              <a:gd name="connsiteX69" fmla="*/ 3904845 w 6364927"/>
              <a:gd name="connsiteY69" fmla="*/ 2094368 h 5552421"/>
              <a:gd name="connsiteX70" fmla="*/ 4068638 w 6364927"/>
              <a:gd name="connsiteY70" fmla="*/ 2106649 h 5552421"/>
              <a:gd name="connsiteX71" fmla="*/ 4112675 w 6364927"/>
              <a:gd name="connsiteY71" fmla="*/ 2096467 h 5552421"/>
              <a:gd name="connsiteX72" fmla="*/ 4070278 w 6364927"/>
              <a:gd name="connsiteY72" fmla="*/ 2131178 h 5552421"/>
              <a:gd name="connsiteX73" fmla="*/ 4041887 w 6364927"/>
              <a:gd name="connsiteY73" fmla="*/ 2157789 h 5552421"/>
              <a:gd name="connsiteX74" fmla="*/ 4079365 w 6364927"/>
              <a:gd name="connsiteY74" fmla="*/ 2157515 h 5552421"/>
              <a:gd name="connsiteX75" fmla="*/ 4186622 w 6364927"/>
              <a:gd name="connsiteY75" fmla="*/ 2115868 h 5552421"/>
              <a:gd name="connsiteX76" fmla="*/ 4265300 w 6364927"/>
              <a:gd name="connsiteY76" fmla="*/ 2111130 h 5552421"/>
              <a:gd name="connsiteX77" fmla="*/ 4224164 w 6364927"/>
              <a:gd name="connsiteY77" fmla="*/ 2180781 h 5552421"/>
              <a:gd name="connsiteX78" fmla="*/ 4219367 w 6364927"/>
              <a:gd name="connsiteY78" fmla="*/ 2183555 h 5552421"/>
              <a:gd name="connsiteX79" fmla="*/ 4269654 w 6364927"/>
              <a:gd name="connsiteY79" fmla="*/ 2205428 h 5552421"/>
              <a:gd name="connsiteX80" fmla="*/ 4323981 w 6364927"/>
              <a:gd name="connsiteY80" fmla="*/ 2255539 h 5552421"/>
              <a:gd name="connsiteX81" fmla="*/ 4348837 w 6364927"/>
              <a:gd name="connsiteY81" fmla="*/ 2266642 h 5552421"/>
              <a:gd name="connsiteX82" fmla="*/ 4322466 w 6364927"/>
              <a:gd name="connsiteY82" fmla="*/ 2307371 h 5552421"/>
              <a:gd name="connsiteX83" fmla="*/ 4198046 w 6364927"/>
              <a:gd name="connsiteY83" fmla="*/ 2384422 h 5552421"/>
              <a:gd name="connsiteX84" fmla="*/ 4296787 w 6364927"/>
              <a:gd name="connsiteY84" fmla="*/ 2403751 h 5552421"/>
              <a:gd name="connsiteX85" fmla="*/ 4348397 w 6364927"/>
              <a:gd name="connsiteY85" fmla="*/ 2373903 h 5552421"/>
              <a:gd name="connsiteX86" fmla="*/ 4335276 w 6364927"/>
              <a:gd name="connsiteY86" fmla="*/ 2437543 h 5552421"/>
              <a:gd name="connsiteX87" fmla="*/ 4338365 w 6364927"/>
              <a:gd name="connsiteY87" fmla="*/ 2486712 h 5552421"/>
              <a:gd name="connsiteX88" fmla="*/ 4316285 w 6364927"/>
              <a:gd name="connsiteY88" fmla="*/ 2556552 h 5552421"/>
              <a:gd name="connsiteX89" fmla="*/ 4240888 w 6364927"/>
              <a:gd name="connsiteY89" fmla="*/ 2610348 h 5552421"/>
              <a:gd name="connsiteX90" fmla="*/ 4427203 w 6364927"/>
              <a:gd name="connsiteY90" fmla="*/ 2553552 h 5552421"/>
              <a:gd name="connsiteX91" fmla="*/ 4235652 w 6364927"/>
              <a:gd name="connsiteY91" fmla="*/ 2720383 h 5552421"/>
              <a:gd name="connsiteX92" fmla="*/ 4279690 w 6364927"/>
              <a:gd name="connsiteY92" fmla="*/ 2710202 h 5552421"/>
              <a:gd name="connsiteX93" fmla="*/ 4367076 w 6364927"/>
              <a:gd name="connsiteY93" fmla="*/ 2644377 h 5552421"/>
              <a:gd name="connsiteX94" fmla="*/ 4442978 w 6364927"/>
              <a:gd name="connsiteY94" fmla="*/ 2656531 h 5552421"/>
              <a:gd name="connsiteX95" fmla="*/ 4486072 w 6364927"/>
              <a:gd name="connsiteY95" fmla="*/ 2687661 h 5552421"/>
              <a:gd name="connsiteX96" fmla="*/ 4601407 w 6364927"/>
              <a:gd name="connsiteY96" fmla="*/ 2692297 h 5552421"/>
              <a:gd name="connsiteX97" fmla="*/ 4593078 w 6364927"/>
              <a:gd name="connsiteY97" fmla="*/ 2742974 h 5552421"/>
              <a:gd name="connsiteX98" fmla="*/ 4656110 w 6364927"/>
              <a:gd name="connsiteY98" fmla="*/ 2721807 h 5552421"/>
              <a:gd name="connsiteX99" fmla="*/ 4765007 w 6364927"/>
              <a:gd name="connsiteY99" fmla="*/ 2704689 h 5552421"/>
              <a:gd name="connsiteX100" fmla="*/ 4722358 w 6364927"/>
              <a:gd name="connsiteY100" fmla="*/ 2782348 h 5552421"/>
              <a:gd name="connsiteX101" fmla="*/ 4734472 w 6364927"/>
              <a:gd name="connsiteY101" fmla="*/ 2846680 h 5552421"/>
              <a:gd name="connsiteX102" fmla="*/ 4642861 w 6364927"/>
              <a:gd name="connsiteY102" fmla="*/ 2904758 h 5552421"/>
              <a:gd name="connsiteX103" fmla="*/ 4895489 w 6364927"/>
              <a:gd name="connsiteY103" fmla="*/ 2875854 h 5552421"/>
              <a:gd name="connsiteX104" fmla="*/ 4870946 w 6364927"/>
              <a:gd name="connsiteY104" fmla="*/ 2930812 h 5552421"/>
              <a:gd name="connsiteX105" fmla="*/ 4945776 w 6364927"/>
              <a:gd name="connsiteY105" fmla="*/ 2889685 h 5552421"/>
              <a:gd name="connsiteX106" fmla="*/ 4957035 w 6364927"/>
              <a:gd name="connsiteY106" fmla="*/ 2885934 h 5552421"/>
              <a:gd name="connsiteX107" fmla="*/ 4964182 w 6364927"/>
              <a:gd name="connsiteY107" fmla="*/ 2898270 h 5552421"/>
              <a:gd name="connsiteX108" fmla="*/ 4907974 w 6364927"/>
              <a:gd name="connsiteY108" fmla="*/ 2974446 h 5552421"/>
              <a:gd name="connsiteX109" fmla="*/ 4668984 w 6364927"/>
              <a:gd name="connsiteY109" fmla="*/ 3220863 h 5552421"/>
              <a:gd name="connsiteX110" fmla="*/ 4879147 w 6364927"/>
              <a:gd name="connsiteY110" fmla="*/ 3151294 h 5552421"/>
              <a:gd name="connsiteX111" fmla="*/ 4780915 w 6364927"/>
              <a:gd name="connsiteY111" fmla="*/ 3208104 h 5552421"/>
              <a:gd name="connsiteX112" fmla="*/ 4702550 w 6364927"/>
              <a:gd name="connsiteY112" fmla="*/ 3278903 h 5552421"/>
              <a:gd name="connsiteX113" fmla="*/ 4794858 w 6364927"/>
              <a:gd name="connsiteY113" fmla="*/ 3286666 h 5552421"/>
              <a:gd name="connsiteX114" fmla="*/ 4897827 w 6364927"/>
              <a:gd name="connsiteY114" fmla="*/ 3323931 h 5552421"/>
              <a:gd name="connsiteX115" fmla="*/ 4935244 w 6364927"/>
              <a:gd name="connsiteY115" fmla="*/ 3312484 h 5552421"/>
              <a:gd name="connsiteX116" fmla="*/ 5037705 w 6364927"/>
              <a:gd name="connsiteY116" fmla="*/ 3273610 h 5552421"/>
              <a:gd name="connsiteX117" fmla="*/ 4984959 w 6364927"/>
              <a:gd name="connsiteY117" fmla="*/ 3344879 h 5552421"/>
              <a:gd name="connsiteX118" fmla="*/ 5010891 w 6364927"/>
              <a:gd name="connsiteY118" fmla="*/ 3411411 h 5552421"/>
              <a:gd name="connsiteX119" fmla="*/ 5110896 w 6364927"/>
              <a:gd name="connsiteY119" fmla="*/ 3475869 h 5552421"/>
              <a:gd name="connsiteX120" fmla="*/ 5224781 w 6364927"/>
              <a:gd name="connsiteY120" fmla="*/ 3553701 h 5552421"/>
              <a:gd name="connsiteX121" fmla="*/ 5245412 w 6364927"/>
              <a:gd name="connsiteY121" fmla="*/ 3557057 h 5552421"/>
              <a:gd name="connsiteX122" fmla="*/ 5240051 w 6364927"/>
              <a:gd name="connsiteY122" fmla="*/ 3590730 h 5552421"/>
              <a:gd name="connsiteX123" fmla="*/ 5244468 w 6364927"/>
              <a:gd name="connsiteY123" fmla="*/ 3598367 h 5552421"/>
              <a:gd name="connsiteX124" fmla="*/ 5258285 w 6364927"/>
              <a:gd name="connsiteY124" fmla="*/ 3600567 h 5552421"/>
              <a:gd name="connsiteX125" fmla="*/ 5260494 w 6364927"/>
              <a:gd name="connsiteY125" fmla="*/ 3604385 h 5552421"/>
              <a:gd name="connsiteX126" fmla="*/ 5130898 w 6364927"/>
              <a:gd name="connsiteY126" fmla="*/ 3694621 h 5552421"/>
              <a:gd name="connsiteX127" fmla="*/ 5164591 w 6364927"/>
              <a:gd name="connsiteY127" fmla="*/ 3731187 h 5552421"/>
              <a:gd name="connsiteX128" fmla="*/ 5202892 w 6364927"/>
              <a:gd name="connsiteY128" fmla="*/ 3775279 h 5552421"/>
              <a:gd name="connsiteX129" fmla="*/ 5301253 w 6364927"/>
              <a:gd name="connsiteY129" fmla="*/ 3805019 h 5552421"/>
              <a:gd name="connsiteX130" fmla="*/ 5305670 w 6364927"/>
              <a:gd name="connsiteY130" fmla="*/ 3812656 h 5552421"/>
              <a:gd name="connsiteX131" fmla="*/ 5311159 w 6364927"/>
              <a:gd name="connsiteY131" fmla="*/ 3865533 h 5552421"/>
              <a:gd name="connsiteX132" fmla="*/ 5308444 w 6364927"/>
              <a:gd name="connsiteY132" fmla="*/ 3893599 h 5552421"/>
              <a:gd name="connsiteX133" fmla="*/ 5303589 w 6364927"/>
              <a:gd name="connsiteY133" fmla="*/ 3993223 h 5552421"/>
              <a:gd name="connsiteX134" fmla="*/ 5422835 w 6364927"/>
              <a:gd name="connsiteY134" fmla="*/ 3939547 h 5552421"/>
              <a:gd name="connsiteX135" fmla="*/ 5391605 w 6364927"/>
              <a:gd name="connsiteY135" fmla="*/ 4069711 h 5552421"/>
              <a:gd name="connsiteX136" fmla="*/ 5354509 w 6364927"/>
              <a:gd name="connsiteY136" fmla="*/ 4167598 h 5552421"/>
              <a:gd name="connsiteX137" fmla="*/ 5333118 w 6364927"/>
              <a:gd name="connsiteY137" fmla="*/ 4185064 h 5552421"/>
              <a:gd name="connsiteX138" fmla="*/ 5259930 w 6364927"/>
              <a:gd name="connsiteY138" fmla="*/ 4242678 h 5552421"/>
              <a:gd name="connsiteX139" fmla="*/ 5217533 w 6364927"/>
              <a:gd name="connsiteY139" fmla="*/ 4277389 h 5552421"/>
              <a:gd name="connsiteX140" fmla="*/ 5224850 w 6364927"/>
              <a:gd name="connsiteY140" fmla="*/ 4344495 h 5552421"/>
              <a:gd name="connsiteX141" fmla="*/ 5422967 w 6364927"/>
              <a:gd name="connsiteY141" fmla="*/ 4285970 h 5552421"/>
              <a:gd name="connsiteX142" fmla="*/ 5472621 w 6364927"/>
              <a:gd name="connsiteY142" fmla="*/ 4361203 h 5552421"/>
              <a:gd name="connsiteX143" fmla="*/ 5544486 w 6364927"/>
              <a:gd name="connsiteY143" fmla="*/ 4355310 h 5552421"/>
              <a:gd name="connsiteX144" fmla="*/ 5585939 w 6364927"/>
              <a:gd name="connsiteY144" fmla="*/ 4361910 h 5552421"/>
              <a:gd name="connsiteX145" fmla="*/ 5568778 w 6364927"/>
              <a:gd name="connsiteY145" fmla="*/ 4397313 h 5552421"/>
              <a:gd name="connsiteX146" fmla="*/ 5456849 w 6364927"/>
              <a:gd name="connsiteY146" fmla="*/ 4518096 h 5552421"/>
              <a:gd name="connsiteX147" fmla="*/ 5750484 w 6364927"/>
              <a:gd name="connsiteY147" fmla="*/ 4332992 h 5552421"/>
              <a:gd name="connsiteX148" fmla="*/ 5751181 w 6364927"/>
              <a:gd name="connsiteY148" fmla="*/ 4398831 h 5552421"/>
              <a:gd name="connsiteX149" fmla="*/ 5669284 w 6364927"/>
              <a:gd name="connsiteY149" fmla="*/ 4517533 h 5552421"/>
              <a:gd name="connsiteX150" fmla="*/ 5742221 w 6364927"/>
              <a:gd name="connsiteY150" fmla="*/ 4556880 h 5552421"/>
              <a:gd name="connsiteX151" fmla="*/ 5790744 w 6364927"/>
              <a:gd name="connsiteY151" fmla="*/ 4835572 h 5552421"/>
              <a:gd name="connsiteX152" fmla="*/ 5850432 w 6364927"/>
              <a:gd name="connsiteY152" fmla="*/ 4852009 h 5552421"/>
              <a:gd name="connsiteX153" fmla="*/ 5949235 w 6364927"/>
              <a:gd name="connsiteY153" fmla="*/ 4784676 h 5552421"/>
              <a:gd name="connsiteX154" fmla="*/ 5856113 w 6364927"/>
              <a:gd name="connsiteY154" fmla="*/ 4904775 h 5552421"/>
              <a:gd name="connsiteX155" fmla="*/ 5979396 w 6364927"/>
              <a:gd name="connsiteY155" fmla="*/ 4869145 h 5552421"/>
              <a:gd name="connsiteX156" fmla="*/ 5894030 w 6364927"/>
              <a:gd name="connsiteY156" fmla="*/ 4949088 h 5552421"/>
              <a:gd name="connsiteX157" fmla="*/ 5989176 w 6364927"/>
              <a:gd name="connsiteY157" fmla="*/ 4951133 h 5552421"/>
              <a:gd name="connsiteX158" fmla="*/ 5953404 w 6364927"/>
              <a:gd name="connsiteY158" fmla="*/ 4997299 h 5552421"/>
              <a:gd name="connsiteX159" fmla="*/ 5924949 w 6364927"/>
              <a:gd name="connsiteY159" fmla="*/ 5110571 h 5552421"/>
              <a:gd name="connsiteX160" fmla="*/ 6012332 w 6364927"/>
              <a:gd name="connsiteY160" fmla="*/ 5034558 h 5552421"/>
              <a:gd name="connsiteX161" fmla="*/ 6102619 w 6364927"/>
              <a:gd name="connsiteY161" fmla="*/ 5028202 h 5552421"/>
              <a:gd name="connsiteX162" fmla="*/ 6113661 w 6364927"/>
              <a:gd name="connsiteY162" fmla="*/ 5047294 h 5552421"/>
              <a:gd name="connsiteX163" fmla="*/ 6113030 w 6364927"/>
              <a:gd name="connsiteY163" fmla="*/ 5154666 h 5552421"/>
              <a:gd name="connsiteX164" fmla="*/ 6163821 w 6364927"/>
              <a:gd name="connsiteY164" fmla="*/ 5242490 h 5552421"/>
              <a:gd name="connsiteX165" fmla="*/ 6171695 w 6364927"/>
              <a:gd name="connsiteY165" fmla="*/ 5272825 h 5552421"/>
              <a:gd name="connsiteX166" fmla="*/ 6171960 w 6364927"/>
              <a:gd name="connsiteY166" fmla="*/ 5272847 h 5552421"/>
              <a:gd name="connsiteX167" fmla="*/ 6160393 w 6364927"/>
              <a:gd name="connsiteY167" fmla="*/ 5281399 h 5552421"/>
              <a:gd name="connsiteX168" fmla="*/ 6144817 w 6364927"/>
              <a:gd name="connsiteY168" fmla="*/ 5319261 h 5552421"/>
              <a:gd name="connsiteX169" fmla="*/ 6077770 w 6364927"/>
              <a:gd name="connsiteY169" fmla="*/ 5167441 h 5552421"/>
              <a:gd name="connsiteX170" fmla="*/ 6055714 w 6364927"/>
              <a:gd name="connsiteY170" fmla="*/ 5308401 h 5552421"/>
              <a:gd name="connsiteX171" fmla="*/ 6011604 w 6364927"/>
              <a:gd name="connsiteY171" fmla="*/ 5405920 h 5552421"/>
              <a:gd name="connsiteX172" fmla="*/ 6007193 w 6364927"/>
              <a:gd name="connsiteY172" fmla="*/ 5411239 h 5552421"/>
              <a:gd name="connsiteX173" fmla="*/ 6007193 w 6364927"/>
              <a:gd name="connsiteY173" fmla="*/ 5400601 h 5552421"/>
              <a:gd name="connsiteX174" fmla="*/ 5923384 w 6364927"/>
              <a:gd name="connsiteY174" fmla="*/ 5340981 h 5552421"/>
              <a:gd name="connsiteX175" fmla="*/ 5918972 w 6364927"/>
              <a:gd name="connsiteY175" fmla="*/ 5232602 h 5552421"/>
              <a:gd name="connsiteX176" fmla="*/ 5905740 w 6364927"/>
              <a:gd name="connsiteY176" fmla="*/ 5205341 h 5552421"/>
              <a:gd name="connsiteX177" fmla="*/ 5879273 w 6364927"/>
              <a:gd name="connsiteY177" fmla="*/ 5183842 h 5552421"/>
              <a:gd name="connsiteX178" fmla="*/ 5782230 w 6364927"/>
              <a:gd name="connsiteY178" fmla="*/ 5183842 h 5552421"/>
              <a:gd name="connsiteX179" fmla="*/ 5694010 w 6364927"/>
              <a:gd name="connsiteY179" fmla="*/ 5237921 h 5552421"/>
              <a:gd name="connsiteX180" fmla="*/ 5591674 w 6364927"/>
              <a:gd name="connsiteY180" fmla="*/ 5281361 h 5552421"/>
              <a:gd name="connsiteX181" fmla="*/ 5547564 w 6364927"/>
              <a:gd name="connsiteY181" fmla="*/ 5221742 h 5552421"/>
              <a:gd name="connsiteX182" fmla="*/ 5560797 w 6364927"/>
              <a:gd name="connsiteY182" fmla="*/ 5248781 h 5552421"/>
              <a:gd name="connsiteX183" fmla="*/ 5556386 w 6364927"/>
              <a:gd name="connsiteY183" fmla="*/ 5303082 h 5552421"/>
              <a:gd name="connsiteX184" fmla="*/ 5521098 w 6364927"/>
              <a:gd name="connsiteY184" fmla="*/ 5275821 h 5552421"/>
              <a:gd name="connsiteX185" fmla="*/ 5494632 w 6364927"/>
              <a:gd name="connsiteY185" fmla="*/ 5216422 h 5552421"/>
              <a:gd name="connsiteX186" fmla="*/ 5450521 w 6364927"/>
              <a:gd name="connsiteY186" fmla="*/ 5243240 h 5552421"/>
              <a:gd name="connsiteX187" fmla="*/ 5349068 w 6364927"/>
              <a:gd name="connsiteY187" fmla="*/ 5118682 h 5552421"/>
              <a:gd name="connsiteX188" fmla="*/ 5322601 w 6364927"/>
              <a:gd name="connsiteY188" fmla="*/ 5113141 h 5552421"/>
              <a:gd name="connsiteX189" fmla="*/ 5296135 w 6364927"/>
              <a:gd name="connsiteY189" fmla="*/ 5096961 h 5552421"/>
              <a:gd name="connsiteX190" fmla="*/ 5184977 w 6364927"/>
              <a:gd name="connsiteY190" fmla="*/ 5026482 h 5552421"/>
              <a:gd name="connsiteX191" fmla="*/ 5154100 w 6364927"/>
              <a:gd name="connsiteY191" fmla="*/ 5037342 h 5552421"/>
              <a:gd name="connsiteX192" fmla="*/ 5109990 w 6364927"/>
              <a:gd name="connsiteY192" fmla="*/ 5107822 h 5552421"/>
              <a:gd name="connsiteX193" fmla="*/ 5070290 w 6364927"/>
              <a:gd name="connsiteY193" fmla="*/ 5178301 h 5552421"/>
              <a:gd name="connsiteX194" fmla="*/ 5017358 w 6364927"/>
              <a:gd name="connsiteY194" fmla="*/ 5194481 h 5552421"/>
              <a:gd name="connsiteX195" fmla="*/ 4937960 w 6364927"/>
              <a:gd name="connsiteY195" fmla="*/ 5205341 h 5552421"/>
              <a:gd name="connsiteX196" fmla="*/ 4933548 w 6364927"/>
              <a:gd name="connsiteY196" fmla="*/ 5346522 h 5552421"/>
              <a:gd name="connsiteX197" fmla="*/ 4866501 w 6364927"/>
              <a:gd name="connsiteY197" fmla="*/ 5243240 h 5552421"/>
              <a:gd name="connsiteX198" fmla="*/ 4901789 w 6364927"/>
              <a:gd name="connsiteY198" fmla="*/ 5232602 h 5552421"/>
              <a:gd name="connsiteX199" fmla="*/ 4901789 w 6364927"/>
              <a:gd name="connsiteY199" fmla="*/ 5129542 h 5552421"/>
              <a:gd name="connsiteX200" fmla="*/ 4875323 w 6364927"/>
              <a:gd name="connsiteY200" fmla="*/ 5113141 h 5552421"/>
              <a:gd name="connsiteX201" fmla="*/ 4844446 w 6364927"/>
              <a:gd name="connsiteY201" fmla="*/ 5156581 h 5552421"/>
              <a:gd name="connsiteX202" fmla="*/ 4830330 w 6364927"/>
              <a:gd name="connsiteY202" fmla="*/ 5194481 h 5552421"/>
              <a:gd name="connsiteX203" fmla="*/ 4737698 w 6364927"/>
              <a:gd name="connsiteY203" fmla="*/ 5275821 h 5552421"/>
              <a:gd name="connsiteX204" fmla="*/ 4750932 w 6364927"/>
              <a:gd name="connsiteY204" fmla="*/ 5086101 h 5552421"/>
              <a:gd name="connsiteX205" fmla="*/ 4702410 w 6364927"/>
              <a:gd name="connsiteY205" fmla="*/ 5140402 h 5552421"/>
              <a:gd name="connsiteX206" fmla="*/ 4675944 w 6364927"/>
              <a:gd name="connsiteY206" fmla="*/ 5026482 h 5552421"/>
              <a:gd name="connsiteX207" fmla="*/ 4636245 w 6364927"/>
              <a:gd name="connsiteY207" fmla="*/ 5010302 h 5552421"/>
              <a:gd name="connsiteX208" fmla="*/ 4614190 w 6364927"/>
              <a:gd name="connsiteY208" fmla="*/ 5048202 h 5552421"/>
              <a:gd name="connsiteX209" fmla="*/ 4548024 w 6364927"/>
              <a:gd name="connsiteY209" fmla="*/ 5048202 h 5552421"/>
              <a:gd name="connsiteX210" fmla="*/ 4512736 w 6364927"/>
              <a:gd name="connsiteY210" fmla="*/ 5151262 h 5552421"/>
              <a:gd name="connsiteX211" fmla="*/ 4450982 w 6364927"/>
              <a:gd name="connsiteY211" fmla="*/ 5107822 h 5552421"/>
              <a:gd name="connsiteX212" fmla="*/ 4388345 w 6364927"/>
              <a:gd name="connsiteY212" fmla="*/ 5113141 h 5552421"/>
              <a:gd name="connsiteX213" fmla="*/ 4361879 w 6364927"/>
              <a:gd name="connsiteY213" fmla="*/ 5151262 h 5552421"/>
              <a:gd name="connsiteX214" fmla="*/ 4322180 w 6364927"/>
              <a:gd name="connsiteY214" fmla="*/ 4983041 h 5552421"/>
              <a:gd name="connsiteX215" fmla="*/ 4282480 w 6364927"/>
              <a:gd name="connsiteY215" fmla="*/ 5281361 h 5552421"/>
              <a:gd name="connsiteX216" fmla="*/ 4269248 w 6364927"/>
              <a:gd name="connsiteY216" fmla="*/ 5183842 h 5552421"/>
              <a:gd name="connsiteX217" fmla="*/ 4269248 w 6364927"/>
              <a:gd name="connsiteY217" fmla="*/ 5086101 h 5552421"/>
              <a:gd name="connsiteX218" fmla="*/ 4203082 w 6364927"/>
              <a:gd name="connsiteY218" fmla="*/ 5221742 h 5552421"/>
              <a:gd name="connsiteX219" fmla="*/ 4172204 w 6364927"/>
              <a:gd name="connsiteY219" fmla="*/ 5237921 h 5552421"/>
              <a:gd name="connsiteX220" fmla="*/ 4145738 w 6364927"/>
              <a:gd name="connsiteY220" fmla="*/ 5205341 h 5552421"/>
              <a:gd name="connsiteX221" fmla="*/ 4163382 w 6364927"/>
              <a:gd name="connsiteY221" fmla="*/ 5178301 h 5552421"/>
              <a:gd name="connsiteX222" fmla="*/ 4172204 w 6364927"/>
              <a:gd name="connsiteY222" fmla="*/ 5145721 h 5552421"/>
              <a:gd name="connsiteX223" fmla="*/ 4172204 w 6364927"/>
              <a:gd name="connsiteY223" fmla="*/ 4999221 h 5552421"/>
              <a:gd name="connsiteX224" fmla="*/ 4167794 w 6364927"/>
              <a:gd name="connsiteY224" fmla="*/ 4993901 h 5552421"/>
              <a:gd name="connsiteX225" fmla="*/ 4141328 w 6364927"/>
              <a:gd name="connsiteY225" fmla="*/ 5010302 h 5552421"/>
              <a:gd name="connsiteX226" fmla="*/ 4044285 w 6364927"/>
              <a:gd name="connsiteY226" fmla="*/ 5161900 h 5552421"/>
              <a:gd name="connsiteX227" fmla="*/ 4035463 w 6364927"/>
              <a:gd name="connsiteY227" fmla="*/ 5178301 h 5552421"/>
              <a:gd name="connsiteX228" fmla="*/ 4008997 w 6364927"/>
              <a:gd name="connsiteY228" fmla="*/ 5080560 h 5552421"/>
              <a:gd name="connsiteX229" fmla="*/ 3977237 w 6364927"/>
              <a:gd name="connsiteY229" fmla="*/ 5232602 h 5552421"/>
              <a:gd name="connsiteX230" fmla="*/ 3941949 w 6364927"/>
              <a:gd name="connsiteY230" fmla="*/ 5319261 h 5552421"/>
              <a:gd name="connsiteX231" fmla="*/ 3906661 w 6364927"/>
              <a:gd name="connsiteY231" fmla="*/ 5232602 h 5552421"/>
              <a:gd name="connsiteX232" fmla="*/ 3897839 w 6364927"/>
              <a:gd name="connsiteY232" fmla="*/ 5227061 h 5552421"/>
              <a:gd name="connsiteX233" fmla="*/ 3866962 w 6364927"/>
              <a:gd name="connsiteY233" fmla="*/ 5286681 h 5552421"/>
              <a:gd name="connsiteX234" fmla="*/ 3853729 w 6364927"/>
              <a:gd name="connsiteY234" fmla="*/ 5237921 h 5552421"/>
              <a:gd name="connsiteX235" fmla="*/ 3787563 w 6364927"/>
              <a:gd name="connsiteY235" fmla="*/ 5303082 h 5552421"/>
              <a:gd name="connsiteX236" fmla="*/ 3739042 w 6364927"/>
              <a:gd name="connsiteY236" fmla="*/ 5319261 h 5552421"/>
              <a:gd name="connsiteX237" fmla="*/ 3730220 w 6364927"/>
              <a:gd name="connsiteY237" fmla="*/ 5389741 h 5552421"/>
              <a:gd name="connsiteX238" fmla="*/ 3734631 w 6364927"/>
              <a:gd name="connsiteY238" fmla="*/ 5286681 h 5552421"/>
              <a:gd name="connsiteX239" fmla="*/ 3739042 w 6364927"/>
              <a:gd name="connsiteY239" fmla="*/ 5129542 h 5552421"/>
              <a:gd name="connsiteX240" fmla="*/ 3593478 w 6364927"/>
              <a:gd name="connsiteY240" fmla="*/ 5216422 h 5552421"/>
              <a:gd name="connsiteX241" fmla="*/ 3535252 w 6364927"/>
              <a:gd name="connsiteY241" fmla="*/ 5161900 h 5552421"/>
              <a:gd name="connsiteX242" fmla="*/ 3526430 w 6364927"/>
              <a:gd name="connsiteY242" fmla="*/ 5053743 h 5552421"/>
              <a:gd name="connsiteX243" fmla="*/ 3477909 w 6364927"/>
              <a:gd name="connsiteY243" fmla="*/ 5232602 h 5552421"/>
              <a:gd name="connsiteX244" fmla="*/ 3442621 w 6364927"/>
              <a:gd name="connsiteY244" fmla="*/ 5113141 h 5552421"/>
              <a:gd name="connsiteX245" fmla="*/ 3429388 w 6364927"/>
              <a:gd name="connsiteY245" fmla="*/ 4993901 h 5552421"/>
              <a:gd name="connsiteX246" fmla="*/ 3416155 w 6364927"/>
              <a:gd name="connsiteY246" fmla="*/ 5042661 h 5552421"/>
              <a:gd name="connsiteX247" fmla="*/ 3429388 w 6364927"/>
              <a:gd name="connsiteY247" fmla="*/ 5140402 h 5552421"/>
              <a:gd name="connsiteX248" fmla="*/ 3376455 w 6364927"/>
              <a:gd name="connsiteY248" fmla="*/ 5200022 h 5552421"/>
              <a:gd name="connsiteX249" fmla="*/ 3341167 w 6364927"/>
              <a:gd name="connsiteY249" fmla="*/ 5216422 h 5552421"/>
              <a:gd name="connsiteX250" fmla="*/ 3301468 w 6364927"/>
              <a:gd name="connsiteY250" fmla="*/ 5275821 h 5552421"/>
              <a:gd name="connsiteX251" fmla="*/ 3257357 w 6364927"/>
              <a:gd name="connsiteY251" fmla="*/ 5297762 h 5552421"/>
              <a:gd name="connsiteX252" fmla="*/ 3222069 w 6364927"/>
              <a:gd name="connsiteY252" fmla="*/ 5324580 h 5552421"/>
              <a:gd name="connsiteX253" fmla="*/ 3208836 w 6364927"/>
              <a:gd name="connsiteY253" fmla="*/ 5433181 h 5552421"/>
              <a:gd name="connsiteX254" fmla="*/ 3182370 w 6364927"/>
              <a:gd name="connsiteY254" fmla="*/ 5471081 h 5552421"/>
              <a:gd name="connsiteX255" fmla="*/ 3155904 w 6364927"/>
              <a:gd name="connsiteY255" fmla="*/ 5438500 h 5552421"/>
              <a:gd name="connsiteX256" fmla="*/ 3136495 w 6364927"/>
              <a:gd name="connsiteY256" fmla="*/ 5384421 h 5552421"/>
              <a:gd name="connsiteX257" fmla="*/ 3070330 w 6364927"/>
              <a:gd name="connsiteY257" fmla="*/ 5373340 h 5552421"/>
              <a:gd name="connsiteX258" fmla="*/ 3070330 w 6364927"/>
              <a:gd name="connsiteY258" fmla="*/ 5248781 h 5552421"/>
              <a:gd name="connsiteX259" fmla="*/ 2968876 w 6364927"/>
              <a:gd name="connsiteY259" fmla="*/ 5503439 h 5552421"/>
              <a:gd name="connsiteX260" fmla="*/ 2929177 w 6364927"/>
              <a:gd name="connsiteY260" fmla="*/ 5449360 h 5552421"/>
              <a:gd name="connsiteX261" fmla="*/ 2924766 w 6364927"/>
              <a:gd name="connsiteY261" fmla="*/ 5552421 h 5552421"/>
              <a:gd name="connsiteX262" fmla="*/ 2854189 w 6364927"/>
              <a:gd name="connsiteY262" fmla="*/ 5395060 h 5552421"/>
              <a:gd name="connsiteX263" fmla="*/ 2849778 w 6364927"/>
              <a:gd name="connsiteY263" fmla="*/ 5378659 h 5552421"/>
              <a:gd name="connsiteX264" fmla="*/ 2796846 w 6364927"/>
              <a:gd name="connsiteY264" fmla="*/ 5151262 h 5552421"/>
              <a:gd name="connsiteX265" fmla="*/ 2770380 w 6364927"/>
              <a:gd name="connsiteY265" fmla="*/ 5118682 h 5552421"/>
              <a:gd name="connsiteX266" fmla="*/ 2743913 w 6364927"/>
              <a:gd name="connsiteY266" fmla="*/ 5324580 h 5552421"/>
              <a:gd name="connsiteX267" fmla="*/ 2739502 w 6364927"/>
              <a:gd name="connsiteY267" fmla="*/ 5205341 h 5552421"/>
              <a:gd name="connsiteX268" fmla="*/ 2712154 w 6364927"/>
              <a:gd name="connsiteY268" fmla="*/ 5096961 h 5552421"/>
              <a:gd name="connsiteX269" fmla="*/ 2645989 w 6364927"/>
              <a:gd name="connsiteY269" fmla="*/ 5216422 h 5552421"/>
              <a:gd name="connsiteX270" fmla="*/ 2615111 w 6364927"/>
              <a:gd name="connsiteY270" fmla="*/ 5254100 h 5552421"/>
              <a:gd name="connsiteX271" fmla="*/ 2566590 w 6364927"/>
              <a:gd name="connsiteY271" fmla="*/ 5340981 h 5552421"/>
              <a:gd name="connsiteX272" fmla="*/ 2557768 w 6364927"/>
              <a:gd name="connsiteY272" fmla="*/ 5389741 h 5552421"/>
              <a:gd name="connsiteX273" fmla="*/ 2513658 w 6364927"/>
              <a:gd name="connsiteY273" fmla="*/ 5330121 h 5552421"/>
              <a:gd name="connsiteX274" fmla="*/ 2425437 w 6364927"/>
              <a:gd name="connsiteY274" fmla="*/ 5324580 h 5552421"/>
              <a:gd name="connsiteX275" fmla="*/ 2372505 w 6364927"/>
              <a:gd name="connsiteY275" fmla="*/ 5378659 h 5552421"/>
              <a:gd name="connsiteX276" fmla="*/ 2301046 w 6364927"/>
              <a:gd name="connsiteY276" fmla="*/ 5378659 h 5552421"/>
              <a:gd name="connsiteX277" fmla="*/ 2248114 w 6364927"/>
              <a:gd name="connsiteY277" fmla="*/ 5373340 h 5552421"/>
              <a:gd name="connsiteX278" fmla="*/ 2181948 w 6364927"/>
              <a:gd name="connsiteY278" fmla="*/ 5449360 h 5552421"/>
              <a:gd name="connsiteX279" fmla="*/ 2181948 w 6364927"/>
              <a:gd name="connsiteY279" fmla="*/ 5378659 h 5552421"/>
              <a:gd name="connsiteX280" fmla="*/ 2155482 w 6364927"/>
              <a:gd name="connsiteY280" fmla="*/ 5438500 h 5552421"/>
              <a:gd name="connsiteX281" fmla="*/ 2142249 w 6364927"/>
              <a:gd name="connsiteY281" fmla="*/ 5335440 h 5552421"/>
              <a:gd name="connsiteX282" fmla="*/ 2067262 w 6364927"/>
              <a:gd name="connsiteY282" fmla="*/ 5303082 h 5552421"/>
              <a:gd name="connsiteX283" fmla="*/ 1987863 w 6364927"/>
              <a:gd name="connsiteY283" fmla="*/ 5384421 h 5552421"/>
              <a:gd name="connsiteX284" fmla="*/ 1801718 w 6364927"/>
              <a:gd name="connsiteY284" fmla="*/ 5319261 h 5552421"/>
              <a:gd name="connsiteX285" fmla="*/ 1792896 w 6364927"/>
              <a:gd name="connsiteY285" fmla="*/ 5395060 h 5552421"/>
              <a:gd name="connsiteX286" fmla="*/ 1744374 w 6364927"/>
              <a:gd name="connsiteY286" fmla="*/ 5303082 h 5552421"/>
              <a:gd name="connsiteX287" fmla="*/ 1748785 w 6364927"/>
              <a:gd name="connsiteY287" fmla="*/ 5161900 h 5552421"/>
              <a:gd name="connsiteX288" fmla="*/ 1731141 w 6364927"/>
              <a:gd name="connsiteY288" fmla="*/ 5156581 h 5552421"/>
              <a:gd name="connsiteX289" fmla="*/ 1704675 w 6364927"/>
              <a:gd name="connsiteY289" fmla="*/ 5303082 h 5552421"/>
              <a:gd name="connsiteX290" fmla="*/ 1589988 w 6364927"/>
              <a:gd name="connsiteY290" fmla="*/ 5243240 h 5552421"/>
              <a:gd name="connsiteX291" fmla="*/ 1616454 w 6364927"/>
              <a:gd name="connsiteY291" fmla="*/ 5135083 h 5552421"/>
              <a:gd name="connsiteX292" fmla="*/ 1532645 w 6364927"/>
              <a:gd name="connsiteY292" fmla="*/ 5086101 h 5552421"/>
              <a:gd name="connsiteX293" fmla="*/ 1497357 w 6364927"/>
              <a:gd name="connsiteY293" fmla="*/ 5237921 h 5552421"/>
              <a:gd name="connsiteX294" fmla="*/ 1386199 w 6364927"/>
              <a:gd name="connsiteY294" fmla="*/ 5292000 h 5552421"/>
              <a:gd name="connsiteX295" fmla="*/ 1358850 w 6364927"/>
              <a:gd name="connsiteY295" fmla="*/ 5368021 h 5552421"/>
              <a:gd name="connsiteX296" fmla="*/ 1314740 w 6364927"/>
              <a:gd name="connsiteY296" fmla="*/ 5373340 h 5552421"/>
              <a:gd name="connsiteX297" fmla="*/ 1266219 w 6364927"/>
              <a:gd name="connsiteY297" fmla="*/ 5227061 h 5552421"/>
              <a:gd name="connsiteX298" fmla="*/ 1275041 w 6364927"/>
              <a:gd name="connsiteY298" fmla="*/ 5492579 h 5552421"/>
              <a:gd name="connsiteX299" fmla="*/ 1213286 w 6364927"/>
              <a:gd name="connsiteY299" fmla="*/ 5438500 h 5552421"/>
              <a:gd name="connsiteX300" fmla="*/ 1164765 w 6364927"/>
              <a:gd name="connsiteY300" fmla="*/ 5389741 h 5552421"/>
              <a:gd name="connsiteX301" fmla="*/ 1120655 w 6364927"/>
              <a:gd name="connsiteY301" fmla="*/ 5384421 h 5552421"/>
              <a:gd name="connsiteX302" fmla="*/ 841878 w 6364927"/>
              <a:gd name="connsiteY302" fmla="*/ 5292000 h 5552421"/>
              <a:gd name="connsiteX303" fmla="*/ 780123 w 6364927"/>
              <a:gd name="connsiteY303" fmla="*/ 5357160 h 5552421"/>
              <a:gd name="connsiteX304" fmla="*/ 784534 w 6364927"/>
              <a:gd name="connsiteY304" fmla="*/ 5416780 h 5552421"/>
              <a:gd name="connsiteX305" fmla="*/ 771301 w 6364927"/>
              <a:gd name="connsiteY305" fmla="*/ 5454680 h 5552421"/>
              <a:gd name="connsiteX306" fmla="*/ 736013 w 6364927"/>
              <a:gd name="connsiteY306" fmla="*/ 5422321 h 5552421"/>
              <a:gd name="connsiteX307" fmla="*/ 731602 w 6364927"/>
              <a:gd name="connsiteY307" fmla="*/ 5357160 h 5552421"/>
              <a:gd name="connsiteX308" fmla="*/ 713958 w 6364927"/>
              <a:gd name="connsiteY308" fmla="*/ 5357160 h 5552421"/>
              <a:gd name="connsiteX309" fmla="*/ 687492 w 6364927"/>
              <a:gd name="connsiteY309" fmla="*/ 5416780 h 5552421"/>
              <a:gd name="connsiteX310" fmla="*/ 674259 w 6364927"/>
              <a:gd name="connsiteY310" fmla="*/ 5330121 h 5552421"/>
              <a:gd name="connsiteX311" fmla="*/ 669847 w 6364927"/>
              <a:gd name="connsiteY311" fmla="*/ 5330121 h 5552421"/>
              <a:gd name="connsiteX312" fmla="*/ 665436 w 6364927"/>
              <a:gd name="connsiteY312" fmla="*/ 5330121 h 5552421"/>
              <a:gd name="connsiteX313" fmla="*/ 652203 w 6364927"/>
              <a:gd name="connsiteY313" fmla="*/ 5373340 h 5552421"/>
              <a:gd name="connsiteX314" fmla="*/ 624855 w 6364927"/>
              <a:gd name="connsiteY314" fmla="*/ 5395060 h 5552421"/>
              <a:gd name="connsiteX315" fmla="*/ 602800 w 6364927"/>
              <a:gd name="connsiteY315" fmla="*/ 5362480 h 5552421"/>
              <a:gd name="connsiteX316" fmla="*/ 514579 w 6364927"/>
              <a:gd name="connsiteY316" fmla="*/ 5259641 h 5552421"/>
              <a:gd name="connsiteX317" fmla="*/ 479291 w 6364927"/>
              <a:gd name="connsiteY317" fmla="*/ 5481941 h 5552421"/>
              <a:gd name="connsiteX318" fmla="*/ 267562 w 6364927"/>
              <a:gd name="connsiteY318" fmla="*/ 5411239 h 5552421"/>
              <a:gd name="connsiteX319" fmla="*/ 227862 w 6364927"/>
              <a:gd name="connsiteY319" fmla="*/ 5465761 h 5552421"/>
              <a:gd name="connsiteX320" fmla="*/ 187281 w 6364927"/>
              <a:gd name="connsiteY320" fmla="*/ 5492579 h 5552421"/>
              <a:gd name="connsiteX321" fmla="*/ 99060 w 6364927"/>
              <a:gd name="connsiteY321" fmla="*/ 5487260 h 5552421"/>
              <a:gd name="connsiteX322" fmla="*/ 15251 w 6364927"/>
              <a:gd name="connsiteY322" fmla="*/ 5340981 h 5552421"/>
              <a:gd name="connsiteX323" fmla="*/ 11278 w 6364927"/>
              <a:gd name="connsiteY323" fmla="*/ 5346268 h 5552421"/>
              <a:gd name="connsiteX324" fmla="*/ 524 w 6364927"/>
              <a:gd name="connsiteY324" fmla="*/ 5307700 h 5552421"/>
              <a:gd name="connsiteX325" fmla="*/ 15484 w 6364927"/>
              <a:gd name="connsiteY325" fmla="*/ 5255311 h 5552421"/>
              <a:gd name="connsiteX326" fmla="*/ 32691 w 6364927"/>
              <a:gd name="connsiteY326" fmla="*/ 5145477 h 5552421"/>
              <a:gd name="connsiteX327" fmla="*/ 106617 w 6364927"/>
              <a:gd name="connsiteY327" fmla="*/ 5139539 h 5552421"/>
              <a:gd name="connsiteX328" fmla="*/ 76668 w 6364927"/>
              <a:gd name="connsiteY328" fmla="*/ 5136483 h 5552421"/>
              <a:gd name="connsiteX329" fmla="*/ 32902 w 6364927"/>
              <a:gd name="connsiteY329" fmla="*/ 5104040 h 5552421"/>
              <a:gd name="connsiteX330" fmla="*/ 74695 w 6364927"/>
              <a:gd name="connsiteY330" fmla="*/ 5088490 h 5552421"/>
              <a:gd name="connsiteX331" fmla="*/ 139107 w 6364927"/>
              <a:gd name="connsiteY331" fmla="*/ 5097415 h 5552421"/>
              <a:gd name="connsiteX332" fmla="*/ 139654 w 6364927"/>
              <a:gd name="connsiteY332" fmla="*/ 5045795 h 5552421"/>
              <a:gd name="connsiteX333" fmla="*/ 299014 w 6364927"/>
              <a:gd name="connsiteY333" fmla="*/ 5025498 h 5552421"/>
              <a:gd name="connsiteX334" fmla="*/ 317705 w 6364927"/>
              <a:gd name="connsiteY334" fmla="*/ 5005958 h 5552421"/>
              <a:gd name="connsiteX335" fmla="*/ 345428 w 6364927"/>
              <a:gd name="connsiteY335" fmla="*/ 4992041 h 5552421"/>
              <a:gd name="connsiteX336" fmla="*/ 464008 w 6364927"/>
              <a:gd name="connsiteY336" fmla="*/ 4934925 h 5552421"/>
              <a:gd name="connsiteX337" fmla="*/ 471107 w 6364927"/>
              <a:gd name="connsiteY337" fmla="*/ 4902973 h 5552421"/>
              <a:gd name="connsiteX338" fmla="*/ 434587 w 6364927"/>
              <a:gd name="connsiteY338" fmla="*/ 4828277 h 5552421"/>
              <a:gd name="connsiteX339" fmla="*/ 395736 w 6364927"/>
              <a:gd name="connsiteY339" fmla="*/ 4757327 h 5552421"/>
              <a:gd name="connsiteX340" fmla="*/ 409976 w 6364927"/>
              <a:gd name="connsiteY340" fmla="*/ 4703840 h 5552421"/>
              <a:gd name="connsiteX341" fmla="*/ 442719 w 6364927"/>
              <a:gd name="connsiteY341" fmla="*/ 4630696 h 5552421"/>
              <a:gd name="connsiteX342" fmla="*/ 325198 w 6364927"/>
              <a:gd name="connsiteY342" fmla="*/ 4552337 h 5552421"/>
              <a:gd name="connsiteX343" fmla="*/ 448312 w 6364927"/>
              <a:gd name="connsiteY343" fmla="*/ 4550003 h 5552421"/>
              <a:gd name="connsiteX344" fmla="*/ 438693 w 6364927"/>
              <a:gd name="connsiteY344" fmla="*/ 4585583 h 5552421"/>
              <a:gd name="connsiteX345" fmla="*/ 526184 w 6364927"/>
              <a:gd name="connsiteY345" fmla="*/ 4640050 h 5552421"/>
              <a:gd name="connsiteX346" fmla="*/ 554094 w 6364927"/>
              <a:gd name="connsiteY346" fmla="*/ 4626251 h 5552421"/>
              <a:gd name="connsiteX347" fmla="*/ 533536 w 6364927"/>
              <a:gd name="connsiteY347" fmla="*/ 4577079 h 5552421"/>
              <a:gd name="connsiteX348" fmla="*/ 508821 w 6364927"/>
              <a:gd name="connsiteY348" fmla="*/ 4545067 h 5552421"/>
              <a:gd name="connsiteX349" fmla="*/ 488726 w 6364927"/>
              <a:gd name="connsiteY349" fmla="*/ 4423440 h 5552421"/>
              <a:gd name="connsiteX350" fmla="*/ 642790 w 6364927"/>
              <a:gd name="connsiteY350" fmla="*/ 4534942 h 5552421"/>
              <a:gd name="connsiteX351" fmla="*/ 622337 w 6364927"/>
              <a:gd name="connsiteY351" fmla="*/ 4465052 h 5552421"/>
              <a:gd name="connsiteX352" fmla="*/ 733035 w 6364927"/>
              <a:gd name="connsiteY352" fmla="*/ 4502792 h 5552421"/>
              <a:gd name="connsiteX353" fmla="*/ 767751 w 6364927"/>
              <a:gd name="connsiteY353" fmla="*/ 4477641 h 5552421"/>
              <a:gd name="connsiteX354" fmla="*/ 747233 w 6364927"/>
              <a:gd name="connsiteY354" fmla="*/ 4438888 h 5552421"/>
              <a:gd name="connsiteX355" fmla="*/ 782202 w 6364927"/>
              <a:gd name="connsiteY355" fmla="*/ 4382718 h 5552421"/>
              <a:gd name="connsiteX356" fmla="*/ 713362 w 6364927"/>
              <a:gd name="connsiteY356" fmla="*/ 4298293 h 5552421"/>
              <a:gd name="connsiteX357" fmla="*/ 782877 w 6364927"/>
              <a:gd name="connsiteY357" fmla="*/ 4268826 h 5552421"/>
              <a:gd name="connsiteX358" fmla="*/ 811465 w 6364927"/>
              <a:gd name="connsiteY358" fmla="*/ 4212841 h 5552421"/>
              <a:gd name="connsiteX359" fmla="*/ 793091 w 6364927"/>
              <a:gd name="connsiteY359" fmla="*/ 4170226 h 5552421"/>
              <a:gd name="connsiteX360" fmla="*/ 956879 w 6364927"/>
              <a:gd name="connsiteY360" fmla="*/ 4225429 h 5552421"/>
              <a:gd name="connsiteX361" fmla="*/ 724608 w 6364927"/>
              <a:gd name="connsiteY361" fmla="*/ 4034063 h 5552421"/>
              <a:gd name="connsiteX362" fmla="*/ 814388 w 6364927"/>
              <a:gd name="connsiteY362" fmla="*/ 4074369 h 5552421"/>
              <a:gd name="connsiteX363" fmla="*/ 897364 w 6364927"/>
              <a:gd name="connsiteY363" fmla="*/ 4126026 h 5552421"/>
              <a:gd name="connsiteX364" fmla="*/ 817183 w 6364927"/>
              <a:gd name="connsiteY364" fmla="*/ 3998169 h 5552421"/>
              <a:gd name="connsiteX365" fmla="*/ 819767 w 6364927"/>
              <a:gd name="connsiteY365" fmla="*/ 3963405 h 5552421"/>
              <a:gd name="connsiteX366" fmla="*/ 861413 w 6364927"/>
              <a:gd name="connsiteY366" fmla="*/ 3958157 h 5552421"/>
              <a:gd name="connsiteX367" fmla="*/ 875043 w 6364927"/>
              <a:gd name="connsiteY367" fmla="*/ 3987426 h 5552421"/>
              <a:gd name="connsiteX368" fmla="*/ 898038 w 6364927"/>
              <a:gd name="connsiteY368" fmla="*/ 4012134 h 5552421"/>
              <a:gd name="connsiteX369" fmla="*/ 1022407 w 6364927"/>
              <a:gd name="connsiteY369" fmla="*/ 4089560 h 5552421"/>
              <a:gd name="connsiteX370" fmla="*/ 1029254 w 6364927"/>
              <a:gd name="connsiteY370" fmla="*/ 4088627 h 5552421"/>
              <a:gd name="connsiteX371" fmla="*/ 1029318 w 6364927"/>
              <a:gd name="connsiteY371" fmla="*/ 4057491 h 5552421"/>
              <a:gd name="connsiteX372" fmla="*/ 951910 w 6364927"/>
              <a:gd name="connsiteY372" fmla="*/ 3894988 h 5552421"/>
              <a:gd name="connsiteX373" fmla="*/ 942649 w 6364927"/>
              <a:gd name="connsiteY373" fmla="*/ 3878831 h 5552421"/>
              <a:gd name="connsiteX374" fmla="*/ 1039612 w 6364927"/>
              <a:gd name="connsiteY374" fmla="*/ 3908019 h 5552421"/>
              <a:gd name="connsiteX375" fmla="*/ 927324 w 6364927"/>
              <a:gd name="connsiteY375" fmla="*/ 3800703 h 5552421"/>
              <a:gd name="connsiteX376" fmla="*/ 872407 w 6364927"/>
              <a:gd name="connsiteY376" fmla="*/ 3724946 h 5552421"/>
              <a:gd name="connsiteX377" fmla="*/ 964624 w 6364927"/>
              <a:gd name="connsiteY377" fmla="*/ 3740789 h 5552421"/>
              <a:gd name="connsiteX378" fmla="*/ 973991 w 6364927"/>
              <a:gd name="connsiteY378" fmla="*/ 3736228 h 5552421"/>
              <a:gd name="connsiteX379" fmla="*/ 939696 w 6364927"/>
              <a:gd name="connsiteY379" fmla="*/ 3678506 h 5552421"/>
              <a:gd name="connsiteX380" fmla="*/ 988084 w 6364927"/>
              <a:gd name="connsiteY380" fmla="*/ 3693042 h 5552421"/>
              <a:gd name="connsiteX381" fmla="*/ 967736 w 6364927"/>
              <a:gd name="connsiteY381" fmla="*/ 3602434 h 5552421"/>
              <a:gd name="connsiteX382" fmla="*/ 979645 w 6364927"/>
              <a:gd name="connsiteY382" fmla="*/ 3552692 h 5552421"/>
              <a:gd name="connsiteX383" fmla="*/ 924475 w 6364927"/>
              <a:gd name="connsiteY383" fmla="*/ 3507954 h 5552421"/>
              <a:gd name="connsiteX384" fmla="*/ 1009634 w 6364927"/>
              <a:gd name="connsiteY384" fmla="*/ 3566166 h 5552421"/>
              <a:gd name="connsiteX385" fmla="*/ 1140703 w 6364927"/>
              <a:gd name="connsiteY385" fmla="*/ 3652960 h 5552421"/>
              <a:gd name="connsiteX386" fmla="*/ 1143879 w 6364927"/>
              <a:gd name="connsiteY386" fmla="*/ 3483469 h 5552421"/>
              <a:gd name="connsiteX387" fmla="*/ 1220937 w 6364927"/>
              <a:gd name="connsiteY387" fmla="*/ 3462855 h 5552421"/>
              <a:gd name="connsiteX388" fmla="*/ 1317417 w 6364927"/>
              <a:gd name="connsiteY388" fmla="*/ 3512528 h 5552421"/>
              <a:gd name="connsiteX389" fmla="*/ 1191222 w 6364927"/>
              <a:gd name="connsiteY389" fmla="*/ 3376808 h 5552421"/>
              <a:gd name="connsiteX390" fmla="*/ 1311286 w 6364927"/>
              <a:gd name="connsiteY390" fmla="*/ 3409987 h 5552421"/>
              <a:gd name="connsiteX391" fmla="*/ 1419506 w 6364927"/>
              <a:gd name="connsiteY391" fmla="*/ 3461772 h 5552421"/>
              <a:gd name="connsiteX392" fmla="*/ 1385106 w 6364927"/>
              <a:gd name="connsiteY392" fmla="*/ 3424768 h 5552421"/>
              <a:gd name="connsiteX393" fmla="*/ 1295137 w 6364927"/>
              <a:gd name="connsiteY393" fmla="*/ 3384345 h 5552421"/>
              <a:gd name="connsiteX394" fmla="*/ 1272500 w 6364927"/>
              <a:gd name="connsiteY394" fmla="*/ 3307900 h 5552421"/>
              <a:gd name="connsiteX395" fmla="*/ 1277226 w 6364927"/>
              <a:gd name="connsiteY395" fmla="*/ 3269275 h 5552421"/>
              <a:gd name="connsiteX396" fmla="*/ 1247783 w 6364927"/>
              <a:gd name="connsiteY396" fmla="*/ 3204181 h 5552421"/>
              <a:gd name="connsiteX397" fmla="*/ 1252468 w 6364927"/>
              <a:gd name="connsiteY397" fmla="*/ 3155138 h 5552421"/>
              <a:gd name="connsiteX398" fmla="*/ 1248352 w 6364927"/>
              <a:gd name="connsiteY398" fmla="*/ 3111007 h 5552421"/>
              <a:gd name="connsiteX399" fmla="*/ 1163151 w 6364927"/>
              <a:gd name="connsiteY399" fmla="*/ 3042377 h 5552421"/>
              <a:gd name="connsiteX400" fmla="*/ 1144965 w 6364927"/>
              <a:gd name="connsiteY400" fmla="*/ 2999879 h 5552421"/>
              <a:gd name="connsiteX401" fmla="*/ 1186611 w 6364927"/>
              <a:gd name="connsiteY401" fmla="*/ 2994630 h 5552421"/>
              <a:gd name="connsiteX402" fmla="*/ 1242777 w 6364927"/>
              <a:gd name="connsiteY402" fmla="*/ 3006735 h 5552421"/>
              <a:gd name="connsiteX403" fmla="*/ 1287154 w 6364927"/>
              <a:gd name="connsiteY403" fmla="*/ 2956421 h 5552421"/>
              <a:gd name="connsiteX404" fmla="*/ 1392895 w 6364927"/>
              <a:gd name="connsiteY404" fmla="*/ 3022251 h 5552421"/>
              <a:gd name="connsiteX405" fmla="*/ 1230327 w 6364927"/>
              <a:gd name="connsiteY405" fmla="*/ 2801536 h 5552421"/>
              <a:gd name="connsiteX406" fmla="*/ 1297218 w 6364927"/>
              <a:gd name="connsiteY406" fmla="*/ 2796415 h 5552421"/>
              <a:gd name="connsiteX407" fmla="*/ 1212058 w 6364927"/>
              <a:gd name="connsiteY407" fmla="*/ 2738203 h 5552421"/>
              <a:gd name="connsiteX408" fmla="*/ 1382946 w 6364927"/>
              <a:gd name="connsiteY408" fmla="*/ 2761454 h 5552421"/>
              <a:gd name="connsiteX409" fmla="*/ 1399201 w 6364927"/>
              <a:gd name="connsiteY409" fmla="*/ 2766377 h 5552421"/>
              <a:gd name="connsiteX410" fmla="*/ 1620220 w 6364927"/>
              <a:gd name="connsiteY410" fmla="*/ 2841622 h 5552421"/>
              <a:gd name="connsiteX411" fmla="*/ 1661866 w 6364927"/>
              <a:gd name="connsiteY411" fmla="*/ 2836373 h 5552421"/>
              <a:gd name="connsiteX412" fmla="*/ 1501060 w 6364927"/>
              <a:gd name="connsiteY412" fmla="*/ 2705087 h 5552421"/>
              <a:gd name="connsiteX413" fmla="*/ 1604617 w 6364927"/>
              <a:gd name="connsiteY413" fmla="*/ 2764361 h 5552421"/>
              <a:gd name="connsiteX414" fmla="*/ 1711077 w 6364927"/>
              <a:gd name="connsiteY414" fmla="*/ 2798423 h 5552421"/>
              <a:gd name="connsiteX415" fmla="*/ 1644632 w 6364927"/>
              <a:gd name="connsiteY415" fmla="*/ 2679118 h 5552421"/>
              <a:gd name="connsiteX416" fmla="*/ 1628965 w 6364927"/>
              <a:gd name="connsiteY416" fmla="*/ 2632992 h 5552421"/>
              <a:gd name="connsiteX417" fmla="*/ 1580853 w 6364927"/>
              <a:gd name="connsiteY417" fmla="*/ 2545884 h 5552421"/>
              <a:gd name="connsiteX418" fmla="*/ 1544122 w 6364927"/>
              <a:gd name="connsiteY418" fmla="*/ 2512625 h 5552421"/>
              <a:gd name="connsiteX419" fmla="*/ 1618048 w 6364927"/>
              <a:gd name="connsiteY419" fmla="*/ 2506688 h 5552421"/>
              <a:gd name="connsiteX420" fmla="*/ 1669377 w 6364927"/>
              <a:gd name="connsiteY420" fmla="*/ 2434723 h 5552421"/>
              <a:gd name="connsiteX421" fmla="*/ 1651443 w 6364927"/>
              <a:gd name="connsiteY421" fmla="*/ 2361206 h 5552421"/>
              <a:gd name="connsiteX422" fmla="*/ 1689209 w 6364927"/>
              <a:gd name="connsiteY422" fmla="*/ 2300543 h 5552421"/>
              <a:gd name="connsiteX423" fmla="*/ 1721700 w 6364927"/>
              <a:gd name="connsiteY423" fmla="*/ 2258418 h 5552421"/>
              <a:gd name="connsiteX424" fmla="*/ 1692132 w 6364927"/>
              <a:gd name="connsiteY424" fmla="*/ 2162071 h 5552421"/>
              <a:gd name="connsiteX425" fmla="*/ 1752153 w 6364927"/>
              <a:gd name="connsiteY425" fmla="*/ 2199437 h 5552421"/>
              <a:gd name="connsiteX426" fmla="*/ 1715339 w 6364927"/>
              <a:gd name="connsiteY426" fmla="*/ 2145343 h 5552421"/>
              <a:gd name="connsiteX427" fmla="*/ 1809824 w 6364927"/>
              <a:gd name="connsiteY427" fmla="*/ 2188577 h 5552421"/>
              <a:gd name="connsiteX428" fmla="*/ 1876925 w 6364927"/>
              <a:gd name="connsiteY428" fmla="*/ 2142019 h 5552421"/>
              <a:gd name="connsiteX429" fmla="*/ 1849836 w 6364927"/>
              <a:gd name="connsiteY429" fmla="*/ 2031627 h 5552421"/>
              <a:gd name="connsiteX430" fmla="*/ 2003532 w 6364927"/>
              <a:gd name="connsiteY430" fmla="*/ 1908040 h 5552421"/>
              <a:gd name="connsiteX431" fmla="*/ 1943846 w 6364927"/>
              <a:gd name="connsiteY431" fmla="*/ 1860491 h 5552421"/>
              <a:gd name="connsiteX432" fmla="*/ 2047573 w 6364927"/>
              <a:gd name="connsiteY432" fmla="*/ 1867910 h 5552421"/>
              <a:gd name="connsiteX433" fmla="*/ 2165095 w 6364927"/>
              <a:gd name="connsiteY433" fmla="*/ 1946270 h 5552421"/>
              <a:gd name="connsiteX434" fmla="*/ 2178936 w 6364927"/>
              <a:gd name="connsiteY434" fmla="*/ 1934103 h 5552421"/>
              <a:gd name="connsiteX435" fmla="*/ 2068555 w 6364927"/>
              <a:gd name="connsiteY435" fmla="*/ 1834209 h 5552421"/>
              <a:gd name="connsiteX436" fmla="*/ 2179968 w 6364927"/>
              <a:gd name="connsiteY436" fmla="*/ 1768474 h 5552421"/>
              <a:gd name="connsiteX437" fmla="*/ 2257799 w 6364927"/>
              <a:gd name="connsiteY437" fmla="*/ 1848104 h 5552421"/>
              <a:gd name="connsiteX438" fmla="*/ 2343675 w 6364927"/>
              <a:gd name="connsiteY438" fmla="*/ 1802843 h 5552421"/>
              <a:gd name="connsiteX439" fmla="*/ 2233440 w 6364927"/>
              <a:gd name="connsiteY439" fmla="*/ 1692648 h 5552421"/>
              <a:gd name="connsiteX440" fmla="*/ 2246279 w 6364927"/>
              <a:gd name="connsiteY440" fmla="*/ 1569701 h 5552421"/>
              <a:gd name="connsiteX441" fmla="*/ 2196197 w 6364927"/>
              <a:gd name="connsiteY441" fmla="*/ 1506307 h 5552421"/>
              <a:gd name="connsiteX442" fmla="*/ 2214993 w 6364927"/>
              <a:gd name="connsiteY442" fmla="*/ 1466049 h 5552421"/>
              <a:gd name="connsiteX443" fmla="*/ 2364818 w 6364927"/>
              <a:gd name="connsiteY443" fmla="*/ 1502168 h 5552421"/>
              <a:gd name="connsiteX444" fmla="*/ 2134749 w 6364927"/>
              <a:gd name="connsiteY444" fmla="*/ 1369329 h 5552421"/>
              <a:gd name="connsiteX445" fmla="*/ 2213296 w 6364927"/>
              <a:gd name="connsiteY445" fmla="*/ 1345485 h 5552421"/>
              <a:gd name="connsiteX446" fmla="*/ 2280333 w 6364927"/>
              <a:gd name="connsiteY446" fmla="*/ 1330063 h 5552421"/>
              <a:gd name="connsiteX447" fmla="*/ 2308161 w 6364927"/>
              <a:gd name="connsiteY447" fmla="*/ 1295428 h 5552421"/>
              <a:gd name="connsiteX448" fmla="*/ 2533956 w 6364927"/>
              <a:gd name="connsiteY448" fmla="*/ 1107611 h 5552421"/>
              <a:gd name="connsiteX449" fmla="*/ 2511277 w 6364927"/>
              <a:gd name="connsiteY449" fmla="*/ 1020748 h 5552421"/>
              <a:gd name="connsiteX450" fmla="*/ 2458332 w 6364927"/>
              <a:gd name="connsiteY450" fmla="*/ 992984 h 5552421"/>
              <a:gd name="connsiteX451" fmla="*/ 2433152 w 6364927"/>
              <a:gd name="connsiteY451" fmla="*/ 961720 h 5552421"/>
              <a:gd name="connsiteX452" fmla="*/ 2479273 w 6364927"/>
              <a:gd name="connsiteY452" fmla="*/ 948864 h 5552421"/>
              <a:gd name="connsiteX453" fmla="*/ 2536920 w 6364927"/>
              <a:gd name="connsiteY453" fmla="*/ 979557 h 5552421"/>
              <a:gd name="connsiteX454" fmla="*/ 2546246 w 6364927"/>
              <a:gd name="connsiteY454" fmla="*/ 964579 h 5552421"/>
              <a:gd name="connsiteX455" fmla="*/ 2509620 w 6364927"/>
              <a:gd name="connsiteY455" fmla="*/ 910601 h 5552421"/>
              <a:gd name="connsiteX456" fmla="*/ 2590181 w 6364927"/>
              <a:gd name="connsiteY456" fmla="*/ 945167 h 5552421"/>
              <a:gd name="connsiteX457" fmla="*/ 2592513 w 6364927"/>
              <a:gd name="connsiteY457" fmla="*/ 941422 h 5552421"/>
              <a:gd name="connsiteX458" fmla="*/ 2594844 w 6364927"/>
              <a:gd name="connsiteY458" fmla="*/ 937678 h 5552421"/>
              <a:gd name="connsiteX459" fmla="*/ 2565148 w 6364927"/>
              <a:gd name="connsiteY459" fmla="*/ 903603 h 5552421"/>
              <a:gd name="connsiteX460" fmla="*/ 2561163 w 6364927"/>
              <a:gd name="connsiteY460" fmla="*/ 868906 h 5552421"/>
              <a:gd name="connsiteX461" fmla="*/ 2600478 w 6364927"/>
              <a:gd name="connsiteY461" fmla="*/ 867402 h 5552421"/>
              <a:gd name="connsiteX462" fmla="*/ 2734405 w 6364927"/>
              <a:gd name="connsiteY462" fmla="*/ 846860 h 5552421"/>
              <a:gd name="connsiteX463" fmla="*/ 2564339 w 6364927"/>
              <a:gd name="connsiteY463" fmla="*/ 699416 h 5552421"/>
              <a:gd name="connsiteX464" fmla="*/ 2736259 w 6364927"/>
              <a:gd name="connsiteY464" fmla="*/ 557039 h 5552421"/>
              <a:gd name="connsiteX465" fmla="*/ 2710955 w 6364927"/>
              <a:gd name="connsiteY465" fmla="*/ 494522 h 5552421"/>
              <a:gd name="connsiteX466" fmla="*/ 2709637 w 6364927"/>
              <a:gd name="connsiteY466" fmla="*/ 445897 h 5552421"/>
              <a:gd name="connsiteX467" fmla="*/ 2760777 w 6364927"/>
              <a:gd name="connsiteY467" fmla="*/ 373816 h 5552421"/>
              <a:gd name="connsiteX468" fmla="*/ 2929252 w 6364927"/>
              <a:gd name="connsiteY468" fmla="*/ 379976 h 5552421"/>
              <a:gd name="connsiteX469" fmla="*/ 2973798 w 6364927"/>
              <a:gd name="connsiteY469" fmla="*/ 277809 h 5552421"/>
              <a:gd name="connsiteX470" fmla="*/ 3140035 w 6364927"/>
              <a:gd name="connsiteY470" fmla="*/ 81724 h 5552421"/>
              <a:gd name="connsiteX471" fmla="*/ 3147401 w 6364927"/>
              <a:gd name="connsiteY471" fmla="*/ 106542 h 5552421"/>
              <a:gd name="connsiteX472" fmla="*/ 3234202 w 6364927"/>
              <a:gd name="connsiteY472" fmla="*/ 111757 h 5552421"/>
              <a:gd name="connsiteX473" fmla="*/ 3021704 w 6364927"/>
              <a:gd name="connsiteY473" fmla="*/ 198982 h 5552421"/>
              <a:gd name="connsiteX474" fmla="*/ 2990505 w 6364927"/>
              <a:gd name="connsiteY474" fmla="*/ 196234 h 5552421"/>
              <a:gd name="connsiteX475" fmla="*/ 3005107 w 6364927"/>
              <a:gd name="connsiteY475" fmla="*/ 182875 h 5552421"/>
              <a:gd name="connsiteX476" fmla="*/ 3039686 w 6364927"/>
              <a:gd name="connsiteY476" fmla="*/ 161909 h 5552421"/>
              <a:gd name="connsiteX477" fmla="*/ 3129995 w 6364927"/>
              <a:gd name="connsiteY477" fmla="*/ 98624 h 5552421"/>
              <a:gd name="connsiteX478" fmla="*/ 3139834 w 6364927"/>
              <a:gd name="connsiteY478" fmla="*/ 84371 h 5552421"/>
              <a:gd name="connsiteX479" fmla="*/ 3093889 w 6364927"/>
              <a:gd name="connsiteY479" fmla="*/ 0 h 5552421"/>
              <a:gd name="connsiteX480" fmla="*/ 3105597 w 6364927"/>
              <a:gd name="connsiteY480" fmla="*/ 4456 h 5552421"/>
              <a:gd name="connsiteX481" fmla="*/ 3152592 w 6364927"/>
              <a:gd name="connsiteY481" fmla="*/ 16960 h 5552421"/>
              <a:gd name="connsiteX482" fmla="*/ 3151171 w 6364927"/>
              <a:gd name="connsiteY482" fmla="*/ 22196 h 5552421"/>
              <a:gd name="connsiteX483" fmla="*/ 3139499 w 6364927"/>
              <a:gd name="connsiteY483" fmla="*/ 69021 h 5552421"/>
              <a:gd name="connsiteX484" fmla="*/ 3131932 w 6364927"/>
              <a:gd name="connsiteY484" fmla="*/ 58181 h 5552421"/>
              <a:gd name="connsiteX485" fmla="*/ 3111955 w 6364927"/>
              <a:gd name="connsiteY485" fmla="*/ 45825 h 5552421"/>
              <a:gd name="connsiteX486" fmla="*/ 3076016 w 6364927"/>
              <a:gd name="connsiteY486" fmla="*/ 24824 h 555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Lst>
            <a:rect l="l" t="t" r="r" b="b"/>
            <a:pathLst>
              <a:path w="6364927" h="5552421">
                <a:moveTo>
                  <a:pt x="6255989" y="5288703"/>
                </a:moveTo>
                <a:lnTo>
                  <a:pt x="6256633" y="5289197"/>
                </a:lnTo>
                <a:cubicBezTo>
                  <a:pt x="6263495" y="5292872"/>
                  <a:pt x="6270356" y="5296547"/>
                  <a:pt x="6273669" y="5302275"/>
                </a:cubicBezTo>
                <a:cubicBezTo>
                  <a:pt x="6284143" y="5342078"/>
                  <a:pt x="6307550" y="5328541"/>
                  <a:pt x="6338341" y="5305638"/>
                </a:cubicBezTo>
                <a:lnTo>
                  <a:pt x="6353495" y="5296297"/>
                </a:lnTo>
                <a:lnTo>
                  <a:pt x="6364927" y="5316029"/>
                </a:lnTo>
                <a:lnTo>
                  <a:pt x="6361174" y="5318389"/>
                </a:lnTo>
                <a:cubicBezTo>
                  <a:pt x="6342548" y="5332147"/>
                  <a:pt x="6326365" y="5347268"/>
                  <a:pt x="6311999" y="5363376"/>
                </a:cubicBezTo>
                <a:lnTo>
                  <a:pt x="6278329" y="5408157"/>
                </a:lnTo>
                <a:lnTo>
                  <a:pt x="6275149" y="5406491"/>
                </a:lnTo>
                <a:cubicBezTo>
                  <a:pt x="6255920" y="5398897"/>
                  <a:pt x="6238552" y="5401931"/>
                  <a:pt x="6228626" y="5438500"/>
                </a:cubicBezTo>
                <a:cubicBezTo>
                  <a:pt x="6224216" y="5459999"/>
                  <a:pt x="6210982" y="5481941"/>
                  <a:pt x="6193338" y="5476400"/>
                </a:cubicBezTo>
                <a:cubicBezTo>
                  <a:pt x="6171284" y="5471081"/>
                  <a:pt x="6184516" y="5443820"/>
                  <a:pt x="6184516" y="5427640"/>
                </a:cubicBezTo>
                <a:cubicBezTo>
                  <a:pt x="6184516" y="5378659"/>
                  <a:pt x="6206572" y="5335440"/>
                  <a:pt x="6241860" y="5319261"/>
                </a:cubicBezTo>
                <a:cubicBezTo>
                  <a:pt x="6257299" y="5311171"/>
                  <a:pt x="6258401" y="5300311"/>
                  <a:pt x="6256196" y="5289451"/>
                </a:cubicBezTo>
                <a:close/>
                <a:moveTo>
                  <a:pt x="2968165" y="245883"/>
                </a:moveTo>
                <a:lnTo>
                  <a:pt x="2986957" y="259205"/>
                </a:lnTo>
                <a:cubicBezTo>
                  <a:pt x="2998992" y="273264"/>
                  <a:pt x="3008929" y="290447"/>
                  <a:pt x="3033442" y="283914"/>
                </a:cubicBezTo>
                <a:cubicBezTo>
                  <a:pt x="3002083" y="327528"/>
                  <a:pt x="2994388" y="378857"/>
                  <a:pt x="2956404" y="411016"/>
                </a:cubicBezTo>
                <a:cubicBezTo>
                  <a:pt x="3027513" y="436134"/>
                  <a:pt x="3063853" y="369257"/>
                  <a:pt x="3117671" y="343228"/>
                </a:cubicBezTo>
                <a:cubicBezTo>
                  <a:pt x="3145683" y="327028"/>
                  <a:pt x="3178115" y="328654"/>
                  <a:pt x="3210547" y="330280"/>
                </a:cubicBezTo>
                <a:cubicBezTo>
                  <a:pt x="3265814" y="328890"/>
                  <a:pt x="3202218" y="380956"/>
                  <a:pt x="3243292" y="397967"/>
                </a:cubicBezTo>
                <a:cubicBezTo>
                  <a:pt x="3263923" y="401323"/>
                  <a:pt x="3212312" y="431170"/>
                  <a:pt x="3193322" y="452344"/>
                </a:cubicBezTo>
                <a:cubicBezTo>
                  <a:pt x="3190926" y="458825"/>
                  <a:pt x="3181333" y="464373"/>
                  <a:pt x="3176728" y="467036"/>
                </a:cubicBezTo>
                <a:cubicBezTo>
                  <a:pt x="3143540" y="496421"/>
                  <a:pt x="3097103" y="502895"/>
                  <a:pt x="3081773" y="562716"/>
                </a:cubicBezTo>
                <a:cubicBezTo>
                  <a:pt x="3068460" y="626467"/>
                  <a:pt x="3058871" y="642204"/>
                  <a:pt x="3134961" y="644059"/>
                </a:cubicBezTo>
                <a:cubicBezTo>
                  <a:pt x="3176602" y="640359"/>
                  <a:pt x="3231873" y="649159"/>
                  <a:pt x="3233513" y="673688"/>
                </a:cubicBezTo>
                <a:cubicBezTo>
                  <a:pt x="3235408" y="709281"/>
                  <a:pt x="3263043" y="713681"/>
                  <a:pt x="3288282" y="724562"/>
                </a:cubicBezTo>
                <a:cubicBezTo>
                  <a:pt x="3372638" y="762402"/>
                  <a:pt x="3379263" y="773857"/>
                  <a:pt x="3337558" y="864218"/>
                </a:cubicBezTo>
                <a:cubicBezTo>
                  <a:pt x="3332953" y="866881"/>
                  <a:pt x="3335162" y="870700"/>
                  <a:pt x="3337370" y="874518"/>
                </a:cubicBezTo>
                <a:cubicBezTo>
                  <a:pt x="3408287" y="899747"/>
                  <a:pt x="3410116" y="913976"/>
                  <a:pt x="3344120" y="962335"/>
                </a:cubicBezTo>
                <a:cubicBezTo>
                  <a:pt x="3318125" y="982464"/>
                  <a:pt x="3320145" y="996583"/>
                  <a:pt x="3319577" y="1017294"/>
                </a:cubicBezTo>
                <a:cubicBezTo>
                  <a:pt x="3327463" y="1063689"/>
                  <a:pt x="3333332" y="1106155"/>
                  <a:pt x="3288347" y="1147458"/>
                </a:cubicBezTo>
                <a:cubicBezTo>
                  <a:pt x="3269798" y="1169395"/>
                  <a:pt x="3289861" y="1193461"/>
                  <a:pt x="3305699" y="1209780"/>
                </a:cubicBezTo>
                <a:cubicBezTo>
                  <a:pt x="3319137" y="1222390"/>
                  <a:pt x="3339960" y="1225635"/>
                  <a:pt x="3348793" y="1240909"/>
                </a:cubicBezTo>
                <a:cubicBezTo>
                  <a:pt x="3375481" y="1276430"/>
                  <a:pt x="3405513" y="1274349"/>
                  <a:pt x="3443497" y="1242190"/>
                </a:cubicBezTo>
                <a:cubicBezTo>
                  <a:pt x="3471508" y="1225990"/>
                  <a:pt x="3487914" y="1221597"/>
                  <a:pt x="3517378" y="1240227"/>
                </a:cubicBezTo>
                <a:cubicBezTo>
                  <a:pt x="3549242" y="1262563"/>
                  <a:pt x="3589936" y="1289985"/>
                  <a:pt x="3646343" y="1257363"/>
                </a:cubicBezTo>
                <a:cubicBezTo>
                  <a:pt x="3679151" y="1238389"/>
                  <a:pt x="3683188" y="1256437"/>
                  <a:pt x="3673411" y="1282474"/>
                </a:cubicBezTo>
                <a:cubicBezTo>
                  <a:pt x="3671014" y="1288955"/>
                  <a:pt x="3663630" y="1298321"/>
                  <a:pt x="3675051" y="1307003"/>
                </a:cubicBezTo>
                <a:lnTo>
                  <a:pt x="3740667" y="1269055"/>
                </a:lnTo>
                <a:cubicBezTo>
                  <a:pt x="3741993" y="1325359"/>
                  <a:pt x="3695747" y="1331721"/>
                  <a:pt x="3665336" y="1344214"/>
                </a:cubicBezTo>
                <a:cubicBezTo>
                  <a:pt x="3639529" y="1354043"/>
                  <a:pt x="3625523" y="1362144"/>
                  <a:pt x="3620350" y="1385517"/>
                </a:cubicBezTo>
                <a:cubicBezTo>
                  <a:pt x="3612778" y="1405183"/>
                  <a:pt x="3631012" y="1415020"/>
                  <a:pt x="3642434" y="1423702"/>
                </a:cubicBezTo>
                <a:cubicBezTo>
                  <a:pt x="3674360" y="1457213"/>
                  <a:pt x="3718021" y="1467631"/>
                  <a:pt x="3770892" y="1472724"/>
                </a:cubicBezTo>
                <a:cubicBezTo>
                  <a:pt x="3740292" y="1495516"/>
                  <a:pt x="3709881" y="1508008"/>
                  <a:pt x="3684074" y="1517837"/>
                </a:cubicBezTo>
                <a:cubicBezTo>
                  <a:pt x="3688114" y="1546074"/>
                  <a:pt x="3720922" y="1527100"/>
                  <a:pt x="3736569" y="1543530"/>
                </a:cubicBezTo>
                <a:cubicBezTo>
                  <a:pt x="3708177" y="1570140"/>
                  <a:pt x="3679786" y="1596750"/>
                  <a:pt x="3651203" y="1623473"/>
                </a:cubicBezTo>
                <a:cubicBezTo>
                  <a:pt x="3644202" y="1632617"/>
                  <a:pt x="3620983" y="1635854"/>
                  <a:pt x="3629816" y="1651128"/>
                </a:cubicBezTo>
                <a:cubicBezTo>
                  <a:pt x="3631644" y="1665357"/>
                  <a:pt x="3648050" y="1660964"/>
                  <a:pt x="3661868" y="1663165"/>
                </a:cubicBezTo>
                <a:cubicBezTo>
                  <a:pt x="3686915" y="1674157"/>
                  <a:pt x="3724328" y="1652520"/>
                  <a:pt x="3751776" y="1667219"/>
                </a:cubicBezTo>
                <a:cubicBezTo>
                  <a:pt x="3737202" y="1696030"/>
                  <a:pt x="3695181" y="1710141"/>
                  <a:pt x="3687612" y="1739996"/>
                </a:cubicBezTo>
                <a:cubicBezTo>
                  <a:pt x="3715624" y="1723797"/>
                  <a:pt x="3741239" y="1714078"/>
                  <a:pt x="3762629" y="1696612"/>
                </a:cubicBezTo>
                <a:cubicBezTo>
                  <a:pt x="3795817" y="1667227"/>
                  <a:pt x="3813104" y="1708185"/>
                  <a:pt x="3840927" y="1702285"/>
                </a:cubicBezTo>
                <a:cubicBezTo>
                  <a:pt x="3857333" y="1697893"/>
                  <a:pt x="3847364" y="1724041"/>
                  <a:pt x="3842380" y="1737114"/>
                </a:cubicBezTo>
                <a:cubicBezTo>
                  <a:pt x="3824650" y="1793229"/>
                  <a:pt x="3826164" y="1839232"/>
                  <a:pt x="3909639" y="1831721"/>
                </a:cubicBezTo>
                <a:cubicBezTo>
                  <a:pt x="3873675" y="1877998"/>
                  <a:pt x="3817648" y="1900209"/>
                  <a:pt x="3790897" y="1951348"/>
                </a:cubicBezTo>
                <a:cubicBezTo>
                  <a:pt x="3835315" y="1930756"/>
                  <a:pt x="3870519" y="1905301"/>
                  <a:pt x="3906107" y="1879624"/>
                </a:cubicBezTo>
                <a:cubicBezTo>
                  <a:pt x="3939295" y="1850239"/>
                  <a:pt x="3976707" y="1828602"/>
                  <a:pt x="4018349" y="1824902"/>
                </a:cubicBezTo>
                <a:cubicBezTo>
                  <a:pt x="4034754" y="1820510"/>
                  <a:pt x="4059990" y="1821202"/>
                  <a:pt x="4064218" y="1839139"/>
                </a:cubicBezTo>
                <a:cubicBezTo>
                  <a:pt x="4066047" y="1853368"/>
                  <a:pt x="4045228" y="1860312"/>
                  <a:pt x="4033239" y="1872342"/>
                </a:cubicBezTo>
                <a:cubicBezTo>
                  <a:pt x="3993238" y="1900571"/>
                  <a:pt x="3949009" y="1910864"/>
                  <a:pt x="3911028" y="1953211"/>
                </a:cubicBezTo>
                <a:cubicBezTo>
                  <a:pt x="3962071" y="1944074"/>
                  <a:pt x="4008508" y="1937600"/>
                  <a:pt x="4052546" y="1927419"/>
                </a:cubicBezTo>
                <a:cubicBezTo>
                  <a:pt x="4070968" y="1926955"/>
                  <a:pt x="4089582" y="1926381"/>
                  <a:pt x="4093811" y="1944319"/>
                </a:cubicBezTo>
                <a:cubicBezTo>
                  <a:pt x="4097848" y="1962366"/>
                  <a:pt x="4086050" y="1974284"/>
                  <a:pt x="4069456" y="1988976"/>
                </a:cubicBezTo>
                <a:cubicBezTo>
                  <a:pt x="4052863" y="2003669"/>
                  <a:pt x="4041253" y="2005287"/>
                  <a:pt x="4032420" y="1990014"/>
                </a:cubicBezTo>
                <a:cubicBezTo>
                  <a:pt x="4023587" y="1974740"/>
                  <a:pt x="4011598" y="1986770"/>
                  <a:pt x="4004597" y="1995914"/>
                </a:cubicBezTo>
                <a:cubicBezTo>
                  <a:pt x="3980054" y="2050872"/>
                  <a:pt x="3931220" y="2063827"/>
                  <a:pt x="3875381" y="2075738"/>
                </a:cubicBezTo>
                <a:lnTo>
                  <a:pt x="3879798" y="2083375"/>
                </a:lnTo>
                <a:cubicBezTo>
                  <a:pt x="3889011" y="2088239"/>
                  <a:pt x="3900428" y="2086731"/>
                  <a:pt x="3904845" y="2094368"/>
                </a:cubicBezTo>
                <a:cubicBezTo>
                  <a:pt x="3944975" y="2152689"/>
                  <a:pt x="4005226" y="2138226"/>
                  <a:pt x="4068638" y="2106649"/>
                </a:cubicBezTo>
                <a:cubicBezTo>
                  <a:pt x="4080055" y="2105141"/>
                  <a:pt x="4089648" y="2099593"/>
                  <a:pt x="4112675" y="2096467"/>
                </a:cubicBezTo>
                <a:cubicBezTo>
                  <a:pt x="4091668" y="2113711"/>
                  <a:pt x="4088701" y="2130715"/>
                  <a:pt x="4070278" y="2131178"/>
                </a:cubicBezTo>
                <a:cubicBezTo>
                  <a:pt x="4054064" y="2135460"/>
                  <a:pt x="4035262" y="2146334"/>
                  <a:pt x="4041887" y="2157789"/>
                </a:cubicBezTo>
                <a:cubicBezTo>
                  <a:pt x="4046365" y="2176600"/>
                  <a:pt x="4065167" y="2165726"/>
                  <a:pt x="4079365" y="2157515"/>
                </a:cubicBezTo>
                <a:cubicBezTo>
                  <a:pt x="4116590" y="2146179"/>
                  <a:pt x="4151606" y="2131023"/>
                  <a:pt x="4186622" y="2115868"/>
                </a:cubicBezTo>
                <a:cubicBezTo>
                  <a:pt x="4212238" y="2106149"/>
                  <a:pt x="4249842" y="2084402"/>
                  <a:pt x="4265300" y="2111130"/>
                </a:cubicBezTo>
                <a:cubicBezTo>
                  <a:pt x="4285363" y="2135197"/>
                  <a:pt x="4243154" y="2159607"/>
                  <a:pt x="4224164" y="2180781"/>
                </a:cubicBezTo>
                <a:lnTo>
                  <a:pt x="4219367" y="2183555"/>
                </a:lnTo>
                <a:cubicBezTo>
                  <a:pt x="4235205" y="2199874"/>
                  <a:pt x="4275398" y="2171533"/>
                  <a:pt x="4269654" y="2205428"/>
                </a:cubicBezTo>
                <a:cubicBezTo>
                  <a:pt x="4263914" y="2249513"/>
                  <a:pt x="4272747" y="2264787"/>
                  <a:pt x="4323981" y="2255539"/>
                </a:cubicBezTo>
                <a:cubicBezTo>
                  <a:pt x="4335399" y="2254031"/>
                  <a:pt x="4354009" y="2243268"/>
                  <a:pt x="4348837" y="2266642"/>
                </a:cubicBezTo>
                <a:cubicBezTo>
                  <a:pt x="4350857" y="2280761"/>
                  <a:pt x="4352689" y="2305178"/>
                  <a:pt x="4322466" y="2307371"/>
                </a:cubicBezTo>
                <a:cubicBezTo>
                  <a:pt x="4267006" y="2308871"/>
                  <a:pt x="4240444" y="2349711"/>
                  <a:pt x="4198046" y="2384422"/>
                </a:cubicBezTo>
                <a:cubicBezTo>
                  <a:pt x="4243912" y="2388470"/>
                  <a:pt x="4283725" y="2370540"/>
                  <a:pt x="4296787" y="2403751"/>
                </a:cubicBezTo>
                <a:lnTo>
                  <a:pt x="4348397" y="2373903"/>
                </a:lnTo>
                <a:cubicBezTo>
                  <a:pt x="4322402" y="2394032"/>
                  <a:pt x="4368084" y="2418569"/>
                  <a:pt x="4335276" y="2437543"/>
                </a:cubicBezTo>
                <a:cubicBezTo>
                  <a:pt x="4332308" y="2454546"/>
                  <a:pt x="4341142" y="2469819"/>
                  <a:pt x="4338365" y="2486712"/>
                </a:cubicBezTo>
                <a:cubicBezTo>
                  <a:pt x="4343036" y="2505413"/>
                  <a:pt x="4358306" y="2542441"/>
                  <a:pt x="4316285" y="2556552"/>
                </a:cubicBezTo>
                <a:cubicBezTo>
                  <a:pt x="4285873" y="2569045"/>
                  <a:pt x="4262274" y="2582693"/>
                  <a:pt x="4240888" y="2610348"/>
                </a:cubicBezTo>
                <a:cubicBezTo>
                  <a:pt x="4303540" y="2599592"/>
                  <a:pt x="4364551" y="2564308"/>
                  <a:pt x="4427203" y="2553552"/>
                </a:cubicBezTo>
                <a:cubicBezTo>
                  <a:pt x="4383478" y="2629795"/>
                  <a:pt x="4297232" y="2664387"/>
                  <a:pt x="4235652" y="2720383"/>
                </a:cubicBezTo>
                <a:cubicBezTo>
                  <a:pt x="4258683" y="2727446"/>
                  <a:pt x="4267892" y="2722120"/>
                  <a:pt x="4279690" y="2710202"/>
                </a:cubicBezTo>
                <a:cubicBezTo>
                  <a:pt x="4310481" y="2687298"/>
                  <a:pt x="4334268" y="2663350"/>
                  <a:pt x="4367076" y="2644377"/>
                </a:cubicBezTo>
                <a:cubicBezTo>
                  <a:pt x="4395279" y="2628065"/>
                  <a:pt x="4437677" y="2593355"/>
                  <a:pt x="4442978" y="2656531"/>
                </a:cubicBezTo>
                <a:cubicBezTo>
                  <a:pt x="4442410" y="2677242"/>
                  <a:pt x="4460645" y="2687079"/>
                  <a:pt x="4486072" y="2687661"/>
                </a:cubicBezTo>
                <a:cubicBezTo>
                  <a:pt x="4523108" y="2686623"/>
                  <a:pt x="4557557" y="2692178"/>
                  <a:pt x="4601407" y="2692297"/>
                </a:cubicBezTo>
                <a:cubicBezTo>
                  <a:pt x="4582416" y="2713471"/>
                  <a:pt x="4556421" y="2733600"/>
                  <a:pt x="4593078" y="2742974"/>
                </a:cubicBezTo>
                <a:cubicBezTo>
                  <a:pt x="4620713" y="2747374"/>
                  <a:pt x="4634907" y="2728974"/>
                  <a:pt x="4656110" y="2721807"/>
                </a:cubicBezTo>
                <a:cubicBezTo>
                  <a:pt x="4695730" y="2703989"/>
                  <a:pt x="4740528" y="2672986"/>
                  <a:pt x="4765007" y="2704689"/>
                </a:cubicBezTo>
                <a:cubicBezTo>
                  <a:pt x="4783937" y="2726353"/>
                  <a:pt x="4739140" y="2757356"/>
                  <a:pt x="4722358" y="2782348"/>
                </a:cubicBezTo>
                <a:cubicBezTo>
                  <a:pt x="4696175" y="2812778"/>
                  <a:pt x="4676805" y="2844363"/>
                  <a:pt x="4734472" y="2846680"/>
                </a:cubicBezTo>
                <a:cubicBezTo>
                  <a:pt x="4706081" y="2873291"/>
                  <a:pt x="4669044" y="2874328"/>
                  <a:pt x="4642861" y="2904758"/>
                </a:cubicBezTo>
                <a:cubicBezTo>
                  <a:pt x="4730372" y="2915294"/>
                  <a:pt x="4814223" y="2887183"/>
                  <a:pt x="4895489" y="2875854"/>
                </a:cubicBezTo>
                <a:cubicBezTo>
                  <a:pt x="4894921" y="2896564"/>
                  <a:pt x="4871322" y="2910212"/>
                  <a:pt x="4870946" y="2930812"/>
                </a:cubicBezTo>
                <a:cubicBezTo>
                  <a:pt x="4895552" y="2916582"/>
                  <a:pt x="4916326" y="2901701"/>
                  <a:pt x="4945776" y="2889685"/>
                </a:cubicBezTo>
                <a:lnTo>
                  <a:pt x="4957035" y="2885934"/>
                </a:lnTo>
                <a:lnTo>
                  <a:pt x="4964182" y="2898270"/>
                </a:lnTo>
                <a:lnTo>
                  <a:pt x="4907974" y="2974446"/>
                </a:lnTo>
                <a:cubicBezTo>
                  <a:pt x="4841620" y="3070385"/>
                  <a:pt x="4781512" y="3163428"/>
                  <a:pt x="4668984" y="3220863"/>
                </a:cubicBezTo>
                <a:cubicBezTo>
                  <a:pt x="4743437" y="3208378"/>
                  <a:pt x="4795803" y="3147520"/>
                  <a:pt x="4879147" y="3151294"/>
                </a:cubicBezTo>
                <a:cubicBezTo>
                  <a:pt x="4841735" y="3172931"/>
                  <a:pt x="4811073" y="3184549"/>
                  <a:pt x="4780915" y="3208104"/>
                </a:cubicBezTo>
                <a:cubicBezTo>
                  <a:pt x="4747915" y="3227189"/>
                  <a:pt x="4694035" y="3242044"/>
                  <a:pt x="4702550" y="3278903"/>
                </a:cubicBezTo>
                <a:cubicBezTo>
                  <a:pt x="4708799" y="3310958"/>
                  <a:pt x="4762426" y="3285040"/>
                  <a:pt x="4794858" y="3286666"/>
                </a:cubicBezTo>
                <a:cubicBezTo>
                  <a:pt x="4834103" y="3289447"/>
                  <a:pt x="4892526" y="3260755"/>
                  <a:pt x="4897827" y="3323931"/>
                </a:cubicBezTo>
                <a:cubicBezTo>
                  <a:pt x="4899847" y="3338050"/>
                  <a:pt x="4921046" y="3320694"/>
                  <a:pt x="4935244" y="3312484"/>
                </a:cubicBezTo>
                <a:cubicBezTo>
                  <a:pt x="4963063" y="3296394"/>
                  <a:pt x="4996063" y="3277310"/>
                  <a:pt x="5037705" y="3273610"/>
                </a:cubicBezTo>
                <a:cubicBezTo>
                  <a:pt x="5016126" y="3301376"/>
                  <a:pt x="5004141" y="3323594"/>
                  <a:pt x="4984959" y="3344879"/>
                </a:cubicBezTo>
                <a:cubicBezTo>
                  <a:pt x="4960984" y="3379127"/>
                  <a:pt x="4976822" y="3395445"/>
                  <a:pt x="5010891" y="3411411"/>
                </a:cubicBezTo>
                <a:cubicBezTo>
                  <a:pt x="5045343" y="3427155"/>
                  <a:pt x="5105407" y="3422992"/>
                  <a:pt x="5110896" y="3475869"/>
                </a:cubicBezTo>
                <a:cubicBezTo>
                  <a:pt x="5123832" y="3530554"/>
                  <a:pt x="5155124" y="3563412"/>
                  <a:pt x="5224781" y="3553701"/>
                </a:cubicBezTo>
                <a:cubicBezTo>
                  <a:pt x="5231786" y="3554746"/>
                  <a:pt x="5238599" y="3555901"/>
                  <a:pt x="5245412" y="3557057"/>
                </a:cubicBezTo>
                <a:cubicBezTo>
                  <a:pt x="5291281" y="3571293"/>
                  <a:pt x="5245035" y="3577657"/>
                  <a:pt x="5240051" y="3590730"/>
                </a:cubicBezTo>
                <a:lnTo>
                  <a:pt x="5244468" y="3598367"/>
                </a:lnTo>
                <a:cubicBezTo>
                  <a:pt x="5251281" y="3599523"/>
                  <a:pt x="5251281" y="3599523"/>
                  <a:pt x="5258285" y="3600567"/>
                </a:cubicBezTo>
                <a:lnTo>
                  <a:pt x="5260494" y="3604385"/>
                </a:lnTo>
                <a:cubicBezTo>
                  <a:pt x="5215696" y="3635389"/>
                  <a:pt x="5170899" y="3666392"/>
                  <a:pt x="5130898" y="3694621"/>
                </a:cubicBezTo>
                <a:cubicBezTo>
                  <a:pt x="5176956" y="3698558"/>
                  <a:pt x="5176956" y="3698558"/>
                  <a:pt x="5164591" y="3731187"/>
                </a:cubicBezTo>
                <a:cubicBezTo>
                  <a:pt x="5142445" y="3779664"/>
                  <a:pt x="5153866" y="3788346"/>
                  <a:pt x="5202892" y="3775279"/>
                </a:cubicBezTo>
                <a:cubicBezTo>
                  <a:pt x="5251534" y="3762434"/>
                  <a:pt x="5271409" y="3796801"/>
                  <a:pt x="5301253" y="3805019"/>
                </a:cubicBezTo>
                <a:cubicBezTo>
                  <a:pt x="5308066" y="3806174"/>
                  <a:pt x="5305670" y="3812656"/>
                  <a:pt x="5305670" y="3812656"/>
                </a:cubicBezTo>
                <a:cubicBezTo>
                  <a:pt x="5282075" y="3836492"/>
                  <a:pt x="5302325" y="3850259"/>
                  <a:pt x="5311159" y="3865533"/>
                </a:cubicBezTo>
                <a:cubicBezTo>
                  <a:pt x="5318225" y="3877751"/>
                  <a:pt x="5322642" y="3885388"/>
                  <a:pt x="5308444" y="3893599"/>
                </a:cubicBezTo>
                <a:cubicBezTo>
                  <a:pt x="5247625" y="3928773"/>
                  <a:pt x="5281506" y="3955039"/>
                  <a:pt x="5303589" y="3993223"/>
                </a:cubicBezTo>
                <a:cubicBezTo>
                  <a:pt x="5331099" y="3921262"/>
                  <a:pt x="5378230" y="3970439"/>
                  <a:pt x="5422835" y="3939547"/>
                </a:cubicBezTo>
                <a:cubicBezTo>
                  <a:pt x="5396084" y="3990686"/>
                  <a:pt x="5371730" y="4035345"/>
                  <a:pt x="5391605" y="4069711"/>
                </a:cubicBezTo>
                <a:cubicBezTo>
                  <a:pt x="5411292" y="4114377"/>
                  <a:pt x="5387505" y="4138324"/>
                  <a:pt x="5354509" y="4167598"/>
                </a:cubicBezTo>
                <a:cubicBezTo>
                  <a:pt x="5345108" y="4173035"/>
                  <a:pt x="5330910" y="4181246"/>
                  <a:pt x="5333118" y="4185064"/>
                </a:cubicBezTo>
                <a:cubicBezTo>
                  <a:pt x="5331795" y="4236785"/>
                  <a:pt x="5285549" y="4243149"/>
                  <a:pt x="5259930" y="4242678"/>
                </a:cubicBezTo>
                <a:cubicBezTo>
                  <a:pt x="5220685" y="4239897"/>
                  <a:pt x="5215512" y="4263271"/>
                  <a:pt x="5217533" y="4277389"/>
                </a:cubicBezTo>
                <a:cubicBezTo>
                  <a:pt x="5212360" y="4300763"/>
                  <a:pt x="5211600" y="4321585"/>
                  <a:pt x="5224850" y="4344495"/>
                </a:cubicBezTo>
                <a:cubicBezTo>
                  <a:pt x="5286242" y="4298800"/>
                  <a:pt x="5353502" y="4295570"/>
                  <a:pt x="5422967" y="4285970"/>
                </a:cubicBezTo>
                <a:cubicBezTo>
                  <a:pt x="5401074" y="4345510"/>
                  <a:pt x="5412116" y="4364603"/>
                  <a:pt x="5472621" y="4361203"/>
                </a:cubicBezTo>
                <a:cubicBezTo>
                  <a:pt x="5498048" y="4361785"/>
                  <a:pt x="5521267" y="4358547"/>
                  <a:pt x="5544486" y="4355310"/>
                </a:cubicBezTo>
                <a:cubicBezTo>
                  <a:pt x="5555904" y="4353803"/>
                  <a:pt x="5577106" y="4346636"/>
                  <a:pt x="5585939" y="4361910"/>
                </a:cubicBezTo>
                <a:cubicBezTo>
                  <a:pt x="5587576" y="4376251"/>
                  <a:pt x="5573570" y="4384351"/>
                  <a:pt x="5568778" y="4397313"/>
                </a:cubicBezTo>
                <a:cubicBezTo>
                  <a:pt x="5542215" y="4438153"/>
                  <a:pt x="5493001" y="4461520"/>
                  <a:pt x="5456849" y="4518096"/>
                </a:cubicBezTo>
                <a:cubicBezTo>
                  <a:pt x="5560449" y="4447990"/>
                  <a:pt x="5654648" y="4383321"/>
                  <a:pt x="5750484" y="4332992"/>
                </a:cubicBezTo>
                <a:cubicBezTo>
                  <a:pt x="5756921" y="4354747"/>
                  <a:pt x="5769983" y="4387957"/>
                  <a:pt x="5751181" y="4398831"/>
                </a:cubicBezTo>
                <a:cubicBezTo>
                  <a:pt x="5701779" y="4432497"/>
                  <a:pt x="5723294" y="4491393"/>
                  <a:pt x="5669284" y="4517533"/>
                </a:cubicBezTo>
                <a:cubicBezTo>
                  <a:pt x="5732127" y="4506666"/>
                  <a:pt x="5732127" y="4506666"/>
                  <a:pt x="5742221" y="4556880"/>
                </a:cubicBezTo>
                <a:cubicBezTo>
                  <a:pt x="5758818" y="4650212"/>
                  <a:pt x="5770176" y="4745556"/>
                  <a:pt x="5790744" y="4835572"/>
                </a:cubicBezTo>
                <a:cubicBezTo>
                  <a:pt x="5794405" y="4874220"/>
                  <a:pt x="5808034" y="4886719"/>
                  <a:pt x="5850432" y="4852009"/>
                </a:cubicBezTo>
                <a:cubicBezTo>
                  <a:pt x="5878823" y="4825398"/>
                  <a:pt x="5916427" y="4803650"/>
                  <a:pt x="5949235" y="4784676"/>
                </a:cubicBezTo>
                <a:cubicBezTo>
                  <a:pt x="5984381" y="4856071"/>
                  <a:pt x="5900906" y="4863583"/>
                  <a:pt x="5856113" y="4904775"/>
                </a:cubicBezTo>
                <a:cubicBezTo>
                  <a:pt x="5904567" y="4902230"/>
                  <a:pt x="5937375" y="4883256"/>
                  <a:pt x="5979396" y="4869145"/>
                </a:cubicBezTo>
                <a:cubicBezTo>
                  <a:pt x="5964443" y="4908367"/>
                  <a:pt x="5924630" y="4926296"/>
                  <a:pt x="5894030" y="4949088"/>
                </a:cubicBezTo>
                <a:cubicBezTo>
                  <a:pt x="5924254" y="4946896"/>
                  <a:pt x="5956682" y="4938333"/>
                  <a:pt x="5989176" y="4951133"/>
                </a:cubicBezTo>
                <a:cubicBezTo>
                  <a:pt x="5979395" y="4966981"/>
                  <a:pt x="5972014" y="4986536"/>
                  <a:pt x="5953404" y="4997299"/>
                </a:cubicBezTo>
                <a:cubicBezTo>
                  <a:pt x="5878575" y="5030384"/>
                  <a:pt x="5898449" y="5064750"/>
                  <a:pt x="5924949" y="5110571"/>
                </a:cubicBezTo>
                <a:cubicBezTo>
                  <a:pt x="5953341" y="5083961"/>
                  <a:pt x="5983748" y="5061279"/>
                  <a:pt x="6012332" y="5034558"/>
                </a:cubicBezTo>
                <a:cubicBezTo>
                  <a:pt x="6045328" y="5005284"/>
                  <a:pt x="6072399" y="5040583"/>
                  <a:pt x="6102619" y="5028202"/>
                </a:cubicBezTo>
                <a:cubicBezTo>
                  <a:pt x="6119025" y="5023809"/>
                  <a:pt x="6113849" y="5036994"/>
                  <a:pt x="6113661" y="5047294"/>
                </a:cubicBezTo>
                <a:cubicBezTo>
                  <a:pt x="6091702" y="5085471"/>
                  <a:pt x="6093155" y="5120300"/>
                  <a:pt x="6113030" y="5154666"/>
                </a:cubicBezTo>
                <a:cubicBezTo>
                  <a:pt x="6130696" y="5185214"/>
                  <a:pt x="6164577" y="5211480"/>
                  <a:pt x="6163821" y="5242490"/>
                </a:cubicBezTo>
                <a:cubicBezTo>
                  <a:pt x="6162796" y="5259644"/>
                  <a:pt x="6166026" y="5268604"/>
                  <a:pt x="6171695" y="5272825"/>
                </a:cubicBezTo>
                <a:lnTo>
                  <a:pt x="6171960" y="5272847"/>
                </a:lnTo>
                <a:lnTo>
                  <a:pt x="6160393" y="5281399"/>
                </a:lnTo>
                <a:cubicBezTo>
                  <a:pt x="6153639" y="5289783"/>
                  <a:pt x="6148125" y="5301641"/>
                  <a:pt x="6144817" y="5319261"/>
                </a:cubicBezTo>
                <a:cubicBezTo>
                  <a:pt x="6135995" y="5243240"/>
                  <a:pt x="6091002" y="5210660"/>
                  <a:pt x="6077770" y="5167441"/>
                </a:cubicBezTo>
                <a:cubicBezTo>
                  <a:pt x="6016015" y="5200022"/>
                  <a:pt x="6051304" y="5259641"/>
                  <a:pt x="6055714" y="5308401"/>
                </a:cubicBezTo>
                <a:cubicBezTo>
                  <a:pt x="6055714" y="5351841"/>
                  <a:pt x="6042481" y="5384421"/>
                  <a:pt x="6011604" y="5405920"/>
                </a:cubicBezTo>
                <a:cubicBezTo>
                  <a:pt x="6011604" y="5411239"/>
                  <a:pt x="6011604" y="5416780"/>
                  <a:pt x="6007193" y="5411239"/>
                </a:cubicBezTo>
                <a:cubicBezTo>
                  <a:pt x="6002782" y="5411239"/>
                  <a:pt x="6007193" y="5405920"/>
                  <a:pt x="6007193" y="5400601"/>
                </a:cubicBezTo>
                <a:cubicBezTo>
                  <a:pt x="6002782" y="5330121"/>
                  <a:pt x="5980727" y="5313942"/>
                  <a:pt x="5923384" y="5340981"/>
                </a:cubicBezTo>
                <a:cubicBezTo>
                  <a:pt x="5910150" y="5286681"/>
                  <a:pt x="5905740" y="5281361"/>
                  <a:pt x="5918972" y="5232602"/>
                </a:cubicBezTo>
                <a:cubicBezTo>
                  <a:pt x="5923384" y="5210660"/>
                  <a:pt x="5918972" y="5205341"/>
                  <a:pt x="5905740" y="5205341"/>
                </a:cubicBezTo>
                <a:cubicBezTo>
                  <a:pt x="5892506" y="5205341"/>
                  <a:pt x="5888095" y="5194481"/>
                  <a:pt x="5879273" y="5183842"/>
                </a:cubicBezTo>
                <a:cubicBezTo>
                  <a:pt x="5835163" y="5129542"/>
                  <a:pt x="5826341" y="5129542"/>
                  <a:pt x="5782230" y="5183842"/>
                </a:cubicBezTo>
                <a:cubicBezTo>
                  <a:pt x="5760176" y="5210660"/>
                  <a:pt x="5738120" y="5243240"/>
                  <a:pt x="5694010" y="5237921"/>
                </a:cubicBezTo>
                <a:cubicBezTo>
                  <a:pt x="5666662" y="5232602"/>
                  <a:pt x="5613729" y="5221742"/>
                  <a:pt x="5591674" y="5281361"/>
                </a:cubicBezTo>
                <a:cubicBezTo>
                  <a:pt x="5582852" y="5254100"/>
                  <a:pt x="5587263" y="5216422"/>
                  <a:pt x="5547564" y="5221742"/>
                </a:cubicBezTo>
                <a:cubicBezTo>
                  <a:pt x="5551975" y="5232602"/>
                  <a:pt x="5556386" y="5237921"/>
                  <a:pt x="5560797" y="5248781"/>
                </a:cubicBezTo>
                <a:cubicBezTo>
                  <a:pt x="5565208" y="5265182"/>
                  <a:pt x="5574030" y="5292000"/>
                  <a:pt x="5556386" y="5303082"/>
                </a:cubicBezTo>
                <a:cubicBezTo>
                  <a:pt x="5538742" y="5308401"/>
                  <a:pt x="5529920" y="5292000"/>
                  <a:pt x="5521098" y="5275821"/>
                </a:cubicBezTo>
                <a:cubicBezTo>
                  <a:pt x="5507864" y="5259641"/>
                  <a:pt x="5503454" y="5237921"/>
                  <a:pt x="5494632" y="5216422"/>
                </a:cubicBezTo>
                <a:cubicBezTo>
                  <a:pt x="5476988" y="5221742"/>
                  <a:pt x="5468165" y="5248781"/>
                  <a:pt x="5450521" y="5243240"/>
                </a:cubicBezTo>
                <a:cubicBezTo>
                  <a:pt x="5446110" y="5205341"/>
                  <a:pt x="5384356" y="5129542"/>
                  <a:pt x="5349068" y="5118682"/>
                </a:cubicBezTo>
                <a:cubicBezTo>
                  <a:pt x="5340246" y="5118682"/>
                  <a:pt x="5327012" y="5113141"/>
                  <a:pt x="5322601" y="5113141"/>
                </a:cubicBezTo>
                <a:cubicBezTo>
                  <a:pt x="5300546" y="5135083"/>
                  <a:pt x="5300546" y="5124001"/>
                  <a:pt x="5296135" y="5096961"/>
                </a:cubicBezTo>
                <a:cubicBezTo>
                  <a:pt x="5278491" y="5015622"/>
                  <a:pt x="5251142" y="4999221"/>
                  <a:pt x="5184977" y="5026482"/>
                </a:cubicBezTo>
                <a:cubicBezTo>
                  <a:pt x="5176155" y="5031801"/>
                  <a:pt x="5162922" y="5037342"/>
                  <a:pt x="5154100" y="5037342"/>
                </a:cubicBezTo>
                <a:cubicBezTo>
                  <a:pt x="5114400" y="5037342"/>
                  <a:pt x="5105578" y="5069922"/>
                  <a:pt x="5109990" y="5107822"/>
                </a:cubicBezTo>
                <a:cubicBezTo>
                  <a:pt x="5114400" y="5145721"/>
                  <a:pt x="5105578" y="5167441"/>
                  <a:pt x="5070290" y="5178301"/>
                </a:cubicBezTo>
                <a:cubicBezTo>
                  <a:pt x="5052646" y="5178301"/>
                  <a:pt x="5017358" y="5194481"/>
                  <a:pt x="5017358" y="5194481"/>
                </a:cubicBezTo>
                <a:cubicBezTo>
                  <a:pt x="4995303" y="5243240"/>
                  <a:pt x="4964426" y="5221742"/>
                  <a:pt x="4937960" y="5205341"/>
                </a:cubicBezTo>
                <a:cubicBezTo>
                  <a:pt x="4933548" y="5254100"/>
                  <a:pt x="4933548" y="5292000"/>
                  <a:pt x="4933548" y="5346522"/>
                </a:cubicBezTo>
                <a:cubicBezTo>
                  <a:pt x="4901789" y="5308401"/>
                  <a:pt x="4853268" y="5308401"/>
                  <a:pt x="4866501" y="5243240"/>
                </a:cubicBezTo>
                <a:cubicBezTo>
                  <a:pt x="4875323" y="5205341"/>
                  <a:pt x="4888556" y="5221742"/>
                  <a:pt x="4901789" y="5232602"/>
                </a:cubicBezTo>
                <a:cubicBezTo>
                  <a:pt x="4906200" y="5200022"/>
                  <a:pt x="4929138" y="5161900"/>
                  <a:pt x="4901789" y="5129542"/>
                </a:cubicBezTo>
                <a:cubicBezTo>
                  <a:pt x="4897378" y="5118682"/>
                  <a:pt x="4884145" y="5096961"/>
                  <a:pt x="4875323" y="5113141"/>
                </a:cubicBezTo>
                <a:cubicBezTo>
                  <a:pt x="4862090" y="5124001"/>
                  <a:pt x="4830330" y="5113141"/>
                  <a:pt x="4844446" y="5156581"/>
                </a:cubicBezTo>
                <a:cubicBezTo>
                  <a:pt x="4853268" y="5172982"/>
                  <a:pt x="4840034" y="5189161"/>
                  <a:pt x="4830330" y="5194481"/>
                </a:cubicBezTo>
                <a:cubicBezTo>
                  <a:pt x="4786220" y="5205341"/>
                  <a:pt x="4759754" y="5237921"/>
                  <a:pt x="4737698" y="5275821"/>
                </a:cubicBezTo>
                <a:cubicBezTo>
                  <a:pt x="4742110" y="5216422"/>
                  <a:pt x="4746521" y="5151262"/>
                  <a:pt x="4750932" y="5086101"/>
                </a:cubicBezTo>
                <a:cubicBezTo>
                  <a:pt x="4724466" y="5096961"/>
                  <a:pt x="4728876" y="5135083"/>
                  <a:pt x="4702410" y="5140402"/>
                </a:cubicBezTo>
                <a:cubicBezTo>
                  <a:pt x="4693588" y="5102502"/>
                  <a:pt x="4680356" y="5064381"/>
                  <a:pt x="4675944" y="5026482"/>
                </a:cubicBezTo>
                <a:cubicBezTo>
                  <a:pt x="4671534" y="4977722"/>
                  <a:pt x="4653889" y="4988582"/>
                  <a:pt x="4636245" y="5010302"/>
                </a:cubicBezTo>
                <a:cubicBezTo>
                  <a:pt x="4627423" y="5021162"/>
                  <a:pt x="4618601" y="5037342"/>
                  <a:pt x="4614190" y="5048202"/>
                </a:cubicBezTo>
                <a:cubicBezTo>
                  <a:pt x="4596546" y="5086101"/>
                  <a:pt x="4578902" y="5102502"/>
                  <a:pt x="4548024" y="5048202"/>
                </a:cubicBezTo>
                <a:cubicBezTo>
                  <a:pt x="4578902" y="5113141"/>
                  <a:pt x="4534792" y="5135083"/>
                  <a:pt x="4512736" y="5151262"/>
                </a:cubicBezTo>
                <a:cubicBezTo>
                  <a:pt x="4490681" y="5167441"/>
                  <a:pt x="4468626" y="5129542"/>
                  <a:pt x="4450982" y="5107822"/>
                </a:cubicBezTo>
                <a:cubicBezTo>
                  <a:pt x="4428926" y="5080560"/>
                  <a:pt x="4405990" y="5075241"/>
                  <a:pt x="4388345" y="5113141"/>
                </a:cubicBezTo>
                <a:cubicBezTo>
                  <a:pt x="4379523" y="5124001"/>
                  <a:pt x="4370701" y="5135083"/>
                  <a:pt x="4361879" y="5151262"/>
                </a:cubicBezTo>
                <a:cubicBezTo>
                  <a:pt x="4348646" y="5096961"/>
                  <a:pt x="4348646" y="5042661"/>
                  <a:pt x="4322180" y="4983041"/>
                </a:cubicBezTo>
                <a:cubicBezTo>
                  <a:pt x="4300124" y="5086101"/>
                  <a:pt x="4370701" y="5200022"/>
                  <a:pt x="4282480" y="5281361"/>
                </a:cubicBezTo>
                <a:cubicBezTo>
                  <a:pt x="4264836" y="5248781"/>
                  <a:pt x="4269248" y="5216422"/>
                  <a:pt x="4269248" y="5183842"/>
                </a:cubicBezTo>
                <a:lnTo>
                  <a:pt x="4269248" y="5086101"/>
                </a:lnTo>
                <a:cubicBezTo>
                  <a:pt x="4242781" y="5129542"/>
                  <a:pt x="4229548" y="5183842"/>
                  <a:pt x="4203082" y="5221742"/>
                </a:cubicBezTo>
                <a:cubicBezTo>
                  <a:pt x="4194260" y="5232602"/>
                  <a:pt x="4185438" y="5243240"/>
                  <a:pt x="4172204" y="5237921"/>
                </a:cubicBezTo>
                <a:cubicBezTo>
                  <a:pt x="4158972" y="5232602"/>
                  <a:pt x="4150150" y="5221742"/>
                  <a:pt x="4145738" y="5205341"/>
                </a:cubicBezTo>
                <a:cubicBezTo>
                  <a:pt x="4141328" y="5183842"/>
                  <a:pt x="4150150" y="5178301"/>
                  <a:pt x="4163382" y="5178301"/>
                </a:cubicBezTo>
                <a:cubicBezTo>
                  <a:pt x="4185438" y="5178301"/>
                  <a:pt x="4181027" y="5161900"/>
                  <a:pt x="4172204" y="5145721"/>
                </a:cubicBezTo>
                <a:cubicBezTo>
                  <a:pt x="4150150" y="5096961"/>
                  <a:pt x="4145738" y="5048202"/>
                  <a:pt x="4172204" y="4999221"/>
                </a:cubicBezTo>
                <a:cubicBezTo>
                  <a:pt x="4167794" y="4999221"/>
                  <a:pt x="4167794" y="4999221"/>
                  <a:pt x="4167794" y="4993901"/>
                </a:cubicBezTo>
                <a:cubicBezTo>
                  <a:pt x="4158972" y="4999221"/>
                  <a:pt x="4150150" y="5010302"/>
                  <a:pt x="4141328" y="5010302"/>
                </a:cubicBezTo>
                <a:cubicBezTo>
                  <a:pt x="4066340" y="5021162"/>
                  <a:pt x="4044285" y="5080560"/>
                  <a:pt x="4044285" y="5161900"/>
                </a:cubicBezTo>
                <a:cubicBezTo>
                  <a:pt x="4044285" y="5167441"/>
                  <a:pt x="4044285" y="5178301"/>
                  <a:pt x="4035463" y="5178301"/>
                </a:cubicBezTo>
                <a:cubicBezTo>
                  <a:pt x="4000175" y="5156581"/>
                  <a:pt x="4048696" y="5102502"/>
                  <a:pt x="4008997" y="5080560"/>
                </a:cubicBezTo>
                <a:cubicBezTo>
                  <a:pt x="3990471" y="5129542"/>
                  <a:pt x="3990471" y="5183842"/>
                  <a:pt x="3977237" y="5232602"/>
                </a:cubicBezTo>
                <a:cubicBezTo>
                  <a:pt x="3972826" y="5265182"/>
                  <a:pt x="3981649" y="5319261"/>
                  <a:pt x="3941949" y="5319261"/>
                </a:cubicBezTo>
                <a:cubicBezTo>
                  <a:pt x="3911072" y="5319261"/>
                  <a:pt x="3915483" y="5265182"/>
                  <a:pt x="3906661" y="5232602"/>
                </a:cubicBezTo>
                <a:cubicBezTo>
                  <a:pt x="3906661" y="5232602"/>
                  <a:pt x="3902250" y="5232602"/>
                  <a:pt x="3897839" y="5227061"/>
                </a:cubicBezTo>
                <a:cubicBezTo>
                  <a:pt x="3889017" y="5248781"/>
                  <a:pt x="3875784" y="5265182"/>
                  <a:pt x="3866962" y="5286681"/>
                </a:cubicBezTo>
                <a:cubicBezTo>
                  <a:pt x="3849318" y="5270501"/>
                  <a:pt x="3866962" y="5248781"/>
                  <a:pt x="3853729" y="5237921"/>
                </a:cubicBezTo>
                <a:cubicBezTo>
                  <a:pt x="3814029" y="5237921"/>
                  <a:pt x="3787563" y="5254100"/>
                  <a:pt x="3787563" y="5303082"/>
                </a:cubicBezTo>
                <a:cubicBezTo>
                  <a:pt x="3783152" y="5357160"/>
                  <a:pt x="3756686" y="5330121"/>
                  <a:pt x="3739042" y="5319261"/>
                </a:cubicBezTo>
                <a:cubicBezTo>
                  <a:pt x="3739042" y="5346522"/>
                  <a:pt x="3747864" y="5368021"/>
                  <a:pt x="3730220" y="5389741"/>
                </a:cubicBezTo>
                <a:cubicBezTo>
                  <a:pt x="3703754" y="5351841"/>
                  <a:pt x="3716987" y="5313942"/>
                  <a:pt x="3734631" y="5286681"/>
                </a:cubicBezTo>
                <a:cubicBezTo>
                  <a:pt x="3769919" y="5232602"/>
                  <a:pt x="3756686" y="5189161"/>
                  <a:pt x="3739042" y="5129542"/>
                </a:cubicBezTo>
                <a:cubicBezTo>
                  <a:pt x="3677287" y="5243240"/>
                  <a:pt x="3668465" y="5248781"/>
                  <a:pt x="3593478" y="5216422"/>
                </a:cubicBezTo>
                <a:cubicBezTo>
                  <a:pt x="3575834" y="5205341"/>
                  <a:pt x="3526430" y="5205341"/>
                  <a:pt x="3535252" y="5161900"/>
                </a:cubicBezTo>
                <a:cubicBezTo>
                  <a:pt x="3544074" y="5124001"/>
                  <a:pt x="3535252" y="5091642"/>
                  <a:pt x="3526430" y="5053743"/>
                </a:cubicBezTo>
                <a:cubicBezTo>
                  <a:pt x="3491142" y="5107822"/>
                  <a:pt x="3508786" y="5178301"/>
                  <a:pt x="3477909" y="5232602"/>
                </a:cubicBezTo>
                <a:cubicBezTo>
                  <a:pt x="3451443" y="5200022"/>
                  <a:pt x="3447032" y="5156581"/>
                  <a:pt x="3442621" y="5113141"/>
                </a:cubicBezTo>
                <a:cubicBezTo>
                  <a:pt x="3438210" y="5075241"/>
                  <a:pt x="3433799" y="5037342"/>
                  <a:pt x="3429388" y="4993901"/>
                </a:cubicBezTo>
                <a:cubicBezTo>
                  <a:pt x="3407332" y="5010302"/>
                  <a:pt x="3416155" y="5026482"/>
                  <a:pt x="3416155" y="5042661"/>
                </a:cubicBezTo>
                <a:lnTo>
                  <a:pt x="3429388" y="5140402"/>
                </a:lnTo>
                <a:cubicBezTo>
                  <a:pt x="3433799" y="5200022"/>
                  <a:pt x="3424977" y="5210660"/>
                  <a:pt x="3376455" y="5200022"/>
                </a:cubicBezTo>
                <a:cubicBezTo>
                  <a:pt x="3363222" y="5200022"/>
                  <a:pt x="3349989" y="5205341"/>
                  <a:pt x="3341167" y="5216422"/>
                </a:cubicBezTo>
                <a:cubicBezTo>
                  <a:pt x="3323523" y="5232602"/>
                  <a:pt x="3310290" y="5254100"/>
                  <a:pt x="3301468" y="5275821"/>
                </a:cubicBezTo>
                <a:cubicBezTo>
                  <a:pt x="3297057" y="5292000"/>
                  <a:pt x="3288235" y="5346522"/>
                  <a:pt x="3257357" y="5297762"/>
                </a:cubicBezTo>
                <a:cubicBezTo>
                  <a:pt x="3248535" y="5286681"/>
                  <a:pt x="3222069" y="5292000"/>
                  <a:pt x="3222069" y="5324580"/>
                </a:cubicBezTo>
                <a:cubicBezTo>
                  <a:pt x="3226480" y="5362480"/>
                  <a:pt x="3217658" y="5400601"/>
                  <a:pt x="3208836" y="5433181"/>
                </a:cubicBezTo>
                <a:cubicBezTo>
                  <a:pt x="3204425" y="5449360"/>
                  <a:pt x="3195603" y="5465761"/>
                  <a:pt x="3182370" y="5471081"/>
                </a:cubicBezTo>
                <a:cubicBezTo>
                  <a:pt x="3164726" y="5471081"/>
                  <a:pt x="3160315" y="5449360"/>
                  <a:pt x="3155904" y="5438500"/>
                </a:cubicBezTo>
                <a:cubicBezTo>
                  <a:pt x="3145317" y="5422321"/>
                  <a:pt x="3145317" y="5400601"/>
                  <a:pt x="3136495" y="5384421"/>
                </a:cubicBezTo>
                <a:cubicBezTo>
                  <a:pt x="3118851" y="5351841"/>
                  <a:pt x="3105618" y="5313942"/>
                  <a:pt x="3070330" y="5373340"/>
                </a:cubicBezTo>
                <a:lnTo>
                  <a:pt x="3070330" y="5248781"/>
                </a:lnTo>
                <a:cubicBezTo>
                  <a:pt x="3021808" y="5330121"/>
                  <a:pt x="2990931" y="5411239"/>
                  <a:pt x="2968876" y="5503439"/>
                </a:cubicBezTo>
                <a:cubicBezTo>
                  <a:pt x="2951232" y="5487260"/>
                  <a:pt x="2951232" y="5459999"/>
                  <a:pt x="2929177" y="5449360"/>
                </a:cubicBezTo>
                <a:cubicBezTo>
                  <a:pt x="2929177" y="5481941"/>
                  <a:pt x="2933588" y="5514521"/>
                  <a:pt x="2924766" y="5552421"/>
                </a:cubicBezTo>
                <a:cubicBezTo>
                  <a:pt x="2893889" y="5498120"/>
                  <a:pt x="2854189" y="5459999"/>
                  <a:pt x="2854189" y="5395060"/>
                </a:cubicBezTo>
                <a:cubicBezTo>
                  <a:pt x="2854189" y="5389741"/>
                  <a:pt x="2854189" y="5384421"/>
                  <a:pt x="2849778" y="5378659"/>
                </a:cubicBezTo>
                <a:cubicBezTo>
                  <a:pt x="2801257" y="5313942"/>
                  <a:pt x="2788024" y="5237921"/>
                  <a:pt x="2796846" y="5151262"/>
                </a:cubicBezTo>
                <a:cubicBezTo>
                  <a:pt x="2801257" y="5135083"/>
                  <a:pt x="2788024" y="5118682"/>
                  <a:pt x="2770380" y="5118682"/>
                </a:cubicBezTo>
                <a:cubicBezTo>
                  <a:pt x="2757147" y="5183842"/>
                  <a:pt x="2779202" y="5259641"/>
                  <a:pt x="2743913" y="5324580"/>
                </a:cubicBezTo>
                <a:cubicBezTo>
                  <a:pt x="2739502" y="5286681"/>
                  <a:pt x="2739502" y="5248781"/>
                  <a:pt x="2739502" y="5205341"/>
                </a:cubicBezTo>
                <a:cubicBezTo>
                  <a:pt x="2739502" y="5167441"/>
                  <a:pt x="2739502" y="5129542"/>
                  <a:pt x="2712154" y="5096961"/>
                </a:cubicBezTo>
                <a:cubicBezTo>
                  <a:pt x="2690099" y="5140402"/>
                  <a:pt x="2668044" y="5178301"/>
                  <a:pt x="2645989" y="5216422"/>
                </a:cubicBezTo>
                <a:cubicBezTo>
                  <a:pt x="2637167" y="5232602"/>
                  <a:pt x="2623933" y="5254100"/>
                  <a:pt x="2615111" y="5254100"/>
                </a:cubicBezTo>
                <a:cubicBezTo>
                  <a:pt x="2557768" y="5248781"/>
                  <a:pt x="2571001" y="5303082"/>
                  <a:pt x="2566590" y="5340981"/>
                </a:cubicBezTo>
                <a:cubicBezTo>
                  <a:pt x="2562179" y="5357160"/>
                  <a:pt x="2571001" y="5378659"/>
                  <a:pt x="2557768" y="5389741"/>
                </a:cubicBezTo>
                <a:cubicBezTo>
                  <a:pt x="2535713" y="5378659"/>
                  <a:pt x="2526891" y="5351841"/>
                  <a:pt x="2513658" y="5330121"/>
                </a:cubicBezTo>
                <a:cubicBezTo>
                  <a:pt x="2473958" y="5275821"/>
                  <a:pt x="2473958" y="5275821"/>
                  <a:pt x="2425437" y="5324580"/>
                </a:cubicBezTo>
                <a:cubicBezTo>
                  <a:pt x="2407793" y="5346522"/>
                  <a:pt x="2390149" y="5362480"/>
                  <a:pt x="2372505" y="5378659"/>
                </a:cubicBezTo>
                <a:cubicBezTo>
                  <a:pt x="2350450" y="5400601"/>
                  <a:pt x="2323983" y="5411239"/>
                  <a:pt x="2301046" y="5378659"/>
                </a:cubicBezTo>
                <a:cubicBezTo>
                  <a:pt x="2283402" y="5346522"/>
                  <a:pt x="2265758" y="5357160"/>
                  <a:pt x="2248114" y="5373340"/>
                </a:cubicBezTo>
                <a:cubicBezTo>
                  <a:pt x="2226059" y="5395060"/>
                  <a:pt x="2204003" y="5422321"/>
                  <a:pt x="2181948" y="5449360"/>
                </a:cubicBezTo>
                <a:lnTo>
                  <a:pt x="2181948" y="5378659"/>
                </a:lnTo>
                <a:cubicBezTo>
                  <a:pt x="2168715" y="5400601"/>
                  <a:pt x="2177537" y="5427640"/>
                  <a:pt x="2155482" y="5438500"/>
                </a:cubicBezTo>
                <a:cubicBezTo>
                  <a:pt x="2151071" y="5400601"/>
                  <a:pt x="2146660" y="5368021"/>
                  <a:pt x="2142249" y="5335440"/>
                </a:cubicBezTo>
                <a:cubicBezTo>
                  <a:pt x="2111372" y="5346522"/>
                  <a:pt x="2089317" y="5303082"/>
                  <a:pt x="2067262" y="5303082"/>
                </a:cubicBezTo>
                <a:cubicBezTo>
                  <a:pt x="2023151" y="5297762"/>
                  <a:pt x="2001096" y="5340981"/>
                  <a:pt x="1987863" y="5384421"/>
                </a:cubicBezTo>
                <a:cubicBezTo>
                  <a:pt x="1930520" y="5351841"/>
                  <a:pt x="1867883" y="5319261"/>
                  <a:pt x="1801718" y="5319261"/>
                </a:cubicBezTo>
                <a:cubicBezTo>
                  <a:pt x="1801718" y="5351841"/>
                  <a:pt x="1841417" y="5384421"/>
                  <a:pt x="1792896" y="5395060"/>
                </a:cubicBezTo>
                <a:cubicBezTo>
                  <a:pt x="1762018" y="5395060"/>
                  <a:pt x="1735552" y="5335440"/>
                  <a:pt x="1744374" y="5303082"/>
                </a:cubicBezTo>
                <a:cubicBezTo>
                  <a:pt x="1762018" y="5254100"/>
                  <a:pt x="1753196" y="5210660"/>
                  <a:pt x="1748785" y="5161900"/>
                </a:cubicBezTo>
                <a:cubicBezTo>
                  <a:pt x="1748785" y="5145721"/>
                  <a:pt x="1731141" y="5140402"/>
                  <a:pt x="1731141" y="5156581"/>
                </a:cubicBezTo>
                <a:cubicBezTo>
                  <a:pt x="1731141" y="5205341"/>
                  <a:pt x="1687031" y="5248781"/>
                  <a:pt x="1704675" y="5303082"/>
                </a:cubicBezTo>
                <a:cubicBezTo>
                  <a:pt x="1656154" y="5319261"/>
                  <a:pt x="1616454" y="5292000"/>
                  <a:pt x="1589988" y="5243240"/>
                </a:cubicBezTo>
                <a:cubicBezTo>
                  <a:pt x="1576755" y="5205341"/>
                  <a:pt x="1594399" y="5167441"/>
                  <a:pt x="1616454" y="5135083"/>
                </a:cubicBezTo>
                <a:cubicBezTo>
                  <a:pt x="1585577" y="5129542"/>
                  <a:pt x="1567933" y="5086101"/>
                  <a:pt x="1532645" y="5086101"/>
                </a:cubicBezTo>
                <a:cubicBezTo>
                  <a:pt x="1528234" y="5183842"/>
                  <a:pt x="1523823" y="5189161"/>
                  <a:pt x="1497357" y="5237921"/>
                </a:cubicBezTo>
                <a:cubicBezTo>
                  <a:pt x="1417076" y="5172982"/>
                  <a:pt x="1408254" y="5178301"/>
                  <a:pt x="1386199" y="5292000"/>
                </a:cubicBezTo>
                <a:cubicBezTo>
                  <a:pt x="1381788" y="5319261"/>
                  <a:pt x="1367672" y="5346522"/>
                  <a:pt x="1358850" y="5368021"/>
                </a:cubicBezTo>
                <a:cubicBezTo>
                  <a:pt x="1345617" y="5405920"/>
                  <a:pt x="1332384" y="5411239"/>
                  <a:pt x="1314740" y="5373340"/>
                </a:cubicBezTo>
                <a:cubicBezTo>
                  <a:pt x="1292685" y="5324580"/>
                  <a:pt x="1288274" y="5275821"/>
                  <a:pt x="1266219" y="5227061"/>
                </a:cubicBezTo>
                <a:cubicBezTo>
                  <a:pt x="1261808" y="5319261"/>
                  <a:pt x="1279452" y="5405920"/>
                  <a:pt x="1275041" y="5492579"/>
                </a:cubicBezTo>
                <a:cubicBezTo>
                  <a:pt x="1244163" y="5492579"/>
                  <a:pt x="1213286" y="5481941"/>
                  <a:pt x="1213286" y="5438500"/>
                </a:cubicBezTo>
                <a:cubicBezTo>
                  <a:pt x="1208875" y="5395060"/>
                  <a:pt x="1195642" y="5389741"/>
                  <a:pt x="1164765" y="5389741"/>
                </a:cubicBezTo>
                <a:cubicBezTo>
                  <a:pt x="1151532" y="5395060"/>
                  <a:pt x="1133888" y="5389741"/>
                  <a:pt x="1120655" y="5384421"/>
                </a:cubicBezTo>
                <a:cubicBezTo>
                  <a:pt x="1022730" y="5368021"/>
                  <a:pt x="934509" y="5313942"/>
                  <a:pt x="841878" y="5292000"/>
                </a:cubicBezTo>
                <a:cubicBezTo>
                  <a:pt x="771301" y="5275821"/>
                  <a:pt x="771301" y="5275821"/>
                  <a:pt x="780123" y="5357160"/>
                </a:cubicBezTo>
                <a:cubicBezTo>
                  <a:pt x="784534" y="5378659"/>
                  <a:pt x="784534" y="5400601"/>
                  <a:pt x="784534" y="5416780"/>
                </a:cubicBezTo>
                <a:cubicBezTo>
                  <a:pt x="784534" y="5433181"/>
                  <a:pt x="793356" y="5454680"/>
                  <a:pt x="771301" y="5454680"/>
                </a:cubicBezTo>
                <a:cubicBezTo>
                  <a:pt x="753657" y="5454680"/>
                  <a:pt x="736013" y="5454680"/>
                  <a:pt x="736013" y="5422321"/>
                </a:cubicBezTo>
                <a:cubicBezTo>
                  <a:pt x="736013" y="5400601"/>
                  <a:pt x="731602" y="5378659"/>
                  <a:pt x="731602" y="5357160"/>
                </a:cubicBezTo>
                <a:lnTo>
                  <a:pt x="713958" y="5357160"/>
                </a:lnTo>
                <a:cubicBezTo>
                  <a:pt x="705136" y="5373340"/>
                  <a:pt x="709547" y="5405920"/>
                  <a:pt x="687492" y="5416780"/>
                </a:cubicBezTo>
                <a:cubicBezTo>
                  <a:pt x="669847" y="5389741"/>
                  <a:pt x="674259" y="5357160"/>
                  <a:pt x="674259" y="5330121"/>
                </a:cubicBezTo>
                <a:lnTo>
                  <a:pt x="669847" y="5330121"/>
                </a:lnTo>
                <a:lnTo>
                  <a:pt x="665436" y="5330121"/>
                </a:lnTo>
                <a:cubicBezTo>
                  <a:pt x="661025" y="5346522"/>
                  <a:pt x="656614" y="5357160"/>
                  <a:pt x="652203" y="5373340"/>
                </a:cubicBezTo>
                <a:cubicBezTo>
                  <a:pt x="647792" y="5384421"/>
                  <a:pt x="638970" y="5395060"/>
                  <a:pt x="624855" y="5395060"/>
                </a:cubicBezTo>
                <a:cubicBezTo>
                  <a:pt x="607211" y="5395060"/>
                  <a:pt x="598389" y="5373340"/>
                  <a:pt x="602800" y="5362480"/>
                </a:cubicBezTo>
                <a:cubicBezTo>
                  <a:pt x="611622" y="5281361"/>
                  <a:pt x="563101" y="5275821"/>
                  <a:pt x="514579" y="5259641"/>
                </a:cubicBezTo>
                <a:cubicBezTo>
                  <a:pt x="518990" y="5340981"/>
                  <a:pt x="571923" y="5427640"/>
                  <a:pt x="479291" y="5481941"/>
                </a:cubicBezTo>
                <a:cubicBezTo>
                  <a:pt x="435181" y="5362480"/>
                  <a:pt x="338138" y="5433181"/>
                  <a:pt x="267562" y="5411239"/>
                </a:cubicBezTo>
                <a:cubicBezTo>
                  <a:pt x="232273" y="5400601"/>
                  <a:pt x="245506" y="5454680"/>
                  <a:pt x="227862" y="5465761"/>
                </a:cubicBezTo>
                <a:cubicBezTo>
                  <a:pt x="214629" y="5476400"/>
                  <a:pt x="204925" y="5498120"/>
                  <a:pt x="187281" y="5492579"/>
                </a:cubicBezTo>
                <a:cubicBezTo>
                  <a:pt x="166108" y="5496125"/>
                  <a:pt x="127291" y="5512526"/>
                  <a:pt x="99060" y="5487260"/>
                </a:cubicBezTo>
                <a:cubicBezTo>
                  <a:pt x="70830" y="5461994"/>
                  <a:pt x="28484" y="5400601"/>
                  <a:pt x="15251" y="5340981"/>
                </a:cubicBezTo>
                <a:lnTo>
                  <a:pt x="11278" y="5346268"/>
                </a:lnTo>
                <a:lnTo>
                  <a:pt x="524" y="5307700"/>
                </a:lnTo>
                <a:cubicBezTo>
                  <a:pt x="-1387" y="5290273"/>
                  <a:pt x="1570" y="5272629"/>
                  <a:pt x="15484" y="5255311"/>
                </a:cubicBezTo>
                <a:cubicBezTo>
                  <a:pt x="34453" y="5234905"/>
                  <a:pt x="71648" y="5195709"/>
                  <a:pt x="32691" y="5145477"/>
                </a:cubicBezTo>
                <a:cubicBezTo>
                  <a:pt x="60496" y="5152395"/>
                  <a:pt x="90151" y="5176053"/>
                  <a:pt x="106617" y="5139539"/>
                </a:cubicBezTo>
                <a:cubicBezTo>
                  <a:pt x="95066" y="5137545"/>
                  <a:pt x="88219" y="5138478"/>
                  <a:pt x="76668" y="5136483"/>
                </a:cubicBezTo>
                <a:cubicBezTo>
                  <a:pt x="60414" y="5131560"/>
                  <a:pt x="32985" y="5124876"/>
                  <a:pt x="32902" y="5104040"/>
                </a:cubicBezTo>
                <a:cubicBezTo>
                  <a:pt x="37712" y="5086250"/>
                  <a:pt x="56298" y="5087429"/>
                  <a:pt x="74695" y="5088490"/>
                </a:cubicBezTo>
                <a:cubicBezTo>
                  <a:pt x="95424" y="5085807"/>
                  <a:pt x="116194" y="5093542"/>
                  <a:pt x="139107" y="5097415"/>
                </a:cubicBezTo>
                <a:cubicBezTo>
                  <a:pt x="143917" y="5079625"/>
                  <a:pt x="125625" y="5057845"/>
                  <a:pt x="139654" y="5045795"/>
                </a:cubicBezTo>
                <a:cubicBezTo>
                  <a:pt x="174159" y="5062080"/>
                  <a:pt x="271145" y="5049715"/>
                  <a:pt x="299014" y="5025498"/>
                </a:cubicBezTo>
                <a:cubicBezTo>
                  <a:pt x="303676" y="5018009"/>
                  <a:pt x="315374" y="5009703"/>
                  <a:pt x="317705" y="5005958"/>
                </a:cubicBezTo>
                <a:cubicBezTo>
                  <a:pt x="310735" y="4975639"/>
                  <a:pt x="320142" y="4981495"/>
                  <a:pt x="345428" y="4992041"/>
                </a:cubicBezTo>
                <a:cubicBezTo>
                  <a:pt x="423805" y="5020051"/>
                  <a:pt x="452182" y="5005502"/>
                  <a:pt x="464008" y="4934925"/>
                </a:cubicBezTo>
                <a:cubicBezTo>
                  <a:pt x="464155" y="4924624"/>
                  <a:pt x="466445" y="4910462"/>
                  <a:pt x="471107" y="4902973"/>
                </a:cubicBezTo>
                <a:cubicBezTo>
                  <a:pt x="492089" y="4869271"/>
                  <a:pt x="469093" y="4844563"/>
                  <a:pt x="434587" y="4828277"/>
                </a:cubicBezTo>
                <a:cubicBezTo>
                  <a:pt x="400082" y="4811992"/>
                  <a:pt x="386306" y="4793023"/>
                  <a:pt x="395736" y="4757327"/>
                </a:cubicBezTo>
                <a:cubicBezTo>
                  <a:pt x="405061" y="4742348"/>
                  <a:pt x="409976" y="4703840"/>
                  <a:pt x="409976" y="4703840"/>
                </a:cubicBezTo>
                <a:cubicBezTo>
                  <a:pt x="380239" y="4659347"/>
                  <a:pt x="414809" y="4644496"/>
                  <a:pt x="442719" y="4630696"/>
                </a:cubicBezTo>
                <a:cubicBezTo>
                  <a:pt x="403657" y="4601182"/>
                  <a:pt x="371483" y="4581152"/>
                  <a:pt x="325198" y="4552337"/>
                </a:cubicBezTo>
                <a:cubicBezTo>
                  <a:pt x="374345" y="4545522"/>
                  <a:pt x="399989" y="4504331"/>
                  <a:pt x="448312" y="4550003"/>
                </a:cubicBezTo>
                <a:cubicBezTo>
                  <a:pt x="475823" y="4577522"/>
                  <a:pt x="454906" y="4580088"/>
                  <a:pt x="438693" y="4585583"/>
                </a:cubicBezTo>
                <a:cubicBezTo>
                  <a:pt x="464020" y="4606546"/>
                  <a:pt x="484260" y="4646166"/>
                  <a:pt x="526184" y="4640050"/>
                </a:cubicBezTo>
                <a:cubicBezTo>
                  <a:pt x="537734" y="4642045"/>
                  <a:pt x="563167" y="4642291"/>
                  <a:pt x="554094" y="4626251"/>
                </a:cubicBezTo>
                <a:cubicBezTo>
                  <a:pt x="551869" y="4609277"/>
                  <a:pt x="577873" y="4588055"/>
                  <a:pt x="533536" y="4577079"/>
                </a:cubicBezTo>
                <a:cubicBezTo>
                  <a:pt x="514950" y="4575901"/>
                  <a:pt x="508208" y="4556116"/>
                  <a:pt x="508821" y="4545067"/>
                </a:cubicBezTo>
                <a:cubicBezTo>
                  <a:pt x="522915" y="4501880"/>
                  <a:pt x="509244" y="4462194"/>
                  <a:pt x="488726" y="4423440"/>
                </a:cubicBezTo>
                <a:cubicBezTo>
                  <a:pt x="536820" y="4458577"/>
                  <a:pt x="589805" y="4496760"/>
                  <a:pt x="642790" y="4534942"/>
                </a:cubicBezTo>
                <a:cubicBezTo>
                  <a:pt x="647559" y="4506734"/>
                  <a:pt x="612865" y="4490331"/>
                  <a:pt x="622337" y="4465052"/>
                </a:cubicBezTo>
                <a:cubicBezTo>
                  <a:pt x="659174" y="4477593"/>
                  <a:pt x="698529" y="4486507"/>
                  <a:pt x="733035" y="4502792"/>
                </a:cubicBezTo>
                <a:cubicBezTo>
                  <a:pt x="776759" y="4524817"/>
                  <a:pt x="776865" y="4504099"/>
                  <a:pt x="767751" y="4477641"/>
                </a:cubicBezTo>
                <a:cubicBezTo>
                  <a:pt x="763194" y="4464412"/>
                  <a:pt x="754122" y="4448372"/>
                  <a:pt x="747233" y="4438888"/>
                </a:cubicBezTo>
                <a:cubicBezTo>
                  <a:pt x="724384" y="4403879"/>
                  <a:pt x="719786" y="4380232"/>
                  <a:pt x="782202" y="4382718"/>
                </a:cubicBezTo>
                <a:cubicBezTo>
                  <a:pt x="710755" y="4374610"/>
                  <a:pt x="715440" y="4325567"/>
                  <a:pt x="713362" y="4298293"/>
                </a:cubicBezTo>
                <a:cubicBezTo>
                  <a:pt x="711283" y="4271019"/>
                  <a:pt x="755113" y="4272326"/>
                  <a:pt x="782877" y="4268826"/>
                </a:cubicBezTo>
                <a:cubicBezTo>
                  <a:pt x="817676" y="4264510"/>
                  <a:pt x="834314" y="4247850"/>
                  <a:pt x="811465" y="4212841"/>
                </a:cubicBezTo>
                <a:cubicBezTo>
                  <a:pt x="806908" y="4199612"/>
                  <a:pt x="802163" y="4186266"/>
                  <a:pt x="793091" y="4170226"/>
                </a:cubicBezTo>
                <a:cubicBezTo>
                  <a:pt x="846182" y="4187690"/>
                  <a:pt x="892279" y="4216388"/>
                  <a:pt x="956879" y="4225429"/>
                </a:cubicBezTo>
                <a:cubicBezTo>
                  <a:pt x="881045" y="4152238"/>
                  <a:pt x="747035" y="4151945"/>
                  <a:pt x="724608" y="4034063"/>
                </a:cubicBezTo>
                <a:cubicBezTo>
                  <a:pt x="761591" y="4036304"/>
                  <a:pt x="786730" y="4057150"/>
                  <a:pt x="814388" y="4074369"/>
                </a:cubicBezTo>
                <a:lnTo>
                  <a:pt x="897364" y="4126026"/>
                </a:lnTo>
                <a:cubicBezTo>
                  <a:pt x="874473" y="4080599"/>
                  <a:pt x="835370" y="4040667"/>
                  <a:pt x="817183" y="3998169"/>
                </a:cubicBezTo>
                <a:cubicBezTo>
                  <a:pt x="812626" y="3984940"/>
                  <a:pt x="808258" y="3971828"/>
                  <a:pt x="819767" y="3963405"/>
                </a:cubicBezTo>
                <a:cubicBezTo>
                  <a:pt x="831277" y="3954983"/>
                  <a:pt x="845158" y="3953233"/>
                  <a:pt x="861413" y="3958157"/>
                </a:cubicBezTo>
                <a:cubicBezTo>
                  <a:pt x="881995" y="3965774"/>
                  <a:pt x="882036" y="3976192"/>
                  <a:pt x="875043" y="3987426"/>
                </a:cubicBezTo>
                <a:cubicBezTo>
                  <a:pt x="863386" y="4006149"/>
                  <a:pt x="879641" y="4011072"/>
                  <a:pt x="898038" y="4012134"/>
                </a:cubicBezTo>
                <a:cubicBezTo>
                  <a:pt x="951088" y="4019180"/>
                  <a:pt x="994813" y="4041205"/>
                  <a:pt x="1022407" y="4089560"/>
                </a:cubicBezTo>
                <a:cubicBezTo>
                  <a:pt x="1024738" y="4085815"/>
                  <a:pt x="1024738" y="4085815"/>
                  <a:pt x="1029254" y="4088627"/>
                </a:cubicBezTo>
                <a:cubicBezTo>
                  <a:pt x="1029401" y="4078326"/>
                  <a:pt x="1024656" y="4064980"/>
                  <a:pt x="1029318" y="4057491"/>
                </a:cubicBezTo>
                <a:cubicBezTo>
                  <a:pt x="1059730" y="3988092"/>
                  <a:pt x="1020961" y="3937977"/>
                  <a:pt x="951910" y="3894988"/>
                </a:cubicBezTo>
                <a:cubicBezTo>
                  <a:pt x="947206" y="3892060"/>
                  <a:pt x="937986" y="3886320"/>
                  <a:pt x="942649" y="3878831"/>
                </a:cubicBezTo>
                <a:cubicBezTo>
                  <a:pt x="979738" y="3860353"/>
                  <a:pt x="1000003" y="3930125"/>
                  <a:pt x="1039612" y="3908019"/>
                </a:cubicBezTo>
                <a:cubicBezTo>
                  <a:pt x="1007821" y="3866405"/>
                  <a:pt x="961724" y="3837707"/>
                  <a:pt x="927324" y="3800703"/>
                </a:cubicBezTo>
                <a:cubicBezTo>
                  <a:pt x="901997" y="3779739"/>
                  <a:pt x="851425" y="3758648"/>
                  <a:pt x="872407" y="3724946"/>
                </a:cubicBezTo>
                <a:cubicBezTo>
                  <a:pt x="888725" y="3698734"/>
                  <a:pt x="932303" y="3731059"/>
                  <a:pt x="964624" y="3740789"/>
                </a:cubicBezTo>
                <a:cubicBezTo>
                  <a:pt x="964624" y="3740789"/>
                  <a:pt x="966956" y="3737044"/>
                  <a:pt x="973991" y="3736228"/>
                </a:cubicBezTo>
                <a:cubicBezTo>
                  <a:pt x="960214" y="3717259"/>
                  <a:pt x="953285" y="3697357"/>
                  <a:pt x="939696" y="3678506"/>
                </a:cubicBezTo>
                <a:cubicBezTo>
                  <a:pt x="962757" y="3672078"/>
                  <a:pt x="971870" y="3698536"/>
                  <a:pt x="988084" y="3693042"/>
                </a:cubicBezTo>
                <a:cubicBezTo>
                  <a:pt x="1009065" y="3659340"/>
                  <a:pt x="1009317" y="3628321"/>
                  <a:pt x="967736" y="3602434"/>
                </a:cubicBezTo>
                <a:cubicBezTo>
                  <a:pt x="924158" y="3570109"/>
                  <a:pt x="961100" y="3561931"/>
                  <a:pt x="979645" y="3552692"/>
                </a:cubicBezTo>
                <a:cubicBezTo>
                  <a:pt x="956502" y="3538284"/>
                  <a:pt x="933589" y="3534411"/>
                  <a:pt x="924475" y="3507954"/>
                </a:cubicBezTo>
                <a:cubicBezTo>
                  <a:pt x="970636" y="3505516"/>
                  <a:pt x="995816" y="3536780"/>
                  <a:pt x="1009634" y="3566166"/>
                </a:cubicBezTo>
                <a:cubicBezTo>
                  <a:pt x="1036893" y="3624705"/>
                  <a:pt x="1080765" y="3636429"/>
                  <a:pt x="1140703" y="3652960"/>
                </a:cubicBezTo>
                <a:cubicBezTo>
                  <a:pt x="1076818" y="3540444"/>
                  <a:pt x="1076777" y="3530026"/>
                  <a:pt x="1143879" y="3483469"/>
                </a:cubicBezTo>
                <a:cubicBezTo>
                  <a:pt x="1162611" y="3474347"/>
                  <a:pt x="1188721" y="3432407"/>
                  <a:pt x="1220937" y="3462855"/>
                </a:cubicBezTo>
                <a:cubicBezTo>
                  <a:pt x="1248448" y="3490374"/>
                  <a:pt x="1280581" y="3499987"/>
                  <a:pt x="1317417" y="3512528"/>
                </a:cubicBezTo>
                <a:cubicBezTo>
                  <a:pt x="1290158" y="3453990"/>
                  <a:pt x="1221001" y="3431719"/>
                  <a:pt x="1191222" y="3376808"/>
                </a:cubicBezTo>
                <a:cubicBezTo>
                  <a:pt x="1232868" y="3371559"/>
                  <a:pt x="1272077" y="3390773"/>
                  <a:pt x="1311286" y="3409987"/>
                </a:cubicBezTo>
                <a:cubicBezTo>
                  <a:pt x="1345792" y="3426273"/>
                  <a:pt x="1380297" y="3442558"/>
                  <a:pt x="1419506" y="3461772"/>
                </a:cubicBezTo>
                <a:cubicBezTo>
                  <a:pt x="1417239" y="3434380"/>
                  <a:pt x="1398841" y="3433319"/>
                  <a:pt x="1385106" y="3424768"/>
                </a:cubicBezTo>
                <a:lnTo>
                  <a:pt x="1295137" y="3384345"/>
                </a:lnTo>
                <a:cubicBezTo>
                  <a:pt x="1242193" y="3356581"/>
                  <a:pt x="1237824" y="3343469"/>
                  <a:pt x="1272500" y="3307900"/>
                </a:cubicBezTo>
                <a:cubicBezTo>
                  <a:pt x="1279493" y="3296666"/>
                  <a:pt x="1281971" y="3282621"/>
                  <a:pt x="1277226" y="3269275"/>
                </a:cubicBezTo>
                <a:cubicBezTo>
                  <a:pt x="1272816" y="3245745"/>
                  <a:pt x="1261559" y="3223149"/>
                  <a:pt x="1247783" y="3204181"/>
                </a:cubicBezTo>
                <a:cubicBezTo>
                  <a:pt x="1236379" y="3191885"/>
                  <a:pt x="1194756" y="3155581"/>
                  <a:pt x="1252468" y="3155138"/>
                </a:cubicBezTo>
                <a:cubicBezTo>
                  <a:pt x="1266539" y="3153505"/>
                  <a:pt x="1276010" y="3128226"/>
                  <a:pt x="1248352" y="3111007"/>
                </a:cubicBezTo>
                <a:cubicBezTo>
                  <a:pt x="1213847" y="3094722"/>
                  <a:pt x="1186147" y="3067085"/>
                  <a:pt x="1163151" y="3042377"/>
                </a:cubicBezTo>
                <a:cubicBezTo>
                  <a:pt x="1151747" y="3030082"/>
                  <a:pt x="1142486" y="3013924"/>
                  <a:pt x="1144965" y="2999879"/>
                </a:cubicBezTo>
                <a:cubicBezTo>
                  <a:pt x="1154290" y="2984900"/>
                  <a:pt x="1175060" y="2992635"/>
                  <a:pt x="1186611" y="2994630"/>
                </a:cubicBezTo>
                <a:cubicBezTo>
                  <a:pt x="1205941" y="2994194"/>
                  <a:pt x="1224380" y="3005673"/>
                  <a:pt x="1242777" y="3006735"/>
                </a:cubicBezTo>
                <a:cubicBezTo>
                  <a:pt x="1279761" y="3008975"/>
                  <a:pt x="1318928" y="3017771"/>
                  <a:pt x="1287154" y="2956421"/>
                </a:cubicBezTo>
                <a:lnTo>
                  <a:pt x="1392895" y="3022251"/>
                </a:lnTo>
                <a:cubicBezTo>
                  <a:pt x="1349487" y="2938071"/>
                  <a:pt x="1296942" y="2868988"/>
                  <a:pt x="1230327" y="2801536"/>
                </a:cubicBezTo>
                <a:cubicBezTo>
                  <a:pt x="1253387" y="2795109"/>
                  <a:pt x="1276530" y="2809516"/>
                  <a:pt x="1297218" y="2796415"/>
                </a:cubicBezTo>
                <a:cubicBezTo>
                  <a:pt x="1269559" y="2779196"/>
                  <a:pt x="1239570" y="2765722"/>
                  <a:pt x="1212058" y="2738203"/>
                </a:cubicBezTo>
                <a:cubicBezTo>
                  <a:pt x="1274474" y="2740688"/>
                  <a:pt x="1327818" y="2727133"/>
                  <a:pt x="1382946" y="2761454"/>
                </a:cubicBezTo>
                <a:cubicBezTo>
                  <a:pt x="1387462" y="2764265"/>
                  <a:pt x="1391978" y="2767077"/>
                  <a:pt x="1399201" y="2766377"/>
                </a:cubicBezTo>
                <a:cubicBezTo>
                  <a:pt x="1479785" y="2759390"/>
                  <a:pt x="1551315" y="2788333"/>
                  <a:pt x="1620220" y="2841622"/>
                </a:cubicBezTo>
                <a:cubicBezTo>
                  <a:pt x="1631624" y="2853918"/>
                  <a:pt x="1652541" y="2851352"/>
                  <a:pt x="1661866" y="2836373"/>
                </a:cubicBezTo>
                <a:cubicBezTo>
                  <a:pt x="1613543" y="2790702"/>
                  <a:pt x="1537539" y="2769365"/>
                  <a:pt x="1501060" y="2705087"/>
                </a:cubicBezTo>
                <a:cubicBezTo>
                  <a:pt x="1535565" y="2721372"/>
                  <a:pt x="1567739" y="2741402"/>
                  <a:pt x="1604617" y="2764361"/>
                </a:cubicBezTo>
                <a:cubicBezTo>
                  <a:pt x="1636791" y="2784391"/>
                  <a:pt x="1668965" y="2804421"/>
                  <a:pt x="1711077" y="2798423"/>
                </a:cubicBezTo>
                <a:cubicBezTo>
                  <a:pt x="1685856" y="2756741"/>
                  <a:pt x="1665338" y="2717988"/>
                  <a:pt x="1644632" y="2679118"/>
                </a:cubicBezTo>
                <a:cubicBezTo>
                  <a:pt x="1635560" y="2663077"/>
                  <a:pt x="1624303" y="2640481"/>
                  <a:pt x="1628965" y="2632992"/>
                </a:cubicBezTo>
                <a:cubicBezTo>
                  <a:pt x="1663787" y="2587123"/>
                  <a:pt x="1610696" y="2569659"/>
                  <a:pt x="1580853" y="2545884"/>
                </a:cubicBezTo>
                <a:cubicBezTo>
                  <a:pt x="1569449" y="2533589"/>
                  <a:pt x="1546536" y="2529715"/>
                  <a:pt x="1544122" y="2512625"/>
                </a:cubicBezTo>
                <a:cubicBezTo>
                  <a:pt x="1565186" y="2499758"/>
                  <a:pt x="1592615" y="2506443"/>
                  <a:pt x="1618048" y="2506688"/>
                </a:cubicBezTo>
                <a:cubicBezTo>
                  <a:pt x="1685126" y="2501684"/>
                  <a:pt x="1685126" y="2501684"/>
                  <a:pt x="1669377" y="2434723"/>
                </a:cubicBezTo>
                <a:cubicBezTo>
                  <a:pt x="1660075" y="2408148"/>
                  <a:pt x="1655853" y="2384736"/>
                  <a:pt x="1651443" y="2361206"/>
                </a:cubicBezTo>
                <a:cubicBezTo>
                  <a:pt x="1644472" y="2330886"/>
                  <a:pt x="1649428" y="2302796"/>
                  <a:pt x="1689209" y="2300543"/>
                </a:cubicBezTo>
                <a:cubicBezTo>
                  <a:pt x="1725816" y="2302549"/>
                  <a:pt x="1726110" y="2281948"/>
                  <a:pt x="1721700" y="2258418"/>
                </a:cubicBezTo>
                <a:cubicBezTo>
                  <a:pt x="1714917" y="2228216"/>
                  <a:pt x="1703431" y="2195085"/>
                  <a:pt x="1692132" y="2162071"/>
                </a:cubicBezTo>
                <a:lnTo>
                  <a:pt x="1752153" y="2199437"/>
                </a:lnTo>
                <a:cubicBezTo>
                  <a:pt x="1740520" y="2176607"/>
                  <a:pt x="1712903" y="2169806"/>
                  <a:pt x="1715339" y="2145343"/>
                </a:cubicBezTo>
                <a:cubicBezTo>
                  <a:pt x="1749845" y="2161628"/>
                  <a:pt x="1779834" y="2175103"/>
                  <a:pt x="1809824" y="2188577"/>
                </a:cubicBezTo>
                <a:cubicBezTo>
                  <a:pt x="1816735" y="2156507"/>
                  <a:pt x="1865269" y="2160742"/>
                  <a:pt x="1876925" y="2142019"/>
                </a:cubicBezTo>
                <a:cubicBezTo>
                  <a:pt x="1904754" y="2107384"/>
                  <a:pt x="1879720" y="2065819"/>
                  <a:pt x="1849836" y="2031627"/>
                </a:cubicBezTo>
                <a:cubicBezTo>
                  <a:pt x="1907801" y="2000165"/>
                  <a:pt x="1968563" y="1964210"/>
                  <a:pt x="2003532" y="1908040"/>
                </a:cubicBezTo>
                <a:cubicBezTo>
                  <a:pt x="1975874" y="1890822"/>
                  <a:pt x="1927234" y="1907305"/>
                  <a:pt x="1943846" y="1860491"/>
                </a:cubicBezTo>
                <a:cubicBezTo>
                  <a:pt x="1960165" y="1834278"/>
                  <a:pt x="2024766" y="1843320"/>
                  <a:pt x="2047573" y="1867910"/>
                </a:cubicBezTo>
                <a:cubicBezTo>
                  <a:pt x="2079830" y="1908776"/>
                  <a:pt x="2121370" y="1924246"/>
                  <a:pt x="2165095" y="1946270"/>
                </a:cubicBezTo>
                <a:cubicBezTo>
                  <a:pt x="2178830" y="1954821"/>
                  <a:pt x="2192671" y="1942654"/>
                  <a:pt x="2178936" y="1934103"/>
                </a:cubicBezTo>
                <a:cubicBezTo>
                  <a:pt x="2137542" y="1908333"/>
                  <a:pt x="2123977" y="1847928"/>
                  <a:pt x="2068555" y="1834209"/>
                </a:cubicBezTo>
                <a:cubicBezTo>
                  <a:pt x="2080463" y="1784467"/>
                  <a:pt x="2124587" y="1765173"/>
                  <a:pt x="2179968" y="1768474"/>
                </a:cubicBezTo>
                <a:cubicBezTo>
                  <a:pt x="2219136" y="1777270"/>
                  <a:pt x="2241985" y="1812279"/>
                  <a:pt x="2257799" y="1848104"/>
                </a:cubicBezTo>
                <a:cubicBezTo>
                  <a:pt x="2278822" y="1824820"/>
                  <a:pt x="2325025" y="1832800"/>
                  <a:pt x="2343675" y="1802843"/>
                </a:cubicBezTo>
                <a:cubicBezTo>
                  <a:pt x="2263031" y="1747441"/>
                  <a:pt x="2260846" y="1740885"/>
                  <a:pt x="2233440" y="1692648"/>
                </a:cubicBezTo>
                <a:cubicBezTo>
                  <a:pt x="2330998" y="1658816"/>
                  <a:pt x="2331145" y="1648515"/>
                  <a:pt x="2246279" y="1569701"/>
                </a:cubicBezTo>
                <a:cubicBezTo>
                  <a:pt x="2225467" y="1551549"/>
                  <a:pt x="2209785" y="1525159"/>
                  <a:pt x="2196197" y="1506307"/>
                </a:cubicBezTo>
                <a:cubicBezTo>
                  <a:pt x="2171016" y="1475043"/>
                  <a:pt x="2173494" y="1460998"/>
                  <a:pt x="2214993" y="1466049"/>
                </a:cubicBezTo>
                <a:cubicBezTo>
                  <a:pt x="2268043" y="1473096"/>
                  <a:pt x="2311768" y="1495121"/>
                  <a:pt x="2364818" y="1502168"/>
                </a:cubicBezTo>
                <a:cubicBezTo>
                  <a:pt x="2288878" y="1449695"/>
                  <a:pt x="2205985" y="1418874"/>
                  <a:pt x="2134749" y="1369329"/>
                </a:cubicBezTo>
                <a:cubicBezTo>
                  <a:pt x="2151068" y="1343116"/>
                  <a:pt x="2176418" y="1322526"/>
                  <a:pt x="2213296" y="1345485"/>
                </a:cubicBezTo>
                <a:cubicBezTo>
                  <a:pt x="2252505" y="1364699"/>
                  <a:pt x="2264014" y="1356276"/>
                  <a:pt x="2280333" y="1330063"/>
                </a:cubicBezTo>
                <a:cubicBezTo>
                  <a:pt x="2282811" y="1316018"/>
                  <a:pt x="2296652" y="1303851"/>
                  <a:pt x="2308161" y="1295428"/>
                </a:cubicBezTo>
                <a:cubicBezTo>
                  <a:pt x="2373838" y="1220965"/>
                  <a:pt x="2466372" y="1174653"/>
                  <a:pt x="2533956" y="1107611"/>
                </a:cubicBezTo>
                <a:cubicBezTo>
                  <a:pt x="2584991" y="1056248"/>
                  <a:pt x="2584991" y="1056248"/>
                  <a:pt x="2511277" y="1020748"/>
                </a:cubicBezTo>
                <a:cubicBezTo>
                  <a:pt x="2490695" y="1013131"/>
                  <a:pt x="2472068" y="1001535"/>
                  <a:pt x="2458332" y="992984"/>
                </a:cubicBezTo>
                <a:cubicBezTo>
                  <a:pt x="2444409" y="984316"/>
                  <a:pt x="2421496" y="980443"/>
                  <a:pt x="2433152" y="961720"/>
                </a:cubicBezTo>
                <a:cubicBezTo>
                  <a:pt x="2442477" y="946741"/>
                  <a:pt x="2451802" y="931762"/>
                  <a:pt x="2479273" y="948864"/>
                </a:cubicBezTo>
                <a:cubicBezTo>
                  <a:pt x="2497711" y="960343"/>
                  <a:pt x="2518670" y="968195"/>
                  <a:pt x="2536920" y="979557"/>
                </a:cubicBezTo>
                <a:lnTo>
                  <a:pt x="2546246" y="964579"/>
                </a:lnTo>
                <a:cubicBezTo>
                  <a:pt x="2537173" y="948538"/>
                  <a:pt x="2507183" y="935064"/>
                  <a:pt x="2509620" y="910601"/>
                </a:cubicBezTo>
                <a:cubicBezTo>
                  <a:pt x="2541900" y="909913"/>
                  <a:pt x="2567227" y="930877"/>
                  <a:pt x="2590181" y="945167"/>
                </a:cubicBezTo>
                <a:lnTo>
                  <a:pt x="2592513" y="941422"/>
                </a:lnTo>
                <a:lnTo>
                  <a:pt x="2594844" y="937678"/>
                </a:lnTo>
                <a:cubicBezTo>
                  <a:pt x="2583252" y="925265"/>
                  <a:pt x="2576552" y="915898"/>
                  <a:pt x="2565148" y="903603"/>
                </a:cubicBezTo>
                <a:cubicBezTo>
                  <a:pt x="2558072" y="894001"/>
                  <a:pt x="2553703" y="880889"/>
                  <a:pt x="2561163" y="868906"/>
                </a:cubicBezTo>
                <a:cubicBezTo>
                  <a:pt x="2570488" y="853928"/>
                  <a:pt x="2593589" y="857918"/>
                  <a:pt x="2600478" y="867402"/>
                </a:cubicBezTo>
                <a:cubicBezTo>
                  <a:pt x="2664679" y="917763"/>
                  <a:pt x="2695026" y="879500"/>
                  <a:pt x="2734405" y="846860"/>
                </a:cubicBezTo>
                <a:cubicBezTo>
                  <a:pt x="2663022" y="807616"/>
                  <a:pt x="2561480" y="806752"/>
                  <a:pt x="2564339" y="699416"/>
                </a:cubicBezTo>
                <a:cubicBezTo>
                  <a:pt x="2689065" y="725105"/>
                  <a:pt x="2680332" y="605357"/>
                  <a:pt x="2736259" y="557039"/>
                </a:cubicBezTo>
                <a:cubicBezTo>
                  <a:pt x="2763941" y="532704"/>
                  <a:pt x="2711038" y="515357"/>
                  <a:pt x="2710955" y="494522"/>
                </a:cubicBezTo>
                <a:cubicBezTo>
                  <a:pt x="2708918" y="477665"/>
                  <a:pt x="2695608" y="457948"/>
                  <a:pt x="2709637" y="445897"/>
                </a:cubicBezTo>
                <a:cubicBezTo>
                  <a:pt x="2717816" y="426049"/>
                  <a:pt x="2724408" y="384428"/>
                  <a:pt x="2760777" y="373816"/>
                </a:cubicBezTo>
                <a:cubicBezTo>
                  <a:pt x="2797147" y="363203"/>
                  <a:pt x="2871645" y="359701"/>
                  <a:pt x="2929252" y="379976"/>
                </a:cubicBezTo>
                <a:cubicBezTo>
                  <a:pt x="2888322" y="281751"/>
                  <a:pt x="2897605" y="256355"/>
                  <a:pt x="2973798" y="277809"/>
                </a:cubicBezTo>
                <a:close/>
                <a:moveTo>
                  <a:pt x="3140035" y="81724"/>
                </a:moveTo>
                <a:lnTo>
                  <a:pt x="3147401" y="106542"/>
                </a:lnTo>
                <a:cubicBezTo>
                  <a:pt x="3161187" y="120862"/>
                  <a:pt x="3190069" y="121994"/>
                  <a:pt x="3234202" y="111757"/>
                </a:cubicBezTo>
                <a:cubicBezTo>
                  <a:pt x="3181456" y="183026"/>
                  <a:pt x="3095210" y="217618"/>
                  <a:pt x="3021704" y="198982"/>
                </a:cubicBezTo>
                <a:lnTo>
                  <a:pt x="2990505" y="196234"/>
                </a:lnTo>
                <a:lnTo>
                  <a:pt x="3005107" y="182875"/>
                </a:lnTo>
                <a:cubicBezTo>
                  <a:pt x="3015540" y="175585"/>
                  <a:pt x="3027373" y="168792"/>
                  <a:pt x="3039686" y="161909"/>
                </a:cubicBezTo>
                <a:cubicBezTo>
                  <a:pt x="3069552" y="144130"/>
                  <a:pt x="3109013" y="132326"/>
                  <a:pt x="3129995" y="98624"/>
                </a:cubicBezTo>
                <a:cubicBezTo>
                  <a:pt x="3134620" y="93709"/>
                  <a:pt x="3137962" y="88970"/>
                  <a:pt x="3139834" y="84371"/>
                </a:cubicBezTo>
                <a:close/>
                <a:moveTo>
                  <a:pt x="3093889" y="0"/>
                </a:moveTo>
                <a:lnTo>
                  <a:pt x="3105597" y="4456"/>
                </a:lnTo>
                <a:lnTo>
                  <a:pt x="3152592" y="16960"/>
                </a:lnTo>
                <a:lnTo>
                  <a:pt x="3151171" y="22196"/>
                </a:lnTo>
                <a:lnTo>
                  <a:pt x="3139499" y="69021"/>
                </a:lnTo>
                <a:lnTo>
                  <a:pt x="3131932" y="58181"/>
                </a:lnTo>
                <a:cubicBezTo>
                  <a:pt x="3127178" y="54003"/>
                  <a:pt x="3120581" y="49896"/>
                  <a:pt x="3111955" y="45825"/>
                </a:cubicBezTo>
                <a:lnTo>
                  <a:pt x="3076016" y="24824"/>
                </a:lnTo>
                <a:close/>
              </a:path>
            </a:pathLst>
          </a:custGeom>
          <a:solidFill>
            <a:schemeClr val="bg1">
              <a:lumMod val="95000"/>
            </a:schemeClr>
          </a:solidFill>
          <a:effectLst/>
        </p:spPr>
        <p:txBody>
          <a:bodyPr wrap="square" lIns="68564" tIns="34289" rIns="68564" bIns="34289" anchor="ctr">
            <a:noAutofit/>
          </a:bodyPr>
          <a:lstStyle>
            <a:lvl1pPr marL="0" marR="0" indent="0" algn="ctr" defTabSz="685613"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13831586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80"/>
            <a:ext cx="9144000" cy="576064"/>
          </a:xfrm>
          <a:prstGeom prst="rect">
            <a:avLst/>
          </a:prstGeom>
        </p:spPr>
        <p:txBody>
          <a:bodyPr lIns="68564" tIns="34289" rIns="68564" bIns="34289" anchor="ctr"/>
          <a:lstStyle>
            <a:lvl1pPr marL="0" indent="0" algn="ctr">
              <a:buNone/>
              <a:defRPr sz="3600" b="0" baseline="0">
                <a:solidFill>
                  <a:schemeClr val="tx1">
                    <a:lumMod val="75000"/>
                    <a:lumOff val="25000"/>
                  </a:schemeClr>
                </a:solidFill>
                <a:latin typeface="+mj-lt"/>
                <a:cs typeface="Arial" panose="020B0604020202020204" pitchFamily="34" charset="0"/>
              </a:defRPr>
            </a:lvl1pPr>
          </a:lstStyle>
          <a:p>
            <a:pPr lvl="0"/>
            <a:r>
              <a:rPr lang="en-US" altLang="ko-KR" dirty="0"/>
              <a:t>ICON SETS LAYOUT</a:t>
            </a:r>
          </a:p>
        </p:txBody>
      </p:sp>
      <p:grpSp>
        <p:nvGrpSpPr>
          <p:cNvPr id="5" name="Group 4"/>
          <p:cNvGrpSpPr/>
          <p:nvPr userDrawn="1"/>
        </p:nvGrpSpPr>
        <p:grpSpPr>
          <a:xfrm>
            <a:off x="354010" y="1131600"/>
            <a:ext cx="2849840" cy="364917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37"/>
              <a:endParaRPr lang="ko-KR" altLang="en-US">
                <a:solidFill>
                  <a:prstClr val="white"/>
                </a:solidFill>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37"/>
              <a:endParaRPr lang="ko-KR" altLang="en-US">
                <a:solidFill>
                  <a:prstClr val="white"/>
                </a:solidFill>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37"/>
              <a:endParaRPr lang="ko-KR" altLang="en-US">
                <a:solidFill>
                  <a:prstClr val="black"/>
                </a:solidFill>
              </a:endParaRPr>
            </a:p>
          </p:txBody>
        </p:sp>
      </p:grpSp>
    </p:spTree>
    <p:extLst>
      <p:ext uri="{BB962C8B-B14F-4D97-AF65-F5344CB8AC3E}">
        <p14:creationId xmlns:p14="http://schemas.microsoft.com/office/powerpoint/2010/main" val="47338507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4572001" y="1223816"/>
            <a:ext cx="1781336" cy="1916475"/>
          </a:xfrm>
          <a:custGeom>
            <a:avLst/>
            <a:gdLst>
              <a:gd name="connsiteX0" fmla="*/ 0 w 2375115"/>
              <a:gd name="connsiteY0" fmla="*/ 0 h 2555300"/>
              <a:gd name="connsiteX1" fmla="*/ 2375115 w 2375115"/>
              <a:gd name="connsiteY1" fmla="*/ 0 h 2555300"/>
              <a:gd name="connsiteX2" fmla="*/ 2375115 w 2375115"/>
              <a:gd name="connsiteY2" fmla="*/ 2555300 h 2555300"/>
              <a:gd name="connsiteX3" fmla="*/ 0 w 2375115"/>
              <a:gd name="connsiteY3" fmla="*/ 2555300 h 2555300"/>
            </a:gdLst>
            <a:ahLst/>
            <a:cxnLst>
              <a:cxn ang="0">
                <a:pos x="connsiteX0" y="connsiteY0"/>
              </a:cxn>
              <a:cxn ang="0">
                <a:pos x="connsiteX1" y="connsiteY1"/>
              </a:cxn>
              <a:cxn ang="0">
                <a:pos x="connsiteX2" y="connsiteY2"/>
              </a:cxn>
              <a:cxn ang="0">
                <a:pos x="connsiteX3" y="connsiteY3"/>
              </a:cxn>
            </a:cxnLst>
            <a:rect l="l" t="t" r="r" b="b"/>
            <a:pathLst>
              <a:path w="2375115" h="2555300">
                <a:moveTo>
                  <a:pt x="0" y="0"/>
                </a:moveTo>
                <a:lnTo>
                  <a:pt x="2375115" y="0"/>
                </a:lnTo>
                <a:lnTo>
                  <a:pt x="2375115" y="2555300"/>
                </a:lnTo>
                <a:lnTo>
                  <a:pt x="0" y="2555300"/>
                </a:lnTo>
                <a:close/>
              </a:path>
            </a:pathLst>
          </a:custGeom>
        </p:spPr>
        <p:txBody>
          <a:bodyPr wrap="square" lIns="68564" tIns="34289" rIns="68564" bIns="34289">
            <a:noAutofit/>
          </a:bodyPr>
          <a:lstStyle/>
          <a:p>
            <a:endParaRPr lang="zh-CN" altLang="en-US"/>
          </a:p>
        </p:txBody>
      </p:sp>
      <p:sp>
        <p:nvSpPr>
          <p:cNvPr id="9" name="图片占位符 8"/>
          <p:cNvSpPr>
            <a:spLocks noGrp="1"/>
          </p:cNvSpPr>
          <p:nvPr>
            <p:ph type="pic" sz="quarter" idx="11"/>
          </p:nvPr>
        </p:nvSpPr>
        <p:spPr>
          <a:xfrm>
            <a:off x="6407998" y="2397264"/>
            <a:ext cx="1754708" cy="1901053"/>
          </a:xfrm>
          <a:custGeom>
            <a:avLst/>
            <a:gdLst>
              <a:gd name="connsiteX0" fmla="*/ 0 w 2339611"/>
              <a:gd name="connsiteY0" fmla="*/ 0 h 2534737"/>
              <a:gd name="connsiteX1" fmla="*/ 2339611 w 2339611"/>
              <a:gd name="connsiteY1" fmla="*/ 0 h 2534737"/>
              <a:gd name="connsiteX2" fmla="*/ 2339611 w 2339611"/>
              <a:gd name="connsiteY2" fmla="*/ 2534737 h 2534737"/>
              <a:gd name="connsiteX3" fmla="*/ 0 w 2339611"/>
              <a:gd name="connsiteY3" fmla="*/ 2534737 h 2534737"/>
            </a:gdLst>
            <a:ahLst/>
            <a:cxnLst>
              <a:cxn ang="0">
                <a:pos x="connsiteX0" y="connsiteY0"/>
              </a:cxn>
              <a:cxn ang="0">
                <a:pos x="connsiteX1" y="connsiteY1"/>
              </a:cxn>
              <a:cxn ang="0">
                <a:pos x="connsiteX2" y="connsiteY2"/>
              </a:cxn>
              <a:cxn ang="0">
                <a:pos x="connsiteX3" y="connsiteY3"/>
              </a:cxn>
            </a:cxnLst>
            <a:rect l="l" t="t" r="r" b="b"/>
            <a:pathLst>
              <a:path w="2339611" h="2534737">
                <a:moveTo>
                  <a:pt x="0" y="0"/>
                </a:moveTo>
                <a:lnTo>
                  <a:pt x="2339611" y="0"/>
                </a:lnTo>
                <a:lnTo>
                  <a:pt x="2339611" y="2534737"/>
                </a:lnTo>
                <a:lnTo>
                  <a:pt x="0" y="2534737"/>
                </a:lnTo>
                <a:close/>
              </a:path>
            </a:pathLst>
          </a:custGeom>
        </p:spPr>
        <p:txBody>
          <a:bodyPr wrap="square" lIns="68564" tIns="34289" rIns="68564" bIns="34289">
            <a:noAutofit/>
          </a:bodyPr>
          <a:lstStyle/>
          <a:p>
            <a:endParaRPr lang="zh-CN" altLang="en-US"/>
          </a:p>
        </p:txBody>
      </p:sp>
    </p:spTree>
    <p:extLst>
      <p:ext uri="{BB962C8B-B14F-4D97-AF65-F5344CB8AC3E}">
        <p14:creationId xmlns:p14="http://schemas.microsoft.com/office/powerpoint/2010/main" val="349048377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4959464"/>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465F373-A181-4198-842B-E5EEF0DF0014}"/>
              </a:ext>
            </a:extLst>
          </p:cNvPr>
          <p:cNvSpPr>
            <a:spLocks noGrp="1"/>
          </p:cNvSpPr>
          <p:nvPr>
            <p:ph type="dt" sz="half" idx="10"/>
          </p:nvPr>
        </p:nvSpPr>
        <p:spPr/>
        <p:txBody>
          <a:bodyPr lIns="68564" tIns="34289" rIns="68564" bIns="34289"/>
          <a:lstStyle>
            <a:lvl1pPr>
              <a:defRPr/>
            </a:lvl1pPr>
          </a:lstStyle>
          <a:p>
            <a:pPr defTabSz="685137"/>
            <a:endParaRPr lang="en-US" altLang="en-US" sz="1400">
              <a:solidFill>
                <a:prstClr val="black"/>
              </a:solidFill>
            </a:endParaRPr>
          </a:p>
        </p:txBody>
      </p:sp>
      <p:sp>
        <p:nvSpPr>
          <p:cNvPr id="3" name="Footer Placeholder 2">
            <a:extLst>
              <a:ext uri="{FF2B5EF4-FFF2-40B4-BE49-F238E27FC236}">
                <a16:creationId xmlns:a16="http://schemas.microsoft.com/office/drawing/2014/main" id="{0D7D5996-AA77-4B81-A1D2-94E43515374F}"/>
              </a:ext>
            </a:extLst>
          </p:cNvPr>
          <p:cNvSpPr>
            <a:spLocks noGrp="1"/>
          </p:cNvSpPr>
          <p:nvPr>
            <p:ph type="ftr" sz="quarter" idx="11"/>
          </p:nvPr>
        </p:nvSpPr>
        <p:spPr/>
        <p:txBody>
          <a:bodyPr lIns="68564" tIns="34289" rIns="68564" bIns="34289"/>
          <a:lstStyle>
            <a:lvl1pPr>
              <a:defRPr/>
            </a:lvl1pPr>
          </a:lstStyle>
          <a:p>
            <a:pPr defTabSz="685137"/>
            <a:endParaRPr lang="en-US" altLang="en-US" sz="1400">
              <a:solidFill>
                <a:prstClr val="black"/>
              </a:solidFill>
            </a:endParaRPr>
          </a:p>
        </p:txBody>
      </p:sp>
      <p:sp>
        <p:nvSpPr>
          <p:cNvPr id="4" name="Slide Number Placeholder 3">
            <a:extLst>
              <a:ext uri="{FF2B5EF4-FFF2-40B4-BE49-F238E27FC236}">
                <a16:creationId xmlns:a16="http://schemas.microsoft.com/office/drawing/2014/main" id="{533B4CB9-0356-401F-B2D3-182D79CFA7F0}"/>
              </a:ext>
            </a:extLst>
          </p:cNvPr>
          <p:cNvSpPr>
            <a:spLocks noGrp="1"/>
          </p:cNvSpPr>
          <p:nvPr>
            <p:ph type="sldNum" sz="quarter" idx="12"/>
          </p:nvPr>
        </p:nvSpPr>
        <p:spPr/>
        <p:txBody>
          <a:bodyPr lIns="68564" tIns="34289" rIns="68564" bIns="34289"/>
          <a:lstStyle>
            <a:lvl1pPr>
              <a:defRPr/>
            </a:lvl1pPr>
          </a:lstStyle>
          <a:p>
            <a:pPr defTabSz="685137"/>
            <a:fld id="{1FD9860F-6113-4557-A0F6-5FF0A87D581D}" type="slidenum">
              <a:rPr lang="en-US" altLang="en-US" sz="1400" smtClean="0">
                <a:solidFill>
                  <a:prstClr val="black"/>
                </a:solidFill>
              </a:rPr>
              <a:pPr defTabSz="685137"/>
              <a:t>‹#›</a:t>
            </a:fld>
            <a:endParaRPr lang="en-US" altLang="en-US" sz="1400">
              <a:solidFill>
                <a:prstClr val="black"/>
              </a:solidFill>
            </a:endParaRPr>
          </a:p>
        </p:txBody>
      </p:sp>
    </p:spTree>
    <p:extLst>
      <p:ext uri="{BB962C8B-B14F-4D97-AF65-F5344CB8AC3E}">
        <p14:creationId xmlns:p14="http://schemas.microsoft.com/office/powerpoint/2010/main" val="134099363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_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12675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69.xml"/><Relationship Id="rId3" Type="http://schemas.openxmlformats.org/officeDocument/2006/relationships/slideLayout" Target="../slideLayouts/slideLayout164.xml"/><Relationship Id="rId7" Type="http://schemas.openxmlformats.org/officeDocument/2006/relationships/slideLayout" Target="../slideLayouts/slideLayout168.xml"/><Relationship Id="rId12" Type="http://schemas.openxmlformats.org/officeDocument/2006/relationships/theme" Target="../theme/theme10.xml"/><Relationship Id="rId2" Type="http://schemas.openxmlformats.org/officeDocument/2006/relationships/slideLayout" Target="../slideLayouts/slideLayout163.xml"/><Relationship Id="rId1" Type="http://schemas.openxmlformats.org/officeDocument/2006/relationships/slideLayout" Target="../slideLayouts/slideLayout162.xml"/><Relationship Id="rId6" Type="http://schemas.openxmlformats.org/officeDocument/2006/relationships/slideLayout" Target="../slideLayouts/slideLayout167.xml"/><Relationship Id="rId11" Type="http://schemas.openxmlformats.org/officeDocument/2006/relationships/slideLayout" Target="../slideLayouts/slideLayout172.xml"/><Relationship Id="rId5" Type="http://schemas.openxmlformats.org/officeDocument/2006/relationships/slideLayout" Target="../slideLayouts/slideLayout166.xml"/><Relationship Id="rId10" Type="http://schemas.openxmlformats.org/officeDocument/2006/relationships/slideLayout" Target="../slideLayouts/slideLayout171.xml"/><Relationship Id="rId4" Type="http://schemas.openxmlformats.org/officeDocument/2006/relationships/slideLayout" Target="../slideLayouts/slideLayout165.xml"/><Relationship Id="rId9" Type="http://schemas.openxmlformats.org/officeDocument/2006/relationships/slideLayout" Target="../slideLayouts/slideLayout170.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slideLayout" Target="../slideLayouts/slideLayout25.xml"/><Relationship Id="rId7" Type="http://schemas.openxmlformats.org/officeDocument/2006/relationships/theme" Target="../theme/theme2.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slideLayout" Target="../slideLayouts/slideLayout46.xml"/><Relationship Id="rId3" Type="http://schemas.openxmlformats.org/officeDocument/2006/relationships/slideLayout" Target="../slideLayouts/slideLayout31.xml"/><Relationship Id="rId21" Type="http://schemas.openxmlformats.org/officeDocument/2006/relationships/slideLayout" Target="../slideLayouts/slideLayout49.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20" Type="http://schemas.openxmlformats.org/officeDocument/2006/relationships/slideLayout" Target="../slideLayouts/slideLayout48.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24" Type="http://schemas.openxmlformats.org/officeDocument/2006/relationships/theme" Target="../theme/theme3.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23" Type="http://schemas.openxmlformats.org/officeDocument/2006/relationships/slideLayout" Target="../slideLayouts/slideLayout51.xml"/><Relationship Id="rId10" Type="http://schemas.openxmlformats.org/officeDocument/2006/relationships/slideLayout" Target="../slideLayouts/slideLayout38.xml"/><Relationship Id="rId19" Type="http://schemas.openxmlformats.org/officeDocument/2006/relationships/slideLayout" Target="../slideLayouts/slideLayout47.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 Id="rId22" Type="http://schemas.openxmlformats.org/officeDocument/2006/relationships/slideLayout" Target="../slideLayouts/slideLayout5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18" Type="http://schemas.openxmlformats.org/officeDocument/2006/relationships/slideLayout" Target="../slideLayouts/slideLayout69.xml"/><Relationship Id="rId3" Type="http://schemas.openxmlformats.org/officeDocument/2006/relationships/slideLayout" Target="../slideLayouts/slideLayout54.xml"/><Relationship Id="rId21" Type="http://schemas.openxmlformats.org/officeDocument/2006/relationships/slideLayout" Target="../slideLayouts/slideLayout72.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17" Type="http://schemas.openxmlformats.org/officeDocument/2006/relationships/slideLayout" Target="../slideLayouts/slideLayout68.xml"/><Relationship Id="rId25" Type="http://schemas.openxmlformats.org/officeDocument/2006/relationships/theme" Target="../theme/theme4.xml"/><Relationship Id="rId2" Type="http://schemas.openxmlformats.org/officeDocument/2006/relationships/slideLayout" Target="../slideLayouts/slideLayout53.xml"/><Relationship Id="rId16" Type="http://schemas.openxmlformats.org/officeDocument/2006/relationships/slideLayout" Target="../slideLayouts/slideLayout67.xml"/><Relationship Id="rId20" Type="http://schemas.openxmlformats.org/officeDocument/2006/relationships/slideLayout" Target="../slideLayouts/slideLayout71.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24" Type="http://schemas.openxmlformats.org/officeDocument/2006/relationships/slideLayout" Target="../slideLayouts/slideLayout75.xml"/><Relationship Id="rId5" Type="http://schemas.openxmlformats.org/officeDocument/2006/relationships/slideLayout" Target="../slideLayouts/slideLayout56.xml"/><Relationship Id="rId15" Type="http://schemas.openxmlformats.org/officeDocument/2006/relationships/slideLayout" Target="../slideLayouts/slideLayout66.xml"/><Relationship Id="rId23" Type="http://schemas.openxmlformats.org/officeDocument/2006/relationships/slideLayout" Target="../slideLayouts/slideLayout74.xml"/><Relationship Id="rId10" Type="http://schemas.openxmlformats.org/officeDocument/2006/relationships/slideLayout" Target="../slideLayouts/slideLayout61.xml"/><Relationship Id="rId19" Type="http://schemas.openxmlformats.org/officeDocument/2006/relationships/slideLayout" Target="../slideLayouts/slideLayout70.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 Id="rId22" Type="http://schemas.openxmlformats.org/officeDocument/2006/relationships/slideLayout" Target="../slideLayouts/slideLayout7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slideLayout" Target="../slideLayouts/slideLayout88.xml"/><Relationship Id="rId18" Type="http://schemas.openxmlformats.org/officeDocument/2006/relationships/slideLayout" Target="../slideLayouts/slideLayout93.xml"/><Relationship Id="rId3" Type="http://schemas.openxmlformats.org/officeDocument/2006/relationships/slideLayout" Target="../slideLayouts/slideLayout78.xml"/><Relationship Id="rId21" Type="http://schemas.openxmlformats.org/officeDocument/2006/relationships/slideLayout" Target="../slideLayouts/slideLayout96.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17" Type="http://schemas.openxmlformats.org/officeDocument/2006/relationships/slideLayout" Target="../slideLayouts/slideLayout92.xml"/><Relationship Id="rId2" Type="http://schemas.openxmlformats.org/officeDocument/2006/relationships/slideLayout" Target="../slideLayouts/slideLayout77.xml"/><Relationship Id="rId16" Type="http://schemas.openxmlformats.org/officeDocument/2006/relationships/slideLayout" Target="../slideLayouts/slideLayout91.xml"/><Relationship Id="rId20" Type="http://schemas.openxmlformats.org/officeDocument/2006/relationships/slideLayout" Target="../slideLayouts/slideLayout95.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24" Type="http://schemas.openxmlformats.org/officeDocument/2006/relationships/theme" Target="../theme/theme5.xml"/><Relationship Id="rId5" Type="http://schemas.openxmlformats.org/officeDocument/2006/relationships/slideLayout" Target="../slideLayouts/slideLayout80.xml"/><Relationship Id="rId15" Type="http://schemas.openxmlformats.org/officeDocument/2006/relationships/slideLayout" Target="../slideLayouts/slideLayout90.xml"/><Relationship Id="rId23" Type="http://schemas.openxmlformats.org/officeDocument/2006/relationships/slideLayout" Target="../slideLayouts/slideLayout98.xml"/><Relationship Id="rId10" Type="http://schemas.openxmlformats.org/officeDocument/2006/relationships/slideLayout" Target="../slideLayouts/slideLayout85.xml"/><Relationship Id="rId19" Type="http://schemas.openxmlformats.org/officeDocument/2006/relationships/slideLayout" Target="../slideLayouts/slideLayout94.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slideLayout" Target="../slideLayouts/slideLayout89.xml"/><Relationship Id="rId22" Type="http://schemas.openxmlformats.org/officeDocument/2006/relationships/slideLayout" Target="../slideLayouts/slideLayout9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06.xml"/><Relationship Id="rId13" Type="http://schemas.openxmlformats.org/officeDocument/2006/relationships/slideLayout" Target="../slideLayouts/slideLayout111.xml"/><Relationship Id="rId18" Type="http://schemas.openxmlformats.org/officeDocument/2006/relationships/slideLayout" Target="../slideLayouts/slideLayout116.xml"/><Relationship Id="rId3" Type="http://schemas.openxmlformats.org/officeDocument/2006/relationships/slideLayout" Target="../slideLayouts/slideLayout101.xml"/><Relationship Id="rId21" Type="http://schemas.openxmlformats.org/officeDocument/2006/relationships/slideLayout" Target="../slideLayouts/slideLayout119.xml"/><Relationship Id="rId7" Type="http://schemas.openxmlformats.org/officeDocument/2006/relationships/slideLayout" Target="../slideLayouts/slideLayout105.xml"/><Relationship Id="rId12" Type="http://schemas.openxmlformats.org/officeDocument/2006/relationships/slideLayout" Target="../slideLayouts/slideLayout110.xml"/><Relationship Id="rId17" Type="http://schemas.openxmlformats.org/officeDocument/2006/relationships/slideLayout" Target="../slideLayouts/slideLayout115.xml"/><Relationship Id="rId2" Type="http://schemas.openxmlformats.org/officeDocument/2006/relationships/slideLayout" Target="../slideLayouts/slideLayout100.xml"/><Relationship Id="rId16" Type="http://schemas.openxmlformats.org/officeDocument/2006/relationships/slideLayout" Target="../slideLayouts/slideLayout114.xml"/><Relationship Id="rId20" Type="http://schemas.openxmlformats.org/officeDocument/2006/relationships/slideLayout" Target="../slideLayouts/slideLayout118.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24" Type="http://schemas.openxmlformats.org/officeDocument/2006/relationships/theme" Target="../theme/theme6.xml"/><Relationship Id="rId5" Type="http://schemas.openxmlformats.org/officeDocument/2006/relationships/slideLayout" Target="../slideLayouts/slideLayout103.xml"/><Relationship Id="rId15" Type="http://schemas.openxmlformats.org/officeDocument/2006/relationships/slideLayout" Target="../slideLayouts/slideLayout113.xml"/><Relationship Id="rId23" Type="http://schemas.openxmlformats.org/officeDocument/2006/relationships/slideLayout" Target="../slideLayouts/slideLayout121.xml"/><Relationship Id="rId10" Type="http://schemas.openxmlformats.org/officeDocument/2006/relationships/slideLayout" Target="../slideLayouts/slideLayout108.xml"/><Relationship Id="rId19" Type="http://schemas.openxmlformats.org/officeDocument/2006/relationships/slideLayout" Target="../slideLayouts/slideLayout117.xml"/><Relationship Id="rId4" Type="http://schemas.openxmlformats.org/officeDocument/2006/relationships/slideLayout" Target="../slideLayouts/slideLayout102.xml"/><Relationship Id="rId9" Type="http://schemas.openxmlformats.org/officeDocument/2006/relationships/slideLayout" Target="../slideLayouts/slideLayout107.xml"/><Relationship Id="rId14" Type="http://schemas.openxmlformats.org/officeDocument/2006/relationships/slideLayout" Target="../slideLayouts/slideLayout112.xml"/><Relationship Id="rId22" Type="http://schemas.openxmlformats.org/officeDocument/2006/relationships/slideLayout" Target="../slideLayouts/slideLayout12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7.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8.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slideLayout" Target="../slideLayouts/slideLayout135.xml"/><Relationship Id="rId7" Type="http://schemas.openxmlformats.org/officeDocument/2006/relationships/theme" Target="../theme/theme8.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5" Type="http://schemas.openxmlformats.org/officeDocument/2006/relationships/slideLayout" Target="../slideLayouts/slideLayout137.xml"/><Relationship Id="rId4" Type="http://schemas.openxmlformats.org/officeDocument/2006/relationships/slideLayout" Target="../slideLayouts/slideLayout13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46.xml"/><Relationship Id="rId13" Type="http://schemas.openxmlformats.org/officeDocument/2006/relationships/slideLayout" Target="../slideLayouts/slideLayout151.xml"/><Relationship Id="rId18" Type="http://schemas.openxmlformats.org/officeDocument/2006/relationships/slideLayout" Target="../slideLayouts/slideLayout156.xml"/><Relationship Id="rId3" Type="http://schemas.openxmlformats.org/officeDocument/2006/relationships/slideLayout" Target="../slideLayouts/slideLayout141.xml"/><Relationship Id="rId21" Type="http://schemas.openxmlformats.org/officeDocument/2006/relationships/slideLayout" Target="../slideLayouts/slideLayout159.xml"/><Relationship Id="rId7" Type="http://schemas.openxmlformats.org/officeDocument/2006/relationships/slideLayout" Target="../slideLayouts/slideLayout145.xml"/><Relationship Id="rId12" Type="http://schemas.openxmlformats.org/officeDocument/2006/relationships/slideLayout" Target="../slideLayouts/slideLayout150.xml"/><Relationship Id="rId17" Type="http://schemas.openxmlformats.org/officeDocument/2006/relationships/slideLayout" Target="../slideLayouts/slideLayout155.xml"/><Relationship Id="rId2" Type="http://schemas.openxmlformats.org/officeDocument/2006/relationships/slideLayout" Target="../slideLayouts/slideLayout140.xml"/><Relationship Id="rId16" Type="http://schemas.openxmlformats.org/officeDocument/2006/relationships/slideLayout" Target="../slideLayouts/slideLayout154.xml"/><Relationship Id="rId20" Type="http://schemas.openxmlformats.org/officeDocument/2006/relationships/slideLayout" Target="../slideLayouts/slideLayout158.xml"/><Relationship Id="rId1" Type="http://schemas.openxmlformats.org/officeDocument/2006/relationships/slideLayout" Target="../slideLayouts/slideLayout139.xml"/><Relationship Id="rId6" Type="http://schemas.openxmlformats.org/officeDocument/2006/relationships/slideLayout" Target="../slideLayouts/slideLayout144.xml"/><Relationship Id="rId11" Type="http://schemas.openxmlformats.org/officeDocument/2006/relationships/slideLayout" Target="../slideLayouts/slideLayout149.xml"/><Relationship Id="rId24" Type="http://schemas.openxmlformats.org/officeDocument/2006/relationships/theme" Target="../theme/theme9.xml"/><Relationship Id="rId5" Type="http://schemas.openxmlformats.org/officeDocument/2006/relationships/slideLayout" Target="../slideLayouts/slideLayout143.xml"/><Relationship Id="rId15" Type="http://schemas.openxmlformats.org/officeDocument/2006/relationships/slideLayout" Target="../slideLayouts/slideLayout153.xml"/><Relationship Id="rId23" Type="http://schemas.openxmlformats.org/officeDocument/2006/relationships/slideLayout" Target="../slideLayouts/slideLayout161.xml"/><Relationship Id="rId10" Type="http://schemas.openxmlformats.org/officeDocument/2006/relationships/slideLayout" Target="../slideLayouts/slideLayout148.xml"/><Relationship Id="rId19" Type="http://schemas.openxmlformats.org/officeDocument/2006/relationships/slideLayout" Target="../slideLayouts/slideLayout157.xml"/><Relationship Id="rId4" Type="http://schemas.openxmlformats.org/officeDocument/2006/relationships/slideLayout" Target="../slideLayouts/slideLayout142.xml"/><Relationship Id="rId9" Type="http://schemas.openxmlformats.org/officeDocument/2006/relationships/slideLayout" Target="../slideLayouts/slideLayout147.xml"/><Relationship Id="rId14" Type="http://schemas.openxmlformats.org/officeDocument/2006/relationships/slideLayout" Target="../slideLayouts/slideLayout152.xml"/><Relationship Id="rId22" Type="http://schemas.openxmlformats.org/officeDocument/2006/relationships/slideLayout" Target="../slideLayouts/slideLayout16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294566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80" r:id="rId19"/>
    <p:sldLayoutId id="2147483681" r:id="rId20"/>
    <p:sldLayoutId id="2147483682" r:id="rId21"/>
    <p:sldLayoutId id="2147483683" r:id="rId22"/>
  </p:sldLayoutIdLst>
  <p:txStyles>
    <p:titleStyle>
      <a:lvl1pPr algn="l" defTabSz="685528"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86" indent="-171386" algn="l" defTabSz="685528"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157" indent="-171386" algn="l" defTabSz="685528"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913" indent="-171386" algn="l" defTabSz="685528"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670"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428"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198"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7962"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726"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497"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528" rtl="0" eaLnBrk="1" latinLnBrk="0" hangingPunct="1">
        <a:defRPr sz="1400" kern="1200">
          <a:solidFill>
            <a:schemeClr val="tx1"/>
          </a:solidFill>
          <a:latin typeface="+mn-lt"/>
          <a:ea typeface="+mn-ea"/>
          <a:cs typeface="+mn-cs"/>
        </a:defRPr>
      </a:lvl1pPr>
      <a:lvl2pPr marL="342758" algn="l" defTabSz="685528" rtl="0" eaLnBrk="1" latinLnBrk="0" hangingPunct="1">
        <a:defRPr sz="1400" kern="1200">
          <a:solidFill>
            <a:schemeClr val="tx1"/>
          </a:solidFill>
          <a:latin typeface="+mn-lt"/>
          <a:ea typeface="+mn-ea"/>
          <a:cs typeface="+mn-cs"/>
        </a:defRPr>
      </a:lvl2pPr>
      <a:lvl3pPr marL="685528" algn="l" defTabSz="685528" rtl="0" eaLnBrk="1" latinLnBrk="0" hangingPunct="1">
        <a:defRPr sz="1400" kern="1200">
          <a:solidFill>
            <a:schemeClr val="tx1"/>
          </a:solidFill>
          <a:latin typeface="+mn-lt"/>
          <a:ea typeface="+mn-ea"/>
          <a:cs typeface="+mn-cs"/>
        </a:defRPr>
      </a:lvl3pPr>
      <a:lvl4pPr marL="1028292" algn="l" defTabSz="685528" rtl="0" eaLnBrk="1" latinLnBrk="0" hangingPunct="1">
        <a:defRPr sz="1400" kern="1200">
          <a:solidFill>
            <a:schemeClr val="tx1"/>
          </a:solidFill>
          <a:latin typeface="+mn-lt"/>
          <a:ea typeface="+mn-ea"/>
          <a:cs typeface="+mn-cs"/>
        </a:defRPr>
      </a:lvl4pPr>
      <a:lvl5pPr marL="1371056" algn="l" defTabSz="685528" rtl="0" eaLnBrk="1" latinLnBrk="0" hangingPunct="1">
        <a:defRPr sz="1400" kern="1200">
          <a:solidFill>
            <a:schemeClr val="tx1"/>
          </a:solidFill>
          <a:latin typeface="+mn-lt"/>
          <a:ea typeface="+mn-ea"/>
          <a:cs typeface="+mn-cs"/>
        </a:defRPr>
      </a:lvl5pPr>
      <a:lvl6pPr marL="1713827" algn="l" defTabSz="685528" rtl="0" eaLnBrk="1" latinLnBrk="0" hangingPunct="1">
        <a:defRPr sz="1400" kern="1200">
          <a:solidFill>
            <a:schemeClr val="tx1"/>
          </a:solidFill>
          <a:latin typeface="+mn-lt"/>
          <a:ea typeface="+mn-ea"/>
          <a:cs typeface="+mn-cs"/>
        </a:defRPr>
      </a:lvl6pPr>
      <a:lvl7pPr marL="2056583" algn="l" defTabSz="685528" rtl="0" eaLnBrk="1" latinLnBrk="0" hangingPunct="1">
        <a:defRPr sz="1400" kern="1200">
          <a:solidFill>
            <a:schemeClr val="tx1"/>
          </a:solidFill>
          <a:latin typeface="+mn-lt"/>
          <a:ea typeface="+mn-ea"/>
          <a:cs typeface="+mn-cs"/>
        </a:defRPr>
      </a:lvl7pPr>
      <a:lvl8pPr marL="2399340" algn="l" defTabSz="685528" rtl="0" eaLnBrk="1" latinLnBrk="0" hangingPunct="1">
        <a:defRPr sz="1400" kern="1200">
          <a:solidFill>
            <a:schemeClr val="tx1"/>
          </a:solidFill>
          <a:latin typeface="+mn-lt"/>
          <a:ea typeface="+mn-ea"/>
          <a:cs typeface="+mn-cs"/>
        </a:defRPr>
      </a:lvl8pPr>
      <a:lvl9pPr marL="2742098" algn="l" defTabSz="685528" rtl="0" eaLnBrk="1" latinLnBrk="0" hangingPunct="1">
        <a:defRPr sz="14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6CD4AB17-C840-4564-9642-C676D6169C98}" type="datetimeFigureOut">
              <a:rPr lang="en-US" smtClean="0">
                <a:solidFill>
                  <a:prstClr val="black">
                    <a:tint val="75000"/>
                  </a:prstClr>
                </a:solidFill>
              </a:rPr>
              <a:pPr defTabSz="685800"/>
              <a:t>19/9/2025</a:t>
            </a:fld>
            <a:endParaRPr lang="en-US">
              <a:solidFill>
                <a:prstClr val="black">
                  <a:tint val="75000"/>
                </a:prstClr>
              </a:solidFill>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en-US">
              <a:solidFill>
                <a:prstClr val="black">
                  <a:tint val="75000"/>
                </a:prstClr>
              </a:solidFill>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79FAF3B1-A2D6-4E61-A876-3AB884736892}"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908108749"/>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69" r:id="rId3"/>
    <p:sldLayoutId id="2147483870" r:id="rId4"/>
    <p:sldLayoutId id="2147483871" r:id="rId5"/>
    <p:sldLayoutId id="2147483872" r:id="rId6"/>
    <p:sldLayoutId id="2147483873" r:id="rId7"/>
    <p:sldLayoutId id="2147483874" r:id="rId8"/>
    <p:sldLayoutId id="2147483875" r:id="rId9"/>
    <p:sldLayoutId id="2147483876" r:id="rId10"/>
    <p:sldLayoutId id="2147483877"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9343496" y="-2446166"/>
            <a:ext cx="9142697"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341071"/>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90" r:id="rId4"/>
    <p:sldLayoutId id="2147483691" r:id="rId5"/>
    <p:sldLayoutId id="2147483694" r:id="rId6"/>
  </p:sldLayoutIdLst>
  <p:txStyles>
    <p:titleStyle>
      <a:lvl1pPr algn="ctr" defTabSz="813357" rtl="0" eaLnBrk="1" latinLnBrk="0" hangingPunct="1">
        <a:spcBef>
          <a:spcPct val="0"/>
        </a:spcBef>
        <a:buNone/>
        <a:defRPr sz="3900" kern="1200">
          <a:solidFill>
            <a:schemeClr val="tx1"/>
          </a:solidFill>
          <a:latin typeface="+mj-lt"/>
          <a:ea typeface="+mj-ea"/>
          <a:cs typeface="+mj-cs"/>
        </a:defRPr>
      </a:lvl1pPr>
    </p:titleStyle>
    <p:bodyStyle>
      <a:lvl1pPr marL="305130" indent="-305130" algn="l" defTabSz="813357"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661025" indent="-254134" algn="l" defTabSz="813357"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2pPr>
      <a:lvl3pPr marL="1016921" indent="-203345" algn="l" defTabSz="813357"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3pPr>
      <a:lvl4pPr marL="1423571"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1830557"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237180"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44104"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50775"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57412"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813357" rtl="0" eaLnBrk="1" latinLnBrk="0" hangingPunct="1">
        <a:defRPr sz="1600" kern="1200">
          <a:solidFill>
            <a:schemeClr val="tx1"/>
          </a:solidFill>
          <a:latin typeface="+mn-lt"/>
          <a:ea typeface="+mn-ea"/>
          <a:cs typeface="+mn-cs"/>
        </a:defRPr>
      </a:lvl1pPr>
      <a:lvl2pPr marL="406683" algn="l" defTabSz="813357" rtl="0" eaLnBrk="1" latinLnBrk="0" hangingPunct="1">
        <a:defRPr sz="1600" kern="1200">
          <a:solidFill>
            <a:schemeClr val="tx1"/>
          </a:solidFill>
          <a:latin typeface="+mn-lt"/>
          <a:ea typeface="+mn-ea"/>
          <a:cs typeface="+mn-cs"/>
        </a:defRPr>
      </a:lvl2pPr>
      <a:lvl3pPr marL="813588" algn="l" defTabSz="813357" rtl="0" eaLnBrk="1" latinLnBrk="0" hangingPunct="1">
        <a:defRPr sz="1600" kern="1200">
          <a:solidFill>
            <a:schemeClr val="tx1"/>
          </a:solidFill>
          <a:latin typeface="+mn-lt"/>
          <a:ea typeface="+mn-ea"/>
          <a:cs typeface="+mn-cs"/>
        </a:defRPr>
      </a:lvl3pPr>
      <a:lvl4pPr marL="1220293" algn="l" defTabSz="813357" rtl="0" eaLnBrk="1" latinLnBrk="0" hangingPunct="1">
        <a:defRPr sz="1600" kern="1200">
          <a:solidFill>
            <a:schemeClr val="tx1"/>
          </a:solidFill>
          <a:latin typeface="+mn-lt"/>
          <a:ea typeface="+mn-ea"/>
          <a:cs typeface="+mn-cs"/>
        </a:defRPr>
      </a:lvl4pPr>
      <a:lvl5pPr marL="1627181" algn="l" defTabSz="813357" rtl="0" eaLnBrk="1" latinLnBrk="0" hangingPunct="1">
        <a:defRPr sz="1600" kern="1200">
          <a:solidFill>
            <a:schemeClr val="tx1"/>
          </a:solidFill>
          <a:latin typeface="+mn-lt"/>
          <a:ea typeface="+mn-ea"/>
          <a:cs typeface="+mn-cs"/>
        </a:defRPr>
      </a:lvl5pPr>
      <a:lvl6pPr marL="2033837" algn="l" defTabSz="813357" rtl="0" eaLnBrk="1" latinLnBrk="0" hangingPunct="1">
        <a:defRPr sz="1600" kern="1200">
          <a:solidFill>
            <a:schemeClr val="tx1"/>
          </a:solidFill>
          <a:latin typeface="+mn-lt"/>
          <a:ea typeface="+mn-ea"/>
          <a:cs typeface="+mn-cs"/>
        </a:defRPr>
      </a:lvl6pPr>
      <a:lvl7pPr marL="2440522" algn="l" defTabSz="813357" rtl="0" eaLnBrk="1" latinLnBrk="0" hangingPunct="1">
        <a:defRPr sz="1600" kern="1200">
          <a:solidFill>
            <a:schemeClr val="tx1"/>
          </a:solidFill>
          <a:latin typeface="+mn-lt"/>
          <a:ea typeface="+mn-ea"/>
          <a:cs typeface="+mn-cs"/>
        </a:defRPr>
      </a:lvl7pPr>
      <a:lvl8pPr marL="2847444" algn="l" defTabSz="813357" rtl="0" eaLnBrk="1" latinLnBrk="0" hangingPunct="1">
        <a:defRPr sz="1600" kern="1200">
          <a:solidFill>
            <a:schemeClr val="tx1"/>
          </a:solidFill>
          <a:latin typeface="+mn-lt"/>
          <a:ea typeface="+mn-ea"/>
          <a:cs typeface="+mn-cs"/>
        </a:defRPr>
      </a:lvl8pPr>
      <a:lvl9pPr marL="3254128" algn="l" defTabSz="813357" rtl="0" eaLnBrk="1" latinLnBrk="0" hangingPunct="1">
        <a:defRPr sz="16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50386809"/>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 id="2147483714" r:id="rId18"/>
    <p:sldLayoutId id="2147483715" r:id="rId19"/>
    <p:sldLayoutId id="2147483716" r:id="rId20"/>
    <p:sldLayoutId id="2147483717" r:id="rId21"/>
    <p:sldLayoutId id="2147483718" r:id="rId22"/>
    <p:sldLayoutId id="2147483719" r:id="rId23"/>
  </p:sldLayoutIdLst>
  <p:txStyles>
    <p:titleStyle>
      <a:lvl1pPr algn="l" defTabSz="685545"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90" indent="-171390" algn="l" defTabSz="685545"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169" indent="-171390" algn="l" defTabSz="685545"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934" indent="-171390" algn="l" defTabSz="685545"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700" indent="-171390" algn="l" defTabSz="68554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467" indent="-171390" algn="l" defTabSz="68554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245" indent="-171390" algn="l" defTabSz="68554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018" indent="-171390" algn="l" defTabSz="68554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790" indent="-171390" algn="l" defTabSz="68554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569" indent="-171390" algn="l" defTabSz="68554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545" rtl="0" eaLnBrk="1" latinLnBrk="0" hangingPunct="1">
        <a:defRPr sz="1400" kern="1200">
          <a:solidFill>
            <a:schemeClr val="tx1"/>
          </a:solidFill>
          <a:latin typeface="+mn-lt"/>
          <a:ea typeface="+mn-ea"/>
          <a:cs typeface="+mn-cs"/>
        </a:defRPr>
      </a:lvl1pPr>
      <a:lvl2pPr marL="342767" algn="l" defTabSz="685545" rtl="0" eaLnBrk="1" latinLnBrk="0" hangingPunct="1">
        <a:defRPr sz="1400" kern="1200">
          <a:solidFill>
            <a:schemeClr val="tx1"/>
          </a:solidFill>
          <a:latin typeface="+mn-lt"/>
          <a:ea typeface="+mn-ea"/>
          <a:cs typeface="+mn-cs"/>
        </a:defRPr>
      </a:lvl2pPr>
      <a:lvl3pPr marL="685545" algn="l" defTabSz="685545" rtl="0" eaLnBrk="1" latinLnBrk="0" hangingPunct="1">
        <a:defRPr sz="1400" kern="1200">
          <a:solidFill>
            <a:schemeClr val="tx1"/>
          </a:solidFill>
          <a:latin typeface="+mn-lt"/>
          <a:ea typeface="+mn-ea"/>
          <a:cs typeface="+mn-cs"/>
        </a:defRPr>
      </a:lvl3pPr>
      <a:lvl4pPr marL="1028318" algn="l" defTabSz="685545" rtl="0" eaLnBrk="1" latinLnBrk="0" hangingPunct="1">
        <a:defRPr sz="1400" kern="1200">
          <a:solidFill>
            <a:schemeClr val="tx1"/>
          </a:solidFill>
          <a:latin typeface="+mn-lt"/>
          <a:ea typeface="+mn-ea"/>
          <a:cs typeface="+mn-cs"/>
        </a:defRPr>
      </a:lvl4pPr>
      <a:lvl5pPr marL="1371090" algn="l" defTabSz="685545" rtl="0" eaLnBrk="1" latinLnBrk="0" hangingPunct="1">
        <a:defRPr sz="1400" kern="1200">
          <a:solidFill>
            <a:schemeClr val="tx1"/>
          </a:solidFill>
          <a:latin typeface="+mn-lt"/>
          <a:ea typeface="+mn-ea"/>
          <a:cs typeface="+mn-cs"/>
        </a:defRPr>
      </a:lvl5pPr>
      <a:lvl6pPr marL="1713869" algn="l" defTabSz="685545" rtl="0" eaLnBrk="1" latinLnBrk="0" hangingPunct="1">
        <a:defRPr sz="1400" kern="1200">
          <a:solidFill>
            <a:schemeClr val="tx1"/>
          </a:solidFill>
          <a:latin typeface="+mn-lt"/>
          <a:ea typeface="+mn-ea"/>
          <a:cs typeface="+mn-cs"/>
        </a:defRPr>
      </a:lvl6pPr>
      <a:lvl7pPr marL="2056634" algn="l" defTabSz="685545" rtl="0" eaLnBrk="1" latinLnBrk="0" hangingPunct="1">
        <a:defRPr sz="1400" kern="1200">
          <a:solidFill>
            <a:schemeClr val="tx1"/>
          </a:solidFill>
          <a:latin typeface="+mn-lt"/>
          <a:ea typeface="+mn-ea"/>
          <a:cs typeface="+mn-cs"/>
        </a:defRPr>
      </a:lvl7pPr>
      <a:lvl8pPr marL="2399400" algn="l" defTabSz="685545" rtl="0" eaLnBrk="1" latinLnBrk="0" hangingPunct="1">
        <a:defRPr sz="1400" kern="1200">
          <a:solidFill>
            <a:schemeClr val="tx1"/>
          </a:solidFill>
          <a:latin typeface="+mn-lt"/>
          <a:ea typeface="+mn-ea"/>
          <a:cs typeface="+mn-cs"/>
        </a:defRPr>
      </a:lvl8pPr>
      <a:lvl9pPr marL="2742167" algn="l" defTabSz="685545" rtl="0" eaLnBrk="1" latinLnBrk="0" hangingPunct="1">
        <a:defRPr sz="1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8841012"/>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 id="2147483734" r:id="rId14"/>
    <p:sldLayoutId id="2147483735" r:id="rId15"/>
    <p:sldLayoutId id="2147483736" r:id="rId16"/>
    <p:sldLayoutId id="2147483737" r:id="rId17"/>
    <p:sldLayoutId id="2147483738" r:id="rId18"/>
    <p:sldLayoutId id="2147483739" r:id="rId19"/>
    <p:sldLayoutId id="2147483740" r:id="rId20"/>
    <p:sldLayoutId id="2147483741" r:id="rId21"/>
    <p:sldLayoutId id="2147483742" r:id="rId22"/>
    <p:sldLayoutId id="2147483743" r:id="rId23"/>
    <p:sldLayoutId id="2147483744" r:id="rId24"/>
  </p:sldLayoutIdLst>
  <p:txStyles>
    <p:titleStyle>
      <a:lvl1pPr algn="l" defTabSz="685579"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98" indent="-171398" algn="l" defTabSz="685579"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193" indent="-171398" algn="l" defTabSz="685579"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976" indent="-171398" algn="l" defTabSz="685579"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760" indent="-171398" algn="l" defTabSz="68557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545" indent="-171398" algn="l" defTabSz="68557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339" indent="-171398" algn="l" defTabSz="68557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129" indent="-171398" algn="l" defTabSz="68557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918" indent="-171398" algn="l" defTabSz="68557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713" indent="-171398" algn="l" defTabSz="68557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579" rtl="0" eaLnBrk="1" latinLnBrk="0" hangingPunct="1">
        <a:defRPr sz="1400" kern="1200">
          <a:solidFill>
            <a:schemeClr val="tx1"/>
          </a:solidFill>
          <a:latin typeface="+mn-lt"/>
          <a:ea typeface="+mn-ea"/>
          <a:cs typeface="+mn-cs"/>
        </a:defRPr>
      </a:lvl1pPr>
      <a:lvl2pPr marL="342785" algn="l" defTabSz="685579" rtl="0" eaLnBrk="1" latinLnBrk="0" hangingPunct="1">
        <a:defRPr sz="1400" kern="1200">
          <a:solidFill>
            <a:schemeClr val="tx1"/>
          </a:solidFill>
          <a:latin typeface="+mn-lt"/>
          <a:ea typeface="+mn-ea"/>
          <a:cs typeface="+mn-cs"/>
        </a:defRPr>
      </a:lvl2pPr>
      <a:lvl3pPr marL="685579" algn="l" defTabSz="685579" rtl="0" eaLnBrk="1" latinLnBrk="0" hangingPunct="1">
        <a:defRPr sz="1400" kern="1200">
          <a:solidFill>
            <a:schemeClr val="tx1"/>
          </a:solidFill>
          <a:latin typeface="+mn-lt"/>
          <a:ea typeface="+mn-ea"/>
          <a:cs typeface="+mn-cs"/>
        </a:defRPr>
      </a:lvl3pPr>
      <a:lvl4pPr marL="1028369" algn="l" defTabSz="685579" rtl="0" eaLnBrk="1" latinLnBrk="0" hangingPunct="1">
        <a:defRPr sz="1400" kern="1200">
          <a:solidFill>
            <a:schemeClr val="tx1"/>
          </a:solidFill>
          <a:latin typeface="+mn-lt"/>
          <a:ea typeface="+mn-ea"/>
          <a:cs typeface="+mn-cs"/>
        </a:defRPr>
      </a:lvl4pPr>
      <a:lvl5pPr marL="1371158" algn="l" defTabSz="685579" rtl="0" eaLnBrk="1" latinLnBrk="0" hangingPunct="1">
        <a:defRPr sz="1400" kern="1200">
          <a:solidFill>
            <a:schemeClr val="tx1"/>
          </a:solidFill>
          <a:latin typeface="+mn-lt"/>
          <a:ea typeface="+mn-ea"/>
          <a:cs typeface="+mn-cs"/>
        </a:defRPr>
      </a:lvl5pPr>
      <a:lvl6pPr marL="1713953" algn="l" defTabSz="685579" rtl="0" eaLnBrk="1" latinLnBrk="0" hangingPunct="1">
        <a:defRPr sz="1400" kern="1200">
          <a:solidFill>
            <a:schemeClr val="tx1"/>
          </a:solidFill>
          <a:latin typeface="+mn-lt"/>
          <a:ea typeface="+mn-ea"/>
          <a:cs typeface="+mn-cs"/>
        </a:defRPr>
      </a:lvl6pPr>
      <a:lvl7pPr marL="2056736" algn="l" defTabSz="685579" rtl="0" eaLnBrk="1" latinLnBrk="0" hangingPunct="1">
        <a:defRPr sz="1400" kern="1200">
          <a:solidFill>
            <a:schemeClr val="tx1"/>
          </a:solidFill>
          <a:latin typeface="+mn-lt"/>
          <a:ea typeface="+mn-ea"/>
          <a:cs typeface="+mn-cs"/>
        </a:defRPr>
      </a:lvl7pPr>
      <a:lvl8pPr marL="2399520" algn="l" defTabSz="685579" rtl="0" eaLnBrk="1" latinLnBrk="0" hangingPunct="1">
        <a:defRPr sz="1400" kern="1200">
          <a:solidFill>
            <a:schemeClr val="tx1"/>
          </a:solidFill>
          <a:latin typeface="+mn-lt"/>
          <a:ea typeface="+mn-ea"/>
          <a:cs typeface="+mn-cs"/>
        </a:defRPr>
      </a:lvl8pPr>
      <a:lvl9pPr marL="2742305" algn="l" defTabSz="685579" rtl="0" eaLnBrk="1" latinLnBrk="0" hangingPunct="1">
        <a:defRPr sz="1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4302078"/>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3" r:id="rId7"/>
    <p:sldLayoutId id="2147483754" r:id="rId8"/>
    <p:sldLayoutId id="2147483755" r:id="rId9"/>
    <p:sldLayoutId id="2147483756" r:id="rId10"/>
    <p:sldLayoutId id="2147483757" r:id="rId11"/>
    <p:sldLayoutId id="2147483758" r:id="rId12"/>
    <p:sldLayoutId id="2147483759" r:id="rId13"/>
    <p:sldLayoutId id="2147483760" r:id="rId14"/>
    <p:sldLayoutId id="2147483761" r:id="rId15"/>
    <p:sldLayoutId id="2147483762" r:id="rId16"/>
    <p:sldLayoutId id="2147483763" r:id="rId17"/>
    <p:sldLayoutId id="2147483764" r:id="rId18"/>
    <p:sldLayoutId id="2147483765" r:id="rId19"/>
    <p:sldLayoutId id="2147483766" r:id="rId20"/>
    <p:sldLayoutId id="2147483767" r:id="rId21"/>
    <p:sldLayoutId id="2147483768" r:id="rId22"/>
    <p:sldLayoutId id="2147483769" r:id="rId23"/>
  </p:sldLayoutIdLst>
  <p:txStyles>
    <p:titleStyle>
      <a:lvl1pPr algn="l" defTabSz="68561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06" indent="-171406" algn="l" defTabSz="68561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217" indent="-171406" algn="l" defTabSz="68561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018" indent="-171406" algn="l" defTabSz="68561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820"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623"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433"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240"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046"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857"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613" rtl="0" eaLnBrk="1" latinLnBrk="0" hangingPunct="1">
        <a:defRPr sz="1400" kern="1200">
          <a:solidFill>
            <a:schemeClr val="tx1"/>
          </a:solidFill>
          <a:latin typeface="+mn-lt"/>
          <a:ea typeface="+mn-ea"/>
          <a:cs typeface="+mn-cs"/>
        </a:defRPr>
      </a:lvl1pPr>
      <a:lvl2pPr marL="342803" algn="l" defTabSz="685613" rtl="0" eaLnBrk="1" latinLnBrk="0" hangingPunct="1">
        <a:defRPr sz="1400" kern="1200">
          <a:solidFill>
            <a:schemeClr val="tx1"/>
          </a:solidFill>
          <a:latin typeface="+mn-lt"/>
          <a:ea typeface="+mn-ea"/>
          <a:cs typeface="+mn-cs"/>
        </a:defRPr>
      </a:lvl2pPr>
      <a:lvl3pPr marL="685613" algn="l" defTabSz="685613" rtl="0" eaLnBrk="1" latinLnBrk="0" hangingPunct="1">
        <a:defRPr sz="1400" kern="1200">
          <a:solidFill>
            <a:schemeClr val="tx1"/>
          </a:solidFill>
          <a:latin typeface="+mn-lt"/>
          <a:ea typeface="+mn-ea"/>
          <a:cs typeface="+mn-cs"/>
        </a:defRPr>
      </a:lvl3pPr>
      <a:lvl4pPr marL="1028420" algn="l" defTabSz="685613" rtl="0" eaLnBrk="1" latinLnBrk="0" hangingPunct="1">
        <a:defRPr sz="1400" kern="1200">
          <a:solidFill>
            <a:schemeClr val="tx1"/>
          </a:solidFill>
          <a:latin typeface="+mn-lt"/>
          <a:ea typeface="+mn-ea"/>
          <a:cs typeface="+mn-cs"/>
        </a:defRPr>
      </a:lvl4pPr>
      <a:lvl5pPr marL="1371226" algn="l" defTabSz="685613" rtl="0" eaLnBrk="1" latinLnBrk="0" hangingPunct="1">
        <a:defRPr sz="1400" kern="1200">
          <a:solidFill>
            <a:schemeClr val="tx1"/>
          </a:solidFill>
          <a:latin typeface="+mn-lt"/>
          <a:ea typeface="+mn-ea"/>
          <a:cs typeface="+mn-cs"/>
        </a:defRPr>
      </a:lvl5pPr>
      <a:lvl6pPr marL="1714037" algn="l" defTabSz="685613" rtl="0" eaLnBrk="1" latinLnBrk="0" hangingPunct="1">
        <a:defRPr sz="1400" kern="1200">
          <a:solidFill>
            <a:schemeClr val="tx1"/>
          </a:solidFill>
          <a:latin typeface="+mn-lt"/>
          <a:ea typeface="+mn-ea"/>
          <a:cs typeface="+mn-cs"/>
        </a:defRPr>
      </a:lvl6pPr>
      <a:lvl7pPr marL="2056838" algn="l" defTabSz="685613" rtl="0" eaLnBrk="1" latinLnBrk="0" hangingPunct="1">
        <a:defRPr sz="1400" kern="1200">
          <a:solidFill>
            <a:schemeClr val="tx1"/>
          </a:solidFill>
          <a:latin typeface="+mn-lt"/>
          <a:ea typeface="+mn-ea"/>
          <a:cs typeface="+mn-cs"/>
        </a:defRPr>
      </a:lvl7pPr>
      <a:lvl8pPr marL="2399640" algn="l" defTabSz="685613" rtl="0" eaLnBrk="1" latinLnBrk="0" hangingPunct="1">
        <a:defRPr sz="1400" kern="1200">
          <a:solidFill>
            <a:schemeClr val="tx1"/>
          </a:solidFill>
          <a:latin typeface="+mn-lt"/>
          <a:ea typeface="+mn-ea"/>
          <a:cs typeface="+mn-cs"/>
        </a:defRPr>
      </a:lvl8pPr>
      <a:lvl9pPr marL="2742443" algn="l" defTabSz="685613" rtl="0" eaLnBrk="1" latinLnBrk="0" hangingPunct="1">
        <a:defRPr sz="1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5868654"/>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 id="2147483782" r:id="rId12"/>
    <p:sldLayoutId id="2147483783" r:id="rId13"/>
    <p:sldLayoutId id="2147483784" r:id="rId14"/>
    <p:sldLayoutId id="2147483785" r:id="rId15"/>
    <p:sldLayoutId id="2147483786" r:id="rId16"/>
    <p:sldLayoutId id="2147483787" r:id="rId17"/>
    <p:sldLayoutId id="2147483788" r:id="rId18"/>
    <p:sldLayoutId id="2147483789" r:id="rId19"/>
    <p:sldLayoutId id="2147483790" r:id="rId20"/>
    <p:sldLayoutId id="2147483791" r:id="rId21"/>
    <p:sldLayoutId id="2147483793" r:id="rId22"/>
    <p:sldLayoutId id="2147483794" r:id="rId23"/>
  </p:sldLayoutIdLst>
  <p:txStyles>
    <p:titleStyle>
      <a:lvl1pPr algn="l" defTabSz="685732"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34" indent="-171434" algn="l" defTabSz="685732"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01" indent="-171434" algn="l" defTabSz="685732"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65" indent="-171434" algn="l" defTabSz="685732"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30"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896"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762"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628"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494"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361"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732" rtl="0" eaLnBrk="1" latinLnBrk="0" hangingPunct="1">
        <a:defRPr sz="1400" kern="1200">
          <a:solidFill>
            <a:schemeClr val="tx1"/>
          </a:solidFill>
          <a:latin typeface="+mn-lt"/>
          <a:ea typeface="+mn-ea"/>
          <a:cs typeface="+mn-cs"/>
        </a:defRPr>
      </a:lvl1pPr>
      <a:lvl2pPr marL="342866" algn="l" defTabSz="685732" rtl="0" eaLnBrk="1" latinLnBrk="0" hangingPunct="1">
        <a:defRPr sz="1400" kern="1200">
          <a:solidFill>
            <a:schemeClr val="tx1"/>
          </a:solidFill>
          <a:latin typeface="+mn-lt"/>
          <a:ea typeface="+mn-ea"/>
          <a:cs typeface="+mn-cs"/>
        </a:defRPr>
      </a:lvl2pPr>
      <a:lvl3pPr marL="685732" algn="l" defTabSz="685732" rtl="0" eaLnBrk="1" latinLnBrk="0" hangingPunct="1">
        <a:defRPr sz="1400" kern="1200">
          <a:solidFill>
            <a:schemeClr val="tx1"/>
          </a:solidFill>
          <a:latin typeface="+mn-lt"/>
          <a:ea typeface="+mn-ea"/>
          <a:cs typeface="+mn-cs"/>
        </a:defRPr>
      </a:lvl3pPr>
      <a:lvl4pPr marL="1028598" algn="l" defTabSz="685732" rtl="0" eaLnBrk="1" latinLnBrk="0" hangingPunct="1">
        <a:defRPr sz="1400" kern="1200">
          <a:solidFill>
            <a:schemeClr val="tx1"/>
          </a:solidFill>
          <a:latin typeface="+mn-lt"/>
          <a:ea typeface="+mn-ea"/>
          <a:cs typeface="+mn-cs"/>
        </a:defRPr>
      </a:lvl4pPr>
      <a:lvl5pPr marL="1371464" algn="l" defTabSz="685732" rtl="0" eaLnBrk="1" latinLnBrk="0" hangingPunct="1">
        <a:defRPr sz="1400" kern="1200">
          <a:solidFill>
            <a:schemeClr val="tx1"/>
          </a:solidFill>
          <a:latin typeface="+mn-lt"/>
          <a:ea typeface="+mn-ea"/>
          <a:cs typeface="+mn-cs"/>
        </a:defRPr>
      </a:lvl5pPr>
      <a:lvl6pPr marL="1714331" algn="l" defTabSz="685732" rtl="0" eaLnBrk="1" latinLnBrk="0" hangingPunct="1">
        <a:defRPr sz="1400" kern="1200">
          <a:solidFill>
            <a:schemeClr val="tx1"/>
          </a:solidFill>
          <a:latin typeface="+mn-lt"/>
          <a:ea typeface="+mn-ea"/>
          <a:cs typeface="+mn-cs"/>
        </a:defRPr>
      </a:lvl6pPr>
      <a:lvl7pPr marL="2057195" algn="l" defTabSz="685732" rtl="0" eaLnBrk="1" latinLnBrk="0" hangingPunct="1">
        <a:defRPr sz="1400" kern="1200">
          <a:solidFill>
            <a:schemeClr val="tx1"/>
          </a:solidFill>
          <a:latin typeface="+mn-lt"/>
          <a:ea typeface="+mn-ea"/>
          <a:cs typeface="+mn-cs"/>
        </a:defRPr>
      </a:lvl7pPr>
      <a:lvl8pPr marL="2400060" algn="l" defTabSz="685732" rtl="0" eaLnBrk="1" latinLnBrk="0" hangingPunct="1">
        <a:defRPr sz="1400" kern="1200">
          <a:solidFill>
            <a:schemeClr val="tx1"/>
          </a:solidFill>
          <a:latin typeface="+mn-lt"/>
          <a:ea typeface="+mn-ea"/>
          <a:cs typeface="+mn-cs"/>
        </a:defRPr>
      </a:lvl8pPr>
      <a:lvl9pPr marL="2742926" algn="l" defTabSz="685732" rtl="0" eaLnBrk="1" latinLnBrk="0" hangingPunct="1">
        <a:defRPr sz="1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92BE8592-91BD-47FD-83FA-61C7E39FF67E}" type="datetimeFigureOut">
              <a:rPr lang="en-US" smtClean="0">
                <a:solidFill>
                  <a:prstClr val="black">
                    <a:tint val="75000"/>
                  </a:prstClr>
                </a:solidFill>
              </a:rPr>
              <a:pPr defTabSz="685800"/>
              <a:t>19/9/2025</a:t>
            </a:fld>
            <a:endParaRPr lang="en-US">
              <a:solidFill>
                <a:prstClr val="black">
                  <a:tint val="75000"/>
                </a:prstClr>
              </a:solidFill>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en-US">
              <a:solidFill>
                <a:prstClr val="black">
                  <a:tint val="75000"/>
                </a:prstClr>
              </a:solidFill>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FBE2DA19-3763-485A-8AD4-825F68E4F4EF}"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583768331"/>
      </p:ext>
    </p:extLst>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9343423" y="-2446166"/>
            <a:ext cx="9142697"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87605511"/>
      </p:ext>
    </p:extLst>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5" r:id="rId4"/>
    <p:sldLayoutId id="2147483826" r:id="rId5"/>
    <p:sldLayoutId id="2147483829" r:id="rId6"/>
  </p:sldLayoutIdLst>
  <p:txStyles>
    <p:titleStyle>
      <a:lvl1pPr algn="ctr" defTabSz="814974" rtl="0" eaLnBrk="1" latinLnBrk="0" hangingPunct="1">
        <a:spcBef>
          <a:spcPct val="0"/>
        </a:spcBef>
        <a:buNone/>
        <a:defRPr sz="3900" kern="1200">
          <a:solidFill>
            <a:schemeClr val="tx1"/>
          </a:solidFill>
          <a:latin typeface="+mj-lt"/>
          <a:ea typeface="+mj-ea"/>
          <a:cs typeface="+mj-cs"/>
        </a:defRPr>
      </a:lvl1pPr>
    </p:titleStyle>
    <p:bodyStyle>
      <a:lvl1pPr marL="305739" indent="-305739" algn="l" defTabSz="814974"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662351" indent="-254627" algn="l" defTabSz="814974"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2pPr>
      <a:lvl3pPr marL="1018964" indent="-203746" algn="l" defTabSz="814974"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3pPr>
      <a:lvl4pPr marL="1426448"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1834196"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241673"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49405"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56890"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64375"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814974" rtl="0" eaLnBrk="1" latinLnBrk="0" hangingPunct="1">
        <a:defRPr sz="1600" kern="1200">
          <a:solidFill>
            <a:schemeClr val="tx1"/>
          </a:solidFill>
          <a:latin typeface="+mn-lt"/>
          <a:ea typeface="+mn-ea"/>
          <a:cs typeface="+mn-cs"/>
        </a:defRPr>
      </a:lvl1pPr>
      <a:lvl2pPr marL="407492" algn="l" defTabSz="814974" rtl="0" eaLnBrk="1" latinLnBrk="0" hangingPunct="1">
        <a:defRPr sz="1600" kern="1200">
          <a:solidFill>
            <a:schemeClr val="tx1"/>
          </a:solidFill>
          <a:latin typeface="+mn-lt"/>
          <a:ea typeface="+mn-ea"/>
          <a:cs typeface="+mn-cs"/>
        </a:defRPr>
      </a:lvl2pPr>
      <a:lvl3pPr marL="815210" algn="l" defTabSz="814974" rtl="0" eaLnBrk="1" latinLnBrk="0" hangingPunct="1">
        <a:defRPr sz="1600" kern="1200">
          <a:solidFill>
            <a:schemeClr val="tx1"/>
          </a:solidFill>
          <a:latin typeface="+mn-lt"/>
          <a:ea typeface="+mn-ea"/>
          <a:cs typeface="+mn-cs"/>
        </a:defRPr>
      </a:lvl3pPr>
      <a:lvl4pPr marL="1222717" algn="l" defTabSz="814974" rtl="0" eaLnBrk="1" latinLnBrk="0" hangingPunct="1">
        <a:defRPr sz="1600" kern="1200">
          <a:solidFill>
            <a:schemeClr val="tx1"/>
          </a:solidFill>
          <a:latin typeface="+mn-lt"/>
          <a:ea typeface="+mn-ea"/>
          <a:cs typeface="+mn-cs"/>
        </a:defRPr>
      </a:lvl4pPr>
      <a:lvl5pPr marL="1630442" algn="l" defTabSz="814974" rtl="0" eaLnBrk="1" latinLnBrk="0" hangingPunct="1">
        <a:defRPr sz="1600" kern="1200">
          <a:solidFill>
            <a:schemeClr val="tx1"/>
          </a:solidFill>
          <a:latin typeface="+mn-lt"/>
          <a:ea typeface="+mn-ea"/>
          <a:cs typeface="+mn-cs"/>
        </a:defRPr>
      </a:lvl5pPr>
      <a:lvl6pPr marL="2037927" algn="l" defTabSz="814974" rtl="0" eaLnBrk="1" latinLnBrk="0" hangingPunct="1">
        <a:defRPr sz="1600" kern="1200">
          <a:solidFill>
            <a:schemeClr val="tx1"/>
          </a:solidFill>
          <a:latin typeface="+mn-lt"/>
          <a:ea typeface="+mn-ea"/>
          <a:cs typeface="+mn-cs"/>
        </a:defRPr>
      </a:lvl6pPr>
      <a:lvl7pPr marL="2445419" algn="l" defTabSz="814974" rtl="0" eaLnBrk="1" latinLnBrk="0" hangingPunct="1">
        <a:defRPr sz="1600" kern="1200">
          <a:solidFill>
            <a:schemeClr val="tx1"/>
          </a:solidFill>
          <a:latin typeface="+mn-lt"/>
          <a:ea typeface="+mn-ea"/>
          <a:cs typeface="+mn-cs"/>
        </a:defRPr>
      </a:lvl7pPr>
      <a:lvl8pPr marL="2853151" algn="l" defTabSz="814974" rtl="0" eaLnBrk="1" latinLnBrk="0" hangingPunct="1">
        <a:defRPr sz="1600" kern="1200">
          <a:solidFill>
            <a:schemeClr val="tx1"/>
          </a:solidFill>
          <a:latin typeface="+mn-lt"/>
          <a:ea typeface="+mn-ea"/>
          <a:cs typeface="+mn-cs"/>
        </a:defRPr>
      </a:lvl8pPr>
      <a:lvl9pPr marL="3260642" algn="l" defTabSz="814974" rtl="0" eaLnBrk="1" latinLnBrk="0" hangingPunct="1">
        <a:defRPr sz="16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3999498"/>
      </p:ext>
    </p:extLst>
  </p:cSld>
  <p:clrMap bg1="lt1" tx1="dk1" bg2="lt2" tx2="dk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 id="2147483850" r:id="rId8"/>
    <p:sldLayoutId id="2147483851" r:id="rId9"/>
    <p:sldLayoutId id="2147483852" r:id="rId10"/>
    <p:sldLayoutId id="2147483853" r:id="rId11"/>
    <p:sldLayoutId id="2147483854" r:id="rId12"/>
    <p:sldLayoutId id="2147483855" r:id="rId13"/>
    <p:sldLayoutId id="2147483856" r:id="rId14"/>
    <p:sldLayoutId id="2147483857" r:id="rId15"/>
    <p:sldLayoutId id="2147483858" r:id="rId16"/>
    <p:sldLayoutId id="2147483859" r:id="rId17"/>
    <p:sldLayoutId id="2147483860" r:id="rId18"/>
    <p:sldLayoutId id="2147483861" r:id="rId19"/>
    <p:sldLayoutId id="2147483862" r:id="rId20"/>
    <p:sldLayoutId id="2147483863" r:id="rId21"/>
    <p:sldLayoutId id="2147483864" r:id="rId22"/>
    <p:sldLayoutId id="2147483865" r:id="rId23"/>
  </p:sldLayoutIdLst>
  <p:txStyles>
    <p:titleStyle>
      <a:lvl1pPr algn="l" defTabSz="685528"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86" indent="-171386" algn="l" defTabSz="685528"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157" indent="-171386" algn="l" defTabSz="685528"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913" indent="-171386" algn="l" defTabSz="685528"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670"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428"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198"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7962"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726"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497"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528" rtl="0" eaLnBrk="1" latinLnBrk="0" hangingPunct="1">
        <a:defRPr sz="1400" kern="1200">
          <a:solidFill>
            <a:schemeClr val="tx1"/>
          </a:solidFill>
          <a:latin typeface="+mn-lt"/>
          <a:ea typeface="+mn-ea"/>
          <a:cs typeface="+mn-cs"/>
        </a:defRPr>
      </a:lvl1pPr>
      <a:lvl2pPr marL="342758" algn="l" defTabSz="685528" rtl="0" eaLnBrk="1" latinLnBrk="0" hangingPunct="1">
        <a:defRPr sz="1400" kern="1200">
          <a:solidFill>
            <a:schemeClr val="tx1"/>
          </a:solidFill>
          <a:latin typeface="+mn-lt"/>
          <a:ea typeface="+mn-ea"/>
          <a:cs typeface="+mn-cs"/>
        </a:defRPr>
      </a:lvl2pPr>
      <a:lvl3pPr marL="685528" algn="l" defTabSz="685528" rtl="0" eaLnBrk="1" latinLnBrk="0" hangingPunct="1">
        <a:defRPr sz="1400" kern="1200">
          <a:solidFill>
            <a:schemeClr val="tx1"/>
          </a:solidFill>
          <a:latin typeface="+mn-lt"/>
          <a:ea typeface="+mn-ea"/>
          <a:cs typeface="+mn-cs"/>
        </a:defRPr>
      </a:lvl3pPr>
      <a:lvl4pPr marL="1028292" algn="l" defTabSz="685528" rtl="0" eaLnBrk="1" latinLnBrk="0" hangingPunct="1">
        <a:defRPr sz="1400" kern="1200">
          <a:solidFill>
            <a:schemeClr val="tx1"/>
          </a:solidFill>
          <a:latin typeface="+mn-lt"/>
          <a:ea typeface="+mn-ea"/>
          <a:cs typeface="+mn-cs"/>
        </a:defRPr>
      </a:lvl4pPr>
      <a:lvl5pPr marL="1371056" algn="l" defTabSz="685528" rtl="0" eaLnBrk="1" latinLnBrk="0" hangingPunct="1">
        <a:defRPr sz="1400" kern="1200">
          <a:solidFill>
            <a:schemeClr val="tx1"/>
          </a:solidFill>
          <a:latin typeface="+mn-lt"/>
          <a:ea typeface="+mn-ea"/>
          <a:cs typeface="+mn-cs"/>
        </a:defRPr>
      </a:lvl5pPr>
      <a:lvl6pPr marL="1713827" algn="l" defTabSz="685528" rtl="0" eaLnBrk="1" latinLnBrk="0" hangingPunct="1">
        <a:defRPr sz="1400" kern="1200">
          <a:solidFill>
            <a:schemeClr val="tx1"/>
          </a:solidFill>
          <a:latin typeface="+mn-lt"/>
          <a:ea typeface="+mn-ea"/>
          <a:cs typeface="+mn-cs"/>
        </a:defRPr>
      </a:lvl6pPr>
      <a:lvl7pPr marL="2056583" algn="l" defTabSz="685528" rtl="0" eaLnBrk="1" latinLnBrk="0" hangingPunct="1">
        <a:defRPr sz="1400" kern="1200">
          <a:solidFill>
            <a:schemeClr val="tx1"/>
          </a:solidFill>
          <a:latin typeface="+mn-lt"/>
          <a:ea typeface="+mn-ea"/>
          <a:cs typeface="+mn-cs"/>
        </a:defRPr>
      </a:lvl7pPr>
      <a:lvl8pPr marL="2399340" algn="l" defTabSz="685528" rtl="0" eaLnBrk="1" latinLnBrk="0" hangingPunct="1">
        <a:defRPr sz="1400" kern="1200">
          <a:solidFill>
            <a:schemeClr val="tx1"/>
          </a:solidFill>
          <a:latin typeface="+mn-lt"/>
          <a:ea typeface="+mn-ea"/>
          <a:cs typeface="+mn-cs"/>
        </a:defRPr>
      </a:lvl8pPr>
      <a:lvl9pPr marL="2742098" algn="l" defTabSz="685528"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g"/><Relationship Id="rId1" Type="http://schemas.openxmlformats.org/officeDocument/2006/relationships/slideLayout" Target="../slideLayouts/slideLayout24.xml"/><Relationship Id="rId5" Type="http://schemas.openxmlformats.org/officeDocument/2006/relationships/image" Target="../media/image10.jpg"/><Relationship Id="rId4" Type="http://schemas.openxmlformats.org/officeDocument/2006/relationships/image" Target="../media/image9.jp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134.xml"/><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133.xml"/><Relationship Id="rId6" Type="http://schemas.microsoft.com/office/2007/relationships/hdphoto" Target="../media/hdphoto2.wdp"/><Relationship Id="rId5" Type="http://schemas.openxmlformats.org/officeDocument/2006/relationships/image" Target="../media/image28.pn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133.xml"/><Relationship Id="rId4" Type="http://schemas.microsoft.com/office/2007/relationships/hdphoto" Target="../media/hdphoto3.wdp"/></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133.xml"/><Relationship Id="rId5" Type="http://schemas.microsoft.com/office/2007/relationships/hdphoto" Target="../media/hdphoto4.wdp"/><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133.xm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134.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133.xml"/><Relationship Id="rId4" Type="http://schemas.microsoft.com/office/2007/relationships/hdphoto" Target="../media/hdphoto3.wdp"/></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133.xml"/><Relationship Id="rId6" Type="http://schemas.microsoft.com/office/2007/relationships/hdphoto" Target="../media/hdphoto4.wdp"/><Relationship Id="rId5" Type="http://schemas.openxmlformats.org/officeDocument/2006/relationships/image" Target="../media/image30.png"/><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133.xml"/><Relationship Id="rId4" Type="http://schemas.microsoft.com/office/2007/relationships/hdphoto" Target="../media/hdphoto5.wdp"/></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133.xml"/><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4.xml"/><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133.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15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3.xml"/></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2.xml"/><Relationship Id="rId1" Type="http://schemas.openxmlformats.org/officeDocument/2006/relationships/slideLayout" Target="../slideLayouts/slideLayout15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3.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133.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5.xml"/><Relationship Id="rId1" Type="http://schemas.openxmlformats.org/officeDocument/2006/relationships/slideLayout" Target="../slideLayouts/slideLayout24.xml"/><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4.png"/><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6.xml"/><Relationship Id="rId1" Type="http://schemas.openxmlformats.org/officeDocument/2006/relationships/slideLayout" Target="../slideLayouts/slideLayout133.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133.xml"/><Relationship Id="rId4" Type="http://schemas.microsoft.com/office/2007/relationships/hdphoto" Target="../media/hdphoto3.wdp"/></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4.xml"/><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png"/><Relationship Id="rId1" Type="http://schemas.openxmlformats.org/officeDocument/2006/relationships/slideLayout" Target="../slideLayouts/slideLayout16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gif"/><Relationship Id="rId9" Type="http://schemas.openxmlformats.org/officeDocument/2006/relationships/image" Target="../media/image42.gif"/></Relationships>
</file>

<file path=ppt/slides/_rels/slide31.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3.png"/><Relationship Id="rId18" Type="http://schemas.openxmlformats.org/officeDocument/2006/relationships/slide" Target="slide35.xml"/><Relationship Id="rId3" Type="http://schemas.openxmlformats.org/officeDocument/2006/relationships/audio" Target="../media/audio2.wav"/><Relationship Id="rId21" Type="http://schemas.openxmlformats.org/officeDocument/2006/relationships/image" Target="../media/image47.png"/><Relationship Id="rId7" Type="http://schemas.openxmlformats.org/officeDocument/2006/relationships/image" Target="../media/image38.png"/><Relationship Id="rId12" Type="http://schemas.openxmlformats.org/officeDocument/2006/relationships/slide" Target="slide32.xml"/><Relationship Id="rId17" Type="http://schemas.openxmlformats.org/officeDocument/2006/relationships/image" Target="../media/image45.png"/><Relationship Id="rId2" Type="http://schemas.openxmlformats.org/officeDocument/2006/relationships/audio" Target="../media/audio1.wav"/><Relationship Id="rId16" Type="http://schemas.openxmlformats.org/officeDocument/2006/relationships/slide" Target="slide34.xml"/><Relationship Id="rId20" Type="http://schemas.openxmlformats.org/officeDocument/2006/relationships/slide" Target="slide36.xml"/><Relationship Id="rId1" Type="http://schemas.openxmlformats.org/officeDocument/2006/relationships/slideLayout" Target="../slideLayouts/slideLayout162.xml"/><Relationship Id="rId6" Type="http://schemas.openxmlformats.org/officeDocument/2006/relationships/image" Target="../media/image37.gif"/><Relationship Id="rId11" Type="http://schemas.openxmlformats.org/officeDocument/2006/relationships/image" Target="../media/image42.gif"/><Relationship Id="rId5" Type="http://schemas.openxmlformats.org/officeDocument/2006/relationships/image" Target="../media/image36.png"/><Relationship Id="rId15" Type="http://schemas.openxmlformats.org/officeDocument/2006/relationships/image" Target="../media/image44.png"/><Relationship Id="rId10" Type="http://schemas.openxmlformats.org/officeDocument/2006/relationships/image" Target="../media/image41.png"/><Relationship Id="rId19" Type="http://schemas.openxmlformats.org/officeDocument/2006/relationships/image" Target="../media/image46.png"/><Relationship Id="rId4" Type="http://schemas.openxmlformats.org/officeDocument/2006/relationships/image" Target="../media/image35.png"/><Relationship Id="rId9" Type="http://schemas.openxmlformats.org/officeDocument/2006/relationships/image" Target="../media/image40.png"/><Relationship Id="rId14" Type="http://schemas.openxmlformats.org/officeDocument/2006/relationships/slide" Target="slide33.xml"/><Relationship Id="rId22" Type="http://schemas.openxmlformats.org/officeDocument/2006/relationships/image" Target="../media/image48.gif"/></Relationships>
</file>

<file path=ppt/slides/_rels/slide32.xml.rels><?xml version="1.0" encoding="UTF-8" standalone="yes"?>
<Relationships xmlns="http://schemas.openxmlformats.org/package/2006/relationships"><Relationship Id="rId8" Type="http://schemas.openxmlformats.org/officeDocument/2006/relationships/slide" Target="slide31.xml"/><Relationship Id="rId3" Type="http://schemas.openxmlformats.org/officeDocument/2006/relationships/audio" Target="../media/audio4.wav"/><Relationship Id="rId7" Type="http://schemas.openxmlformats.org/officeDocument/2006/relationships/image" Target="../media/image51.gif"/><Relationship Id="rId2" Type="http://schemas.openxmlformats.org/officeDocument/2006/relationships/audio" Target="../media/audio3.wav"/><Relationship Id="rId1" Type="http://schemas.openxmlformats.org/officeDocument/2006/relationships/slideLayout" Target="../slideLayouts/slideLayout162.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35.png"/><Relationship Id="rId9" Type="http://schemas.openxmlformats.org/officeDocument/2006/relationships/image" Target="../media/image52.png"/></Relationships>
</file>

<file path=ppt/slides/_rels/slide33.xml.rels><?xml version="1.0" encoding="UTF-8" standalone="yes"?>
<Relationships xmlns="http://schemas.openxmlformats.org/package/2006/relationships"><Relationship Id="rId8" Type="http://schemas.openxmlformats.org/officeDocument/2006/relationships/slide" Target="slide31.xml"/><Relationship Id="rId3" Type="http://schemas.openxmlformats.org/officeDocument/2006/relationships/audio" Target="../media/audio4.wav"/><Relationship Id="rId7" Type="http://schemas.openxmlformats.org/officeDocument/2006/relationships/image" Target="../media/image51.gif"/><Relationship Id="rId2" Type="http://schemas.openxmlformats.org/officeDocument/2006/relationships/audio" Target="../media/audio3.wav"/><Relationship Id="rId1" Type="http://schemas.openxmlformats.org/officeDocument/2006/relationships/slideLayout" Target="../slideLayouts/slideLayout162.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35.png"/><Relationship Id="rId9" Type="http://schemas.openxmlformats.org/officeDocument/2006/relationships/image" Target="../media/image52.png"/></Relationships>
</file>

<file path=ppt/slides/_rels/slide34.xml.rels><?xml version="1.0" encoding="UTF-8" standalone="yes"?>
<Relationships xmlns="http://schemas.openxmlformats.org/package/2006/relationships"><Relationship Id="rId8" Type="http://schemas.openxmlformats.org/officeDocument/2006/relationships/slide" Target="slide31.xml"/><Relationship Id="rId3" Type="http://schemas.openxmlformats.org/officeDocument/2006/relationships/audio" Target="../media/audio4.wav"/><Relationship Id="rId7" Type="http://schemas.openxmlformats.org/officeDocument/2006/relationships/image" Target="../media/image51.gif"/><Relationship Id="rId2" Type="http://schemas.openxmlformats.org/officeDocument/2006/relationships/audio" Target="../media/audio3.wav"/><Relationship Id="rId1" Type="http://schemas.openxmlformats.org/officeDocument/2006/relationships/slideLayout" Target="../slideLayouts/slideLayout162.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35.png"/><Relationship Id="rId9" Type="http://schemas.openxmlformats.org/officeDocument/2006/relationships/image" Target="../media/image52.png"/></Relationships>
</file>

<file path=ppt/slides/_rels/slide35.xml.rels><?xml version="1.0" encoding="UTF-8" standalone="yes"?>
<Relationships xmlns="http://schemas.openxmlformats.org/package/2006/relationships"><Relationship Id="rId8" Type="http://schemas.openxmlformats.org/officeDocument/2006/relationships/slide" Target="slide31.xml"/><Relationship Id="rId3" Type="http://schemas.openxmlformats.org/officeDocument/2006/relationships/audio" Target="../media/audio4.wav"/><Relationship Id="rId7" Type="http://schemas.openxmlformats.org/officeDocument/2006/relationships/image" Target="../media/image51.gif"/><Relationship Id="rId2" Type="http://schemas.openxmlformats.org/officeDocument/2006/relationships/audio" Target="../media/audio3.wav"/><Relationship Id="rId1" Type="http://schemas.openxmlformats.org/officeDocument/2006/relationships/slideLayout" Target="../slideLayouts/slideLayout162.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35.png"/><Relationship Id="rId9" Type="http://schemas.openxmlformats.org/officeDocument/2006/relationships/image" Target="../media/image52.png"/></Relationships>
</file>

<file path=ppt/slides/_rels/slide36.xml.rels><?xml version="1.0" encoding="UTF-8" standalone="yes"?>
<Relationships xmlns="http://schemas.openxmlformats.org/package/2006/relationships"><Relationship Id="rId3" Type="http://schemas.openxmlformats.org/officeDocument/2006/relationships/slide" Target="slide31.xml"/><Relationship Id="rId2" Type="http://schemas.openxmlformats.org/officeDocument/2006/relationships/image" Target="../media/image35.png"/><Relationship Id="rId1" Type="http://schemas.openxmlformats.org/officeDocument/2006/relationships/slideLayout" Target="../slideLayouts/slideLayout162.xml"/><Relationship Id="rId4" Type="http://schemas.openxmlformats.org/officeDocument/2006/relationships/image" Target="../media/image52.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33.xml"/></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133.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23.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33.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134.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1.jpg"/><Relationship Id="rId7"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157.xml"/><Relationship Id="rId6" Type="http://schemas.openxmlformats.org/officeDocument/2006/relationships/image" Target="../media/image24.jpg"/><Relationship Id="rId5" Type="http://schemas.openxmlformats.org/officeDocument/2006/relationships/image" Target="../media/image23.jpg"/><Relationship Id="rId4"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888"/>
            <a:ext cx="4572000" cy="2327920"/>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60032" y="2787773"/>
            <a:ext cx="4283968" cy="2377717"/>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0032" y="2219"/>
            <a:ext cx="4283968" cy="233659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787774"/>
            <a:ext cx="4572000" cy="2377717"/>
          </a:xfrm>
          <a:prstGeom prst="rect">
            <a:avLst/>
          </a:prstGeom>
        </p:spPr>
      </p:pic>
      <p:sp>
        <p:nvSpPr>
          <p:cNvPr id="7" name="Diamond 6"/>
          <p:cNvSpPr/>
          <p:nvPr/>
        </p:nvSpPr>
        <p:spPr>
          <a:xfrm>
            <a:off x="3059832" y="1170514"/>
            <a:ext cx="3312368" cy="2952328"/>
          </a:xfrm>
          <a:prstGeom prst="diamond">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z="2800" b="1" dirty="0" err="1">
                <a:solidFill>
                  <a:srgbClr val="9BBB59">
                    <a:lumMod val="50000"/>
                  </a:srgbClr>
                </a:solidFill>
              </a:rPr>
              <a:t>Nhìn</a:t>
            </a:r>
            <a:r>
              <a:rPr lang="en-US" sz="2800" b="1" dirty="0">
                <a:solidFill>
                  <a:srgbClr val="9BBB59">
                    <a:lumMod val="50000"/>
                  </a:srgbClr>
                </a:solidFill>
              </a:rPr>
              <a:t> </a:t>
            </a:r>
            <a:r>
              <a:rPr lang="en-US" sz="2800" b="1" dirty="0" err="1">
                <a:solidFill>
                  <a:srgbClr val="9BBB59">
                    <a:lumMod val="50000"/>
                  </a:srgbClr>
                </a:solidFill>
              </a:rPr>
              <a:t>hình</a:t>
            </a:r>
            <a:r>
              <a:rPr lang="en-US" sz="2800" b="1" dirty="0">
                <a:solidFill>
                  <a:srgbClr val="9BBB59">
                    <a:lumMod val="50000"/>
                  </a:srgbClr>
                </a:solidFill>
              </a:rPr>
              <a:t> </a:t>
            </a:r>
            <a:r>
              <a:rPr lang="en-US" sz="2800" b="1" dirty="0" err="1">
                <a:solidFill>
                  <a:srgbClr val="9BBB59">
                    <a:lumMod val="50000"/>
                  </a:srgbClr>
                </a:solidFill>
              </a:rPr>
              <a:t>đoán</a:t>
            </a:r>
            <a:r>
              <a:rPr lang="en-US" sz="2800" b="1" dirty="0">
                <a:solidFill>
                  <a:srgbClr val="9BBB59">
                    <a:lumMod val="50000"/>
                  </a:srgbClr>
                </a:solidFill>
              </a:rPr>
              <a:t> </a:t>
            </a:r>
            <a:r>
              <a:rPr lang="en-US" sz="2800" b="1" dirty="0" err="1">
                <a:solidFill>
                  <a:srgbClr val="9BBB59">
                    <a:lumMod val="50000"/>
                  </a:srgbClr>
                </a:solidFill>
              </a:rPr>
              <a:t>địa</a:t>
            </a:r>
            <a:r>
              <a:rPr lang="en-US" sz="2800" b="1" dirty="0">
                <a:solidFill>
                  <a:srgbClr val="9BBB59">
                    <a:lumMod val="50000"/>
                  </a:srgbClr>
                </a:solidFill>
              </a:rPr>
              <a:t> </a:t>
            </a:r>
            <a:r>
              <a:rPr lang="en-US" sz="2800" b="1" dirty="0" err="1">
                <a:solidFill>
                  <a:srgbClr val="9BBB59">
                    <a:lumMod val="50000"/>
                  </a:srgbClr>
                </a:solidFill>
              </a:rPr>
              <a:t>danh</a:t>
            </a:r>
            <a:endParaRPr lang="en-US" sz="2800" b="1" dirty="0">
              <a:solidFill>
                <a:srgbClr val="9BBB59">
                  <a:lumMod val="50000"/>
                </a:srgbClr>
              </a:solidFill>
            </a:endParaRPr>
          </a:p>
        </p:txBody>
      </p:sp>
    </p:spTree>
    <p:extLst>
      <p:ext uri="{BB962C8B-B14F-4D97-AF65-F5344CB8AC3E}">
        <p14:creationId xmlns:p14="http://schemas.microsoft.com/office/powerpoint/2010/main" val="29335343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4188"/>
            <a:ext cx="2681445" cy="2388514"/>
          </a:xfrm>
          <a:prstGeom prst="rect">
            <a:avLst/>
          </a:prstGeom>
        </p:spPr>
      </p:pic>
      <p:pic>
        <p:nvPicPr>
          <p:cNvPr id="6" name="Picture 5"/>
          <p:cNvPicPr>
            <a:picLocks noChangeAspect="1"/>
          </p:cNvPicPr>
          <p:nvPr/>
        </p:nvPicPr>
        <p:blipFill>
          <a:blip r:embed="rId4"/>
          <a:stretch>
            <a:fillRect/>
          </a:stretch>
        </p:blipFill>
        <p:spPr>
          <a:xfrm>
            <a:off x="2483768" y="614005"/>
            <a:ext cx="5768932" cy="1152128"/>
          </a:xfrm>
          <a:prstGeom prst="rect">
            <a:avLst/>
          </a:prstGeom>
        </p:spPr>
      </p:pic>
      <p:sp>
        <p:nvSpPr>
          <p:cNvPr id="12" name="Rectangle 11"/>
          <p:cNvSpPr/>
          <p:nvPr/>
        </p:nvSpPr>
        <p:spPr>
          <a:xfrm>
            <a:off x="1907704" y="1784163"/>
            <a:ext cx="6696744" cy="2677656"/>
          </a:xfrm>
          <a:prstGeom prst="rect">
            <a:avLst/>
          </a:prstGeom>
        </p:spPr>
        <p:txBody>
          <a:bodyPr wrap="square">
            <a:spAutoFit/>
          </a:bodyPr>
          <a:lstStyle/>
          <a:p>
            <a:pPr algn="just"/>
            <a:r>
              <a:rPr lang="vi-VN" sz="2400" dirty="0">
                <a:latin typeface="+mj-lt"/>
              </a:rPr>
              <a:t>       Đoạn trích “Đi lấy mật” kể về một lần An cùng Cò và cha nuôi cùng nhau vào rừng U Minh đi lấy mật ong. Xuyên suốt đoạn trích là cảnh sắc đất rừng phương Nam được tác giả miêu tả hiện lên vô cùng sinh động, vừa bí ẩn, hùng vĩ, lại vừa thân thuộc, gắn liền với cuộc sống của người dân nơi đây qua những suy nghĩ của cậu bé An</a:t>
            </a:r>
            <a:endParaRPr lang="en-US" sz="2400" dirty="0">
              <a:latin typeface="+mj-lt"/>
            </a:endParaRPr>
          </a:p>
        </p:txBody>
      </p:sp>
    </p:spTree>
    <p:extLst>
      <p:ext uri="{BB962C8B-B14F-4D97-AF65-F5344CB8AC3E}">
        <p14:creationId xmlns:p14="http://schemas.microsoft.com/office/powerpoint/2010/main" val="28552185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ackgroundRemoval t="9778" b="89778" l="9778" r="100000"/>
                    </a14:imgEffect>
                  </a14:imgLayer>
                </a14:imgProps>
              </a:ext>
            </a:extLst>
          </a:blip>
          <a:stretch>
            <a:fillRect/>
          </a:stretch>
        </p:blipFill>
        <p:spPr>
          <a:xfrm>
            <a:off x="5369160" y="1851432"/>
            <a:ext cx="3759536" cy="6301038"/>
          </a:xfrm>
          <a:prstGeom prst="rect">
            <a:avLst/>
          </a:prstGeom>
        </p:spPr>
      </p:pic>
      <p:pic>
        <p:nvPicPr>
          <p:cNvPr id="19" name="Picture 18"/>
          <p:cNvPicPr>
            <a:picLocks noChangeAspect="1"/>
          </p:cNvPicPr>
          <p:nvPr/>
        </p:nvPicPr>
        <p:blipFill>
          <a:blip r:embed="rId3">
            <a:extLst>
              <a:ext uri="{BEBA8EAE-BF5A-486C-A8C5-ECC9F3942E4B}">
                <a14:imgProps xmlns:a14="http://schemas.microsoft.com/office/drawing/2010/main">
                  <a14:imgLayer r:embed="rId4">
                    <a14:imgEffect>
                      <a14:backgroundRemoval t="9778" b="89778" l="9778" r="100000"/>
                    </a14:imgEffect>
                  </a14:imgLayer>
                </a14:imgProps>
              </a:ext>
            </a:extLst>
          </a:blip>
          <a:stretch>
            <a:fillRect/>
          </a:stretch>
        </p:blipFill>
        <p:spPr>
          <a:xfrm>
            <a:off x="2051720" y="1851432"/>
            <a:ext cx="3759536" cy="6301038"/>
          </a:xfrm>
          <a:prstGeom prst="rect">
            <a:avLst/>
          </a:prstGeom>
        </p:spPr>
      </p:pic>
      <p:pic>
        <p:nvPicPr>
          <p:cNvPr id="24" name="Picture 23"/>
          <p:cNvPicPr>
            <a:picLocks noChangeAspect="1"/>
          </p:cNvPicPr>
          <p:nvPr/>
        </p:nvPicPr>
        <p:blipFill>
          <a:blip r:embed="rId3">
            <a:extLst>
              <a:ext uri="{BEBA8EAE-BF5A-486C-A8C5-ECC9F3942E4B}">
                <a14:imgProps xmlns:a14="http://schemas.microsoft.com/office/drawing/2010/main">
                  <a14:imgLayer r:embed="rId4">
                    <a14:imgEffect>
                      <a14:backgroundRemoval t="9778" b="89778" l="9778" r="100000"/>
                    </a14:imgEffect>
                  </a14:imgLayer>
                </a14:imgProps>
              </a:ext>
            </a:extLst>
          </a:blip>
          <a:stretch>
            <a:fillRect/>
          </a:stretch>
        </p:blipFill>
        <p:spPr>
          <a:xfrm>
            <a:off x="-540568" y="1805267"/>
            <a:ext cx="3759536" cy="6301038"/>
          </a:xfrm>
          <a:prstGeom prst="rect">
            <a:avLst/>
          </a:prstGeom>
        </p:spPr>
      </p:pic>
      <p:grpSp>
        <p:nvGrpSpPr>
          <p:cNvPr id="3" name="Group 2"/>
          <p:cNvGrpSpPr/>
          <p:nvPr/>
        </p:nvGrpSpPr>
        <p:grpSpPr>
          <a:xfrm>
            <a:off x="-127354" y="184008"/>
            <a:ext cx="7146789" cy="369332"/>
            <a:chOff x="-178462" y="1828800"/>
            <a:chExt cx="19060588" cy="984870"/>
          </a:xfrm>
        </p:grpSpPr>
        <p:sp>
          <p:nvSpPr>
            <p:cNvPr id="4" name="Round Same Side Corner Rectangle 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5" name="TextBox 4"/>
            <p:cNvSpPr txBox="1"/>
            <p:nvPr/>
          </p:nvSpPr>
          <p:spPr>
            <a:xfrm>
              <a:off x="478765" y="1828800"/>
              <a:ext cx="1238167" cy="984870"/>
            </a:xfrm>
            <a:prstGeom prst="rect">
              <a:avLst/>
            </a:prstGeom>
            <a:noFill/>
          </p:spPr>
          <p:txBody>
            <a:bodyPr wrap="square" rtlCol="0">
              <a:spAutoFit/>
            </a:bodyPr>
            <a:lstStyle/>
            <a:p>
              <a:pPr algn="ctr" defTabSz="807402"/>
              <a:r>
                <a:rPr lang="en-US" b="1" dirty="0">
                  <a:solidFill>
                    <a:prstClr val="white"/>
                  </a:solidFill>
                  <a:latin typeface="Tahoma" panose="020B0604030504040204" pitchFamily="34" charset="0"/>
                  <a:ea typeface="Tahoma" panose="020B0604030504040204" pitchFamily="34" charset="0"/>
                  <a:cs typeface="Tahoma" panose="020B0604030504040204" pitchFamily="34" charset="0"/>
                </a:rPr>
                <a:t>II</a:t>
              </a:r>
            </a:p>
          </p:txBody>
        </p:sp>
        <p:sp>
          <p:nvSpPr>
            <p:cNvPr id="6" name="TextBox 5"/>
            <p:cNvSpPr txBox="1"/>
            <p:nvPr/>
          </p:nvSpPr>
          <p:spPr>
            <a:xfrm>
              <a:off x="2067735" y="1828800"/>
              <a:ext cx="16814391" cy="984870"/>
            </a:xfrm>
            <a:prstGeom prst="rect">
              <a:avLst/>
            </a:prstGeom>
            <a:noFill/>
          </p:spPr>
          <p:txBody>
            <a:bodyPr wrap="square" rtlCol="0">
              <a:spAutoFit/>
            </a:bodyPr>
            <a:lstStyle/>
            <a:p>
              <a:pPr defTabSz="807402"/>
              <a:r>
                <a:rPr lang="en-US" b="1" dirty="0">
                  <a:solidFill>
                    <a:srgbClr val="31859C"/>
                  </a:solidFill>
                  <a:latin typeface="Tahoma" panose="020B0604030504040204" pitchFamily="34" charset="0"/>
                  <a:cs typeface="Tahoma" panose="020B0604030504040204" pitchFamily="34" charset="0"/>
                </a:rPr>
                <a:t>KHÁM PHÁ VĂN BẢN</a:t>
              </a:r>
            </a:p>
          </p:txBody>
        </p:sp>
      </p:grpSp>
      <p:grpSp>
        <p:nvGrpSpPr>
          <p:cNvPr id="7" name="Group 6"/>
          <p:cNvGrpSpPr/>
          <p:nvPr/>
        </p:nvGrpSpPr>
        <p:grpSpPr>
          <a:xfrm>
            <a:off x="179512" y="555526"/>
            <a:ext cx="6624735" cy="395616"/>
            <a:chOff x="644526" y="2766774"/>
            <a:chExt cx="17668260" cy="1054970"/>
          </a:xfrm>
        </p:grpSpPr>
        <p:sp>
          <p:nvSpPr>
            <p:cNvPr id="8" name="TextBox 7"/>
            <p:cNvSpPr txBox="1"/>
            <p:nvPr/>
          </p:nvSpPr>
          <p:spPr>
            <a:xfrm>
              <a:off x="1906584" y="2766774"/>
              <a:ext cx="16406202" cy="984880"/>
            </a:xfrm>
            <a:prstGeom prst="rect">
              <a:avLst/>
            </a:prstGeom>
            <a:noFill/>
          </p:spPr>
          <p:txBody>
            <a:bodyPr wrap="square" rtlCol="0">
              <a:spAutoFit/>
            </a:bodyPr>
            <a:lstStyle/>
            <a:p>
              <a:pPr defTabSz="807402"/>
              <a:r>
                <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Cảnh sắc thiên nhiên rừng U Minh</a:t>
              </a: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10" name="TextBox 9"/>
            <p:cNvSpPr txBox="1"/>
            <p:nvPr/>
          </p:nvSpPr>
          <p:spPr>
            <a:xfrm>
              <a:off x="895023" y="2795827"/>
              <a:ext cx="907206" cy="1025917"/>
            </a:xfrm>
            <a:prstGeom prst="rect">
              <a:avLst/>
            </a:prstGeom>
            <a:noFill/>
          </p:spPr>
          <p:txBody>
            <a:bodyPr wrap="none" rtlCol="0">
              <a:spAutoFit/>
            </a:bodyPr>
            <a:lstStyle/>
            <a:p>
              <a:pPr algn="ctr" defTabSz="807402"/>
              <a:r>
                <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rPr>
                <a:t>1</a:t>
              </a:r>
            </a:p>
          </p:txBody>
        </p:sp>
      </p:grpSp>
      <p:pic>
        <p:nvPicPr>
          <p:cNvPr id="25" name="Picture 24"/>
          <p:cNvPicPr>
            <a:picLocks noChangeAspect="1"/>
          </p:cNvPicPr>
          <p:nvPr/>
        </p:nvPicPr>
        <p:blipFill>
          <a:blip r:embed="rId5">
            <a:extLst>
              <a:ext uri="{BEBA8EAE-BF5A-486C-A8C5-ECC9F3942E4B}">
                <a14:imgProps xmlns:a14="http://schemas.microsoft.com/office/drawing/2010/main">
                  <a14:imgLayer r:embed="rId6">
                    <a14:imgEffect>
                      <a14:backgroundRemoval t="0" b="100000" l="10000" r="90000">
                        <a14:foregroundMark x1="84000" y1="35600" x2="77556" y2="60600"/>
                      </a14:backgroundRemoval>
                    </a14:imgEffect>
                  </a14:imgLayer>
                </a14:imgProps>
              </a:ext>
            </a:extLst>
          </a:blip>
          <a:stretch>
            <a:fillRect/>
          </a:stretch>
        </p:blipFill>
        <p:spPr>
          <a:xfrm>
            <a:off x="253195" y="1387632"/>
            <a:ext cx="799053" cy="887837"/>
          </a:xfrm>
          <a:prstGeom prst="rect">
            <a:avLst/>
          </a:prstGeom>
        </p:spPr>
      </p:pic>
      <p:pic>
        <p:nvPicPr>
          <p:cNvPr id="26" name="Picture 25"/>
          <p:cNvPicPr>
            <a:picLocks noChangeAspect="1"/>
          </p:cNvPicPr>
          <p:nvPr/>
        </p:nvPicPr>
        <p:blipFill>
          <a:blip r:embed="rId5">
            <a:extLst>
              <a:ext uri="{BEBA8EAE-BF5A-486C-A8C5-ECC9F3942E4B}">
                <a14:imgProps xmlns:a14="http://schemas.microsoft.com/office/drawing/2010/main">
                  <a14:imgLayer r:embed="rId6">
                    <a14:imgEffect>
                      <a14:backgroundRemoval t="0" b="100000" l="10000" r="90000">
                        <a14:foregroundMark x1="84000" y1="35600" x2="77556" y2="60600"/>
                      </a14:backgroundRemoval>
                    </a14:imgEffect>
                  </a14:imgLayer>
                </a14:imgProps>
              </a:ext>
            </a:extLst>
          </a:blip>
          <a:stretch>
            <a:fillRect/>
          </a:stretch>
        </p:blipFill>
        <p:spPr>
          <a:xfrm>
            <a:off x="531993" y="1779662"/>
            <a:ext cx="799053" cy="887837"/>
          </a:xfrm>
          <a:prstGeom prst="rect">
            <a:avLst/>
          </a:prstGeom>
        </p:spPr>
      </p:pic>
      <p:pic>
        <p:nvPicPr>
          <p:cNvPr id="27" name="Picture 26"/>
          <p:cNvPicPr>
            <a:picLocks noChangeAspect="1"/>
          </p:cNvPicPr>
          <p:nvPr/>
        </p:nvPicPr>
        <p:blipFill>
          <a:blip r:embed="rId5">
            <a:extLst>
              <a:ext uri="{BEBA8EAE-BF5A-486C-A8C5-ECC9F3942E4B}">
                <a14:imgProps xmlns:a14="http://schemas.microsoft.com/office/drawing/2010/main">
                  <a14:imgLayer r:embed="rId6">
                    <a14:imgEffect>
                      <a14:backgroundRemoval t="0" b="100000" l="10000" r="90000">
                        <a14:foregroundMark x1="84000" y1="35600" x2="77556" y2="60600"/>
                      </a14:backgroundRemoval>
                    </a14:imgEffect>
                  </a14:imgLayer>
                </a14:imgProps>
              </a:ext>
            </a:extLst>
          </a:blip>
          <a:stretch>
            <a:fillRect/>
          </a:stretch>
        </p:blipFill>
        <p:spPr>
          <a:xfrm>
            <a:off x="-54127" y="1904114"/>
            <a:ext cx="799053" cy="887837"/>
          </a:xfrm>
          <a:prstGeom prst="rect">
            <a:avLst/>
          </a:prstGeom>
        </p:spPr>
      </p:pic>
      <p:sp>
        <p:nvSpPr>
          <p:cNvPr id="28" name="Rectangle 27"/>
          <p:cNvSpPr/>
          <p:nvPr/>
        </p:nvSpPr>
        <p:spPr>
          <a:xfrm>
            <a:off x="1638368" y="1798159"/>
            <a:ext cx="1061424" cy="830997"/>
          </a:xfrm>
          <a:prstGeom prst="rect">
            <a:avLst/>
          </a:prstGeom>
          <a:solidFill>
            <a:schemeClr val="accent5">
              <a:lumMod val="40000"/>
              <a:lumOff val="60000"/>
            </a:schemeClr>
          </a:solidFill>
        </p:spPr>
        <p:txBody>
          <a:bodyPr wrap="square">
            <a:spAutoFit/>
          </a:bodyPr>
          <a:lstStyle/>
          <a:p>
            <a:pPr algn="ctr" defTabSz="685800"/>
            <a:r>
              <a:rPr lang="vi-VN" sz="2400" dirty="0">
                <a:latin typeface="Times New Roman" panose="02020603050405020304" pitchFamily="18" charset="0"/>
                <a:cs typeface="Times New Roman" panose="02020603050405020304" pitchFamily="18" charset="0"/>
              </a:rPr>
              <a:t>Sáng sớm</a:t>
            </a:r>
            <a:endParaRPr lang="en-US" sz="2400" dirty="0">
              <a:latin typeface="Times New Roman" panose="02020603050405020304" pitchFamily="18" charset="0"/>
              <a:cs typeface="Times New Roman" panose="02020603050405020304" pitchFamily="18" charset="0"/>
            </a:endParaRPr>
          </a:p>
        </p:txBody>
      </p:sp>
      <p:sp>
        <p:nvSpPr>
          <p:cNvPr id="29" name="Rectangle 28"/>
          <p:cNvSpPr/>
          <p:nvPr/>
        </p:nvSpPr>
        <p:spPr>
          <a:xfrm>
            <a:off x="2939114" y="2211240"/>
            <a:ext cx="1263964" cy="830997"/>
          </a:xfrm>
          <a:prstGeom prst="rect">
            <a:avLst/>
          </a:prstGeom>
          <a:solidFill>
            <a:schemeClr val="accent4">
              <a:lumMod val="20000"/>
              <a:lumOff val="80000"/>
            </a:schemeClr>
          </a:solidFill>
        </p:spPr>
        <p:txBody>
          <a:bodyPr wrap="square">
            <a:spAutoFit/>
          </a:bodyPr>
          <a:lstStyle/>
          <a:p>
            <a:pPr algn="ctr" defTabSz="685800"/>
            <a:r>
              <a:rPr lang="vi-VN" sz="2400" dirty="0">
                <a:latin typeface="Times New Roman" panose="02020603050405020304" pitchFamily="18" charset="0"/>
                <a:cs typeface="Times New Roman" panose="02020603050405020304" pitchFamily="18" charset="0"/>
              </a:rPr>
              <a:t>Khi nghỉ ngơi</a:t>
            </a:r>
            <a:endParaRPr lang="en-US" sz="2400" dirty="0">
              <a:latin typeface="Times New Roman" panose="02020603050405020304" pitchFamily="18" charset="0"/>
              <a:cs typeface="Times New Roman" panose="02020603050405020304" pitchFamily="18" charset="0"/>
            </a:endParaRPr>
          </a:p>
        </p:txBody>
      </p:sp>
      <p:sp>
        <p:nvSpPr>
          <p:cNvPr id="30" name="Rectangle 29"/>
          <p:cNvSpPr/>
          <p:nvPr/>
        </p:nvSpPr>
        <p:spPr>
          <a:xfrm>
            <a:off x="4559760" y="1723971"/>
            <a:ext cx="1061424" cy="830997"/>
          </a:xfrm>
          <a:prstGeom prst="rect">
            <a:avLst/>
          </a:prstGeom>
          <a:solidFill>
            <a:schemeClr val="accent3">
              <a:lumMod val="40000"/>
              <a:lumOff val="60000"/>
            </a:schemeClr>
          </a:solidFill>
        </p:spPr>
        <p:txBody>
          <a:bodyPr wrap="square">
            <a:spAutoFit/>
          </a:bodyPr>
          <a:lstStyle/>
          <a:p>
            <a:pPr algn="ctr" defTabSz="685800"/>
            <a:r>
              <a:rPr lang="vi-VN" sz="2400" dirty="0">
                <a:latin typeface="Times New Roman" panose="02020603050405020304" pitchFamily="18" charset="0"/>
                <a:cs typeface="Times New Roman" panose="02020603050405020304" pitchFamily="18" charset="0"/>
              </a:rPr>
              <a:t>Khi ăn cơm</a:t>
            </a:r>
            <a:endParaRPr lang="en-US" sz="2400" dirty="0">
              <a:latin typeface="Times New Roman" panose="02020603050405020304" pitchFamily="18" charset="0"/>
              <a:cs typeface="Times New Roman" panose="02020603050405020304" pitchFamily="18" charset="0"/>
            </a:endParaRPr>
          </a:p>
        </p:txBody>
      </p:sp>
      <p:sp>
        <p:nvSpPr>
          <p:cNvPr id="31" name="Rectangle 30"/>
          <p:cNvSpPr/>
          <p:nvPr/>
        </p:nvSpPr>
        <p:spPr>
          <a:xfrm>
            <a:off x="5931218" y="2223580"/>
            <a:ext cx="1061424" cy="830997"/>
          </a:xfrm>
          <a:prstGeom prst="rect">
            <a:avLst/>
          </a:prstGeom>
          <a:solidFill>
            <a:schemeClr val="accent6">
              <a:lumMod val="20000"/>
              <a:lumOff val="80000"/>
            </a:schemeClr>
          </a:solidFill>
        </p:spPr>
        <p:txBody>
          <a:bodyPr wrap="square">
            <a:spAutoFit/>
          </a:bodyPr>
          <a:lstStyle/>
          <a:p>
            <a:pPr algn="ctr" defTabSz="685800"/>
            <a:r>
              <a:rPr lang="vi-VN" sz="2400" dirty="0">
                <a:latin typeface="Times New Roman" panose="02020603050405020304" pitchFamily="18" charset="0"/>
                <a:cs typeface="Times New Roman" panose="02020603050405020304" pitchFamily="18" charset="0"/>
              </a:rPr>
              <a:t>Khi đi đường</a:t>
            </a:r>
            <a:endParaRPr lang="en-US" sz="2400" dirty="0">
              <a:latin typeface="Times New Roman" panose="02020603050405020304" pitchFamily="18" charset="0"/>
              <a:cs typeface="Times New Roman" panose="02020603050405020304" pitchFamily="18" charset="0"/>
            </a:endParaRPr>
          </a:p>
        </p:txBody>
      </p:sp>
      <p:sp>
        <p:nvSpPr>
          <p:cNvPr id="32" name="Rectangle 31"/>
          <p:cNvSpPr/>
          <p:nvPr/>
        </p:nvSpPr>
        <p:spPr>
          <a:xfrm>
            <a:off x="7431792" y="1819920"/>
            <a:ext cx="1061424" cy="830997"/>
          </a:xfrm>
          <a:prstGeom prst="rect">
            <a:avLst/>
          </a:prstGeom>
          <a:solidFill>
            <a:schemeClr val="tx2">
              <a:lumMod val="20000"/>
              <a:lumOff val="80000"/>
            </a:schemeClr>
          </a:solidFill>
        </p:spPr>
        <p:txBody>
          <a:bodyPr wrap="square">
            <a:spAutoFit/>
          </a:bodyPr>
          <a:lstStyle/>
          <a:p>
            <a:pPr algn="ctr" defTabSz="685800"/>
            <a:r>
              <a:rPr lang="vi-VN" sz="2400" dirty="0">
                <a:latin typeface="Times New Roman" panose="02020603050405020304" pitchFamily="18" charset="0"/>
                <a:cs typeface="Times New Roman" panose="02020603050405020304" pitchFamily="18" charset="0"/>
              </a:rPr>
              <a:t>Khi ăn trưa</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13654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wipe(down)">
                                      <p:cBhvr>
                                        <p:cTn id="14" dur="580">
                                          <p:stCondLst>
                                            <p:cond delay="0"/>
                                          </p:stCondLst>
                                        </p:cTn>
                                        <p:tgtEl>
                                          <p:spTgt spid="25"/>
                                        </p:tgtEl>
                                      </p:cBhvr>
                                    </p:animEffect>
                                    <p:anim calcmode="lin" valueType="num">
                                      <p:cBhvr>
                                        <p:cTn id="15"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20" dur="26">
                                          <p:stCondLst>
                                            <p:cond delay="650"/>
                                          </p:stCondLst>
                                        </p:cTn>
                                        <p:tgtEl>
                                          <p:spTgt spid="25"/>
                                        </p:tgtEl>
                                      </p:cBhvr>
                                      <p:to x="100000" y="60000"/>
                                    </p:animScale>
                                    <p:animScale>
                                      <p:cBhvr>
                                        <p:cTn id="21" dur="166" decel="50000">
                                          <p:stCondLst>
                                            <p:cond delay="676"/>
                                          </p:stCondLst>
                                        </p:cTn>
                                        <p:tgtEl>
                                          <p:spTgt spid="25"/>
                                        </p:tgtEl>
                                      </p:cBhvr>
                                      <p:to x="100000" y="100000"/>
                                    </p:animScale>
                                    <p:animScale>
                                      <p:cBhvr>
                                        <p:cTn id="22" dur="26">
                                          <p:stCondLst>
                                            <p:cond delay="1312"/>
                                          </p:stCondLst>
                                        </p:cTn>
                                        <p:tgtEl>
                                          <p:spTgt spid="25"/>
                                        </p:tgtEl>
                                      </p:cBhvr>
                                      <p:to x="100000" y="80000"/>
                                    </p:animScale>
                                    <p:animScale>
                                      <p:cBhvr>
                                        <p:cTn id="23" dur="166" decel="50000">
                                          <p:stCondLst>
                                            <p:cond delay="1338"/>
                                          </p:stCondLst>
                                        </p:cTn>
                                        <p:tgtEl>
                                          <p:spTgt spid="25"/>
                                        </p:tgtEl>
                                      </p:cBhvr>
                                      <p:to x="100000" y="100000"/>
                                    </p:animScale>
                                    <p:animScale>
                                      <p:cBhvr>
                                        <p:cTn id="24" dur="26">
                                          <p:stCondLst>
                                            <p:cond delay="1642"/>
                                          </p:stCondLst>
                                        </p:cTn>
                                        <p:tgtEl>
                                          <p:spTgt spid="25"/>
                                        </p:tgtEl>
                                      </p:cBhvr>
                                      <p:to x="100000" y="90000"/>
                                    </p:animScale>
                                    <p:animScale>
                                      <p:cBhvr>
                                        <p:cTn id="25" dur="166" decel="50000">
                                          <p:stCondLst>
                                            <p:cond delay="1668"/>
                                          </p:stCondLst>
                                        </p:cTn>
                                        <p:tgtEl>
                                          <p:spTgt spid="25"/>
                                        </p:tgtEl>
                                      </p:cBhvr>
                                      <p:to x="100000" y="100000"/>
                                    </p:animScale>
                                    <p:animScale>
                                      <p:cBhvr>
                                        <p:cTn id="26" dur="26">
                                          <p:stCondLst>
                                            <p:cond delay="1808"/>
                                          </p:stCondLst>
                                        </p:cTn>
                                        <p:tgtEl>
                                          <p:spTgt spid="25"/>
                                        </p:tgtEl>
                                      </p:cBhvr>
                                      <p:to x="100000" y="95000"/>
                                    </p:animScale>
                                    <p:animScale>
                                      <p:cBhvr>
                                        <p:cTn id="27" dur="166" decel="50000">
                                          <p:stCondLst>
                                            <p:cond delay="1834"/>
                                          </p:stCondLst>
                                        </p:cTn>
                                        <p:tgtEl>
                                          <p:spTgt spid="25"/>
                                        </p:tgtEl>
                                      </p:cBhvr>
                                      <p:to x="100000" y="100000"/>
                                    </p:animScale>
                                  </p:childTnLst>
                                </p:cTn>
                              </p:par>
                              <p:par>
                                <p:cTn id="28" presetID="26" presetClass="entr" presetSubtype="0" fill="hold" nodeType="with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wipe(down)">
                                      <p:cBhvr>
                                        <p:cTn id="30" dur="580">
                                          <p:stCondLst>
                                            <p:cond delay="0"/>
                                          </p:stCondLst>
                                        </p:cTn>
                                        <p:tgtEl>
                                          <p:spTgt spid="26"/>
                                        </p:tgtEl>
                                      </p:cBhvr>
                                    </p:animEffect>
                                    <p:anim calcmode="lin" valueType="num">
                                      <p:cBhvr>
                                        <p:cTn id="31" dur="1822"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26"/>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26"/>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26"/>
                                        </p:tgtEl>
                                        <p:attrNameLst>
                                          <p:attrName>ppt_y</p:attrName>
                                        </p:attrNameLst>
                                      </p:cBhvr>
                                      <p:tavLst>
                                        <p:tav tm="0" fmla="#ppt_y-sin(pi*$)/81">
                                          <p:val>
                                            <p:fltVal val="0"/>
                                          </p:val>
                                        </p:tav>
                                        <p:tav tm="100000">
                                          <p:val>
                                            <p:fltVal val="1"/>
                                          </p:val>
                                        </p:tav>
                                      </p:tavLst>
                                    </p:anim>
                                    <p:animScale>
                                      <p:cBhvr>
                                        <p:cTn id="36" dur="26">
                                          <p:stCondLst>
                                            <p:cond delay="650"/>
                                          </p:stCondLst>
                                        </p:cTn>
                                        <p:tgtEl>
                                          <p:spTgt spid="26"/>
                                        </p:tgtEl>
                                      </p:cBhvr>
                                      <p:to x="100000" y="60000"/>
                                    </p:animScale>
                                    <p:animScale>
                                      <p:cBhvr>
                                        <p:cTn id="37" dur="166" decel="50000">
                                          <p:stCondLst>
                                            <p:cond delay="676"/>
                                          </p:stCondLst>
                                        </p:cTn>
                                        <p:tgtEl>
                                          <p:spTgt spid="26"/>
                                        </p:tgtEl>
                                      </p:cBhvr>
                                      <p:to x="100000" y="100000"/>
                                    </p:animScale>
                                    <p:animScale>
                                      <p:cBhvr>
                                        <p:cTn id="38" dur="26">
                                          <p:stCondLst>
                                            <p:cond delay="1312"/>
                                          </p:stCondLst>
                                        </p:cTn>
                                        <p:tgtEl>
                                          <p:spTgt spid="26"/>
                                        </p:tgtEl>
                                      </p:cBhvr>
                                      <p:to x="100000" y="80000"/>
                                    </p:animScale>
                                    <p:animScale>
                                      <p:cBhvr>
                                        <p:cTn id="39" dur="166" decel="50000">
                                          <p:stCondLst>
                                            <p:cond delay="1338"/>
                                          </p:stCondLst>
                                        </p:cTn>
                                        <p:tgtEl>
                                          <p:spTgt spid="26"/>
                                        </p:tgtEl>
                                      </p:cBhvr>
                                      <p:to x="100000" y="100000"/>
                                    </p:animScale>
                                    <p:animScale>
                                      <p:cBhvr>
                                        <p:cTn id="40" dur="26">
                                          <p:stCondLst>
                                            <p:cond delay="1642"/>
                                          </p:stCondLst>
                                        </p:cTn>
                                        <p:tgtEl>
                                          <p:spTgt spid="26"/>
                                        </p:tgtEl>
                                      </p:cBhvr>
                                      <p:to x="100000" y="90000"/>
                                    </p:animScale>
                                    <p:animScale>
                                      <p:cBhvr>
                                        <p:cTn id="41" dur="166" decel="50000">
                                          <p:stCondLst>
                                            <p:cond delay="1668"/>
                                          </p:stCondLst>
                                        </p:cTn>
                                        <p:tgtEl>
                                          <p:spTgt spid="26"/>
                                        </p:tgtEl>
                                      </p:cBhvr>
                                      <p:to x="100000" y="100000"/>
                                    </p:animScale>
                                    <p:animScale>
                                      <p:cBhvr>
                                        <p:cTn id="42" dur="26">
                                          <p:stCondLst>
                                            <p:cond delay="1808"/>
                                          </p:stCondLst>
                                        </p:cTn>
                                        <p:tgtEl>
                                          <p:spTgt spid="26"/>
                                        </p:tgtEl>
                                      </p:cBhvr>
                                      <p:to x="100000" y="95000"/>
                                    </p:animScale>
                                    <p:animScale>
                                      <p:cBhvr>
                                        <p:cTn id="43" dur="166" decel="50000">
                                          <p:stCondLst>
                                            <p:cond delay="1834"/>
                                          </p:stCondLst>
                                        </p:cTn>
                                        <p:tgtEl>
                                          <p:spTgt spid="26"/>
                                        </p:tgtEl>
                                      </p:cBhvr>
                                      <p:to x="100000" y="100000"/>
                                    </p:animScale>
                                  </p:childTnLst>
                                </p:cTn>
                              </p:par>
                              <p:par>
                                <p:cTn id="44" presetID="26" presetClass="entr" presetSubtype="0" fill="hold" nodeType="with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wipe(down)">
                                      <p:cBhvr>
                                        <p:cTn id="46" dur="580">
                                          <p:stCondLst>
                                            <p:cond delay="0"/>
                                          </p:stCondLst>
                                        </p:cTn>
                                        <p:tgtEl>
                                          <p:spTgt spid="27"/>
                                        </p:tgtEl>
                                      </p:cBhvr>
                                    </p:animEffect>
                                    <p:anim calcmode="lin" valueType="num">
                                      <p:cBhvr>
                                        <p:cTn id="47"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48"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49"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50"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51"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52" dur="26">
                                          <p:stCondLst>
                                            <p:cond delay="650"/>
                                          </p:stCondLst>
                                        </p:cTn>
                                        <p:tgtEl>
                                          <p:spTgt spid="27"/>
                                        </p:tgtEl>
                                      </p:cBhvr>
                                      <p:to x="100000" y="60000"/>
                                    </p:animScale>
                                    <p:animScale>
                                      <p:cBhvr>
                                        <p:cTn id="53" dur="166" decel="50000">
                                          <p:stCondLst>
                                            <p:cond delay="676"/>
                                          </p:stCondLst>
                                        </p:cTn>
                                        <p:tgtEl>
                                          <p:spTgt spid="27"/>
                                        </p:tgtEl>
                                      </p:cBhvr>
                                      <p:to x="100000" y="100000"/>
                                    </p:animScale>
                                    <p:animScale>
                                      <p:cBhvr>
                                        <p:cTn id="54" dur="26">
                                          <p:stCondLst>
                                            <p:cond delay="1312"/>
                                          </p:stCondLst>
                                        </p:cTn>
                                        <p:tgtEl>
                                          <p:spTgt spid="27"/>
                                        </p:tgtEl>
                                      </p:cBhvr>
                                      <p:to x="100000" y="80000"/>
                                    </p:animScale>
                                    <p:animScale>
                                      <p:cBhvr>
                                        <p:cTn id="55" dur="166" decel="50000">
                                          <p:stCondLst>
                                            <p:cond delay="1338"/>
                                          </p:stCondLst>
                                        </p:cTn>
                                        <p:tgtEl>
                                          <p:spTgt spid="27"/>
                                        </p:tgtEl>
                                      </p:cBhvr>
                                      <p:to x="100000" y="100000"/>
                                    </p:animScale>
                                    <p:animScale>
                                      <p:cBhvr>
                                        <p:cTn id="56" dur="26">
                                          <p:stCondLst>
                                            <p:cond delay="1642"/>
                                          </p:stCondLst>
                                        </p:cTn>
                                        <p:tgtEl>
                                          <p:spTgt spid="27"/>
                                        </p:tgtEl>
                                      </p:cBhvr>
                                      <p:to x="100000" y="90000"/>
                                    </p:animScale>
                                    <p:animScale>
                                      <p:cBhvr>
                                        <p:cTn id="57" dur="166" decel="50000">
                                          <p:stCondLst>
                                            <p:cond delay="1668"/>
                                          </p:stCondLst>
                                        </p:cTn>
                                        <p:tgtEl>
                                          <p:spTgt spid="27"/>
                                        </p:tgtEl>
                                      </p:cBhvr>
                                      <p:to x="100000" y="100000"/>
                                    </p:animScale>
                                    <p:animScale>
                                      <p:cBhvr>
                                        <p:cTn id="58" dur="26">
                                          <p:stCondLst>
                                            <p:cond delay="1808"/>
                                          </p:stCondLst>
                                        </p:cTn>
                                        <p:tgtEl>
                                          <p:spTgt spid="27"/>
                                        </p:tgtEl>
                                      </p:cBhvr>
                                      <p:to x="100000" y="95000"/>
                                    </p:animScale>
                                    <p:animScale>
                                      <p:cBhvr>
                                        <p:cTn id="59" dur="166" decel="50000">
                                          <p:stCondLst>
                                            <p:cond delay="1834"/>
                                          </p:stCondLst>
                                        </p:cTn>
                                        <p:tgtEl>
                                          <p:spTgt spid="27"/>
                                        </p:tgtEl>
                                      </p:cBhvr>
                                      <p:to x="100000" y="100000"/>
                                    </p:animScale>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grpId="0" nodeType="clickEffect">
                                  <p:stCondLst>
                                    <p:cond delay="0"/>
                                  </p:stCondLst>
                                  <p:childTnLst>
                                    <p:set>
                                      <p:cBhvr>
                                        <p:cTn id="63" dur="1" fill="hold">
                                          <p:stCondLst>
                                            <p:cond delay="0"/>
                                          </p:stCondLst>
                                        </p:cTn>
                                        <p:tgtEl>
                                          <p:spTgt spid="28"/>
                                        </p:tgtEl>
                                        <p:attrNameLst>
                                          <p:attrName>style.visibility</p:attrName>
                                        </p:attrNameLst>
                                      </p:cBhvr>
                                      <p:to>
                                        <p:strVal val="visible"/>
                                      </p:to>
                                    </p:set>
                                    <p:animEffect transition="in" filter="fade">
                                      <p:cBhvr>
                                        <p:cTn id="64" dur="1000"/>
                                        <p:tgtEl>
                                          <p:spTgt spid="28"/>
                                        </p:tgtEl>
                                      </p:cBhvr>
                                    </p:animEffect>
                                    <p:anim calcmode="lin" valueType="num">
                                      <p:cBhvr>
                                        <p:cTn id="65" dur="1000" fill="hold"/>
                                        <p:tgtEl>
                                          <p:spTgt spid="28"/>
                                        </p:tgtEl>
                                        <p:attrNameLst>
                                          <p:attrName>ppt_x</p:attrName>
                                        </p:attrNameLst>
                                      </p:cBhvr>
                                      <p:tavLst>
                                        <p:tav tm="0">
                                          <p:val>
                                            <p:strVal val="#ppt_x"/>
                                          </p:val>
                                        </p:tav>
                                        <p:tav tm="100000">
                                          <p:val>
                                            <p:strVal val="#ppt_x"/>
                                          </p:val>
                                        </p:tav>
                                      </p:tavLst>
                                    </p:anim>
                                    <p:anim calcmode="lin" valueType="num">
                                      <p:cBhvr>
                                        <p:cTn id="66"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grpId="0" nodeType="clickEffect">
                                  <p:stCondLst>
                                    <p:cond delay="0"/>
                                  </p:stCondLst>
                                  <p:childTnLst>
                                    <p:set>
                                      <p:cBhvr>
                                        <p:cTn id="70" dur="1" fill="hold">
                                          <p:stCondLst>
                                            <p:cond delay="0"/>
                                          </p:stCondLst>
                                        </p:cTn>
                                        <p:tgtEl>
                                          <p:spTgt spid="29"/>
                                        </p:tgtEl>
                                        <p:attrNameLst>
                                          <p:attrName>style.visibility</p:attrName>
                                        </p:attrNameLst>
                                      </p:cBhvr>
                                      <p:to>
                                        <p:strVal val="visible"/>
                                      </p:to>
                                    </p:set>
                                    <p:animEffect transition="in" filter="barn(inVertical)">
                                      <p:cBhvr>
                                        <p:cTn id="71" dur="500"/>
                                        <p:tgtEl>
                                          <p:spTgt spid="29"/>
                                        </p:tgtEl>
                                      </p:cBhvr>
                                    </p:animEffect>
                                  </p:childTnLst>
                                </p:cTn>
                              </p:par>
                            </p:childTnLst>
                          </p:cTn>
                        </p:par>
                      </p:childTnLst>
                    </p:cTn>
                  </p:par>
                  <p:par>
                    <p:cTn id="72" fill="hold">
                      <p:stCondLst>
                        <p:cond delay="indefinite"/>
                      </p:stCondLst>
                      <p:childTnLst>
                        <p:par>
                          <p:cTn id="73" fill="hold">
                            <p:stCondLst>
                              <p:cond delay="0"/>
                            </p:stCondLst>
                            <p:childTnLst>
                              <p:par>
                                <p:cTn id="74" presetID="42" presetClass="entr" presetSubtype="0" fill="hold" grpId="0" nodeType="clickEffect">
                                  <p:stCondLst>
                                    <p:cond delay="0"/>
                                  </p:stCondLst>
                                  <p:childTnLst>
                                    <p:set>
                                      <p:cBhvr>
                                        <p:cTn id="75" dur="1" fill="hold">
                                          <p:stCondLst>
                                            <p:cond delay="0"/>
                                          </p:stCondLst>
                                        </p:cTn>
                                        <p:tgtEl>
                                          <p:spTgt spid="30"/>
                                        </p:tgtEl>
                                        <p:attrNameLst>
                                          <p:attrName>style.visibility</p:attrName>
                                        </p:attrNameLst>
                                      </p:cBhvr>
                                      <p:to>
                                        <p:strVal val="visible"/>
                                      </p:to>
                                    </p:set>
                                    <p:animEffect transition="in" filter="fade">
                                      <p:cBhvr>
                                        <p:cTn id="76" dur="1000"/>
                                        <p:tgtEl>
                                          <p:spTgt spid="30"/>
                                        </p:tgtEl>
                                      </p:cBhvr>
                                    </p:animEffect>
                                    <p:anim calcmode="lin" valueType="num">
                                      <p:cBhvr>
                                        <p:cTn id="77" dur="1000" fill="hold"/>
                                        <p:tgtEl>
                                          <p:spTgt spid="30"/>
                                        </p:tgtEl>
                                        <p:attrNameLst>
                                          <p:attrName>ppt_x</p:attrName>
                                        </p:attrNameLst>
                                      </p:cBhvr>
                                      <p:tavLst>
                                        <p:tav tm="0">
                                          <p:val>
                                            <p:strVal val="#ppt_x"/>
                                          </p:val>
                                        </p:tav>
                                        <p:tav tm="100000">
                                          <p:val>
                                            <p:strVal val="#ppt_x"/>
                                          </p:val>
                                        </p:tav>
                                      </p:tavLst>
                                    </p:anim>
                                    <p:anim calcmode="lin" valueType="num">
                                      <p:cBhvr>
                                        <p:cTn id="78"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42" presetClass="entr" presetSubtype="0" fill="hold" grpId="0" nodeType="clickEffect">
                                  <p:stCondLst>
                                    <p:cond delay="0"/>
                                  </p:stCondLst>
                                  <p:childTnLst>
                                    <p:set>
                                      <p:cBhvr>
                                        <p:cTn id="82" dur="1" fill="hold">
                                          <p:stCondLst>
                                            <p:cond delay="0"/>
                                          </p:stCondLst>
                                        </p:cTn>
                                        <p:tgtEl>
                                          <p:spTgt spid="31"/>
                                        </p:tgtEl>
                                        <p:attrNameLst>
                                          <p:attrName>style.visibility</p:attrName>
                                        </p:attrNameLst>
                                      </p:cBhvr>
                                      <p:to>
                                        <p:strVal val="visible"/>
                                      </p:to>
                                    </p:set>
                                    <p:animEffect transition="in" filter="fade">
                                      <p:cBhvr>
                                        <p:cTn id="83" dur="1000"/>
                                        <p:tgtEl>
                                          <p:spTgt spid="31"/>
                                        </p:tgtEl>
                                      </p:cBhvr>
                                    </p:animEffect>
                                    <p:anim calcmode="lin" valueType="num">
                                      <p:cBhvr>
                                        <p:cTn id="84" dur="1000" fill="hold"/>
                                        <p:tgtEl>
                                          <p:spTgt spid="31"/>
                                        </p:tgtEl>
                                        <p:attrNameLst>
                                          <p:attrName>ppt_x</p:attrName>
                                        </p:attrNameLst>
                                      </p:cBhvr>
                                      <p:tavLst>
                                        <p:tav tm="0">
                                          <p:val>
                                            <p:strVal val="#ppt_x"/>
                                          </p:val>
                                        </p:tav>
                                        <p:tav tm="100000">
                                          <p:val>
                                            <p:strVal val="#ppt_x"/>
                                          </p:val>
                                        </p:tav>
                                      </p:tavLst>
                                    </p:anim>
                                    <p:anim calcmode="lin" valueType="num">
                                      <p:cBhvr>
                                        <p:cTn id="85"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16" presetClass="entr" presetSubtype="21" fill="hold" grpId="0" nodeType="clickEffect">
                                  <p:stCondLst>
                                    <p:cond delay="0"/>
                                  </p:stCondLst>
                                  <p:childTnLst>
                                    <p:set>
                                      <p:cBhvr>
                                        <p:cTn id="89" dur="1" fill="hold">
                                          <p:stCondLst>
                                            <p:cond delay="0"/>
                                          </p:stCondLst>
                                        </p:cTn>
                                        <p:tgtEl>
                                          <p:spTgt spid="32"/>
                                        </p:tgtEl>
                                        <p:attrNameLst>
                                          <p:attrName>style.visibility</p:attrName>
                                        </p:attrNameLst>
                                      </p:cBhvr>
                                      <p:to>
                                        <p:strVal val="visible"/>
                                      </p:to>
                                    </p:set>
                                    <p:animEffect transition="in" filter="barn(inVertical)">
                                      <p:cBhvr>
                                        <p:cTn id="9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0" grpId="0" animBg="1"/>
      <p:bldP spid="31" grpId="0" animBg="1"/>
      <p:bldP spid="3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foregroundMark x1="7163" y1="19444" x2="7736" y2="67361"/>
                        <a14:foregroundMark x1="86819" y1="17361" x2="91691" y2="84028"/>
                        <a14:foregroundMark x1="92550" y1="11806" x2="95415" y2="88194"/>
                        <a14:foregroundMark x1="98567" y1="19444" x2="97708" y2="94444"/>
                        <a14:foregroundMark x1="73066" y1="88194" x2="85387" y2="91667"/>
                        <a14:foregroundMark x1="67335" y1="95833" x2="78797" y2="95139"/>
                        <a14:foregroundMark x1="6590" y1="84722" x2="38109" y2="92361"/>
                        <a14:foregroundMark x1="6590" y1="13194" x2="18338" y2="29861"/>
                        <a14:foregroundMark x1="3152" y1="18056" x2="5158" y2="89583"/>
                        <a14:foregroundMark x1="1719" y1="24306" x2="1146" y2="95139"/>
                        <a14:foregroundMark x1="10602" y1="23611" x2="13181" y2="61111"/>
                        <a14:foregroundMark x1="73066" y1="6250" x2="84814" y2="6944"/>
                        <a14:foregroundMark x1="65043" y1="15278" x2="65043" y2="15278"/>
                        <a14:backgroundMark x1="51003" y1="30556" x2="61318" y2="75694"/>
                      </a14:backgroundRemoval>
                    </a14:imgEffect>
                  </a14:imgLayer>
                </a14:imgProps>
              </a:ext>
            </a:extLst>
          </a:blip>
          <a:stretch>
            <a:fillRect/>
          </a:stretch>
        </p:blipFill>
        <p:spPr>
          <a:xfrm>
            <a:off x="0" y="1"/>
            <a:ext cx="9143999" cy="5143500"/>
          </a:xfrm>
          <a:prstGeom prst="rect">
            <a:avLst/>
          </a:prstGeom>
        </p:spPr>
      </p:pic>
      <p:sp>
        <p:nvSpPr>
          <p:cNvPr id="12" name="Rectangle 11"/>
          <p:cNvSpPr/>
          <p:nvPr/>
        </p:nvSpPr>
        <p:spPr>
          <a:xfrm>
            <a:off x="323528" y="339502"/>
            <a:ext cx="8496944" cy="4392488"/>
          </a:xfrm>
          <a:prstGeom prst="rect">
            <a:avLst/>
          </a:prstGeom>
          <a:solidFill>
            <a:srgbClr val="FFFFFF">
              <a:alpha val="96863"/>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323528" y="339502"/>
            <a:ext cx="1997528" cy="523220"/>
          </a:xfrm>
          <a:prstGeom prst="rect">
            <a:avLst/>
          </a:prstGeom>
          <a:solidFill>
            <a:schemeClr val="accent5">
              <a:lumMod val="40000"/>
              <a:lumOff val="60000"/>
            </a:schemeClr>
          </a:solidFill>
        </p:spPr>
        <p:txBody>
          <a:bodyPr wrap="square">
            <a:spAutoFit/>
          </a:bodyPr>
          <a:lstStyle/>
          <a:p>
            <a:pPr algn="ctr" defTabSz="685800"/>
            <a:r>
              <a:rPr lang="vi-VN" sz="2800" b="1" dirty="0">
                <a:solidFill>
                  <a:prstClr val="black"/>
                </a:solidFill>
                <a:latin typeface="Times New Roman" panose="02020603050405020304" pitchFamily="18" charset="0"/>
                <a:cs typeface="Times New Roman" panose="02020603050405020304" pitchFamily="18" charset="0"/>
              </a:rPr>
              <a:t>Sáng sớm</a:t>
            </a:r>
            <a:endParaRPr lang="en-US" sz="2800" b="1" dirty="0">
              <a:solidFill>
                <a:prstClr val="black"/>
              </a:solidFill>
              <a:latin typeface="Times New Roman" panose="02020603050405020304" pitchFamily="18" charset="0"/>
              <a:cs typeface="Times New Roman" panose="02020603050405020304" pitchFamily="18" charset="0"/>
            </a:endParaRPr>
          </a:p>
        </p:txBody>
      </p:sp>
      <p:sp>
        <p:nvSpPr>
          <p:cNvPr id="33" name="TextBox 32"/>
          <p:cNvSpPr txBox="1"/>
          <p:nvPr/>
        </p:nvSpPr>
        <p:spPr>
          <a:xfrm>
            <a:off x="467544" y="932477"/>
            <a:ext cx="7992888" cy="3416320"/>
          </a:xfrm>
          <a:prstGeom prst="rect">
            <a:avLst/>
          </a:prstGeom>
          <a:noFill/>
        </p:spPr>
        <p:txBody>
          <a:bodyPr wrap="square" rtlCol="0">
            <a:spAutoFit/>
          </a:bodyPr>
          <a:lstStyle/>
          <a:p>
            <a:pPr algn="just" defTabSz="685800">
              <a:lnSpc>
                <a:spcPct val="150000"/>
              </a:lnSpc>
            </a:pPr>
            <a:r>
              <a:rPr lang="vi-VN" sz="2400" b="1" dirty="0">
                <a:solidFill>
                  <a:prstClr val="black"/>
                </a:solidFill>
                <a:latin typeface="Times New Roman" panose="02020603050405020304" pitchFamily="18" charset="0"/>
                <a:cs typeface="Times New Roman" panose="02020603050405020304" pitchFamily="18" charset="0"/>
              </a:rPr>
              <a:t>- Khung cảnh</a:t>
            </a:r>
            <a:r>
              <a:rPr lang="vi-VN" sz="2400" dirty="0">
                <a:solidFill>
                  <a:prstClr val="black"/>
                </a:solidFill>
                <a:latin typeface="Times New Roman" panose="02020603050405020304" pitchFamily="18" charset="0"/>
                <a:cs typeface="Times New Roman" panose="02020603050405020304" pitchFamily="18" charset="0"/>
              </a:rPr>
              <a:t>: ‘‘đất rừng thật là yên tĩnh’’</a:t>
            </a:r>
          </a:p>
          <a:p>
            <a:pPr algn="just" defTabSz="685800">
              <a:lnSpc>
                <a:spcPct val="150000"/>
              </a:lnSpc>
            </a:pPr>
            <a:r>
              <a:rPr lang="vi-VN" sz="2400" b="1" dirty="0">
                <a:solidFill>
                  <a:prstClr val="black"/>
                </a:solidFill>
                <a:latin typeface="Times New Roman" panose="02020603050405020304" pitchFamily="18" charset="0"/>
                <a:cs typeface="Times New Roman" panose="02020603050405020304" pitchFamily="18" charset="0"/>
              </a:rPr>
              <a:t>- Không khí</a:t>
            </a:r>
            <a:r>
              <a:rPr lang="vi-VN" sz="2400" dirty="0">
                <a:solidFill>
                  <a:prstClr val="black"/>
                </a:solidFill>
                <a:latin typeface="Times New Roman" panose="02020603050405020304" pitchFamily="18" charset="0"/>
                <a:cs typeface="Times New Roman" panose="02020603050405020304" pitchFamily="18" charset="0"/>
              </a:rPr>
              <a:t>: ‘‘không khí mát lạnh từ hơi nước...thở ra từ bình minh’’</a:t>
            </a:r>
          </a:p>
          <a:p>
            <a:pPr algn="just" defTabSz="685800">
              <a:lnSpc>
                <a:spcPct val="150000"/>
              </a:lnSpc>
            </a:pPr>
            <a:r>
              <a:rPr lang="vi-VN" sz="2400" b="1" dirty="0">
                <a:solidFill>
                  <a:prstClr val="black"/>
                </a:solidFill>
                <a:latin typeface="Times New Roman" panose="02020603050405020304" pitchFamily="18" charset="0"/>
                <a:cs typeface="Times New Roman" panose="02020603050405020304" pitchFamily="18" charset="0"/>
              </a:rPr>
              <a:t>- Ánh sáng</a:t>
            </a:r>
            <a:r>
              <a:rPr lang="vi-VN" sz="2400" dirty="0">
                <a:solidFill>
                  <a:prstClr val="black"/>
                </a:solidFill>
                <a:latin typeface="Times New Roman" panose="02020603050405020304" pitchFamily="18" charset="0"/>
                <a:cs typeface="Times New Roman" panose="02020603050405020304" pitchFamily="18" charset="0"/>
              </a:rPr>
              <a:t>: ‘‘Ánh sáng trong vắt, hơi gợn một chút óng ánh...qua một lớp thủy tinh.’’</a:t>
            </a:r>
          </a:p>
          <a:p>
            <a:pPr algn="just" defTabSz="685800">
              <a:lnSpc>
                <a:spcPct val="150000"/>
              </a:lnSpc>
            </a:pPr>
            <a:endParaRPr lang="en-US" sz="2400" dirty="0">
              <a:solidFill>
                <a:prstClr val="black"/>
              </a:solidFill>
              <a:latin typeface="Times New Roman" panose="02020603050405020304" pitchFamily="18" charset="0"/>
              <a:cs typeface="Times New Roman" panose="02020603050405020304" pitchFamily="18" charset="0"/>
            </a:endParaRPr>
          </a:p>
        </p:txBody>
      </p:sp>
      <p:sp>
        <p:nvSpPr>
          <p:cNvPr id="34" name="Rectangle 33"/>
          <p:cNvSpPr/>
          <p:nvPr/>
        </p:nvSpPr>
        <p:spPr>
          <a:xfrm>
            <a:off x="1835696" y="3857301"/>
            <a:ext cx="5688632" cy="461665"/>
          </a:xfrm>
          <a:prstGeom prst="rect">
            <a:avLst/>
          </a:prstGeom>
          <a:solidFill>
            <a:schemeClr val="accent3">
              <a:lumMod val="40000"/>
              <a:lumOff val="60000"/>
            </a:schemeClr>
          </a:solidFill>
        </p:spPr>
        <p:txBody>
          <a:bodyPr wrap="square">
            <a:spAutoFit/>
          </a:bodyPr>
          <a:lstStyle/>
          <a:p>
            <a:pPr algn="ctr" defTabSz="685800"/>
            <a:r>
              <a:rPr lang="vi-VN" sz="2400" dirty="0">
                <a:latin typeface="Times New Roman" panose="02020603050405020304" pitchFamily="18" charset="0"/>
                <a:cs typeface="Times New Roman" panose="02020603050405020304" pitchFamily="18" charset="0"/>
                <a:sym typeface="Wingdings" panose="05000000000000000000" pitchFamily="2" charset="2"/>
              </a:rPr>
              <a:t></a:t>
            </a:r>
            <a:r>
              <a:rPr lang="vi-VN" sz="2400" dirty="0">
                <a:latin typeface="Times New Roman" panose="02020603050405020304" pitchFamily="18" charset="0"/>
                <a:cs typeface="Times New Roman" panose="02020603050405020304" pitchFamily="18" charset="0"/>
              </a:rPr>
              <a:t>Không gian tĩnh lặng, yên bình, dễ chịu</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49239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inVertical)">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barn(inVertical)">
                                      <p:cBhvr>
                                        <p:cTn id="1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3"/>
          <a:stretch>
            <a:fillRect/>
          </a:stretch>
        </p:blipFill>
        <p:spPr>
          <a:xfrm>
            <a:off x="7502047" y="3745057"/>
            <a:ext cx="1512168" cy="1346973"/>
          </a:xfrm>
          <a:prstGeom prst="rect">
            <a:avLst/>
          </a:prstGeom>
        </p:spPr>
      </p:pic>
      <p:sp>
        <p:nvSpPr>
          <p:cNvPr id="11" name="Rounded Rectangle 10"/>
          <p:cNvSpPr/>
          <p:nvPr/>
        </p:nvSpPr>
        <p:spPr>
          <a:xfrm>
            <a:off x="395536" y="555526"/>
            <a:ext cx="8352928" cy="4248472"/>
          </a:xfrm>
          <a:prstGeom prst="roundRect">
            <a:avLst/>
          </a:prstGeom>
          <a:no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3059832" y="267494"/>
            <a:ext cx="2713006" cy="523220"/>
          </a:xfrm>
          <a:prstGeom prst="rect">
            <a:avLst/>
          </a:prstGeom>
          <a:solidFill>
            <a:schemeClr val="accent4">
              <a:lumMod val="20000"/>
              <a:lumOff val="80000"/>
            </a:schemeClr>
          </a:solidFill>
        </p:spPr>
        <p:txBody>
          <a:bodyPr wrap="square">
            <a:spAutoFit/>
          </a:bodyPr>
          <a:lstStyle/>
          <a:p>
            <a:pPr algn="ctr" defTabSz="685800"/>
            <a:r>
              <a:rPr lang="vi-VN" sz="2800" b="1" dirty="0">
                <a:solidFill>
                  <a:prstClr val="black"/>
                </a:solidFill>
                <a:latin typeface="Times New Roman" panose="02020603050405020304" pitchFamily="18" charset="0"/>
                <a:cs typeface="Times New Roman" panose="02020603050405020304" pitchFamily="18" charset="0"/>
              </a:rPr>
              <a:t>Khi nghỉ ngơi</a:t>
            </a:r>
            <a:endParaRPr lang="en-US" sz="2800" b="1" dirty="0">
              <a:solidFill>
                <a:prstClr val="black"/>
              </a:solidFill>
              <a:latin typeface="Times New Roman" panose="02020603050405020304" pitchFamily="18" charset="0"/>
              <a:cs typeface="Times New Roman" panose="02020603050405020304" pitchFamily="18" charset="0"/>
            </a:endParaRPr>
          </a:p>
        </p:txBody>
      </p:sp>
      <p:sp>
        <p:nvSpPr>
          <p:cNvPr id="22" name="TextBox 21"/>
          <p:cNvSpPr txBox="1"/>
          <p:nvPr/>
        </p:nvSpPr>
        <p:spPr>
          <a:xfrm>
            <a:off x="467544" y="932477"/>
            <a:ext cx="8208912" cy="3416320"/>
          </a:xfrm>
          <a:prstGeom prst="rect">
            <a:avLst/>
          </a:prstGeom>
          <a:noFill/>
        </p:spPr>
        <p:txBody>
          <a:bodyPr wrap="square" rtlCol="0">
            <a:spAutoFit/>
          </a:bodyPr>
          <a:lstStyle/>
          <a:p>
            <a:pPr algn="just" defTabSz="685800">
              <a:lnSpc>
                <a:spcPct val="150000"/>
              </a:lnSpc>
            </a:pPr>
            <a:r>
              <a:rPr lang="vi-VN" sz="2400" b="1" dirty="0">
                <a:solidFill>
                  <a:prstClr val="black"/>
                </a:solidFill>
                <a:latin typeface="Times New Roman" panose="02020603050405020304" pitchFamily="18" charset="0"/>
                <a:cs typeface="Times New Roman" panose="02020603050405020304" pitchFamily="18" charset="0"/>
              </a:rPr>
              <a:t>- Âm thanh</a:t>
            </a:r>
            <a:r>
              <a:rPr lang="vi-VN" sz="2400" dirty="0">
                <a:solidFill>
                  <a:prstClr val="black"/>
                </a:solidFill>
                <a:latin typeface="Times New Roman" panose="02020603050405020304" pitchFamily="18" charset="0"/>
                <a:cs typeface="Times New Roman" panose="02020603050405020304" pitchFamily="18" charset="0"/>
              </a:rPr>
              <a:t>: ‘‘rừng cây im lặng quá. Một tiếng lá rơi lúc này cũng có thể khiến người ta giật mình’’</a:t>
            </a:r>
          </a:p>
          <a:p>
            <a:pPr algn="just" defTabSz="685800">
              <a:lnSpc>
                <a:spcPct val="150000"/>
              </a:lnSpc>
            </a:pPr>
            <a:r>
              <a:rPr lang="vi-VN" sz="2400" b="1" dirty="0">
                <a:solidFill>
                  <a:prstClr val="black"/>
                </a:solidFill>
                <a:latin typeface="Times New Roman" panose="02020603050405020304" pitchFamily="18" charset="0"/>
                <a:cs typeface="Times New Roman" panose="02020603050405020304" pitchFamily="18" charset="0"/>
              </a:rPr>
              <a:t>- Hình ảnh</a:t>
            </a:r>
            <a:r>
              <a:rPr lang="vi-VN" sz="2400" dirty="0">
                <a:solidFill>
                  <a:prstClr val="black"/>
                </a:solidFill>
                <a:latin typeface="Times New Roman" panose="02020603050405020304" pitchFamily="18" charset="0"/>
                <a:cs typeface="Times New Roman" panose="02020603050405020304" pitchFamily="18" charset="0"/>
              </a:rPr>
              <a:t>: ruồi xanh bay đứng, chuồn chuồn bay ngang, mối cánh, ong mật....</a:t>
            </a:r>
          </a:p>
          <a:p>
            <a:pPr marL="342900" indent="-342900" algn="just" defTabSz="685800">
              <a:lnSpc>
                <a:spcPct val="150000"/>
              </a:lnSpc>
              <a:buFont typeface="Wingdings" panose="05000000000000000000" pitchFamily="2" charset="2"/>
              <a:buChar char="à"/>
            </a:pPr>
            <a:r>
              <a:rPr lang="vi-VN" sz="2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Sự lắng nghe, quan sát tỉ mỉ, am hiểu về thiên nhiên khu rừng</a:t>
            </a:r>
          </a:p>
          <a:p>
            <a:pPr marL="342900" indent="-342900" algn="just" defTabSz="685800">
              <a:lnSpc>
                <a:spcPct val="150000"/>
              </a:lnSpc>
              <a:buFont typeface="Wingdings" panose="05000000000000000000" pitchFamily="2" charset="2"/>
              <a:buChar char="à"/>
            </a:pPr>
            <a:r>
              <a:rPr lang="vi-VN" sz="24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NT</a:t>
            </a:r>
            <a:r>
              <a:rPr lang="vi-VN" sz="2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miêu tả tỉ mỉ, liệt kê hình ảnh</a:t>
            </a:r>
            <a:endParaRPr lang="en-US" sz="2400" dirty="0">
              <a:solidFill>
                <a:prstClr val="black"/>
              </a:solidFill>
              <a:latin typeface="Times New Roman" panose="02020603050405020304" pitchFamily="18" charset="0"/>
              <a:cs typeface="Times New Roman" panose="02020603050405020304" pitchFamily="18" charset="0"/>
            </a:endParaRPr>
          </a:p>
        </p:txBody>
      </p:sp>
      <p:pic>
        <p:nvPicPr>
          <p:cNvPr id="12" name="Picture 11"/>
          <p:cNvPicPr>
            <a:picLocks noChangeAspect="1"/>
          </p:cNvPicPr>
          <p:nvPr/>
        </p:nvPicPr>
        <p:blipFill>
          <a:blip r:embed="rId4">
            <a:extLst>
              <a:ext uri="{BEBA8EAE-BF5A-486C-A8C5-ECC9F3942E4B}">
                <a14:imgProps xmlns:a14="http://schemas.microsoft.com/office/drawing/2010/main">
                  <a14:imgLayer r:embed="rId5">
                    <a14:imgEffect>
                      <a14:backgroundRemoval t="8889" b="89778" l="4000" r="95111">
                        <a14:foregroundMark x1="46222" y1="30667" x2="51111" y2="45778"/>
                        <a14:foregroundMark x1="76444" y1="34667" x2="61778" y2="43556"/>
                        <a14:foregroundMark x1="77333" y1="27111" x2="65778" y2="31111"/>
                        <a14:foregroundMark x1="14667" y1="48444" x2="26667" y2="44444"/>
                        <a14:foregroundMark x1="13778" y1="46667" x2="14667" y2="53333"/>
                        <a14:foregroundMark x1="12889" y1="44889" x2="19111" y2="43556"/>
                        <a14:foregroundMark x1="79556" y1="28444" x2="82222" y2="35111"/>
                        <a14:foregroundMark x1="56000" y1="44000" x2="51556" y2="49778"/>
                        <a14:foregroundMark x1="29333" y1="28889" x2="29333" y2="28889"/>
                        <a14:foregroundMark x1="19111" y1="29778" x2="19111" y2="29778"/>
                        <a14:foregroundMark x1="42667" y1="26667" x2="52889" y2="33333"/>
                        <a14:foregroundMark x1="26222" y1="30667" x2="20444" y2="36889"/>
                        <a14:foregroundMark x1="16444" y1="28889" x2="26222" y2="30667"/>
                      </a14:backgroundRemoval>
                    </a14:imgEffect>
                  </a14:imgLayer>
                </a14:imgProps>
              </a:ext>
            </a:extLst>
          </a:blip>
          <a:stretch>
            <a:fillRect/>
          </a:stretch>
        </p:blipFill>
        <p:spPr>
          <a:xfrm>
            <a:off x="7433134" y="-268288"/>
            <a:ext cx="1647627" cy="1647627"/>
          </a:xfrm>
          <a:prstGeom prst="rect">
            <a:avLst/>
          </a:prstGeom>
        </p:spPr>
      </p:pic>
    </p:spTree>
    <p:extLst>
      <p:ext uri="{BB962C8B-B14F-4D97-AF65-F5344CB8AC3E}">
        <p14:creationId xmlns:p14="http://schemas.microsoft.com/office/powerpoint/2010/main" val="3755068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a:off x="395536" y="555526"/>
            <a:ext cx="8352928" cy="4248472"/>
          </a:xfrm>
          <a:prstGeom prst="roundRect">
            <a:avLst/>
          </a:pr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p:nvSpPr>
        <p:spPr>
          <a:xfrm>
            <a:off x="3059832" y="267494"/>
            <a:ext cx="2713006" cy="523220"/>
          </a:xfrm>
          <a:prstGeom prst="rect">
            <a:avLst/>
          </a:prstGeom>
          <a:solidFill>
            <a:schemeClr val="accent3">
              <a:lumMod val="40000"/>
              <a:lumOff val="60000"/>
            </a:schemeClr>
          </a:solidFill>
        </p:spPr>
        <p:txBody>
          <a:bodyPr wrap="square">
            <a:spAutoFit/>
          </a:bodyPr>
          <a:lstStyle/>
          <a:p>
            <a:pPr algn="ctr" defTabSz="685800"/>
            <a:r>
              <a:rPr lang="vi-VN" sz="2800" b="1" dirty="0">
                <a:solidFill>
                  <a:prstClr val="black"/>
                </a:solidFill>
                <a:latin typeface="Times New Roman" panose="02020603050405020304" pitchFamily="18" charset="0"/>
                <a:cs typeface="Times New Roman" panose="02020603050405020304" pitchFamily="18" charset="0"/>
              </a:rPr>
              <a:t>Khi ăn cơm</a:t>
            </a:r>
            <a:endParaRPr lang="en-US" sz="2800" b="1" dirty="0">
              <a:solidFill>
                <a:prstClr val="black"/>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611560" y="771550"/>
            <a:ext cx="8064896" cy="3985706"/>
          </a:xfrm>
          <a:prstGeom prst="rect">
            <a:avLst/>
          </a:prstGeom>
          <a:noFill/>
        </p:spPr>
        <p:txBody>
          <a:bodyPr wrap="square" rtlCol="0">
            <a:spAutoFit/>
          </a:bodyPr>
          <a:lstStyle/>
          <a:p>
            <a:pPr algn="just" defTabSz="685800"/>
            <a:r>
              <a:rPr lang="vi-VN" sz="2300" dirty="0">
                <a:solidFill>
                  <a:prstClr val="black"/>
                </a:solidFill>
                <a:latin typeface="Times New Roman" panose="02020603050405020304" pitchFamily="18" charset="0"/>
                <a:cs typeface="Times New Roman" panose="02020603050405020304" pitchFamily="18" charset="0"/>
              </a:rPr>
              <a:t>+ Nắng mới bắt đầu lên</a:t>
            </a:r>
          </a:p>
          <a:p>
            <a:pPr algn="just" defTabSz="685800"/>
            <a:r>
              <a:rPr lang="vi-VN" sz="2300" dirty="0">
                <a:solidFill>
                  <a:prstClr val="black"/>
                </a:solidFill>
                <a:latin typeface="Times New Roman" panose="02020603050405020304" pitchFamily="18" charset="0"/>
                <a:cs typeface="Times New Roman" panose="02020603050405020304" pitchFamily="18" charset="0"/>
              </a:rPr>
              <a:t>+ Gió cũng bắt đầu thổi rao rao ...ánh nắng vàng rực rỡ xuống mặt đất.</a:t>
            </a:r>
          </a:p>
          <a:p>
            <a:pPr algn="just" defTabSz="685800"/>
            <a:r>
              <a:rPr lang="vi-VN" sz="2300" dirty="0">
                <a:solidFill>
                  <a:prstClr val="black"/>
                </a:solidFill>
                <a:latin typeface="Times New Roman" panose="02020603050405020304" pitchFamily="18" charset="0"/>
                <a:cs typeface="Times New Roman" panose="02020603050405020304" pitchFamily="18" charset="0"/>
              </a:rPr>
              <a:t>+ Một làn hơi nước nhè nhẹ tỏa lên...hơi ấm mặt trời</a:t>
            </a:r>
          </a:p>
          <a:p>
            <a:pPr algn="just" defTabSz="685800"/>
            <a:r>
              <a:rPr lang="vi-VN" sz="2300" dirty="0">
                <a:solidFill>
                  <a:prstClr val="black"/>
                </a:solidFill>
                <a:latin typeface="Times New Roman" panose="02020603050405020304" pitchFamily="18" charset="0"/>
                <a:cs typeface="Times New Roman" panose="02020603050405020304" pitchFamily="18" charset="0"/>
              </a:rPr>
              <a:t>+ Phút yên tĩnh của rừng ban mai dần dần biến mất</a:t>
            </a:r>
          </a:p>
          <a:p>
            <a:pPr algn="just" defTabSz="685800"/>
            <a:r>
              <a:rPr lang="vi-VN" sz="2300" dirty="0">
                <a:solidFill>
                  <a:prstClr val="black"/>
                </a:solidFill>
                <a:latin typeface="Times New Roman" panose="02020603050405020304" pitchFamily="18" charset="0"/>
                <a:cs typeface="Times New Roman" panose="02020603050405020304" pitchFamily="18" charset="0"/>
              </a:rPr>
              <a:t>+ Chim hót líu lo</a:t>
            </a:r>
          </a:p>
          <a:p>
            <a:pPr algn="just" defTabSz="685800"/>
            <a:r>
              <a:rPr lang="vi-VN" sz="2300" dirty="0">
                <a:solidFill>
                  <a:prstClr val="black"/>
                </a:solidFill>
                <a:latin typeface="Times New Roman" panose="02020603050405020304" pitchFamily="18" charset="0"/>
                <a:cs typeface="Times New Roman" panose="02020603050405020304" pitchFamily="18" charset="0"/>
              </a:rPr>
              <a:t>+ Nắng bốc hương hoa tràm thơm ngây ngất.</a:t>
            </a:r>
          </a:p>
          <a:p>
            <a:pPr algn="just" defTabSz="685800"/>
            <a:r>
              <a:rPr lang="vi-VN" sz="2300" dirty="0">
                <a:solidFill>
                  <a:prstClr val="black"/>
                </a:solidFill>
                <a:latin typeface="Times New Roman" panose="02020603050405020304" pitchFamily="18" charset="0"/>
                <a:cs typeface="Times New Roman" panose="02020603050405020304" pitchFamily="18" charset="0"/>
              </a:rPr>
              <a:t>+ Gió đưa mùi hương ngọt lan ra phảng phất khắp rừng.</a:t>
            </a:r>
          </a:p>
          <a:p>
            <a:pPr algn="just" defTabSz="685800"/>
            <a:r>
              <a:rPr lang="vi-VN" sz="2300" dirty="0">
                <a:solidFill>
                  <a:prstClr val="black"/>
                </a:solidFill>
                <a:latin typeface="Times New Roman" panose="02020603050405020304" pitchFamily="18" charset="0"/>
                <a:cs typeface="Times New Roman" panose="02020603050405020304" pitchFamily="18" charset="0"/>
              </a:rPr>
              <a:t>+ Mấy con kì nhông nằm phơi mình....</a:t>
            </a:r>
          </a:p>
          <a:p>
            <a:pPr marL="342900" indent="-342900" algn="just" defTabSz="685800">
              <a:buFont typeface="Wingdings" panose="05000000000000000000" pitchFamily="2" charset="2"/>
              <a:buChar char="à"/>
            </a:pPr>
            <a:r>
              <a:rPr lang="vi-VN" sz="23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Không gian thay đổi dần trở nên náo nhiệt, sinh động</a:t>
            </a:r>
          </a:p>
          <a:p>
            <a:pPr marL="342900" indent="-342900" algn="just" defTabSz="685800">
              <a:buFont typeface="Wingdings" panose="05000000000000000000" pitchFamily="2" charset="2"/>
              <a:buChar char="à"/>
            </a:pPr>
            <a:r>
              <a:rPr lang="vi-VN" sz="23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NT: </a:t>
            </a:r>
            <a:r>
              <a:rPr lang="vi-VN" sz="23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quan sát, miêu tả tỉ mỉ</a:t>
            </a:r>
            <a:endParaRPr lang="en-US" sz="2300" dirty="0">
              <a:solidFill>
                <a:prstClr val="black"/>
              </a:solidFill>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backgroundRemoval t="9778" b="89778" l="9778" r="100000"/>
                    </a14:imgEffect>
                  </a14:imgLayer>
                </a14:imgProps>
              </a:ext>
            </a:extLst>
          </a:blip>
          <a:stretch>
            <a:fillRect/>
          </a:stretch>
        </p:blipFill>
        <p:spPr>
          <a:xfrm rot="20790032" flipH="1">
            <a:off x="6373340" y="2526125"/>
            <a:ext cx="3349631" cy="5541325"/>
          </a:xfrm>
          <a:prstGeom prst="rect">
            <a:avLst/>
          </a:prstGeom>
        </p:spPr>
      </p:pic>
    </p:spTree>
    <p:extLst>
      <p:ext uri="{BB962C8B-B14F-4D97-AF65-F5344CB8AC3E}">
        <p14:creationId xmlns:p14="http://schemas.microsoft.com/office/powerpoint/2010/main" val="2696222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6451772" y="20964"/>
            <a:ext cx="2681445" cy="2388514"/>
          </a:xfrm>
          <a:prstGeom prst="rect">
            <a:avLst/>
          </a:prstGeom>
        </p:spPr>
      </p:pic>
      <p:sp>
        <p:nvSpPr>
          <p:cNvPr id="12" name="Rectangle 11"/>
          <p:cNvSpPr/>
          <p:nvPr/>
        </p:nvSpPr>
        <p:spPr>
          <a:xfrm>
            <a:off x="395536" y="1070650"/>
            <a:ext cx="8208912" cy="3970318"/>
          </a:xfrm>
          <a:prstGeom prst="rect">
            <a:avLst/>
          </a:prstGeom>
        </p:spPr>
        <p:txBody>
          <a:bodyPr wrap="square">
            <a:spAutoFit/>
          </a:bodyPr>
          <a:lstStyle/>
          <a:p>
            <a:pPr algn="just">
              <a:lnSpc>
                <a:spcPct val="150000"/>
              </a:lnSpc>
            </a:pPr>
            <a:r>
              <a:rPr lang="vi-VN" sz="2400" dirty="0">
                <a:solidFill>
                  <a:prstClr val="black"/>
                </a:solidFill>
                <a:latin typeface="Times New Roman" panose="02020603050405020304" pitchFamily="18" charset="0"/>
              </a:rPr>
              <a:t>+ Có nhiều gai nhọn chắn ngang.</a:t>
            </a:r>
          </a:p>
          <a:p>
            <a:pPr algn="just">
              <a:lnSpc>
                <a:spcPct val="150000"/>
              </a:lnSpc>
            </a:pPr>
            <a:r>
              <a:rPr lang="vi-VN" sz="2400" dirty="0">
                <a:solidFill>
                  <a:prstClr val="black"/>
                </a:solidFill>
                <a:latin typeface="Times New Roman" panose="02020603050405020304" pitchFamily="18" charset="0"/>
              </a:rPr>
              <a:t>+ Giữa vùng cỏ tranh khô vàng, gió thổi lao xao..</a:t>
            </a:r>
          </a:p>
          <a:p>
            <a:pPr algn="just">
              <a:lnSpc>
                <a:spcPct val="150000"/>
              </a:lnSpc>
            </a:pPr>
            <a:r>
              <a:rPr lang="vi-VN" sz="2400" dirty="0">
                <a:solidFill>
                  <a:prstClr val="black"/>
                </a:solidFill>
                <a:latin typeface="Times New Roman" panose="02020603050405020304" pitchFamily="18" charset="0"/>
              </a:rPr>
              <a:t>+ Chim áo già màu nâu...rất đẹp mắt</a:t>
            </a:r>
          </a:p>
          <a:p>
            <a:pPr algn="just">
              <a:lnSpc>
                <a:spcPct val="150000"/>
              </a:lnSpc>
            </a:pPr>
            <a:r>
              <a:rPr lang="vi-VN" sz="2400" dirty="0">
                <a:solidFill>
                  <a:prstClr val="black"/>
                </a:solidFill>
                <a:latin typeface="Times New Roman" panose="02020603050405020304" pitchFamily="18" charset="0"/>
              </a:rPr>
              <a:t>+ Những con chim nhỏ bay vù vù...</a:t>
            </a:r>
          </a:p>
          <a:p>
            <a:pPr algn="just">
              <a:lnSpc>
                <a:spcPct val="150000"/>
              </a:lnSpc>
            </a:pPr>
            <a:r>
              <a:rPr lang="vi-VN" sz="2400" dirty="0">
                <a:solidFill>
                  <a:srgbClr val="FF0000"/>
                </a:solidFill>
                <a:latin typeface="Times New Roman" panose="02020603050405020304" pitchFamily="18" charset="0"/>
                <a:sym typeface="Wingdings" panose="05000000000000000000" pitchFamily="2" charset="2"/>
              </a:rPr>
              <a:t> Khung cảnh thiên nhiên khi có ánh nắng mặt trời rất sinh động, rực rỡ nhiều màu sắc. </a:t>
            </a:r>
          </a:p>
          <a:p>
            <a:pPr marL="342900" indent="-342900" algn="just">
              <a:lnSpc>
                <a:spcPct val="150000"/>
              </a:lnSpc>
              <a:buFont typeface="Wingdings" panose="05000000000000000000" pitchFamily="2" charset="2"/>
              <a:buChar char="è"/>
            </a:pPr>
            <a:r>
              <a:rPr lang="vi-VN" sz="2400" dirty="0">
                <a:solidFill>
                  <a:srgbClr val="FF0000"/>
                </a:solidFill>
                <a:latin typeface="Times New Roman" panose="02020603050405020304" pitchFamily="18" charset="0"/>
                <a:sym typeface="Wingdings" panose="05000000000000000000" pitchFamily="2" charset="2"/>
              </a:rPr>
              <a:t>Bé An rất thích thú, bất ngờ và phấn khích</a:t>
            </a:r>
            <a:endParaRPr lang="en-US" sz="2400" dirty="0">
              <a:solidFill>
                <a:srgbClr val="FF0000"/>
              </a:solidFill>
            </a:endParaRPr>
          </a:p>
        </p:txBody>
      </p:sp>
      <p:sp>
        <p:nvSpPr>
          <p:cNvPr id="5" name="Rectangle 4"/>
          <p:cNvSpPr/>
          <p:nvPr/>
        </p:nvSpPr>
        <p:spPr>
          <a:xfrm>
            <a:off x="395536" y="267494"/>
            <a:ext cx="2457206" cy="523220"/>
          </a:xfrm>
          <a:prstGeom prst="rect">
            <a:avLst/>
          </a:prstGeom>
          <a:solidFill>
            <a:schemeClr val="accent6">
              <a:lumMod val="20000"/>
              <a:lumOff val="80000"/>
            </a:schemeClr>
          </a:solidFill>
        </p:spPr>
        <p:txBody>
          <a:bodyPr wrap="square">
            <a:spAutoFit/>
          </a:bodyPr>
          <a:lstStyle/>
          <a:p>
            <a:pPr algn="ctr" defTabSz="685800"/>
            <a:r>
              <a:rPr lang="vi-VN" sz="2800" b="1" dirty="0">
                <a:latin typeface="Times New Roman" panose="02020603050405020304" pitchFamily="18" charset="0"/>
                <a:cs typeface="Times New Roman" panose="02020603050405020304" pitchFamily="18" charset="0"/>
              </a:rPr>
              <a:t>Khi đi đường</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959064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foregroundMark x1="7163" y1="19444" x2="7736" y2="67361"/>
                        <a14:foregroundMark x1="86819" y1="17361" x2="91691" y2="84028"/>
                        <a14:foregroundMark x1="92550" y1="11806" x2="95415" y2="88194"/>
                        <a14:foregroundMark x1="98567" y1="19444" x2="97708" y2="94444"/>
                        <a14:foregroundMark x1="73066" y1="88194" x2="85387" y2="91667"/>
                        <a14:foregroundMark x1="67335" y1="95833" x2="78797" y2="95139"/>
                        <a14:foregroundMark x1="6590" y1="84722" x2="38109" y2="92361"/>
                        <a14:foregroundMark x1="6590" y1="13194" x2="18338" y2="29861"/>
                        <a14:foregroundMark x1="3152" y1="18056" x2="5158" y2="89583"/>
                        <a14:foregroundMark x1="1719" y1="24306" x2="1146" y2="95139"/>
                        <a14:foregroundMark x1="10602" y1="23611" x2="13181" y2="61111"/>
                        <a14:foregroundMark x1="73066" y1="6250" x2="84814" y2="6944"/>
                        <a14:foregroundMark x1="65043" y1="15278" x2="65043" y2="15278"/>
                        <a14:backgroundMark x1="51003" y1="30556" x2="61318" y2="75694"/>
                      </a14:backgroundRemoval>
                    </a14:imgEffect>
                  </a14:imgLayer>
                </a14:imgProps>
              </a:ext>
            </a:extLst>
          </a:blip>
          <a:stretch>
            <a:fillRect/>
          </a:stretch>
        </p:blipFill>
        <p:spPr>
          <a:xfrm>
            <a:off x="0" y="1"/>
            <a:ext cx="9143999" cy="5143500"/>
          </a:xfrm>
          <a:prstGeom prst="rect">
            <a:avLst/>
          </a:prstGeom>
        </p:spPr>
      </p:pic>
      <p:sp>
        <p:nvSpPr>
          <p:cNvPr id="12" name="Rectangle 11"/>
          <p:cNvSpPr/>
          <p:nvPr/>
        </p:nvSpPr>
        <p:spPr>
          <a:xfrm>
            <a:off x="323528" y="339502"/>
            <a:ext cx="8496944" cy="4392488"/>
          </a:xfrm>
          <a:prstGeom prst="rect">
            <a:avLst/>
          </a:prstGeom>
          <a:solidFill>
            <a:srgbClr val="FFFFFF">
              <a:alpha val="96863"/>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 name="Rectangle 22"/>
          <p:cNvSpPr/>
          <p:nvPr/>
        </p:nvSpPr>
        <p:spPr>
          <a:xfrm>
            <a:off x="3311860" y="670867"/>
            <a:ext cx="2304256" cy="523220"/>
          </a:xfrm>
          <a:prstGeom prst="rect">
            <a:avLst/>
          </a:prstGeom>
          <a:solidFill>
            <a:schemeClr val="accent5">
              <a:lumMod val="40000"/>
              <a:lumOff val="60000"/>
            </a:schemeClr>
          </a:solidFill>
        </p:spPr>
        <p:txBody>
          <a:bodyPr wrap="square">
            <a:spAutoFit/>
          </a:bodyPr>
          <a:lstStyle/>
          <a:p>
            <a:pPr algn="ctr" defTabSz="685800"/>
            <a:r>
              <a:rPr lang="vi-VN" sz="2800" b="1" dirty="0">
                <a:solidFill>
                  <a:prstClr val="black"/>
                </a:solidFill>
                <a:latin typeface="Times New Roman" panose="02020603050405020304" pitchFamily="18" charset="0"/>
                <a:cs typeface="Times New Roman" panose="02020603050405020304" pitchFamily="18" charset="0"/>
              </a:rPr>
              <a:t>Khi ăn trưa</a:t>
            </a:r>
            <a:endParaRPr lang="en-US" sz="2800" b="1" dirty="0">
              <a:solidFill>
                <a:prstClr val="black"/>
              </a:solidFill>
              <a:latin typeface="Times New Roman" panose="02020603050405020304" pitchFamily="18" charset="0"/>
              <a:cs typeface="Times New Roman" panose="02020603050405020304" pitchFamily="18" charset="0"/>
            </a:endParaRPr>
          </a:p>
        </p:txBody>
      </p:sp>
      <p:sp>
        <p:nvSpPr>
          <p:cNvPr id="33" name="TextBox 32"/>
          <p:cNvSpPr txBox="1"/>
          <p:nvPr/>
        </p:nvSpPr>
        <p:spPr>
          <a:xfrm>
            <a:off x="755576" y="1417589"/>
            <a:ext cx="7992888" cy="2308324"/>
          </a:xfrm>
          <a:prstGeom prst="rect">
            <a:avLst/>
          </a:prstGeom>
          <a:noFill/>
        </p:spPr>
        <p:txBody>
          <a:bodyPr wrap="square" rtlCol="0">
            <a:spAutoFit/>
          </a:bodyPr>
          <a:lstStyle/>
          <a:p>
            <a:pPr algn="just" defTabSz="685800">
              <a:lnSpc>
                <a:spcPct val="150000"/>
              </a:lnSpc>
            </a:pPr>
            <a:r>
              <a:rPr lang="vi-VN" sz="2400" dirty="0">
                <a:solidFill>
                  <a:prstClr val="black"/>
                </a:solidFill>
                <a:latin typeface="Times New Roman" panose="02020603050405020304" pitchFamily="18" charset="0"/>
                <a:cs typeface="Times New Roman" panose="02020603050405020304" pitchFamily="18" charset="0"/>
              </a:rPr>
              <a:t>+ Cây tràm thật mát</a:t>
            </a:r>
          </a:p>
          <a:p>
            <a:pPr algn="just" defTabSz="685800">
              <a:lnSpc>
                <a:spcPct val="150000"/>
              </a:lnSpc>
            </a:pPr>
            <a:r>
              <a:rPr lang="vi-VN" sz="2400" dirty="0">
                <a:solidFill>
                  <a:prstClr val="black"/>
                </a:solidFill>
                <a:latin typeface="Times New Roman" panose="02020603050405020304" pitchFamily="18" charset="0"/>
                <a:cs typeface="Times New Roman" panose="02020603050405020304" pitchFamily="18" charset="0"/>
              </a:rPr>
              <a:t>+ Bóng nắng nghiêng nghiêng..</a:t>
            </a:r>
          </a:p>
          <a:p>
            <a:pPr algn="just" defTabSz="685800">
              <a:lnSpc>
                <a:spcPct val="150000"/>
              </a:lnSpc>
            </a:pPr>
            <a:r>
              <a:rPr lang="vi-VN" sz="2400" dirty="0">
                <a:solidFill>
                  <a:prstClr val="black"/>
                </a:solidFill>
                <a:latin typeface="Times New Roman" panose="02020603050405020304" pitchFamily="18" charset="0"/>
                <a:cs typeface="Times New Roman" panose="02020603050405020304" pitchFamily="18" charset="0"/>
              </a:rPr>
              <a:t>+ Mấy con gầm ghì sắc lông màu xanh...</a:t>
            </a:r>
          </a:p>
          <a:p>
            <a:pPr algn="just" defTabSz="685800">
              <a:lnSpc>
                <a:spcPct val="150000"/>
              </a:lnSpc>
            </a:pPr>
            <a:r>
              <a:rPr lang="vi-VN" sz="2400" dirty="0">
                <a:solidFill>
                  <a:prstClr val="black"/>
                </a:solidFill>
                <a:latin typeface="Times New Roman" panose="02020603050405020304" pitchFamily="18" charset="0"/>
                <a:cs typeface="Times New Roman" panose="02020603050405020304" pitchFamily="18" charset="0"/>
              </a:rPr>
              <a:t>+ Vài ba trái vàng rụng lộp bộp...</a:t>
            </a:r>
            <a:endParaRPr lang="en-US" sz="24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54515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inVertical)">
                                      <p:cBhvr>
                                        <p:cTn id="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ackgroundRemoval t="9778" b="89778" l="9778" r="100000"/>
                    </a14:imgEffect>
                  </a14:imgLayer>
                </a14:imgProps>
              </a:ext>
            </a:extLst>
          </a:blip>
          <a:stretch>
            <a:fillRect/>
          </a:stretch>
        </p:blipFill>
        <p:spPr>
          <a:xfrm>
            <a:off x="5369160" y="1851432"/>
            <a:ext cx="3759536" cy="6301038"/>
          </a:xfrm>
          <a:prstGeom prst="rect">
            <a:avLst/>
          </a:prstGeom>
        </p:spPr>
      </p:pic>
      <p:pic>
        <p:nvPicPr>
          <p:cNvPr id="19" name="Picture 18"/>
          <p:cNvPicPr>
            <a:picLocks noChangeAspect="1"/>
          </p:cNvPicPr>
          <p:nvPr/>
        </p:nvPicPr>
        <p:blipFill>
          <a:blip r:embed="rId3">
            <a:extLst>
              <a:ext uri="{BEBA8EAE-BF5A-486C-A8C5-ECC9F3942E4B}">
                <a14:imgProps xmlns:a14="http://schemas.microsoft.com/office/drawing/2010/main">
                  <a14:imgLayer r:embed="rId4">
                    <a14:imgEffect>
                      <a14:backgroundRemoval t="9778" b="89778" l="9778" r="100000"/>
                    </a14:imgEffect>
                  </a14:imgLayer>
                </a14:imgProps>
              </a:ext>
            </a:extLst>
          </a:blip>
          <a:stretch>
            <a:fillRect/>
          </a:stretch>
        </p:blipFill>
        <p:spPr>
          <a:xfrm>
            <a:off x="2051720" y="1851432"/>
            <a:ext cx="3759536" cy="6301038"/>
          </a:xfrm>
          <a:prstGeom prst="rect">
            <a:avLst/>
          </a:prstGeom>
        </p:spPr>
      </p:pic>
      <p:pic>
        <p:nvPicPr>
          <p:cNvPr id="24" name="Picture 23"/>
          <p:cNvPicPr>
            <a:picLocks noChangeAspect="1"/>
          </p:cNvPicPr>
          <p:nvPr/>
        </p:nvPicPr>
        <p:blipFill>
          <a:blip r:embed="rId3">
            <a:extLst>
              <a:ext uri="{BEBA8EAE-BF5A-486C-A8C5-ECC9F3942E4B}">
                <a14:imgProps xmlns:a14="http://schemas.microsoft.com/office/drawing/2010/main">
                  <a14:imgLayer r:embed="rId4">
                    <a14:imgEffect>
                      <a14:backgroundRemoval t="9778" b="89778" l="9778" r="100000"/>
                    </a14:imgEffect>
                  </a14:imgLayer>
                </a14:imgProps>
              </a:ext>
            </a:extLst>
          </a:blip>
          <a:stretch>
            <a:fillRect/>
          </a:stretch>
        </p:blipFill>
        <p:spPr>
          <a:xfrm>
            <a:off x="-540568" y="1805267"/>
            <a:ext cx="3759536" cy="6301038"/>
          </a:xfrm>
          <a:prstGeom prst="rect">
            <a:avLst/>
          </a:prstGeom>
        </p:spPr>
      </p:pic>
      <p:sp>
        <p:nvSpPr>
          <p:cNvPr id="28" name="Rectangle 27"/>
          <p:cNvSpPr/>
          <p:nvPr/>
        </p:nvSpPr>
        <p:spPr>
          <a:xfrm>
            <a:off x="1249105" y="627534"/>
            <a:ext cx="1740432" cy="461665"/>
          </a:xfrm>
          <a:prstGeom prst="rect">
            <a:avLst/>
          </a:prstGeom>
          <a:solidFill>
            <a:schemeClr val="accent5">
              <a:lumMod val="40000"/>
              <a:lumOff val="60000"/>
            </a:schemeClr>
          </a:solidFill>
        </p:spPr>
        <p:txBody>
          <a:bodyPr wrap="square">
            <a:spAutoFit/>
          </a:bodyPr>
          <a:lstStyle/>
          <a:p>
            <a:pPr algn="ctr" defTabSz="685800"/>
            <a:r>
              <a:rPr lang="vi-VN" sz="2400" dirty="0">
                <a:solidFill>
                  <a:prstClr val="black"/>
                </a:solidFill>
                <a:latin typeface="Times New Roman" panose="02020603050405020304" pitchFamily="18" charset="0"/>
                <a:cs typeface="Times New Roman" panose="02020603050405020304" pitchFamily="18" charset="0"/>
              </a:rPr>
              <a:t>Sáng sớm</a:t>
            </a:r>
            <a:endParaRPr lang="en-US" sz="2400" dirty="0">
              <a:solidFill>
                <a:prstClr val="black"/>
              </a:solidFill>
              <a:latin typeface="Times New Roman" panose="02020603050405020304" pitchFamily="18" charset="0"/>
              <a:cs typeface="Times New Roman" panose="02020603050405020304" pitchFamily="18" charset="0"/>
            </a:endParaRPr>
          </a:p>
        </p:txBody>
      </p:sp>
      <p:sp>
        <p:nvSpPr>
          <p:cNvPr id="29" name="Rectangle 28"/>
          <p:cNvSpPr/>
          <p:nvPr/>
        </p:nvSpPr>
        <p:spPr>
          <a:xfrm>
            <a:off x="1233996" y="1282362"/>
            <a:ext cx="2072540" cy="461665"/>
          </a:xfrm>
          <a:prstGeom prst="rect">
            <a:avLst/>
          </a:prstGeom>
          <a:solidFill>
            <a:schemeClr val="accent4">
              <a:lumMod val="20000"/>
              <a:lumOff val="80000"/>
            </a:schemeClr>
          </a:solidFill>
        </p:spPr>
        <p:txBody>
          <a:bodyPr wrap="square">
            <a:spAutoFit/>
          </a:bodyPr>
          <a:lstStyle/>
          <a:p>
            <a:pPr algn="ctr" defTabSz="685800"/>
            <a:r>
              <a:rPr lang="vi-VN" sz="2400" dirty="0">
                <a:solidFill>
                  <a:prstClr val="black"/>
                </a:solidFill>
                <a:latin typeface="Times New Roman" panose="02020603050405020304" pitchFamily="18" charset="0"/>
                <a:cs typeface="Times New Roman" panose="02020603050405020304" pitchFamily="18" charset="0"/>
              </a:rPr>
              <a:t>Khi nghỉ ngơi</a:t>
            </a:r>
            <a:endParaRPr lang="en-US" sz="2400" dirty="0">
              <a:solidFill>
                <a:prstClr val="black"/>
              </a:solidFill>
              <a:latin typeface="Times New Roman" panose="02020603050405020304" pitchFamily="18" charset="0"/>
              <a:cs typeface="Times New Roman" panose="02020603050405020304" pitchFamily="18" charset="0"/>
            </a:endParaRPr>
          </a:p>
        </p:txBody>
      </p:sp>
      <p:sp>
        <p:nvSpPr>
          <p:cNvPr id="30" name="Rectangle 29"/>
          <p:cNvSpPr/>
          <p:nvPr/>
        </p:nvSpPr>
        <p:spPr>
          <a:xfrm>
            <a:off x="1256446" y="1924367"/>
            <a:ext cx="1740432" cy="461665"/>
          </a:xfrm>
          <a:prstGeom prst="rect">
            <a:avLst/>
          </a:prstGeom>
          <a:solidFill>
            <a:schemeClr val="accent3">
              <a:lumMod val="40000"/>
              <a:lumOff val="60000"/>
            </a:schemeClr>
          </a:solidFill>
        </p:spPr>
        <p:txBody>
          <a:bodyPr wrap="square">
            <a:spAutoFit/>
          </a:bodyPr>
          <a:lstStyle/>
          <a:p>
            <a:pPr algn="ctr" defTabSz="685800"/>
            <a:r>
              <a:rPr lang="vi-VN" sz="2400" dirty="0">
                <a:solidFill>
                  <a:prstClr val="black"/>
                </a:solidFill>
                <a:latin typeface="Times New Roman" panose="02020603050405020304" pitchFamily="18" charset="0"/>
                <a:cs typeface="Times New Roman" panose="02020603050405020304" pitchFamily="18" charset="0"/>
              </a:rPr>
              <a:t>Khi ăn cơm</a:t>
            </a:r>
            <a:endParaRPr lang="en-US" sz="2400" dirty="0">
              <a:solidFill>
                <a:prstClr val="black"/>
              </a:solidFill>
              <a:latin typeface="Times New Roman" panose="02020603050405020304" pitchFamily="18" charset="0"/>
              <a:cs typeface="Times New Roman" panose="02020603050405020304" pitchFamily="18" charset="0"/>
            </a:endParaRPr>
          </a:p>
        </p:txBody>
      </p:sp>
      <p:pic>
        <p:nvPicPr>
          <p:cNvPr id="21" name="Picture 20"/>
          <p:cNvPicPr>
            <a:picLocks noChangeAspect="1"/>
          </p:cNvPicPr>
          <p:nvPr/>
        </p:nvPicPr>
        <p:blipFill>
          <a:blip r:embed="rId5">
            <a:extLst>
              <a:ext uri="{BEBA8EAE-BF5A-486C-A8C5-ECC9F3942E4B}">
                <a14:imgProps xmlns:a14="http://schemas.microsoft.com/office/drawing/2010/main">
                  <a14:imgLayer r:embed="rId6">
                    <a14:imgEffect>
                      <a14:backgroundRemoval t="8889" b="89778" l="4000" r="95111">
                        <a14:foregroundMark x1="46222" y1="30667" x2="51111" y2="45778"/>
                        <a14:foregroundMark x1="76444" y1="34667" x2="61778" y2="43556"/>
                        <a14:foregroundMark x1="77333" y1="27111" x2="65778" y2="31111"/>
                        <a14:foregroundMark x1="14667" y1="48444" x2="26667" y2="44444"/>
                        <a14:foregroundMark x1="13778" y1="46667" x2="14667" y2="53333"/>
                        <a14:foregroundMark x1="12889" y1="44889" x2="19111" y2="43556"/>
                        <a14:foregroundMark x1="79556" y1="28444" x2="82222" y2="35111"/>
                        <a14:foregroundMark x1="56000" y1="44000" x2="51556" y2="49778"/>
                        <a14:foregroundMark x1="29333" y1="28889" x2="29333" y2="28889"/>
                        <a14:foregroundMark x1="19111" y1="29778" x2="19111" y2="29778"/>
                        <a14:foregroundMark x1="42667" y1="26667" x2="52889" y2="33333"/>
                        <a14:foregroundMark x1="26222" y1="30667" x2="20444" y2="36889"/>
                        <a14:foregroundMark x1="16444" y1="28889" x2="26222" y2="30667"/>
                      </a14:backgroundRemoval>
                    </a14:imgEffect>
                  </a14:imgLayer>
                </a14:imgProps>
              </a:ext>
            </a:extLst>
          </a:blip>
          <a:stretch>
            <a:fillRect/>
          </a:stretch>
        </p:blipFill>
        <p:spPr>
          <a:xfrm flipH="1">
            <a:off x="19723" y="-291906"/>
            <a:ext cx="1420974" cy="1647627"/>
          </a:xfrm>
          <a:prstGeom prst="rect">
            <a:avLst/>
          </a:prstGeom>
        </p:spPr>
      </p:pic>
      <p:sp>
        <p:nvSpPr>
          <p:cNvPr id="22" name="Freeform 5"/>
          <p:cNvSpPr>
            <a:spLocks/>
          </p:cNvSpPr>
          <p:nvPr/>
        </p:nvSpPr>
        <p:spPr bwMode="auto">
          <a:xfrm>
            <a:off x="3444456" y="627534"/>
            <a:ext cx="340926" cy="3015224"/>
          </a:xfrm>
          <a:custGeom>
            <a:avLst/>
            <a:gdLst>
              <a:gd name="T0" fmla="*/ 4 w 161"/>
              <a:gd name="T1" fmla="*/ 6 h 1065"/>
              <a:gd name="T2" fmla="*/ 39 w 161"/>
              <a:gd name="T3" fmla="*/ 4 h 1065"/>
              <a:gd name="T4" fmla="*/ 120 w 161"/>
              <a:gd name="T5" fmla="*/ 239 h 1065"/>
              <a:gd name="T6" fmla="*/ 117 w 161"/>
              <a:gd name="T7" fmla="*/ 415 h 1065"/>
              <a:gd name="T8" fmla="*/ 160 w 161"/>
              <a:gd name="T9" fmla="*/ 521 h 1065"/>
              <a:gd name="T10" fmla="*/ 161 w 161"/>
              <a:gd name="T11" fmla="*/ 522 h 1065"/>
              <a:gd name="T12" fmla="*/ 112 w 161"/>
              <a:gd name="T13" fmla="*/ 617 h 1065"/>
              <a:gd name="T14" fmla="*/ 114 w 161"/>
              <a:gd name="T15" fmla="*/ 863 h 1065"/>
              <a:gd name="T16" fmla="*/ 40 w 161"/>
              <a:gd name="T17" fmla="*/ 1058 h 1065"/>
              <a:gd name="T18" fmla="*/ 0 w 161"/>
              <a:gd name="T19" fmla="*/ 1065 h 1065"/>
              <a:gd name="T20" fmla="*/ 1 w 161"/>
              <a:gd name="T21" fmla="*/ 1052 h 1065"/>
              <a:gd name="T22" fmla="*/ 28 w 161"/>
              <a:gd name="T23" fmla="*/ 1044 h 1065"/>
              <a:gd name="T24" fmla="*/ 88 w 161"/>
              <a:gd name="T25" fmla="*/ 955 h 1065"/>
              <a:gd name="T26" fmla="*/ 86 w 161"/>
              <a:gd name="T27" fmla="*/ 606 h 1065"/>
              <a:gd name="T28" fmla="*/ 134 w 161"/>
              <a:gd name="T29" fmla="*/ 516 h 1065"/>
              <a:gd name="T30" fmla="*/ 91 w 161"/>
              <a:gd name="T31" fmla="*/ 376 h 1065"/>
              <a:gd name="T32" fmla="*/ 95 w 161"/>
              <a:gd name="T33" fmla="*/ 155 h 1065"/>
              <a:gd name="T34" fmla="*/ 36 w 161"/>
              <a:gd name="T35" fmla="*/ 21 h 1065"/>
              <a:gd name="T36" fmla="*/ 3 w 161"/>
              <a:gd name="T37" fmla="*/ 16 h 1065"/>
              <a:gd name="T38" fmla="*/ 4 w 161"/>
              <a:gd name="T39" fmla="*/ 6 h 10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1" h="1065">
                <a:moveTo>
                  <a:pt x="4" y="6"/>
                </a:moveTo>
                <a:cubicBezTo>
                  <a:pt x="12" y="4"/>
                  <a:pt x="25" y="0"/>
                  <a:pt x="39" y="4"/>
                </a:cubicBezTo>
                <a:cubicBezTo>
                  <a:pt x="88" y="16"/>
                  <a:pt x="123" y="86"/>
                  <a:pt x="120" y="239"/>
                </a:cubicBezTo>
                <a:cubicBezTo>
                  <a:pt x="120" y="285"/>
                  <a:pt x="115" y="350"/>
                  <a:pt x="117" y="415"/>
                </a:cubicBezTo>
                <a:cubicBezTo>
                  <a:pt x="118" y="480"/>
                  <a:pt x="142" y="518"/>
                  <a:pt x="160" y="521"/>
                </a:cubicBezTo>
                <a:cubicBezTo>
                  <a:pt x="161" y="522"/>
                  <a:pt x="161" y="522"/>
                  <a:pt x="161" y="522"/>
                </a:cubicBezTo>
                <a:cubicBezTo>
                  <a:pt x="138" y="521"/>
                  <a:pt x="116" y="564"/>
                  <a:pt x="112" y="617"/>
                </a:cubicBezTo>
                <a:cubicBezTo>
                  <a:pt x="105" y="702"/>
                  <a:pt x="111" y="788"/>
                  <a:pt x="114" y="863"/>
                </a:cubicBezTo>
                <a:cubicBezTo>
                  <a:pt x="117" y="970"/>
                  <a:pt x="105" y="1041"/>
                  <a:pt x="40" y="1058"/>
                </a:cubicBezTo>
                <a:cubicBezTo>
                  <a:pt x="19" y="1064"/>
                  <a:pt x="0" y="1065"/>
                  <a:pt x="0" y="1065"/>
                </a:cubicBezTo>
                <a:cubicBezTo>
                  <a:pt x="1" y="1052"/>
                  <a:pt x="1" y="1052"/>
                  <a:pt x="1" y="1052"/>
                </a:cubicBezTo>
                <a:cubicBezTo>
                  <a:pt x="9" y="1050"/>
                  <a:pt x="18" y="1047"/>
                  <a:pt x="28" y="1044"/>
                </a:cubicBezTo>
                <a:cubicBezTo>
                  <a:pt x="61" y="1035"/>
                  <a:pt x="85" y="1013"/>
                  <a:pt x="88" y="955"/>
                </a:cubicBezTo>
                <a:cubicBezTo>
                  <a:pt x="94" y="857"/>
                  <a:pt x="69" y="723"/>
                  <a:pt x="86" y="606"/>
                </a:cubicBezTo>
                <a:cubicBezTo>
                  <a:pt x="93" y="560"/>
                  <a:pt x="114" y="524"/>
                  <a:pt x="134" y="516"/>
                </a:cubicBezTo>
                <a:cubicBezTo>
                  <a:pt x="115" y="496"/>
                  <a:pt x="90" y="441"/>
                  <a:pt x="91" y="376"/>
                </a:cubicBezTo>
                <a:cubicBezTo>
                  <a:pt x="92" y="294"/>
                  <a:pt x="96" y="214"/>
                  <a:pt x="95" y="155"/>
                </a:cubicBezTo>
                <a:cubicBezTo>
                  <a:pt x="94" y="82"/>
                  <a:pt x="75" y="37"/>
                  <a:pt x="36" y="21"/>
                </a:cubicBezTo>
                <a:cubicBezTo>
                  <a:pt x="24" y="16"/>
                  <a:pt x="12" y="16"/>
                  <a:pt x="3" y="16"/>
                </a:cubicBezTo>
                <a:lnTo>
                  <a:pt x="4" y="6"/>
                </a:lnTo>
                <a:close/>
              </a:path>
            </a:pathLst>
          </a:custGeom>
          <a:solidFill>
            <a:schemeClr val="accent5">
              <a:lumMod val="50000"/>
            </a:schemeClr>
          </a:solidFill>
          <a:ln>
            <a:solidFill>
              <a:srgbClr val="2F7D52"/>
            </a:solidFill>
          </a:ln>
        </p:spPr>
        <p:txBody>
          <a:bodyPr vert="horz" wrap="square" lIns="91384" tIns="45692" rIns="91384" bIns="45692" numCol="1" anchor="t" anchorCtr="0" compatLnSpc="1">
            <a:prstTxWarp prst="textNoShape">
              <a:avLst/>
            </a:prstTxWarp>
          </a:bodyPr>
          <a:lstStyle/>
          <a:p>
            <a:endParaRPr lang="en-US">
              <a:solidFill>
                <a:srgbClr val="000000"/>
              </a:solidFill>
            </a:endParaRPr>
          </a:p>
        </p:txBody>
      </p:sp>
      <p:sp>
        <p:nvSpPr>
          <p:cNvPr id="23" name="Rectangle 22"/>
          <p:cNvSpPr/>
          <p:nvPr/>
        </p:nvSpPr>
        <p:spPr>
          <a:xfrm>
            <a:off x="3935928" y="631705"/>
            <a:ext cx="5028560" cy="3046988"/>
          </a:xfrm>
          <a:prstGeom prst="rect">
            <a:avLst/>
          </a:prstGeom>
        </p:spPr>
        <p:txBody>
          <a:bodyPr wrap="square">
            <a:spAutoFit/>
          </a:bodyPr>
          <a:lstStyle/>
          <a:p>
            <a:pPr algn="just"/>
            <a:r>
              <a:rPr lang="vi-VN" sz="2400" dirty="0">
                <a:solidFill>
                  <a:prstClr val="black"/>
                </a:solidFill>
                <a:latin typeface="Times New Roman" panose="02020603050405020304" pitchFamily="18" charset="0"/>
                <a:sym typeface="Wingdings" panose="05000000000000000000" pitchFamily="2" charset="2"/>
              </a:rPr>
              <a:t></a:t>
            </a:r>
            <a:r>
              <a:rPr lang="vi-VN" sz="2400" dirty="0">
                <a:solidFill>
                  <a:prstClr val="black"/>
                </a:solidFill>
                <a:latin typeface="Times New Roman" panose="02020603050405020304" pitchFamily="18" charset="0"/>
              </a:rPr>
              <a:t> Cảnh sắc rừng U minh được miêu tả theo trình tự thời gian, với vẻ đẹp tự nhiên, hoang sơ... Khung cảnh với đầu màu sắc, âm thanh và hình ảnh.</a:t>
            </a:r>
            <a:endParaRPr lang="vi-VN" sz="2400" dirty="0">
              <a:solidFill>
                <a:prstClr val="black"/>
              </a:solidFill>
              <a:latin typeface="Times New Roman" panose="02020603050405020304" pitchFamily="18" charset="0"/>
              <a:sym typeface="Wingdings" panose="05000000000000000000" pitchFamily="2" charset="2"/>
            </a:endParaRPr>
          </a:p>
          <a:p>
            <a:pPr algn="just"/>
            <a:endParaRPr lang="vi-VN" dirty="0">
              <a:solidFill>
                <a:prstClr val="black"/>
              </a:solidFill>
              <a:latin typeface="Times New Roman" panose="02020603050405020304" pitchFamily="18" charset="0"/>
              <a:sym typeface="Wingdings" panose="05000000000000000000" pitchFamily="2" charset="2"/>
            </a:endParaRPr>
          </a:p>
          <a:p>
            <a:pPr algn="just"/>
            <a:r>
              <a:rPr lang="vi-VN" sz="2400" dirty="0">
                <a:solidFill>
                  <a:prstClr val="black"/>
                </a:solidFill>
                <a:latin typeface="Times New Roman" panose="02020603050405020304" pitchFamily="18" charset="0"/>
                <a:sym typeface="Wingdings" panose="05000000000000000000" pitchFamily="2" charset="2"/>
              </a:rPr>
              <a:t> Sự cảm nhận tinh tế của nhân vật An với nhiều giác quan: thị giác, tình giác, khứu giác, xúc giác...</a:t>
            </a:r>
            <a:endParaRPr lang="en-US" sz="2400" dirty="0">
              <a:solidFill>
                <a:prstClr val="black"/>
              </a:solidFill>
            </a:endParaRPr>
          </a:p>
        </p:txBody>
      </p:sp>
      <p:sp>
        <p:nvSpPr>
          <p:cNvPr id="33" name="Rectangle 32"/>
          <p:cNvSpPr/>
          <p:nvPr/>
        </p:nvSpPr>
        <p:spPr>
          <a:xfrm>
            <a:off x="1255227" y="2558937"/>
            <a:ext cx="1964744" cy="461665"/>
          </a:xfrm>
          <a:prstGeom prst="rect">
            <a:avLst/>
          </a:prstGeom>
          <a:solidFill>
            <a:schemeClr val="accent6">
              <a:lumMod val="20000"/>
              <a:lumOff val="80000"/>
            </a:schemeClr>
          </a:solidFill>
        </p:spPr>
        <p:txBody>
          <a:bodyPr wrap="square">
            <a:spAutoFit/>
          </a:bodyPr>
          <a:lstStyle/>
          <a:p>
            <a:pPr algn="ctr" defTabSz="685800"/>
            <a:r>
              <a:rPr lang="vi-VN" sz="2400" dirty="0">
                <a:solidFill>
                  <a:prstClr val="black"/>
                </a:solidFill>
                <a:latin typeface="Times New Roman" panose="02020603050405020304" pitchFamily="18" charset="0"/>
                <a:cs typeface="Times New Roman" panose="02020603050405020304" pitchFamily="18" charset="0"/>
              </a:rPr>
              <a:t>Khi đi đường</a:t>
            </a:r>
            <a:endParaRPr lang="en-US" sz="2400" dirty="0">
              <a:solidFill>
                <a:prstClr val="black"/>
              </a:solidFill>
              <a:latin typeface="Times New Roman" panose="02020603050405020304" pitchFamily="18" charset="0"/>
              <a:cs typeface="Times New Roman" panose="02020603050405020304" pitchFamily="18" charset="0"/>
            </a:endParaRPr>
          </a:p>
        </p:txBody>
      </p:sp>
      <p:sp>
        <p:nvSpPr>
          <p:cNvPr id="34" name="Rectangle 33"/>
          <p:cNvSpPr/>
          <p:nvPr/>
        </p:nvSpPr>
        <p:spPr>
          <a:xfrm>
            <a:off x="1255227" y="3181093"/>
            <a:ext cx="1964744" cy="461665"/>
          </a:xfrm>
          <a:prstGeom prst="rect">
            <a:avLst/>
          </a:prstGeom>
          <a:solidFill>
            <a:schemeClr val="tx2">
              <a:lumMod val="20000"/>
              <a:lumOff val="80000"/>
            </a:schemeClr>
          </a:solidFill>
        </p:spPr>
        <p:txBody>
          <a:bodyPr wrap="square">
            <a:spAutoFit/>
          </a:bodyPr>
          <a:lstStyle/>
          <a:p>
            <a:pPr algn="ctr" defTabSz="685800"/>
            <a:r>
              <a:rPr lang="vi-VN" sz="2400" dirty="0">
                <a:solidFill>
                  <a:prstClr val="black"/>
                </a:solidFill>
                <a:latin typeface="Times New Roman" panose="02020603050405020304" pitchFamily="18" charset="0"/>
                <a:cs typeface="Times New Roman" panose="02020603050405020304" pitchFamily="18" charset="0"/>
              </a:rPr>
              <a:t>Khi ăn trưa</a:t>
            </a:r>
            <a:endParaRPr lang="en-US" sz="24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17820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79512" y="555526"/>
            <a:ext cx="6624735" cy="395616"/>
            <a:chOff x="644526" y="2766774"/>
            <a:chExt cx="17668260" cy="1054970"/>
          </a:xfrm>
        </p:grpSpPr>
        <p:sp>
          <p:nvSpPr>
            <p:cNvPr id="8" name="TextBox 7"/>
            <p:cNvSpPr txBox="1"/>
            <p:nvPr/>
          </p:nvSpPr>
          <p:spPr>
            <a:xfrm>
              <a:off x="1906584" y="2766774"/>
              <a:ext cx="16406202" cy="984880"/>
            </a:xfrm>
            <a:prstGeom prst="rect">
              <a:avLst/>
            </a:prstGeom>
            <a:noFill/>
          </p:spPr>
          <p:txBody>
            <a:bodyPr wrap="square" rtlCol="0">
              <a:spAutoFit/>
            </a:bodyPr>
            <a:lstStyle/>
            <a:p>
              <a:pPr defTabSz="807402"/>
              <a:r>
                <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Hình tượng con người Nam Bộ</a:t>
              </a: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10" name="TextBox 9"/>
            <p:cNvSpPr txBox="1"/>
            <p:nvPr/>
          </p:nvSpPr>
          <p:spPr>
            <a:xfrm>
              <a:off x="895023" y="2795827"/>
              <a:ext cx="907206" cy="1025917"/>
            </a:xfrm>
            <a:prstGeom prst="rect">
              <a:avLst/>
            </a:prstGeom>
            <a:noFill/>
          </p:spPr>
          <p:txBody>
            <a:bodyPr wrap="none" rtlCol="0">
              <a:spAutoFit/>
            </a:bodyPr>
            <a:lstStyle/>
            <a:p>
              <a:pPr algn="ctr" defTabSz="807402"/>
              <a:r>
                <a:rPr lang="vi-VN" sz="1900" b="1" i="1" dirty="0">
                  <a:solidFill>
                    <a:prstClr val="white"/>
                  </a:solidFill>
                  <a:latin typeface="Tahoma" panose="020B0604030504040204" pitchFamily="34" charset="0"/>
                  <a:ea typeface="Tahoma" panose="020B0604030504040204" pitchFamily="34" charset="0"/>
                  <a:cs typeface="Tahoma" panose="020B0604030504040204" pitchFamily="34" charset="0"/>
                </a:rPr>
                <a:t>2</a:t>
              </a:r>
              <a:endPar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pic>
        <p:nvPicPr>
          <p:cNvPr id="21" name="Picture 20"/>
          <p:cNvPicPr>
            <a:picLocks noChangeAspect="1"/>
          </p:cNvPicPr>
          <p:nvPr/>
        </p:nvPicPr>
        <p:blipFill rotWithShape="1">
          <a:blip r:embed="rId3">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l="12984" b="1439"/>
          <a:stretch/>
        </p:blipFill>
        <p:spPr>
          <a:xfrm>
            <a:off x="1187624" y="1275606"/>
            <a:ext cx="2987533" cy="3493257"/>
          </a:xfrm>
          <a:prstGeom prst="rect">
            <a:avLst/>
          </a:prstGeom>
        </p:spPr>
      </p:pic>
      <p:sp>
        <p:nvSpPr>
          <p:cNvPr id="22" name="Rectangle 21"/>
          <p:cNvSpPr/>
          <p:nvPr/>
        </p:nvSpPr>
        <p:spPr>
          <a:xfrm>
            <a:off x="4686686" y="1707654"/>
            <a:ext cx="1944216" cy="461665"/>
          </a:xfrm>
          <a:prstGeom prst="rect">
            <a:avLst/>
          </a:prstGeom>
          <a:solidFill>
            <a:schemeClr val="accent4">
              <a:lumMod val="60000"/>
              <a:lumOff val="40000"/>
            </a:schemeClr>
          </a:solidFill>
        </p:spPr>
        <p:txBody>
          <a:bodyPr wrap="square">
            <a:spAutoFit/>
          </a:bodyPr>
          <a:lstStyle/>
          <a:p>
            <a:pPr defTabSz="685800"/>
            <a:r>
              <a:rPr lang="en-US" sz="2400" dirty="0">
                <a:solidFill>
                  <a:prstClr val="white"/>
                </a:solidFill>
                <a:latin typeface="Times New Roman" panose="02020603050405020304" pitchFamily="18" charset="0"/>
                <a:cs typeface="Times New Roman" panose="02020603050405020304" pitchFamily="18" charset="0"/>
              </a:rPr>
              <a:t>- An</a:t>
            </a:r>
          </a:p>
        </p:txBody>
      </p:sp>
      <p:sp>
        <p:nvSpPr>
          <p:cNvPr id="23" name="Rectangle 22"/>
          <p:cNvSpPr/>
          <p:nvPr/>
        </p:nvSpPr>
        <p:spPr>
          <a:xfrm>
            <a:off x="4691078" y="2446713"/>
            <a:ext cx="1939824" cy="461665"/>
          </a:xfrm>
          <a:prstGeom prst="rect">
            <a:avLst/>
          </a:prstGeom>
          <a:solidFill>
            <a:schemeClr val="accent4">
              <a:lumMod val="60000"/>
              <a:lumOff val="40000"/>
            </a:schemeClr>
          </a:solidFill>
        </p:spPr>
        <p:txBody>
          <a:bodyPr wrap="square">
            <a:spAutoFit/>
          </a:bodyPr>
          <a:lstStyle/>
          <a:p>
            <a:pPr algn="just" defTabSz="685800"/>
            <a:r>
              <a:rPr lang="en-US" sz="2400" dirty="0">
                <a:solidFill>
                  <a:prstClr val="white"/>
                </a:solidFill>
                <a:latin typeface="Times New Roman" panose="02020603050405020304" pitchFamily="18" charset="0"/>
                <a:cs typeface="Times New Roman" panose="02020603050405020304" pitchFamily="18" charset="0"/>
              </a:rPr>
              <a:t>- </a:t>
            </a:r>
            <a:r>
              <a:rPr lang="vi-VN" sz="2400" dirty="0">
                <a:solidFill>
                  <a:prstClr val="white"/>
                </a:solidFill>
                <a:latin typeface="Times New Roman" panose="02020603050405020304" pitchFamily="18" charset="0"/>
                <a:cs typeface="Times New Roman" panose="02020603050405020304" pitchFamily="18" charset="0"/>
              </a:rPr>
              <a:t>Thằng Cò</a:t>
            </a:r>
            <a:endParaRPr lang="en-US" sz="2400" dirty="0">
              <a:solidFill>
                <a:prstClr val="white"/>
              </a:solidFill>
              <a:latin typeface="Times New Roman" panose="02020603050405020304" pitchFamily="18" charset="0"/>
              <a:cs typeface="Times New Roman" panose="02020603050405020304" pitchFamily="18" charset="0"/>
            </a:endParaRPr>
          </a:p>
        </p:txBody>
      </p:sp>
      <p:sp>
        <p:nvSpPr>
          <p:cNvPr id="33" name="Rectangle 32"/>
          <p:cNvSpPr/>
          <p:nvPr/>
        </p:nvSpPr>
        <p:spPr>
          <a:xfrm>
            <a:off x="4691078" y="3185772"/>
            <a:ext cx="1939824" cy="461665"/>
          </a:xfrm>
          <a:prstGeom prst="rect">
            <a:avLst/>
          </a:prstGeom>
          <a:solidFill>
            <a:schemeClr val="accent4">
              <a:lumMod val="60000"/>
              <a:lumOff val="40000"/>
            </a:schemeClr>
          </a:solidFill>
        </p:spPr>
        <p:txBody>
          <a:bodyPr wrap="square">
            <a:spAutoFit/>
          </a:bodyPr>
          <a:lstStyle/>
          <a:p>
            <a:pPr algn="just" defTabSz="685800"/>
            <a:r>
              <a:rPr lang="en-US" sz="2400" dirty="0">
                <a:solidFill>
                  <a:prstClr val="white"/>
                </a:solidFill>
                <a:latin typeface="Times New Roman" panose="02020603050405020304" pitchFamily="18" charset="0"/>
                <a:cs typeface="Times New Roman" panose="02020603050405020304" pitchFamily="18" charset="0"/>
              </a:rPr>
              <a:t>- </a:t>
            </a:r>
            <a:r>
              <a:rPr lang="vi-VN" sz="2400" dirty="0">
                <a:solidFill>
                  <a:prstClr val="white"/>
                </a:solidFill>
                <a:latin typeface="Times New Roman" panose="02020603050405020304" pitchFamily="18" charset="0"/>
                <a:cs typeface="Times New Roman" panose="02020603050405020304" pitchFamily="18" charset="0"/>
              </a:rPr>
              <a:t>Tía nuôi</a:t>
            </a:r>
            <a:endParaRPr lang="en-US" sz="2400" dirty="0">
              <a:solidFill>
                <a:prstClr val="white"/>
              </a:solidFill>
              <a:latin typeface="Times New Roman" panose="02020603050405020304" pitchFamily="18" charset="0"/>
              <a:cs typeface="Times New Roman" panose="02020603050405020304" pitchFamily="18" charset="0"/>
            </a:endParaRPr>
          </a:p>
        </p:txBody>
      </p:sp>
      <p:sp>
        <p:nvSpPr>
          <p:cNvPr id="34" name="Rectangle 33"/>
          <p:cNvSpPr/>
          <p:nvPr/>
        </p:nvSpPr>
        <p:spPr>
          <a:xfrm>
            <a:off x="4691078" y="3890752"/>
            <a:ext cx="1939824" cy="461665"/>
          </a:xfrm>
          <a:prstGeom prst="rect">
            <a:avLst/>
          </a:prstGeom>
          <a:solidFill>
            <a:schemeClr val="accent4">
              <a:lumMod val="60000"/>
              <a:lumOff val="40000"/>
            </a:schemeClr>
          </a:solidFill>
        </p:spPr>
        <p:txBody>
          <a:bodyPr wrap="square">
            <a:spAutoFit/>
          </a:bodyPr>
          <a:lstStyle/>
          <a:p>
            <a:pPr algn="just" defTabSz="685800"/>
            <a:r>
              <a:rPr lang="en-US" sz="2400" dirty="0">
                <a:solidFill>
                  <a:prstClr val="white"/>
                </a:solidFill>
                <a:latin typeface="Times New Roman" panose="02020603050405020304" pitchFamily="18" charset="0"/>
                <a:cs typeface="Times New Roman" panose="02020603050405020304" pitchFamily="18" charset="0"/>
              </a:rPr>
              <a:t>- </a:t>
            </a:r>
            <a:r>
              <a:rPr lang="vi-VN" sz="2400" dirty="0">
                <a:solidFill>
                  <a:prstClr val="white"/>
                </a:solidFill>
                <a:latin typeface="Times New Roman" panose="02020603050405020304" pitchFamily="18" charset="0"/>
                <a:cs typeface="Times New Roman" panose="02020603050405020304" pitchFamily="18" charset="0"/>
              </a:rPr>
              <a:t>Má nuôi</a:t>
            </a:r>
            <a:endParaRPr lang="en-US" sz="2400" dirty="0">
              <a:solidFill>
                <a:prstClr val="white"/>
              </a:solidFill>
              <a:latin typeface="Times New Roman" panose="02020603050405020304" pitchFamily="18" charset="0"/>
              <a:cs typeface="Times New Roman" panose="02020603050405020304" pitchFamily="18" charset="0"/>
            </a:endParaRPr>
          </a:p>
        </p:txBody>
      </p:sp>
      <p:grpSp>
        <p:nvGrpSpPr>
          <p:cNvPr id="15" name="Group 14"/>
          <p:cNvGrpSpPr/>
          <p:nvPr/>
        </p:nvGrpSpPr>
        <p:grpSpPr>
          <a:xfrm>
            <a:off x="-127354" y="184008"/>
            <a:ext cx="7146789" cy="369332"/>
            <a:chOff x="-178462" y="1828800"/>
            <a:chExt cx="19060588" cy="984870"/>
          </a:xfrm>
        </p:grpSpPr>
        <p:sp>
          <p:nvSpPr>
            <p:cNvPr id="16" name="Round Same Side Corner Rectangle 15"/>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17" name="TextBox 16"/>
            <p:cNvSpPr txBox="1"/>
            <p:nvPr/>
          </p:nvSpPr>
          <p:spPr>
            <a:xfrm>
              <a:off x="478765" y="1828800"/>
              <a:ext cx="1238167" cy="984870"/>
            </a:xfrm>
            <a:prstGeom prst="rect">
              <a:avLst/>
            </a:prstGeom>
            <a:noFill/>
          </p:spPr>
          <p:txBody>
            <a:bodyPr wrap="square" rtlCol="0">
              <a:spAutoFit/>
            </a:bodyPr>
            <a:lstStyle/>
            <a:p>
              <a:pPr algn="ctr" defTabSz="807402"/>
              <a:r>
                <a:rPr lang="en-US" b="1" dirty="0">
                  <a:solidFill>
                    <a:prstClr val="white"/>
                  </a:solidFill>
                  <a:latin typeface="Tahoma" panose="020B0604030504040204" pitchFamily="34" charset="0"/>
                  <a:ea typeface="Tahoma" panose="020B0604030504040204" pitchFamily="34" charset="0"/>
                  <a:cs typeface="Tahoma" panose="020B0604030504040204" pitchFamily="34" charset="0"/>
                </a:rPr>
                <a:t>II</a:t>
              </a:r>
            </a:p>
          </p:txBody>
        </p:sp>
        <p:sp>
          <p:nvSpPr>
            <p:cNvPr id="18" name="TextBox 17"/>
            <p:cNvSpPr txBox="1"/>
            <p:nvPr/>
          </p:nvSpPr>
          <p:spPr>
            <a:xfrm>
              <a:off x="2067735" y="1828800"/>
              <a:ext cx="16814391" cy="984870"/>
            </a:xfrm>
            <a:prstGeom prst="rect">
              <a:avLst/>
            </a:prstGeom>
            <a:noFill/>
          </p:spPr>
          <p:txBody>
            <a:bodyPr wrap="square" rtlCol="0">
              <a:spAutoFit/>
            </a:bodyPr>
            <a:lstStyle/>
            <a:p>
              <a:pPr defTabSz="807402"/>
              <a:r>
                <a:rPr lang="en-US" b="1" dirty="0">
                  <a:solidFill>
                    <a:srgbClr val="31859C"/>
                  </a:solidFill>
                  <a:latin typeface="Tahoma" panose="020B0604030504040204" pitchFamily="34" charset="0"/>
                  <a:cs typeface="Tahoma" panose="020B0604030504040204" pitchFamily="34" charset="0"/>
                </a:rPr>
                <a:t>KHÁM PHÁ VĂN BẢN</a:t>
              </a:r>
            </a:p>
          </p:txBody>
        </p:sp>
      </p:grpSp>
    </p:spTree>
    <p:extLst>
      <p:ext uri="{BB962C8B-B14F-4D97-AF65-F5344CB8AC3E}">
        <p14:creationId xmlns:p14="http://schemas.microsoft.com/office/powerpoint/2010/main" val="557148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arn(inVertical)">
                                      <p:cBhvr>
                                        <p:cTn id="10" dur="500"/>
                                        <p:tgtEl>
                                          <p:spTgt spid="2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barn(inVertical)">
                                      <p:cBhvr>
                                        <p:cTn id="13" dur="500"/>
                                        <p:tgtEl>
                                          <p:spTgt spid="33"/>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barn(inVertical)">
                                      <p:cBhvr>
                                        <p:cTn id="16"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33" grpId="0" animBg="1"/>
      <p:bldP spid="3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p:cNvPicPr>
            <a:picLocks noChangeAspect="1"/>
          </p:cNvPicPr>
          <p:nvPr/>
        </p:nvPicPr>
        <p:blipFill>
          <a:blip r:embed="rId3"/>
          <a:stretch>
            <a:fillRect/>
          </a:stretch>
        </p:blipFill>
        <p:spPr>
          <a:xfrm>
            <a:off x="6660232" y="3410258"/>
            <a:ext cx="2024128" cy="1358336"/>
          </a:xfrm>
          <a:prstGeom prst="rect">
            <a:avLst/>
          </a:prstGeom>
        </p:spPr>
      </p:pic>
      <p:pic>
        <p:nvPicPr>
          <p:cNvPr id="28" name="Picture 27"/>
          <p:cNvPicPr>
            <a:picLocks noChangeAspect="1"/>
          </p:cNvPicPr>
          <p:nvPr/>
        </p:nvPicPr>
        <p:blipFill>
          <a:blip r:embed="rId4"/>
          <a:stretch>
            <a:fillRect/>
          </a:stretch>
        </p:blipFill>
        <p:spPr>
          <a:xfrm>
            <a:off x="1763688" y="27271"/>
            <a:ext cx="5444508" cy="1080120"/>
          </a:xfrm>
          <a:prstGeom prst="rect">
            <a:avLst/>
          </a:prstGeom>
        </p:spPr>
      </p:pic>
      <p:graphicFrame>
        <p:nvGraphicFramePr>
          <p:cNvPr id="11" name="Table 10"/>
          <p:cNvGraphicFramePr>
            <a:graphicFrameLocks noGrp="1"/>
          </p:cNvGraphicFramePr>
          <p:nvPr>
            <p:extLst>
              <p:ext uri="{D42A27DB-BD31-4B8C-83A1-F6EECF244321}">
                <p14:modId xmlns:p14="http://schemas.microsoft.com/office/powerpoint/2010/main" val="358278826"/>
              </p:ext>
            </p:extLst>
          </p:nvPr>
        </p:nvGraphicFramePr>
        <p:xfrm>
          <a:off x="251520" y="771550"/>
          <a:ext cx="8568951" cy="4104456"/>
        </p:xfrm>
        <a:graphic>
          <a:graphicData uri="http://schemas.openxmlformats.org/drawingml/2006/table">
            <a:tbl>
              <a:tblPr firstRow="1" bandRow="1">
                <a:tableStyleId>{5940675A-B579-460E-94D1-54222C63F5DA}</a:tableStyleId>
              </a:tblPr>
              <a:tblGrid>
                <a:gridCol w="2088232">
                  <a:extLst>
                    <a:ext uri="{9D8B030D-6E8A-4147-A177-3AD203B41FA5}">
                      <a16:colId xmlns:a16="http://schemas.microsoft.com/office/drawing/2014/main" val="20000"/>
                    </a:ext>
                  </a:extLst>
                </a:gridCol>
                <a:gridCol w="4104456">
                  <a:extLst>
                    <a:ext uri="{9D8B030D-6E8A-4147-A177-3AD203B41FA5}">
                      <a16:colId xmlns:a16="http://schemas.microsoft.com/office/drawing/2014/main" val="20001"/>
                    </a:ext>
                  </a:extLst>
                </a:gridCol>
                <a:gridCol w="2376263">
                  <a:extLst>
                    <a:ext uri="{9D8B030D-6E8A-4147-A177-3AD203B41FA5}">
                      <a16:colId xmlns:a16="http://schemas.microsoft.com/office/drawing/2014/main" val="20002"/>
                    </a:ext>
                  </a:extLst>
                </a:gridCol>
              </a:tblGrid>
              <a:tr h="546220">
                <a:tc>
                  <a:txBody>
                    <a:bodyPr/>
                    <a:lstStyle/>
                    <a:p>
                      <a:pPr algn="ctr"/>
                      <a:r>
                        <a:rPr lang="vi-VN" sz="2400" dirty="0">
                          <a:latin typeface="+mj-lt"/>
                        </a:rPr>
                        <a:t>Nhân</a:t>
                      </a:r>
                      <a:r>
                        <a:rPr lang="vi-VN" sz="2400" baseline="0" dirty="0">
                          <a:latin typeface="+mj-lt"/>
                        </a:rPr>
                        <a:t> vật</a:t>
                      </a:r>
                      <a:endParaRPr lang="en-US" sz="2400" dirty="0">
                        <a:latin typeface="+mj-lt"/>
                      </a:endParaRPr>
                    </a:p>
                  </a:txBody>
                  <a:tcPr>
                    <a:solidFill>
                      <a:schemeClr val="accent4">
                        <a:lumMod val="20000"/>
                        <a:lumOff val="80000"/>
                      </a:schemeClr>
                    </a:solidFill>
                  </a:tcPr>
                </a:tc>
                <a:tc>
                  <a:txBody>
                    <a:bodyPr/>
                    <a:lstStyle/>
                    <a:p>
                      <a:pPr algn="ctr"/>
                      <a:r>
                        <a:rPr lang="vi-VN" sz="2400" dirty="0">
                          <a:latin typeface="+mj-lt"/>
                        </a:rPr>
                        <a:t>Vẻ đẹp</a:t>
                      </a:r>
                      <a:r>
                        <a:rPr lang="vi-VN" sz="2400" baseline="0" dirty="0">
                          <a:latin typeface="+mj-lt"/>
                        </a:rPr>
                        <a:t> con người</a:t>
                      </a:r>
                      <a:endParaRPr lang="en-US" sz="2400" dirty="0">
                        <a:latin typeface="+mj-lt"/>
                      </a:endParaRPr>
                    </a:p>
                  </a:txBody>
                  <a:tcPr>
                    <a:solidFill>
                      <a:schemeClr val="accent4">
                        <a:lumMod val="20000"/>
                        <a:lumOff val="80000"/>
                      </a:schemeClr>
                    </a:solidFill>
                  </a:tcPr>
                </a:tc>
                <a:tc>
                  <a:txBody>
                    <a:bodyPr/>
                    <a:lstStyle/>
                    <a:p>
                      <a:pPr algn="ctr"/>
                      <a:r>
                        <a:rPr lang="vi-VN" sz="2400" dirty="0">
                          <a:latin typeface="+mj-lt"/>
                        </a:rPr>
                        <a:t>Nhận xét</a:t>
                      </a:r>
                      <a:endParaRPr lang="en-US" sz="2400" dirty="0">
                        <a:latin typeface="+mj-lt"/>
                      </a:endParaRPr>
                    </a:p>
                  </a:txBody>
                  <a:tcPr>
                    <a:solidFill>
                      <a:schemeClr val="accent4">
                        <a:lumMod val="20000"/>
                        <a:lumOff val="80000"/>
                      </a:schemeClr>
                    </a:solidFill>
                  </a:tcPr>
                </a:tc>
                <a:extLst>
                  <a:ext uri="{0D108BD9-81ED-4DB2-BD59-A6C34878D82A}">
                    <a16:rowId xmlns:a16="http://schemas.microsoft.com/office/drawing/2014/main" val="10000"/>
                  </a:ext>
                </a:extLst>
              </a:tr>
              <a:tr h="889559">
                <a:tc>
                  <a:txBody>
                    <a:bodyPr/>
                    <a:lstStyle/>
                    <a:p>
                      <a:pPr algn="l"/>
                      <a:r>
                        <a:rPr lang="vi-VN" sz="2400" dirty="0">
                          <a:latin typeface="+mj-lt"/>
                        </a:rPr>
                        <a:t>Bé</a:t>
                      </a:r>
                      <a:r>
                        <a:rPr lang="vi-VN" sz="2400" baseline="0" dirty="0">
                          <a:latin typeface="+mj-lt"/>
                        </a:rPr>
                        <a:t> An</a:t>
                      </a:r>
                      <a:endParaRPr lang="en-US" sz="2400" dirty="0">
                        <a:latin typeface="+mj-lt"/>
                      </a:endParaRPr>
                    </a:p>
                  </a:txBody>
                  <a:tcPr/>
                </a:tc>
                <a:tc>
                  <a:txBody>
                    <a:bodyPr/>
                    <a:lstStyle/>
                    <a:p>
                      <a:pPr algn="ctr"/>
                      <a:endParaRPr lang="en-US" sz="2400">
                        <a:latin typeface="+mj-lt"/>
                      </a:endParaRPr>
                    </a:p>
                  </a:txBody>
                  <a:tcPr/>
                </a:tc>
                <a:tc>
                  <a:txBody>
                    <a:bodyPr/>
                    <a:lstStyle/>
                    <a:p>
                      <a:pPr algn="ctr"/>
                      <a:endParaRPr lang="en-US" sz="2400">
                        <a:latin typeface="+mj-lt"/>
                      </a:endParaRPr>
                    </a:p>
                  </a:txBody>
                  <a:tcPr/>
                </a:tc>
                <a:extLst>
                  <a:ext uri="{0D108BD9-81ED-4DB2-BD59-A6C34878D82A}">
                    <a16:rowId xmlns:a16="http://schemas.microsoft.com/office/drawing/2014/main" val="10001"/>
                  </a:ext>
                </a:extLst>
              </a:tr>
              <a:tr h="889559">
                <a:tc>
                  <a:txBody>
                    <a:bodyPr/>
                    <a:lstStyle/>
                    <a:p>
                      <a:pPr algn="l"/>
                      <a:r>
                        <a:rPr lang="vi-VN" sz="2400" dirty="0">
                          <a:latin typeface="+mj-lt"/>
                        </a:rPr>
                        <a:t>Thằng Cò</a:t>
                      </a:r>
                      <a:endParaRPr lang="en-US" sz="2400" dirty="0">
                        <a:latin typeface="+mj-lt"/>
                      </a:endParaRPr>
                    </a:p>
                  </a:txBody>
                  <a:tcPr/>
                </a:tc>
                <a:tc>
                  <a:txBody>
                    <a:bodyPr/>
                    <a:lstStyle/>
                    <a:p>
                      <a:pPr algn="ctr"/>
                      <a:endParaRPr lang="en-US" sz="2400">
                        <a:latin typeface="+mj-lt"/>
                      </a:endParaRPr>
                    </a:p>
                  </a:txBody>
                  <a:tcPr/>
                </a:tc>
                <a:tc>
                  <a:txBody>
                    <a:bodyPr/>
                    <a:lstStyle/>
                    <a:p>
                      <a:pPr algn="ctr"/>
                      <a:endParaRPr lang="en-US" sz="2400">
                        <a:latin typeface="+mj-lt"/>
                      </a:endParaRPr>
                    </a:p>
                  </a:txBody>
                  <a:tcPr/>
                </a:tc>
                <a:extLst>
                  <a:ext uri="{0D108BD9-81ED-4DB2-BD59-A6C34878D82A}">
                    <a16:rowId xmlns:a16="http://schemas.microsoft.com/office/drawing/2014/main" val="10002"/>
                  </a:ext>
                </a:extLst>
              </a:tr>
              <a:tr h="889559">
                <a:tc>
                  <a:txBody>
                    <a:bodyPr/>
                    <a:lstStyle/>
                    <a:p>
                      <a:pPr algn="l"/>
                      <a:r>
                        <a:rPr lang="vi-VN" sz="2400" dirty="0">
                          <a:latin typeface="+mj-lt"/>
                        </a:rPr>
                        <a:t>Tía</a:t>
                      </a:r>
                      <a:r>
                        <a:rPr lang="vi-VN" sz="2400" baseline="0" dirty="0">
                          <a:latin typeface="+mj-lt"/>
                        </a:rPr>
                        <a:t> nuôi</a:t>
                      </a:r>
                      <a:endParaRPr lang="en-US" sz="2400" dirty="0">
                        <a:latin typeface="+mj-lt"/>
                      </a:endParaRPr>
                    </a:p>
                  </a:txBody>
                  <a:tcPr/>
                </a:tc>
                <a:tc>
                  <a:txBody>
                    <a:bodyPr/>
                    <a:lstStyle/>
                    <a:p>
                      <a:pPr algn="ctr"/>
                      <a:endParaRPr lang="en-US" sz="2400">
                        <a:latin typeface="+mj-lt"/>
                      </a:endParaRPr>
                    </a:p>
                  </a:txBody>
                  <a:tcPr/>
                </a:tc>
                <a:tc>
                  <a:txBody>
                    <a:bodyPr/>
                    <a:lstStyle/>
                    <a:p>
                      <a:pPr algn="ctr"/>
                      <a:endParaRPr lang="en-US" sz="2400">
                        <a:latin typeface="+mj-lt"/>
                      </a:endParaRPr>
                    </a:p>
                  </a:txBody>
                  <a:tcPr/>
                </a:tc>
                <a:extLst>
                  <a:ext uri="{0D108BD9-81ED-4DB2-BD59-A6C34878D82A}">
                    <a16:rowId xmlns:a16="http://schemas.microsoft.com/office/drawing/2014/main" val="10003"/>
                  </a:ext>
                </a:extLst>
              </a:tr>
              <a:tr h="889559">
                <a:tc>
                  <a:txBody>
                    <a:bodyPr/>
                    <a:lstStyle/>
                    <a:p>
                      <a:pPr algn="l"/>
                      <a:r>
                        <a:rPr lang="vi-VN" sz="2400" dirty="0">
                          <a:latin typeface="+mj-lt"/>
                        </a:rPr>
                        <a:t>Má</a:t>
                      </a:r>
                      <a:r>
                        <a:rPr lang="vi-VN" sz="2400" baseline="0" dirty="0">
                          <a:latin typeface="+mj-lt"/>
                        </a:rPr>
                        <a:t> nuôi</a:t>
                      </a:r>
                      <a:endParaRPr lang="en-US" sz="2400" dirty="0">
                        <a:latin typeface="+mj-lt"/>
                      </a:endParaRPr>
                    </a:p>
                  </a:txBody>
                  <a:tcPr/>
                </a:tc>
                <a:tc>
                  <a:txBody>
                    <a:bodyPr/>
                    <a:lstStyle/>
                    <a:p>
                      <a:pPr algn="ctr"/>
                      <a:endParaRPr lang="en-US" sz="2400">
                        <a:latin typeface="+mj-lt"/>
                      </a:endParaRPr>
                    </a:p>
                  </a:txBody>
                  <a:tcPr/>
                </a:tc>
                <a:tc>
                  <a:txBody>
                    <a:bodyPr/>
                    <a:lstStyle/>
                    <a:p>
                      <a:pPr algn="ctr"/>
                      <a:endParaRPr lang="en-US" sz="2400" dirty="0">
                        <a:latin typeface="+mj-lt"/>
                      </a:endParaRPr>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8768349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907704" y="1419622"/>
            <a:ext cx="5328592" cy="3575869"/>
          </a:xfrm>
          <a:prstGeom prst="rect">
            <a:avLst/>
          </a:prstGeom>
        </p:spPr>
      </p:pic>
      <p:pic>
        <p:nvPicPr>
          <p:cNvPr id="5" name="Picture 4"/>
          <p:cNvPicPr>
            <a:picLocks noChangeAspect="1"/>
          </p:cNvPicPr>
          <p:nvPr/>
        </p:nvPicPr>
        <p:blipFill>
          <a:blip r:embed="rId4"/>
          <a:stretch>
            <a:fillRect/>
          </a:stretch>
        </p:blipFill>
        <p:spPr>
          <a:xfrm>
            <a:off x="179512" y="-96929"/>
            <a:ext cx="4536504" cy="1516551"/>
          </a:xfrm>
          <a:prstGeom prst="rect">
            <a:avLst/>
          </a:prstGeom>
        </p:spPr>
      </p:pic>
      <p:sp>
        <p:nvSpPr>
          <p:cNvPr id="9" name="TextBox 8"/>
          <p:cNvSpPr txBox="1"/>
          <p:nvPr/>
        </p:nvSpPr>
        <p:spPr>
          <a:xfrm>
            <a:off x="3306218" y="818324"/>
            <a:ext cx="6768752" cy="461665"/>
          </a:xfrm>
          <a:prstGeom prst="rect">
            <a:avLst/>
          </a:prstGeom>
          <a:noFill/>
        </p:spPr>
        <p:txBody>
          <a:bodyPr wrap="square" rtlCol="0">
            <a:spAutoFit/>
          </a:bodyPr>
          <a:lstStyle/>
          <a:p>
            <a:pPr algn="just" defTabSz="685800"/>
            <a:r>
              <a:rPr lang="vi-VN" sz="2400" i="1" dirty="0">
                <a:solidFill>
                  <a:prstClr val="black"/>
                </a:solidFill>
                <a:latin typeface="Times New Roman" panose="02020603050405020304" pitchFamily="18" charset="0"/>
                <a:cs typeface="Times New Roman" panose="02020603050405020304" pitchFamily="18" charset="0"/>
              </a:rPr>
              <a:t>Trích </a:t>
            </a:r>
            <a:r>
              <a:rPr lang="vi-VN" sz="2400" b="1" i="1" dirty="0">
                <a:solidFill>
                  <a:prstClr val="black"/>
                </a:solidFill>
                <a:latin typeface="Times New Roman" panose="02020603050405020304" pitchFamily="18" charset="0"/>
                <a:cs typeface="Times New Roman" panose="02020603050405020304" pitchFamily="18" charset="0"/>
              </a:rPr>
              <a:t>«Đất rừng phương Nam» </a:t>
            </a:r>
            <a:r>
              <a:rPr lang="vi-VN" sz="2400" i="1" dirty="0">
                <a:solidFill>
                  <a:prstClr val="black"/>
                </a:solidFill>
                <a:latin typeface="Times New Roman" panose="02020603050405020304" pitchFamily="18" charset="0"/>
                <a:cs typeface="Times New Roman" panose="02020603050405020304" pitchFamily="18" charset="0"/>
              </a:rPr>
              <a:t>- Đoàn Giỏi</a:t>
            </a:r>
            <a:endParaRPr lang="en-US" sz="2400" i="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059386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a:stretch>
            <a:fillRect/>
          </a:stretch>
        </p:blipFill>
        <p:spPr>
          <a:xfrm>
            <a:off x="0" y="0"/>
            <a:ext cx="5328592" cy="5143500"/>
          </a:xfrm>
          <a:prstGeom prst="rect">
            <a:avLst/>
          </a:prstGeom>
        </p:spPr>
      </p:pic>
      <p:sp>
        <p:nvSpPr>
          <p:cNvPr id="2" name="Oval 1"/>
          <p:cNvSpPr/>
          <p:nvPr/>
        </p:nvSpPr>
        <p:spPr>
          <a:xfrm>
            <a:off x="2771800" y="-956642"/>
            <a:ext cx="8064896" cy="7488832"/>
          </a:xfrm>
          <a:prstGeom prst="ellipse">
            <a:avLst/>
          </a:prstGeom>
          <a:solidFill>
            <a:schemeClr val="bg1">
              <a:alpha val="94902"/>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4716016" y="267494"/>
            <a:ext cx="2890116" cy="461665"/>
          </a:xfrm>
          <a:prstGeom prst="rect">
            <a:avLst/>
          </a:prstGeom>
          <a:solidFill>
            <a:schemeClr val="accent5">
              <a:lumMod val="40000"/>
              <a:lumOff val="60000"/>
            </a:schemeClr>
          </a:solidFill>
        </p:spPr>
        <p:txBody>
          <a:bodyPr wrap="square">
            <a:spAutoFit/>
          </a:bodyPr>
          <a:lstStyle/>
          <a:p>
            <a:pPr algn="ctr" defTabSz="685800"/>
            <a:r>
              <a:rPr lang="vi-VN" sz="2400" b="1" dirty="0">
                <a:latin typeface="Times New Roman" panose="02020603050405020304" pitchFamily="18" charset="0"/>
                <a:cs typeface="Times New Roman" panose="02020603050405020304" pitchFamily="18" charset="0"/>
              </a:rPr>
              <a:t>BÉ AN</a:t>
            </a:r>
            <a:endParaRPr lang="en-US" sz="2400" b="1" dirty="0">
              <a:latin typeface="Times New Roman" panose="02020603050405020304" pitchFamily="18" charset="0"/>
              <a:cs typeface="Times New Roman" panose="02020603050405020304" pitchFamily="18" charset="0"/>
            </a:endParaRPr>
          </a:p>
        </p:txBody>
      </p:sp>
      <p:sp>
        <p:nvSpPr>
          <p:cNvPr id="12" name="TextBox 11"/>
          <p:cNvSpPr txBox="1"/>
          <p:nvPr/>
        </p:nvSpPr>
        <p:spPr>
          <a:xfrm>
            <a:off x="3491880" y="843558"/>
            <a:ext cx="5328592" cy="3139321"/>
          </a:xfrm>
          <a:prstGeom prst="rect">
            <a:avLst/>
          </a:prstGeom>
          <a:noFill/>
        </p:spPr>
        <p:txBody>
          <a:bodyPr wrap="square" rtlCol="0">
            <a:spAutoFit/>
          </a:bodyPr>
          <a:lstStyle/>
          <a:p>
            <a:pPr algn="just" defTabSz="685800"/>
            <a:r>
              <a:rPr lang="vi-VN" sz="2200" b="1" dirty="0">
                <a:latin typeface="Times New Roman" panose="02020603050405020304" pitchFamily="18" charset="0"/>
                <a:cs typeface="Times New Roman" panose="02020603050405020304" pitchFamily="18" charset="0"/>
              </a:rPr>
              <a:t>- Hoạt động: </a:t>
            </a:r>
            <a:r>
              <a:rPr lang="vi-VN" sz="2200" dirty="0">
                <a:latin typeface="Times New Roman" panose="02020603050405020304" pitchFamily="18" charset="0"/>
                <a:cs typeface="Times New Roman" panose="02020603050405020304" pitchFamily="18" charset="0"/>
              </a:rPr>
              <a:t>lần đầu theo tía vào rừng</a:t>
            </a:r>
          </a:p>
          <a:p>
            <a:pPr algn="just" defTabSz="685800"/>
            <a:r>
              <a:rPr lang="vi-VN" sz="2200" b="1" dirty="0">
                <a:solidFill>
                  <a:prstClr val="black"/>
                </a:solidFill>
                <a:latin typeface="Times New Roman" panose="02020603050405020304" pitchFamily="18" charset="0"/>
                <a:cs typeface="Times New Roman" panose="02020603050405020304" pitchFamily="18" charset="0"/>
              </a:rPr>
              <a:t>- Trạng thái:  </a:t>
            </a:r>
          </a:p>
          <a:p>
            <a:pPr algn="just" defTabSz="685800"/>
            <a:r>
              <a:rPr lang="vi-VN" sz="2200" dirty="0">
                <a:solidFill>
                  <a:prstClr val="black"/>
                </a:solidFill>
                <a:latin typeface="Times New Roman" panose="02020603050405020304" pitchFamily="18" charset="0"/>
                <a:cs typeface="Times New Roman" panose="02020603050405020304" pitchFamily="18" charset="0"/>
              </a:rPr>
              <a:t>+ Thích thú nhưng mệt, thở nặng nề</a:t>
            </a:r>
          </a:p>
          <a:p>
            <a:pPr algn="just" defTabSz="685800"/>
            <a:r>
              <a:rPr lang="vi-VN" sz="2200" dirty="0">
                <a:solidFill>
                  <a:prstClr val="black"/>
                </a:solidFill>
                <a:latin typeface="Times New Roman" panose="02020603050405020304" pitchFamily="18" charset="0"/>
                <a:cs typeface="Times New Roman" panose="02020603050405020304" pitchFamily="18" charset="0"/>
              </a:rPr>
              <a:t>+ Choáng ngợp trước vẻ đẹp của thiên nhiên, bất ngờ, say mê cảnh sắc rừng U Minh</a:t>
            </a:r>
          </a:p>
          <a:p>
            <a:pPr algn="just" defTabSz="685800"/>
            <a:r>
              <a:rPr lang="vi-VN" sz="2200" b="1" dirty="0">
                <a:solidFill>
                  <a:prstClr val="black"/>
                </a:solidFill>
                <a:latin typeface="Times New Roman" panose="02020603050405020304" pitchFamily="18" charset="0"/>
                <a:cs typeface="Times New Roman" panose="02020603050405020304" pitchFamily="18" charset="0"/>
              </a:rPr>
              <a:t>- Tính cách, phẩm chất:</a:t>
            </a:r>
          </a:p>
          <a:p>
            <a:pPr algn="just" defTabSz="685800"/>
            <a:r>
              <a:rPr lang="vi-VN" sz="2200" dirty="0">
                <a:solidFill>
                  <a:prstClr val="black"/>
                </a:solidFill>
                <a:latin typeface="Times New Roman" panose="02020603050405020304" pitchFamily="18" charset="0"/>
                <a:cs typeface="Times New Roman" panose="02020603050405020304" pitchFamily="18" charset="0"/>
              </a:rPr>
              <a:t>+ Hồn nhiên vô tư</a:t>
            </a:r>
          </a:p>
          <a:p>
            <a:pPr algn="just" defTabSz="685800"/>
            <a:r>
              <a:rPr lang="vi-VN" sz="2200" dirty="0">
                <a:solidFill>
                  <a:prstClr val="black"/>
                </a:solidFill>
                <a:latin typeface="Times New Roman" panose="02020603050405020304" pitchFamily="18" charset="0"/>
                <a:cs typeface="Times New Roman" panose="02020603050405020304" pitchFamily="18" charset="0"/>
              </a:rPr>
              <a:t>+ Ham học hỏi, quan sát, tìm tòi, khám phá</a:t>
            </a:r>
          </a:p>
          <a:p>
            <a:pPr algn="just" defTabSz="685800"/>
            <a:r>
              <a:rPr lang="vi-VN" sz="2200" dirty="0">
                <a:solidFill>
                  <a:prstClr val="black"/>
                </a:solidFill>
                <a:latin typeface="Times New Roman" panose="02020603050405020304" pitchFamily="18" charset="0"/>
                <a:cs typeface="Times New Roman" panose="02020603050405020304" pitchFamily="18" charset="0"/>
              </a:rPr>
              <a:t>+ Lễ phép, ngoan ngoãn</a:t>
            </a:r>
            <a:endParaRPr lang="en-US" sz="2200" dirty="0">
              <a:solidFill>
                <a:prstClr val="black"/>
              </a:solidFill>
              <a:latin typeface="Times New Roman" panose="02020603050405020304" pitchFamily="18" charset="0"/>
              <a:cs typeface="Times New Roman" panose="02020603050405020304" pitchFamily="18" charset="0"/>
            </a:endParaRPr>
          </a:p>
        </p:txBody>
      </p:sp>
      <p:sp>
        <p:nvSpPr>
          <p:cNvPr id="21" name="TextBox 20"/>
          <p:cNvSpPr txBox="1"/>
          <p:nvPr/>
        </p:nvSpPr>
        <p:spPr>
          <a:xfrm>
            <a:off x="3851921" y="3959095"/>
            <a:ext cx="5148064" cy="1200329"/>
          </a:xfrm>
          <a:prstGeom prst="rect">
            <a:avLst/>
          </a:prstGeom>
          <a:noFill/>
        </p:spPr>
        <p:txBody>
          <a:bodyPr wrap="square" rtlCol="0">
            <a:spAutoFit/>
          </a:bodyPr>
          <a:lstStyle/>
          <a:p>
            <a:pPr algn="ctr"/>
            <a:r>
              <a:rPr lang="vi-VN" sz="2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a:solidFill>
                  <a:srgbClr val="FF0000"/>
                </a:solidFill>
                <a:latin typeface="Times New Roman" panose="02020603050405020304" pitchFamily="18" charset="0"/>
                <a:cs typeface="Times New Roman" panose="02020603050405020304" pitchFamily="18" charset="0"/>
              </a:rPr>
              <a:t>Là </a:t>
            </a:r>
            <a:r>
              <a:rPr lang="en-US" sz="2400" dirty="0" err="1">
                <a:solidFill>
                  <a:srgbClr val="FF0000"/>
                </a:solidFill>
                <a:latin typeface="Times New Roman" panose="02020603050405020304" pitchFamily="18" charset="0"/>
                <a:cs typeface="Times New Roman" panose="02020603050405020304" pitchFamily="18" charset="0"/>
              </a:rPr>
              <a:t>một</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cậu</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bé</a:t>
            </a:r>
            <a:r>
              <a:rPr lang="en-US" sz="2400" dirty="0">
                <a:solidFill>
                  <a:srgbClr val="FF0000"/>
                </a:solidFill>
                <a:latin typeface="Times New Roman" panose="02020603050405020304" pitchFamily="18" charset="0"/>
                <a:cs typeface="Times New Roman" panose="02020603050405020304" pitchFamily="18" charset="0"/>
              </a:rPr>
              <a:t> </a:t>
            </a:r>
            <a:r>
              <a:rPr lang="vi-VN" sz="2400" dirty="0">
                <a:solidFill>
                  <a:srgbClr val="FF0000"/>
                </a:solidFill>
                <a:latin typeface="Times New Roman" panose="02020603050405020304" pitchFamily="18" charset="0"/>
                <a:cs typeface="Times New Roman" panose="02020603050405020304" pitchFamily="18" charset="0"/>
              </a:rPr>
              <a:t>yêu và thích khám phá thiên nhiên; ngoan ngoãn, lễ phép và nhận được sự tin yêu của mọi người.</a:t>
            </a:r>
            <a:endParaRPr lang="en-US" sz="24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43007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Vertical)">
                                      <p:cBhvr>
                                        <p:cTn id="1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0" y="0"/>
            <a:ext cx="4932040" cy="5262979"/>
          </a:xfrm>
          <a:prstGeom prst="rect">
            <a:avLst/>
          </a:prstGeom>
          <a:solidFill>
            <a:schemeClr val="accent4">
              <a:lumMod val="60000"/>
              <a:lumOff val="40000"/>
            </a:schemeClr>
          </a:solidFill>
        </p:spPr>
        <p:txBody>
          <a:bodyPr wrap="square">
            <a:spAutoFit/>
          </a:bodyPr>
          <a:lstStyle/>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p:txBody>
      </p:sp>
      <p:sp>
        <p:nvSpPr>
          <p:cNvPr id="20" name="Rectangle 19"/>
          <p:cNvSpPr/>
          <p:nvPr/>
        </p:nvSpPr>
        <p:spPr>
          <a:xfrm>
            <a:off x="800512" y="340312"/>
            <a:ext cx="2890116" cy="46166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defTabSz="685800"/>
            <a:r>
              <a:rPr lang="vi-VN" sz="2400" dirty="0">
                <a:solidFill>
                  <a:srgbClr val="AAD4D0">
                    <a:lumMod val="75000"/>
                  </a:srgbClr>
                </a:solidFill>
                <a:latin typeface="Times New Roman" panose="02020603050405020304" pitchFamily="18" charset="0"/>
                <a:cs typeface="Times New Roman" panose="02020603050405020304" pitchFamily="18" charset="0"/>
              </a:rPr>
              <a:t>THẰNG CÒ</a:t>
            </a:r>
            <a:endParaRPr lang="en-US" sz="2400" dirty="0">
              <a:solidFill>
                <a:srgbClr val="AAD4D0">
                  <a:lumMod val="75000"/>
                </a:srgbClr>
              </a:solidFill>
              <a:latin typeface="Times New Roman" panose="02020603050405020304" pitchFamily="18" charset="0"/>
              <a:cs typeface="Times New Roman" panose="02020603050405020304" pitchFamily="18" charset="0"/>
            </a:endParaRPr>
          </a:p>
        </p:txBody>
      </p:sp>
      <p:sp>
        <p:nvSpPr>
          <p:cNvPr id="14" name="TextBox 13"/>
          <p:cNvSpPr txBox="1"/>
          <p:nvPr/>
        </p:nvSpPr>
        <p:spPr>
          <a:xfrm>
            <a:off x="220627" y="984774"/>
            <a:ext cx="4310430" cy="3323987"/>
          </a:xfrm>
          <a:prstGeom prst="rect">
            <a:avLst/>
          </a:prstGeom>
          <a:noFill/>
        </p:spPr>
        <p:txBody>
          <a:bodyPr wrap="square" rtlCol="0">
            <a:spAutoFit/>
          </a:bodyPr>
          <a:lstStyle/>
          <a:p>
            <a:pPr algn="just" defTabSz="685800"/>
            <a:r>
              <a:rPr lang="vi-VN" sz="2100" b="1" dirty="0">
                <a:solidFill>
                  <a:prstClr val="black"/>
                </a:solidFill>
                <a:latin typeface="Times New Roman" panose="02020603050405020304" pitchFamily="18" charset="0"/>
                <a:cs typeface="Times New Roman" panose="02020603050405020304" pitchFamily="18" charset="0"/>
              </a:rPr>
              <a:t>- Ngoại hình</a:t>
            </a:r>
            <a:r>
              <a:rPr lang="vi-VN" sz="2100" dirty="0">
                <a:solidFill>
                  <a:prstClr val="black"/>
                </a:solidFill>
                <a:latin typeface="Times New Roman" panose="02020603050405020304" pitchFamily="18" charset="0"/>
                <a:cs typeface="Times New Roman" panose="02020603050405020304" pitchFamily="18" charset="0"/>
              </a:rPr>
              <a:t>: cặp chân như bộ giò nai</a:t>
            </a:r>
          </a:p>
          <a:p>
            <a:pPr algn="just" defTabSz="685800"/>
            <a:r>
              <a:rPr lang="vi-VN" sz="2100" b="1" dirty="0">
                <a:solidFill>
                  <a:prstClr val="black"/>
                </a:solidFill>
                <a:latin typeface="Times New Roman" panose="02020603050405020304" pitchFamily="18" charset="0"/>
                <a:cs typeface="Times New Roman" panose="02020603050405020304" pitchFamily="18" charset="0"/>
              </a:rPr>
              <a:t>- Hành động:</a:t>
            </a:r>
          </a:p>
          <a:p>
            <a:pPr algn="just" defTabSz="685800"/>
            <a:r>
              <a:rPr lang="en-US" sz="2100" dirty="0">
                <a:solidFill>
                  <a:prstClr val="black"/>
                </a:solidFill>
                <a:latin typeface="Times New Roman" panose="02020603050405020304" pitchFamily="18" charset="0"/>
                <a:cs typeface="Times New Roman" panose="02020603050405020304" pitchFamily="18" charset="0"/>
              </a:rPr>
              <a:t>+ </a:t>
            </a:r>
            <a:r>
              <a:rPr lang="vi-VN" sz="2100" dirty="0">
                <a:solidFill>
                  <a:prstClr val="black"/>
                </a:solidFill>
                <a:latin typeface="Times New Roman" panose="02020603050405020304" pitchFamily="18" charset="0"/>
                <a:cs typeface="Times New Roman" panose="02020603050405020304" pitchFamily="18" charset="0"/>
              </a:rPr>
              <a:t>Đội cái thúng to tướng....</a:t>
            </a:r>
            <a:endParaRPr lang="en-US" sz="2100" dirty="0">
              <a:solidFill>
                <a:prstClr val="black"/>
              </a:solidFill>
              <a:latin typeface="Times New Roman" panose="02020603050405020304" pitchFamily="18" charset="0"/>
              <a:cs typeface="Times New Roman" panose="02020603050405020304" pitchFamily="18" charset="0"/>
            </a:endParaRPr>
          </a:p>
          <a:p>
            <a:pPr algn="just" defTabSz="685800"/>
            <a:r>
              <a:rPr lang="en-US" sz="2100" dirty="0">
                <a:solidFill>
                  <a:prstClr val="black"/>
                </a:solidFill>
                <a:latin typeface="Times New Roman" panose="02020603050405020304" pitchFamily="18" charset="0"/>
                <a:cs typeface="Times New Roman" panose="02020603050405020304" pitchFamily="18" charset="0"/>
              </a:rPr>
              <a:t>+ </a:t>
            </a:r>
            <a:r>
              <a:rPr lang="vi-VN" sz="2100" dirty="0">
                <a:solidFill>
                  <a:prstClr val="black"/>
                </a:solidFill>
                <a:latin typeface="Times New Roman" panose="02020603050405020304" pitchFamily="18" charset="0"/>
                <a:cs typeface="Times New Roman" panose="02020603050405020304" pitchFamily="18" charset="0"/>
              </a:rPr>
              <a:t>Đố An về những con vật trên đường đi</a:t>
            </a:r>
            <a:endParaRPr lang="en-US" sz="2100" dirty="0">
              <a:solidFill>
                <a:prstClr val="black"/>
              </a:solidFill>
              <a:latin typeface="Times New Roman" panose="02020603050405020304" pitchFamily="18" charset="0"/>
              <a:cs typeface="Times New Roman" panose="02020603050405020304" pitchFamily="18" charset="0"/>
            </a:endParaRPr>
          </a:p>
          <a:p>
            <a:pPr algn="just" defTabSz="685800"/>
            <a:r>
              <a:rPr lang="en-US" sz="2100" dirty="0">
                <a:solidFill>
                  <a:prstClr val="black"/>
                </a:solidFill>
                <a:latin typeface="Times New Roman" panose="02020603050405020304" pitchFamily="18" charset="0"/>
                <a:cs typeface="Times New Roman" panose="02020603050405020304" pitchFamily="18" charset="0"/>
              </a:rPr>
              <a:t>+ </a:t>
            </a:r>
            <a:r>
              <a:rPr lang="vi-VN" sz="2100" dirty="0">
                <a:solidFill>
                  <a:prstClr val="black"/>
                </a:solidFill>
                <a:latin typeface="Times New Roman" panose="02020603050405020304" pitchFamily="18" charset="0"/>
                <a:cs typeface="Times New Roman" panose="02020603050405020304" pitchFamily="18" charset="0"/>
              </a:rPr>
              <a:t>Nói vu vơ về sân chim...</a:t>
            </a:r>
            <a:endParaRPr lang="en-US" sz="2100" dirty="0">
              <a:solidFill>
                <a:prstClr val="black"/>
              </a:solidFill>
              <a:latin typeface="Times New Roman" panose="02020603050405020304" pitchFamily="18" charset="0"/>
              <a:cs typeface="Times New Roman" panose="02020603050405020304" pitchFamily="18" charset="0"/>
            </a:endParaRPr>
          </a:p>
          <a:p>
            <a:pPr algn="just" defTabSz="685800"/>
            <a:r>
              <a:rPr lang="en-US" sz="2100" dirty="0">
                <a:solidFill>
                  <a:prstClr val="black"/>
                </a:solidFill>
                <a:latin typeface="Times New Roman" panose="02020603050405020304" pitchFamily="18" charset="0"/>
                <a:cs typeface="Times New Roman" panose="02020603050405020304" pitchFamily="18" charset="0"/>
              </a:rPr>
              <a:t>+ </a:t>
            </a:r>
            <a:r>
              <a:rPr lang="vi-VN" sz="2100" dirty="0">
                <a:solidFill>
                  <a:prstClr val="black"/>
                </a:solidFill>
                <a:latin typeface="Times New Roman" panose="02020603050405020304" pitchFamily="18" charset="0"/>
                <a:cs typeface="Times New Roman" panose="02020603050405020304" pitchFamily="18" charset="0"/>
              </a:rPr>
              <a:t>Chành cái môi ra cười hì hì.</a:t>
            </a:r>
          </a:p>
          <a:p>
            <a:pPr algn="just" defTabSz="685800"/>
            <a:r>
              <a:rPr lang="vi-VN" sz="2100" b="1" dirty="0">
                <a:solidFill>
                  <a:prstClr val="black"/>
                </a:solidFill>
                <a:latin typeface="Times New Roman" panose="02020603050405020304" pitchFamily="18" charset="0"/>
                <a:cs typeface="Times New Roman" panose="02020603050405020304" pitchFamily="18" charset="0"/>
              </a:rPr>
              <a:t>- Tính cách: </a:t>
            </a:r>
            <a:r>
              <a:rPr lang="vi-VN" sz="2100" dirty="0">
                <a:solidFill>
                  <a:prstClr val="black"/>
                </a:solidFill>
                <a:latin typeface="Times New Roman" panose="02020603050405020304" pitchFamily="18" charset="0"/>
                <a:cs typeface="Times New Roman" panose="02020603050405020304" pitchFamily="18" charset="0"/>
              </a:rPr>
              <a:t>hồn nhiên, vô tư, hiểu biết, thân thiện, tốt bụng.</a:t>
            </a:r>
          </a:p>
          <a:p>
            <a:pPr algn="just" defTabSz="685800"/>
            <a:endParaRPr lang="en-US" sz="2100" dirty="0">
              <a:solidFill>
                <a:prstClr val="black"/>
              </a:solidFill>
              <a:latin typeface="Times New Roman" panose="02020603050405020304" pitchFamily="18" charset="0"/>
              <a:cs typeface="Times New Roman" panose="02020603050405020304" pitchFamily="18" charset="0"/>
            </a:endParaRPr>
          </a:p>
        </p:txBody>
      </p:sp>
      <p:sp>
        <p:nvSpPr>
          <p:cNvPr id="17" name="TextBox 16"/>
          <p:cNvSpPr txBox="1"/>
          <p:nvPr/>
        </p:nvSpPr>
        <p:spPr>
          <a:xfrm>
            <a:off x="220627" y="4011910"/>
            <a:ext cx="4495389" cy="106182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defTabSz="685800"/>
            <a:r>
              <a:rPr lang="en-US" sz="21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vi-VN" sz="21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Am hiểu về thiên nhiên, động vật trong rừng, có vẻ đẹp của thân hình khỏe khoắn và tính cách thân thiện</a:t>
            </a:r>
            <a:endParaRPr lang="en-US" sz="2100" dirty="0">
              <a:solidFill>
                <a:srgbClr val="FF0000"/>
              </a:solidFill>
              <a:latin typeface="Times New Roman" panose="02020603050405020304" pitchFamily="18" charset="0"/>
              <a:cs typeface="Times New Roman" panose="02020603050405020304" pitchFamily="18" charset="0"/>
            </a:endParaRPr>
          </a:p>
        </p:txBody>
      </p:sp>
      <p:pic>
        <p:nvPicPr>
          <p:cNvPr id="18" name="Picture 17"/>
          <p:cNvPicPr>
            <a:picLocks noChangeAspect="1"/>
          </p:cNvPicPr>
          <p:nvPr/>
        </p:nvPicPr>
        <p:blipFill>
          <a:blip r:embed="rId3"/>
          <a:stretch>
            <a:fillRect/>
          </a:stretch>
        </p:blipFill>
        <p:spPr>
          <a:xfrm>
            <a:off x="5148064" y="203755"/>
            <a:ext cx="3852936" cy="4744259"/>
          </a:xfrm>
          <a:prstGeom prst="rect">
            <a:avLst/>
          </a:prstGeom>
        </p:spPr>
      </p:pic>
    </p:spTree>
    <p:extLst>
      <p:ext uri="{BB962C8B-B14F-4D97-AF65-F5344CB8AC3E}">
        <p14:creationId xmlns:p14="http://schemas.microsoft.com/office/powerpoint/2010/main" val="25380078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wipe(down)">
                                      <p:cBhvr>
                                        <p:cTn id="1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429998" y="771551"/>
            <a:ext cx="8388424" cy="4248472"/>
          </a:xfrm>
          <a:prstGeom prst="rect">
            <a:avLst/>
          </a:prstGeom>
          <a:solidFill>
            <a:schemeClr val="bg1"/>
          </a:solidFill>
          <a:ln w="28575">
            <a:solidFill>
              <a:schemeClr val="accent4">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Hình</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dáng</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bên</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ngoài</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đeo</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lủng</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lẳng</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chiếc</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túi</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bên</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hông</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lưng</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mang</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gùi</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tay</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cầm</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chả</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gạc</a:t>
            </a:r>
            <a:r>
              <a:rPr lang="en-US" sz="2100" dirty="0">
                <a:solidFill>
                  <a:schemeClr val="tx1"/>
                </a:solidFill>
                <a:latin typeface="Times New Roman" panose="02020603050405020304" pitchFamily="18" charset="0"/>
                <a:cs typeface="Times New Roman" panose="02020603050405020304" pitchFamily="18" charset="0"/>
              </a:rPr>
              <a:t> </a:t>
            </a:r>
          </a:p>
          <a:p>
            <a:pPr algn="just">
              <a:lnSpc>
                <a:spcPct val="150000"/>
              </a:lnSpc>
            </a:pP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Hành</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động</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cử</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chỉ</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lâu</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lâu</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vung</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tay</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đưa</a:t>
            </a:r>
            <a:r>
              <a:rPr lang="en-US" sz="2100" dirty="0">
                <a:solidFill>
                  <a:schemeClr val="tx1"/>
                </a:solidFill>
                <a:latin typeface="Times New Roman" panose="02020603050405020304" pitchFamily="18" charset="0"/>
                <a:cs typeface="Times New Roman" panose="02020603050405020304" pitchFamily="18" charset="0"/>
              </a:rPr>
              <a:t> con </a:t>
            </a:r>
            <a:r>
              <a:rPr lang="en-US" sz="2100" dirty="0" err="1">
                <a:solidFill>
                  <a:schemeClr val="tx1"/>
                </a:solidFill>
                <a:latin typeface="Times New Roman" panose="02020603050405020304" pitchFamily="18" charset="0"/>
                <a:cs typeface="Times New Roman" panose="02020603050405020304" pitchFamily="18" charset="0"/>
              </a:rPr>
              <a:t>dao</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phạt</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ngang</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một</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nhánh</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cây</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lôi</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phăng</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nhánh</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gai</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gác</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kèo</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cho</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ong</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rừng</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làm</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tô</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rất</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giỏi</a:t>
            </a:r>
            <a:r>
              <a:rPr lang="en-US" sz="2100" dirty="0">
                <a:solidFill>
                  <a:schemeClr val="tx1"/>
                </a:solidFill>
                <a:latin typeface="Times New Roman" panose="02020603050405020304" pitchFamily="18" charset="0"/>
                <a:cs typeface="Times New Roman" panose="02020603050405020304" pitchFamily="18" charset="0"/>
              </a:rPr>
              <a:t> </a:t>
            </a:r>
          </a:p>
          <a:p>
            <a:pPr algn="just">
              <a:lnSpc>
                <a:spcPct val="150000"/>
              </a:lnSpc>
            </a:pP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Cách</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cư</a:t>
            </a:r>
            <a:r>
              <a:rPr lang="en-US" sz="2100" b="1" dirty="0">
                <a:solidFill>
                  <a:schemeClr val="tx1"/>
                </a:solidFill>
                <a:latin typeface="Times New Roman" panose="02020603050405020304" pitchFamily="18" charset="0"/>
                <a:cs typeface="Times New Roman" panose="02020603050405020304" pitchFamily="18" charset="0"/>
              </a:rPr>
              <a:t> </a:t>
            </a:r>
            <a:r>
              <a:rPr lang="vi-VN" sz="2100" b="1" dirty="0">
                <a:solidFill>
                  <a:schemeClr val="tx1"/>
                </a:solidFill>
                <a:latin typeface="Times New Roman" panose="02020603050405020304" pitchFamily="18" charset="0"/>
                <a:cs typeface="Times New Roman" panose="02020603050405020304" pitchFamily="18" charset="0"/>
              </a:rPr>
              <a:t>xử</a:t>
            </a:r>
            <a:r>
              <a:rPr lang="en-US" sz="2100" b="1"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nghe</a:t>
            </a:r>
            <a:r>
              <a:rPr lang="en-US" sz="2100" dirty="0">
                <a:solidFill>
                  <a:schemeClr val="tx1"/>
                </a:solidFill>
                <a:latin typeface="Times New Roman" panose="02020603050405020304" pitchFamily="18" charset="0"/>
                <a:cs typeface="Times New Roman" panose="02020603050405020304" pitchFamily="18" charset="0"/>
              </a:rPr>
              <a:t> An </a:t>
            </a:r>
            <a:r>
              <a:rPr lang="en-US" sz="2100" dirty="0" err="1">
                <a:solidFill>
                  <a:schemeClr val="tx1"/>
                </a:solidFill>
                <a:latin typeface="Times New Roman" panose="02020603050405020304" pitchFamily="18" charset="0"/>
                <a:cs typeface="Times New Roman" panose="02020603050405020304" pitchFamily="18" charset="0"/>
              </a:rPr>
              <a:t>thơ</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phía</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sau</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ông</a:t>
            </a:r>
            <a:r>
              <a:rPr lang="en-US" sz="2100" dirty="0">
                <a:solidFill>
                  <a:schemeClr val="tx1"/>
                </a:solidFill>
                <a:latin typeface="Times New Roman" panose="02020603050405020304" pitchFamily="18" charset="0"/>
                <a:cs typeface="Times New Roman" panose="02020603050405020304" pitchFamily="18" charset="0"/>
              </a:rPr>
              <a:t> đ</a:t>
            </a:r>
            <a:r>
              <a:rPr lang="vi-VN" sz="2100" dirty="0">
                <a:solidFill>
                  <a:schemeClr val="tx1"/>
                </a:solidFill>
                <a:latin typeface="Times New Roman" panose="02020603050405020304" pitchFamily="18" charset="0"/>
                <a:cs typeface="Times New Roman" panose="02020603050405020304" pitchFamily="18" charset="0"/>
              </a:rPr>
              <a:t>ã</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biết</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cậu</a:t>
            </a:r>
            <a:r>
              <a:rPr lang="en-US" sz="2100" dirty="0">
                <a:solidFill>
                  <a:schemeClr val="tx1"/>
                </a:solidFill>
                <a:latin typeface="Times New Roman" panose="02020603050405020304" pitchFamily="18" charset="0"/>
                <a:cs typeface="Times New Roman" panose="02020603050405020304" pitchFamily="18" charset="0"/>
              </a:rPr>
              <a:t> bé </a:t>
            </a:r>
            <a:r>
              <a:rPr lang="en-US" sz="2100" dirty="0" err="1">
                <a:solidFill>
                  <a:schemeClr val="tx1"/>
                </a:solidFill>
                <a:latin typeface="Times New Roman" panose="02020603050405020304" pitchFamily="18" charset="0"/>
                <a:cs typeface="Times New Roman" panose="02020603050405020304" pitchFamily="18" charset="0"/>
              </a:rPr>
              <a:t>mệt</a:t>
            </a:r>
            <a:r>
              <a:rPr lang="en-US" sz="2100" dirty="0">
                <a:solidFill>
                  <a:schemeClr val="tx1"/>
                </a:solidFill>
                <a:latin typeface="Times New Roman" panose="02020603050405020304" pitchFamily="18" charset="0"/>
                <a:cs typeface="Times New Roman" panose="02020603050405020304" pitchFamily="18" charset="0"/>
              </a:rPr>
              <a:t> v</a:t>
            </a:r>
            <a:r>
              <a:rPr lang="vi-VN" sz="2100" dirty="0">
                <a:solidFill>
                  <a:schemeClr val="tx1"/>
                </a:solidFill>
                <a:latin typeface="Times New Roman" panose="02020603050405020304" pitchFamily="18" charset="0"/>
                <a:cs typeface="Times New Roman" panose="02020603050405020304" pitchFamily="18" charset="0"/>
              </a:rPr>
              <a:t>à</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cần</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nghi</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ngơi</a:t>
            </a:r>
            <a:r>
              <a:rPr lang="en-US" sz="2100" dirty="0">
                <a:solidFill>
                  <a:schemeClr val="tx1"/>
                </a:solidFill>
                <a:latin typeface="Times New Roman" panose="02020603050405020304" pitchFamily="18" charset="0"/>
                <a:cs typeface="Times New Roman" panose="02020603050405020304" pitchFamily="18" charset="0"/>
              </a:rPr>
              <a:t>; c</a:t>
            </a:r>
            <a:r>
              <a:rPr lang="vi-VN" sz="2100" dirty="0">
                <a:solidFill>
                  <a:schemeClr val="tx1"/>
                </a:solidFill>
                <a:latin typeface="Times New Roman" panose="02020603050405020304" pitchFamily="18" charset="0"/>
                <a:cs typeface="Times New Roman" panose="02020603050405020304" pitchFamily="18" charset="0"/>
              </a:rPr>
              <a:t>hú</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tâm</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chăm</a:t>
            </a:r>
            <a:r>
              <a:rPr lang="en-US" sz="2100" dirty="0">
                <a:solidFill>
                  <a:schemeClr val="tx1"/>
                </a:solidFill>
                <a:latin typeface="Times New Roman" panose="02020603050405020304" pitchFamily="18" charset="0"/>
                <a:cs typeface="Times New Roman" panose="02020603050405020304" pitchFamily="18" charset="0"/>
              </a:rPr>
              <a:t> lo </a:t>
            </a:r>
            <a:r>
              <a:rPr lang="en-US" sz="2100" dirty="0" err="1">
                <a:solidFill>
                  <a:schemeClr val="tx1"/>
                </a:solidFill>
                <a:latin typeface="Times New Roman" panose="02020603050405020304" pitchFamily="18" charset="0"/>
                <a:cs typeface="Times New Roman" panose="02020603050405020304" pitchFamily="18" charset="0"/>
              </a:rPr>
              <a:t>cho</a:t>
            </a:r>
            <a:r>
              <a:rPr lang="en-US" sz="2100" dirty="0">
                <a:solidFill>
                  <a:schemeClr val="tx1"/>
                </a:solidFill>
                <a:latin typeface="Times New Roman" panose="02020603050405020304" pitchFamily="18" charset="0"/>
                <a:cs typeface="Times New Roman" panose="02020603050405020304" pitchFamily="18" charset="0"/>
              </a:rPr>
              <a:t> An </a:t>
            </a:r>
            <a:r>
              <a:rPr lang="en-US" sz="2100" dirty="0" err="1">
                <a:solidFill>
                  <a:schemeClr val="tx1"/>
                </a:solidFill>
                <a:latin typeface="Times New Roman" panose="02020603050405020304" pitchFamily="18" charset="0"/>
                <a:cs typeface="Times New Roman" panose="02020603050405020304" pitchFamily="18" charset="0"/>
              </a:rPr>
              <a:t>hơn</a:t>
            </a:r>
            <a:r>
              <a:rPr lang="en-US" sz="2100" dirty="0">
                <a:solidFill>
                  <a:schemeClr val="tx1"/>
                </a:solidFill>
                <a:latin typeface="Times New Roman" panose="02020603050405020304" pitchFamily="18" charset="0"/>
                <a:cs typeface="Times New Roman" panose="02020603050405020304" pitchFamily="18" charset="0"/>
              </a:rPr>
              <a:t> Cò vì </a:t>
            </a:r>
            <a:r>
              <a:rPr lang="en-US" sz="2100" dirty="0" err="1">
                <a:solidFill>
                  <a:schemeClr val="tx1"/>
                </a:solidFill>
                <a:latin typeface="Times New Roman" panose="02020603050405020304" pitchFamily="18" charset="0"/>
                <a:cs typeface="Times New Roman" panose="02020603050405020304" pitchFamily="18" charset="0"/>
              </a:rPr>
              <a:t>biết</a:t>
            </a:r>
            <a:r>
              <a:rPr lang="en-US" sz="2100" dirty="0">
                <a:solidFill>
                  <a:schemeClr val="tx1"/>
                </a:solidFill>
                <a:latin typeface="Times New Roman" panose="02020603050405020304" pitchFamily="18" charset="0"/>
                <a:cs typeface="Times New Roman" panose="02020603050405020304" pitchFamily="18" charset="0"/>
              </a:rPr>
              <a:t> An </a:t>
            </a:r>
            <a:r>
              <a:rPr lang="en-US" sz="2100" dirty="0" err="1">
                <a:solidFill>
                  <a:schemeClr val="tx1"/>
                </a:solidFill>
                <a:latin typeface="Times New Roman" panose="02020603050405020304" pitchFamily="18" charset="0"/>
                <a:cs typeface="Times New Roman" panose="02020603050405020304" pitchFamily="18" charset="0"/>
              </a:rPr>
              <a:t>chưa</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quen</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đi</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rừng</a:t>
            </a:r>
            <a:r>
              <a:rPr lang="en-US" sz="2100" dirty="0">
                <a:solidFill>
                  <a:schemeClr val="tx1"/>
                </a:solidFill>
                <a:latin typeface="Times New Roman" panose="02020603050405020304" pitchFamily="18" charset="0"/>
                <a:cs typeface="Times New Roman" panose="02020603050405020304" pitchFamily="18" charset="0"/>
              </a:rPr>
              <a:t>…</a:t>
            </a:r>
            <a:endParaRPr lang="vi-VN" sz="2100" dirty="0">
              <a:solidFill>
                <a:schemeClr val="tx1"/>
              </a:solidFill>
              <a:latin typeface="Times New Roman" panose="02020603050405020304" pitchFamily="18" charset="0"/>
              <a:cs typeface="Times New Roman" panose="02020603050405020304" pitchFamily="18" charset="0"/>
            </a:endParaRPr>
          </a:p>
          <a:p>
            <a:pPr algn="just">
              <a:lnSpc>
                <a:spcPct val="150000"/>
              </a:lnSpc>
            </a:pPr>
            <a:r>
              <a:rPr lang="vi-VN" sz="21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vi-VN" sz="2100" dirty="0">
                <a:solidFill>
                  <a:schemeClr val="tx1"/>
                </a:solidFill>
                <a:latin typeface="Times New Roman" panose="02020603050405020304" pitchFamily="18" charset="0"/>
                <a:cs typeface="Times New Roman" panose="02020603050405020304" pitchFamily="18" charset="0"/>
              </a:rPr>
              <a:t>Là </a:t>
            </a:r>
            <a:r>
              <a:rPr lang="en-US" sz="2100" dirty="0" err="1">
                <a:solidFill>
                  <a:schemeClr val="tx1"/>
                </a:solidFill>
                <a:latin typeface="Times New Roman" panose="02020603050405020304" pitchFamily="18" charset="0"/>
                <a:cs typeface="Times New Roman" panose="02020603050405020304" pitchFamily="18" charset="0"/>
              </a:rPr>
              <a:t>một</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người</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lao</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động</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dày</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dạn</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kinh</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nghiệm</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từng</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trải</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và</a:t>
            </a:r>
            <a:r>
              <a:rPr lang="en-US" sz="2100" dirty="0">
                <a:solidFill>
                  <a:schemeClr val="tx1"/>
                </a:solidFill>
                <a:latin typeface="Times New Roman" panose="02020603050405020304" pitchFamily="18" charset="0"/>
                <a:cs typeface="Times New Roman" panose="02020603050405020304" pitchFamily="18" charset="0"/>
              </a:rPr>
              <a:t> can </a:t>
            </a:r>
            <a:r>
              <a:rPr lang="en-US" sz="2100" dirty="0" err="1">
                <a:solidFill>
                  <a:schemeClr val="tx1"/>
                </a:solidFill>
                <a:latin typeface="Times New Roman" panose="02020603050405020304" pitchFamily="18" charset="0"/>
                <a:cs typeface="Times New Roman" panose="02020603050405020304" pitchFamily="18" charset="0"/>
              </a:rPr>
              <a:t>đảm</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tính</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cách</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mạnh</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mẽ</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giàu</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lòng</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nhân</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hậu</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yêu</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thương</a:t>
            </a:r>
            <a:r>
              <a:rPr lang="en-US" sz="2100" dirty="0">
                <a:solidFill>
                  <a:schemeClr val="tx1"/>
                </a:solidFill>
                <a:latin typeface="Times New Roman" panose="02020603050405020304" pitchFamily="18" charset="0"/>
                <a:cs typeface="Times New Roman" panose="02020603050405020304" pitchFamily="18" charset="0"/>
              </a:rPr>
              <a:t> con </a:t>
            </a:r>
            <a:r>
              <a:rPr lang="en-US" sz="2100" dirty="0" err="1">
                <a:solidFill>
                  <a:schemeClr val="tx1"/>
                </a:solidFill>
                <a:latin typeface="Times New Roman" panose="02020603050405020304" pitchFamily="18" charset="0"/>
                <a:cs typeface="Times New Roman" panose="02020603050405020304" pitchFamily="18" charset="0"/>
              </a:rPr>
              <a:t>người</a:t>
            </a:r>
            <a:r>
              <a:rPr lang="en-US" sz="2100" dirty="0">
                <a:solidFill>
                  <a:schemeClr val="tx1"/>
                </a:solidFill>
                <a:latin typeface="Times New Roman" panose="02020603050405020304" pitchFamily="18" charset="0"/>
                <a:cs typeface="Times New Roman" panose="02020603050405020304" pitchFamily="18" charset="0"/>
              </a:rPr>
              <a:t> v</a:t>
            </a:r>
            <a:r>
              <a:rPr lang="vi-VN" sz="2100" dirty="0">
                <a:solidFill>
                  <a:schemeClr val="tx1"/>
                </a:solidFill>
                <a:latin typeface="Times New Roman" panose="02020603050405020304" pitchFamily="18" charset="0"/>
                <a:cs typeface="Times New Roman" panose="02020603050405020304" pitchFamily="18" charset="0"/>
              </a:rPr>
              <a:t>à</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thiên</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nhiên</a:t>
            </a:r>
            <a:r>
              <a:rPr lang="en-US" sz="2100" dirty="0">
                <a:solidFill>
                  <a:schemeClr val="tx1"/>
                </a:solidFill>
                <a:latin typeface="Times New Roman" panose="02020603050405020304" pitchFamily="18" charset="0"/>
                <a:cs typeface="Times New Roman" panose="02020603050405020304" pitchFamily="18" charset="0"/>
              </a:rPr>
              <a:t>.</a:t>
            </a:r>
          </a:p>
        </p:txBody>
      </p:sp>
      <p:sp>
        <p:nvSpPr>
          <p:cNvPr id="2" name="Rectangle 1"/>
          <p:cNvSpPr/>
          <p:nvPr/>
        </p:nvSpPr>
        <p:spPr>
          <a:xfrm>
            <a:off x="319136" y="157528"/>
            <a:ext cx="2452664" cy="461665"/>
          </a:xfrm>
          <a:prstGeom prst="rect">
            <a:avLst/>
          </a:prstGeom>
          <a:solidFill>
            <a:schemeClr val="accent4">
              <a:lumMod val="60000"/>
              <a:lumOff val="40000"/>
            </a:schemeClr>
          </a:solidFill>
        </p:spPr>
        <p:txBody>
          <a:bodyPr wrap="square">
            <a:spAutoFit/>
          </a:bodyPr>
          <a:lstStyle/>
          <a:p>
            <a:pPr algn="ctr" defTabSz="685800"/>
            <a:r>
              <a:rPr lang="vi-VN" sz="2400" b="1" dirty="0">
                <a:solidFill>
                  <a:prstClr val="white"/>
                </a:solidFill>
                <a:latin typeface="Times New Roman" panose="02020603050405020304" pitchFamily="18" charset="0"/>
                <a:cs typeface="Times New Roman" panose="02020603050405020304" pitchFamily="18" charset="0"/>
              </a:rPr>
              <a:t>TÍA NUÔI</a:t>
            </a:r>
            <a:endParaRPr lang="en-US" sz="2400" b="1" dirty="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33390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anim calcmode="lin" valueType="num">
                                      <p:cBhvr>
                                        <p:cTn id="8" dur="2000" fill="hold"/>
                                        <p:tgtEl>
                                          <p:spTgt spid="11"/>
                                        </p:tgtEl>
                                        <p:attrNameLst>
                                          <p:attrName>ppt_w</p:attrName>
                                        </p:attrNameLst>
                                      </p:cBhvr>
                                      <p:tavLst>
                                        <p:tav tm="0" fmla="#ppt_w*sin(2.5*pi*$)">
                                          <p:val>
                                            <p:fltVal val="0"/>
                                          </p:val>
                                        </p:tav>
                                        <p:tav tm="100000">
                                          <p:val>
                                            <p:fltVal val="1"/>
                                          </p:val>
                                        </p:tav>
                                      </p:tavLst>
                                    </p:anim>
                                    <p:anim calcmode="lin" valueType="num">
                                      <p:cBhvr>
                                        <p:cTn id="9" dur="2000" fill="hold"/>
                                        <p:tgtEl>
                                          <p:spTgt spid="1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0" y="0"/>
            <a:ext cx="4932040" cy="5262979"/>
          </a:xfrm>
          <a:prstGeom prst="rect">
            <a:avLst/>
          </a:prstGeom>
          <a:solidFill>
            <a:srgbClr val="F9EBFB"/>
          </a:solidFill>
        </p:spPr>
        <p:txBody>
          <a:bodyPr wrap="square">
            <a:spAutoFit/>
          </a:bodyPr>
          <a:lstStyle/>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p:txBody>
      </p:sp>
      <p:sp>
        <p:nvSpPr>
          <p:cNvPr id="20" name="Rectangle 19"/>
          <p:cNvSpPr/>
          <p:nvPr/>
        </p:nvSpPr>
        <p:spPr>
          <a:xfrm>
            <a:off x="800512" y="340312"/>
            <a:ext cx="2890116" cy="46166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defTabSz="685800"/>
            <a:r>
              <a:rPr lang="vi-VN" sz="2400" b="1" dirty="0">
                <a:solidFill>
                  <a:srgbClr val="7030A0"/>
                </a:solidFill>
                <a:latin typeface="Times New Roman" panose="02020603050405020304" pitchFamily="18" charset="0"/>
                <a:cs typeface="Times New Roman" panose="02020603050405020304" pitchFamily="18" charset="0"/>
              </a:rPr>
              <a:t>MÁ NUÔI</a:t>
            </a:r>
            <a:endParaRPr lang="en-US" sz="2400" b="1" dirty="0">
              <a:solidFill>
                <a:srgbClr val="7030A0"/>
              </a:solidFill>
              <a:latin typeface="Times New Roman" panose="02020603050405020304" pitchFamily="18" charset="0"/>
              <a:cs typeface="Times New Roman" panose="02020603050405020304" pitchFamily="18" charset="0"/>
            </a:endParaRPr>
          </a:p>
        </p:txBody>
      </p:sp>
      <p:sp>
        <p:nvSpPr>
          <p:cNvPr id="14" name="TextBox 13"/>
          <p:cNvSpPr txBox="1"/>
          <p:nvPr/>
        </p:nvSpPr>
        <p:spPr>
          <a:xfrm>
            <a:off x="220627" y="984774"/>
            <a:ext cx="4310430" cy="3000821"/>
          </a:xfrm>
          <a:prstGeom prst="rect">
            <a:avLst/>
          </a:prstGeom>
          <a:noFill/>
        </p:spPr>
        <p:txBody>
          <a:bodyPr wrap="square" rtlCol="0">
            <a:spAutoFit/>
          </a:bodyPr>
          <a:lstStyle/>
          <a:p>
            <a:pPr algn="just" defTabSz="685800"/>
            <a:r>
              <a:rPr lang="vi-VN" sz="2100" b="1" dirty="0">
                <a:solidFill>
                  <a:prstClr val="black"/>
                </a:solidFill>
                <a:latin typeface="Times New Roman" panose="02020603050405020304" pitchFamily="18" charset="0"/>
                <a:cs typeface="Times New Roman" panose="02020603050405020304" pitchFamily="18" charset="0"/>
              </a:rPr>
              <a:t>- Hành động:</a:t>
            </a:r>
          </a:p>
          <a:p>
            <a:pPr algn="just" defTabSz="685800"/>
            <a:r>
              <a:rPr lang="en-US" sz="2100" dirty="0">
                <a:solidFill>
                  <a:prstClr val="black"/>
                </a:solidFill>
                <a:latin typeface="Times New Roman" panose="02020603050405020304" pitchFamily="18" charset="0"/>
                <a:cs typeface="Times New Roman" panose="02020603050405020304" pitchFamily="18" charset="0"/>
              </a:rPr>
              <a:t>+ </a:t>
            </a:r>
            <a:r>
              <a:rPr lang="vi-VN" sz="2100" dirty="0">
                <a:solidFill>
                  <a:prstClr val="black"/>
                </a:solidFill>
                <a:latin typeface="Times New Roman" panose="02020603050405020304" pitchFamily="18" charset="0"/>
                <a:cs typeface="Times New Roman" panose="02020603050405020304" pitchFamily="18" charset="0"/>
              </a:rPr>
              <a:t>Bơi xuồng..</a:t>
            </a:r>
            <a:endParaRPr lang="en-US" sz="2100" dirty="0">
              <a:solidFill>
                <a:prstClr val="black"/>
              </a:solidFill>
              <a:latin typeface="Times New Roman" panose="02020603050405020304" pitchFamily="18" charset="0"/>
              <a:cs typeface="Times New Roman" panose="02020603050405020304" pitchFamily="18" charset="0"/>
            </a:endParaRPr>
          </a:p>
          <a:p>
            <a:pPr algn="just" defTabSz="685800"/>
            <a:r>
              <a:rPr lang="en-US" sz="2100" dirty="0">
                <a:solidFill>
                  <a:prstClr val="black"/>
                </a:solidFill>
                <a:latin typeface="Times New Roman" panose="02020603050405020304" pitchFamily="18" charset="0"/>
                <a:cs typeface="Times New Roman" panose="02020603050405020304" pitchFamily="18" charset="0"/>
              </a:rPr>
              <a:t>+ </a:t>
            </a:r>
            <a:r>
              <a:rPr lang="vi-VN" sz="2100" dirty="0">
                <a:solidFill>
                  <a:prstClr val="black"/>
                </a:solidFill>
                <a:latin typeface="Times New Roman" panose="02020603050405020304" pitchFamily="18" charset="0"/>
                <a:cs typeface="Times New Roman" panose="02020603050405020304" pitchFamily="18" charset="0"/>
              </a:rPr>
              <a:t>Giảng giải cho An công việc của người ăn ong.</a:t>
            </a:r>
            <a:endParaRPr lang="en-US" sz="2100" dirty="0">
              <a:solidFill>
                <a:prstClr val="black"/>
              </a:solidFill>
              <a:latin typeface="Times New Roman" panose="02020603050405020304" pitchFamily="18" charset="0"/>
              <a:cs typeface="Times New Roman" panose="02020603050405020304" pitchFamily="18" charset="0"/>
            </a:endParaRPr>
          </a:p>
          <a:p>
            <a:pPr algn="just" defTabSz="685800"/>
            <a:r>
              <a:rPr lang="en-US" sz="2100" dirty="0">
                <a:solidFill>
                  <a:prstClr val="black"/>
                </a:solidFill>
                <a:latin typeface="Times New Roman" panose="02020603050405020304" pitchFamily="18" charset="0"/>
                <a:cs typeface="Times New Roman" panose="02020603050405020304" pitchFamily="18" charset="0"/>
              </a:rPr>
              <a:t>+ </a:t>
            </a:r>
            <a:r>
              <a:rPr lang="vi-VN" sz="2100" dirty="0">
                <a:solidFill>
                  <a:prstClr val="black"/>
                </a:solidFill>
                <a:latin typeface="Times New Roman" panose="02020603050405020304" pitchFamily="18" charset="0"/>
                <a:cs typeface="Times New Roman" panose="02020603050405020304" pitchFamily="18" charset="0"/>
              </a:rPr>
              <a:t>Giải thích cho An ‘‘Kèo là gì’’</a:t>
            </a:r>
            <a:endParaRPr lang="en-US" sz="2100" dirty="0">
              <a:solidFill>
                <a:prstClr val="black"/>
              </a:solidFill>
              <a:latin typeface="Times New Roman" panose="02020603050405020304" pitchFamily="18" charset="0"/>
              <a:cs typeface="Times New Roman" panose="02020603050405020304" pitchFamily="18" charset="0"/>
            </a:endParaRPr>
          </a:p>
          <a:p>
            <a:pPr algn="just" defTabSz="685800"/>
            <a:r>
              <a:rPr lang="vi-VN" sz="2100" b="1" dirty="0">
                <a:solidFill>
                  <a:prstClr val="black"/>
                </a:solidFill>
                <a:latin typeface="Times New Roman" panose="02020603050405020304" pitchFamily="18" charset="0"/>
                <a:cs typeface="Times New Roman" panose="02020603050405020304" pitchFamily="18" charset="0"/>
              </a:rPr>
              <a:t>- Tính cách, phẩm chất: </a:t>
            </a:r>
            <a:r>
              <a:rPr lang="vi-VN" sz="2100" dirty="0">
                <a:solidFill>
                  <a:prstClr val="black"/>
                </a:solidFill>
                <a:latin typeface="Times New Roman" panose="02020603050405020304" pitchFamily="18" charset="0"/>
                <a:cs typeface="Times New Roman" panose="02020603050405020304" pitchFamily="18" charset="0"/>
              </a:rPr>
              <a:t>chu đáo, cẩn thận, yêu thương con, am hiểu về thiên nhiên và công việc</a:t>
            </a:r>
          </a:p>
          <a:p>
            <a:pPr algn="just" defTabSz="685800"/>
            <a:endParaRPr lang="en-US" sz="2100" dirty="0">
              <a:solidFill>
                <a:prstClr val="black"/>
              </a:solidFill>
              <a:latin typeface="Times New Roman" panose="02020603050405020304" pitchFamily="18" charset="0"/>
              <a:cs typeface="Times New Roman" panose="02020603050405020304" pitchFamily="18" charset="0"/>
            </a:endParaRPr>
          </a:p>
        </p:txBody>
      </p:sp>
      <p:sp>
        <p:nvSpPr>
          <p:cNvPr id="17" name="TextBox 16"/>
          <p:cNvSpPr txBox="1"/>
          <p:nvPr/>
        </p:nvSpPr>
        <p:spPr>
          <a:xfrm>
            <a:off x="220627" y="4011910"/>
            <a:ext cx="4495389" cy="106182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defTabSz="685800"/>
            <a:r>
              <a:rPr lang="en-US" sz="21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vi-VN" sz="21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Má nuôi chỉ hiện lên qua lời của nhân vật An, nhưng nổi bật lên là một người má giàu tình yêu và nhân hậu</a:t>
            </a:r>
            <a:endParaRPr lang="en-US" sz="2100" dirty="0">
              <a:solidFill>
                <a:srgbClr val="FF0000"/>
              </a:solidFill>
              <a:latin typeface="Times New Roman" panose="02020603050405020304" pitchFamily="18" charset="0"/>
              <a:cs typeface="Times New Roman" panose="02020603050405020304" pitchFamily="18" charset="0"/>
            </a:endParaRPr>
          </a:p>
        </p:txBody>
      </p:sp>
      <p:pic>
        <p:nvPicPr>
          <p:cNvPr id="18" name="Picture 17"/>
          <p:cNvPicPr>
            <a:picLocks noChangeAspect="1"/>
          </p:cNvPicPr>
          <p:nvPr/>
        </p:nvPicPr>
        <p:blipFill>
          <a:blip r:embed="rId3"/>
          <a:stretch>
            <a:fillRect/>
          </a:stretch>
        </p:blipFill>
        <p:spPr>
          <a:xfrm>
            <a:off x="5148064" y="203755"/>
            <a:ext cx="3852936" cy="4744259"/>
          </a:xfrm>
          <a:prstGeom prst="rect">
            <a:avLst/>
          </a:prstGeom>
        </p:spPr>
      </p:pic>
    </p:spTree>
    <p:extLst>
      <p:ext uri="{BB962C8B-B14F-4D97-AF65-F5344CB8AC3E}">
        <p14:creationId xmlns:p14="http://schemas.microsoft.com/office/powerpoint/2010/main" val="232028009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barn(inVertical)">
                                      <p:cBhvr>
                                        <p:cTn id="1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549882" y="467438"/>
            <a:ext cx="1944216" cy="461665"/>
          </a:xfrm>
          <a:prstGeom prst="rect">
            <a:avLst/>
          </a:prstGeom>
          <a:solidFill>
            <a:schemeClr val="accent4">
              <a:lumMod val="60000"/>
              <a:lumOff val="40000"/>
            </a:schemeClr>
          </a:solidFill>
        </p:spPr>
        <p:txBody>
          <a:bodyPr wrap="square">
            <a:spAutoFit/>
          </a:bodyPr>
          <a:lstStyle/>
          <a:p>
            <a:pPr defTabSz="685800"/>
            <a:r>
              <a:rPr lang="en-US" sz="2400" dirty="0">
                <a:solidFill>
                  <a:prstClr val="white"/>
                </a:solidFill>
                <a:latin typeface="Times New Roman" panose="02020603050405020304" pitchFamily="18" charset="0"/>
                <a:cs typeface="Times New Roman" panose="02020603050405020304" pitchFamily="18" charset="0"/>
              </a:rPr>
              <a:t>- An</a:t>
            </a:r>
          </a:p>
        </p:txBody>
      </p:sp>
      <p:sp>
        <p:nvSpPr>
          <p:cNvPr id="23" name="Rectangle 22"/>
          <p:cNvSpPr/>
          <p:nvPr/>
        </p:nvSpPr>
        <p:spPr>
          <a:xfrm>
            <a:off x="554274" y="1206497"/>
            <a:ext cx="1939824" cy="461665"/>
          </a:xfrm>
          <a:prstGeom prst="rect">
            <a:avLst/>
          </a:prstGeom>
          <a:solidFill>
            <a:schemeClr val="accent4">
              <a:lumMod val="60000"/>
              <a:lumOff val="40000"/>
            </a:schemeClr>
          </a:solidFill>
        </p:spPr>
        <p:txBody>
          <a:bodyPr wrap="square">
            <a:spAutoFit/>
          </a:bodyPr>
          <a:lstStyle/>
          <a:p>
            <a:pPr algn="just" defTabSz="685800"/>
            <a:r>
              <a:rPr lang="en-US" sz="2400" dirty="0">
                <a:solidFill>
                  <a:prstClr val="white"/>
                </a:solidFill>
                <a:latin typeface="Times New Roman" panose="02020603050405020304" pitchFamily="18" charset="0"/>
                <a:cs typeface="Times New Roman" panose="02020603050405020304" pitchFamily="18" charset="0"/>
              </a:rPr>
              <a:t>- </a:t>
            </a:r>
            <a:r>
              <a:rPr lang="vi-VN" sz="2400" dirty="0">
                <a:solidFill>
                  <a:prstClr val="white"/>
                </a:solidFill>
                <a:latin typeface="Times New Roman" panose="02020603050405020304" pitchFamily="18" charset="0"/>
                <a:cs typeface="Times New Roman" panose="02020603050405020304" pitchFamily="18" charset="0"/>
              </a:rPr>
              <a:t>Thằng Cò</a:t>
            </a:r>
            <a:endParaRPr lang="en-US" sz="2400" dirty="0">
              <a:solidFill>
                <a:prstClr val="white"/>
              </a:solidFill>
              <a:latin typeface="Times New Roman" panose="02020603050405020304" pitchFamily="18" charset="0"/>
              <a:cs typeface="Times New Roman" panose="02020603050405020304" pitchFamily="18" charset="0"/>
            </a:endParaRPr>
          </a:p>
        </p:txBody>
      </p:sp>
      <p:sp>
        <p:nvSpPr>
          <p:cNvPr id="33" name="Rectangle 32"/>
          <p:cNvSpPr/>
          <p:nvPr/>
        </p:nvSpPr>
        <p:spPr>
          <a:xfrm>
            <a:off x="549882" y="3183894"/>
            <a:ext cx="1939824" cy="461665"/>
          </a:xfrm>
          <a:prstGeom prst="rect">
            <a:avLst/>
          </a:prstGeom>
          <a:solidFill>
            <a:schemeClr val="accent4">
              <a:lumMod val="60000"/>
              <a:lumOff val="40000"/>
            </a:schemeClr>
          </a:solidFill>
        </p:spPr>
        <p:txBody>
          <a:bodyPr wrap="square">
            <a:spAutoFit/>
          </a:bodyPr>
          <a:lstStyle/>
          <a:p>
            <a:pPr algn="just" defTabSz="685800"/>
            <a:r>
              <a:rPr lang="en-US" sz="2400" dirty="0">
                <a:solidFill>
                  <a:prstClr val="white"/>
                </a:solidFill>
                <a:latin typeface="Times New Roman" panose="02020603050405020304" pitchFamily="18" charset="0"/>
                <a:cs typeface="Times New Roman" panose="02020603050405020304" pitchFamily="18" charset="0"/>
              </a:rPr>
              <a:t>- </a:t>
            </a:r>
            <a:r>
              <a:rPr lang="vi-VN" sz="2400" dirty="0">
                <a:solidFill>
                  <a:prstClr val="white"/>
                </a:solidFill>
                <a:latin typeface="Times New Roman" panose="02020603050405020304" pitchFamily="18" charset="0"/>
                <a:cs typeface="Times New Roman" panose="02020603050405020304" pitchFamily="18" charset="0"/>
              </a:rPr>
              <a:t>Tía nuôi</a:t>
            </a:r>
            <a:endParaRPr lang="en-US" sz="2400" dirty="0">
              <a:solidFill>
                <a:prstClr val="white"/>
              </a:solidFill>
              <a:latin typeface="Times New Roman" panose="02020603050405020304" pitchFamily="18" charset="0"/>
              <a:cs typeface="Times New Roman" panose="02020603050405020304" pitchFamily="18" charset="0"/>
            </a:endParaRPr>
          </a:p>
        </p:txBody>
      </p:sp>
      <p:sp>
        <p:nvSpPr>
          <p:cNvPr id="34" name="Rectangle 33"/>
          <p:cNvSpPr/>
          <p:nvPr/>
        </p:nvSpPr>
        <p:spPr>
          <a:xfrm>
            <a:off x="549882" y="3888874"/>
            <a:ext cx="1939824" cy="461665"/>
          </a:xfrm>
          <a:prstGeom prst="rect">
            <a:avLst/>
          </a:prstGeom>
          <a:solidFill>
            <a:schemeClr val="accent4">
              <a:lumMod val="60000"/>
              <a:lumOff val="40000"/>
            </a:schemeClr>
          </a:solidFill>
        </p:spPr>
        <p:txBody>
          <a:bodyPr wrap="square">
            <a:spAutoFit/>
          </a:bodyPr>
          <a:lstStyle/>
          <a:p>
            <a:pPr algn="just" defTabSz="685800"/>
            <a:r>
              <a:rPr lang="en-US" sz="2400" dirty="0">
                <a:solidFill>
                  <a:prstClr val="white"/>
                </a:solidFill>
                <a:latin typeface="Times New Roman" panose="02020603050405020304" pitchFamily="18" charset="0"/>
                <a:cs typeface="Times New Roman" panose="02020603050405020304" pitchFamily="18" charset="0"/>
              </a:rPr>
              <a:t>- </a:t>
            </a:r>
            <a:r>
              <a:rPr lang="vi-VN" sz="2400" dirty="0">
                <a:solidFill>
                  <a:prstClr val="white"/>
                </a:solidFill>
                <a:latin typeface="Times New Roman" panose="02020603050405020304" pitchFamily="18" charset="0"/>
                <a:cs typeface="Times New Roman" panose="02020603050405020304" pitchFamily="18" charset="0"/>
              </a:rPr>
              <a:t>Má nuôi</a:t>
            </a:r>
            <a:endParaRPr lang="en-US" sz="2400" dirty="0">
              <a:solidFill>
                <a:prstClr val="white"/>
              </a:solidFill>
              <a:latin typeface="Times New Roman" panose="02020603050405020304" pitchFamily="18" charset="0"/>
              <a:cs typeface="Times New Roman" panose="02020603050405020304" pitchFamily="18" charset="0"/>
            </a:endParaRPr>
          </a:p>
        </p:txBody>
      </p:sp>
      <p:sp>
        <p:nvSpPr>
          <p:cNvPr id="15" name="任意多边形: 形状 29">
            <a:extLst>
              <a:ext uri="{FF2B5EF4-FFF2-40B4-BE49-F238E27FC236}">
                <a16:creationId xmlns:a16="http://schemas.microsoft.com/office/drawing/2014/main" id="{E2FB60F6-472A-67D3-EFED-797BADAEA502}"/>
              </a:ext>
            </a:extLst>
          </p:cNvPr>
          <p:cNvSpPr/>
          <p:nvPr/>
        </p:nvSpPr>
        <p:spPr>
          <a:xfrm>
            <a:off x="10633" y="2139702"/>
            <a:ext cx="9144000" cy="1040004"/>
          </a:xfrm>
          <a:custGeom>
            <a:avLst/>
            <a:gdLst>
              <a:gd name="connsiteX0" fmla="*/ 0 w 6388100"/>
              <a:gd name="connsiteY0" fmla="*/ 927159 h 927159"/>
              <a:gd name="connsiteX1" fmla="*/ 939800 w 6388100"/>
              <a:gd name="connsiteY1" fmla="*/ 114359 h 927159"/>
              <a:gd name="connsiteX2" fmla="*/ 2476500 w 6388100"/>
              <a:gd name="connsiteY2" fmla="*/ 558859 h 927159"/>
              <a:gd name="connsiteX3" fmla="*/ 3860800 w 6388100"/>
              <a:gd name="connsiteY3" fmla="*/ 59 h 927159"/>
              <a:gd name="connsiteX4" fmla="*/ 5105400 w 6388100"/>
              <a:gd name="connsiteY4" fmla="*/ 520759 h 927159"/>
              <a:gd name="connsiteX5" fmla="*/ 6388100 w 6388100"/>
              <a:gd name="connsiteY5" fmla="*/ 114359 h 927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88100" h="927159">
                <a:moveTo>
                  <a:pt x="0" y="927159"/>
                </a:moveTo>
                <a:cubicBezTo>
                  <a:pt x="263525" y="551450"/>
                  <a:pt x="527050" y="175742"/>
                  <a:pt x="939800" y="114359"/>
                </a:cubicBezTo>
                <a:cubicBezTo>
                  <a:pt x="1352550" y="52976"/>
                  <a:pt x="1989667" y="577909"/>
                  <a:pt x="2476500" y="558859"/>
                </a:cubicBezTo>
                <a:cubicBezTo>
                  <a:pt x="2963333" y="539809"/>
                  <a:pt x="3422650" y="6409"/>
                  <a:pt x="3860800" y="59"/>
                </a:cubicBezTo>
                <a:cubicBezTo>
                  <a:pt x="4298950" y="-6291"/>
                  <a:pt x="4684183" y="501709"/>
                  <a:pt x="5105400" y="520759"/>
                </a:cubicBezTo>
                <a:cubicBezTo>
                  <a:pt x="5526617" y="539809"/>
                  <a:pt x="5957358" y="327084"/>
                  <a:pt x="6388100" y="114359"/>
                </a:cubicBezTo>
              </a:path>
            </a:pathLst>
          </a:custGeom>
          <a:noFill/>
          <a:ln w="19050" cap="rnd" cmpd="sng" algn="ctr">
            <a:solidFill>
              <a:schemeClr val="accent4">
                <a:lumMod val="60000"/>
                <a:lumOff val="40000"/>
              </a:schemeClr>
            </a:solidFill>
            <a:prstDash val="lgDash"/>
            <a:round/>
          </a:ln>
          <a:effectLst/>
        </p:spPr>
        <p:txBody>
          <a:bodyPr rtlCol="0" anchor="ctr"/>
          <a:lstStyle/>
          <a:p>
            <a:pPr algn="ctr" defTabSz="685800">
              <a:defRPr/>
            </a:pPr>
            <a:endParaRPr lang="zh-CN" altLang="en-US" sz="1350" kern="0">
              <a:solidFill>
                <a:srgbClr val="FFFFFF"/>
              </a:solidFill>
              <a:latin typeface="Arial"/>
              <a:ea typeface="微软雅黑"/>
            </a:endParaRPr>
          </a:p>
        </p:txBody>
      </p:sp>
      <p:sp>
        <p:nvSpPr>
          <p:cNvPr id="16" name="Freeform 5"/>
          <p:cNvSpPr>
            <a:spLocks/>
          </p:cNvSpPr>
          <p:nvPr/>
        </p:nvSpPr>
        <p:spPr bwMode="auto">
          <a:xfrm>
            <a:off x="2714514" y="433772"/>
            <a:ext cx="268918" cy="1234390"/>
          </a:xfrm>
          <a:custGeom>
            <a:avLst/>
            <a:gdLst>
              <a:gd name="T0" fmla="*/ 4 w 161"/>
              <a:gd name="T1" fmla="*/ 6 h 1065"/>
              <a:gd name="T2" fmla="*/ 39 w 161"/>
              <a:gd name="T3" fmla="*/ 4 h 1065"/>
              <a:gd name="T4" fmla="*/ 120 w 161"/>
              <a:gd name="T5" fmla="*/ 239 h 1065"/>
              <a:gd name="T6" fmla="*/ 117 w 161"/>
              <a:gd name="T7" fmla="*/ 415 h 1065"/>
              <a:gd name="T8" fmla="*/ 160 w 161"/>
              <a:gd name="T9" fmla="*/ 521 h 1065"/>
              <a:gd name="T10" fmla="*/ 161 w 161"/>
              <a:gd name="T11" fmla="*/ 522 h 1065"/>
              <a:gd name="T12" fmla="*/ 112 w 161"/>
              <a:gd name="T13" fmla="*/ 617 h 1065"/>
              <a:gd name="T14" fmla="*/ 114 w 161"/>
              <a:gd name="T15" fmla="*/ 863 h 1065"/>
              <a:gd name="T16" fmla="*/ 40 w 161"/>
              <a:gd name="T17" fmla="*/ 1058 h 1065"/>
              <a:gd name="T18" fmla="*/ 0 w 161"/>
              <a:gd name="T19" fmla="*/ 1065 h 1065"/>
              <a:gd name="T20" fmla="*/ 1 w 161"/>
              <a:gd name="T21" fmla="*/ 1052 h 1065"/>
              <a:gd name="T22" fmla="*/ 28 w 161"/>
              <a:gd name="T23" fmla="*/ 1044 h 1065"/>
              <a:gd name="T24" fmla="*/ 88 w 161"/>
              <a:gd name="T25" fmla="*/ 955 h 1065"/>
              <a:gd name="T26" fmla="*/ 86 w 161"/>
              <a:gd name="T27" fmla="*/ 606 h 1065"/>
              <a:gd name="T28" fmla="*/ 134 w 161"/>
              <a:gd name="T29" fmla="*/ 516 h 1065"/>
              <a:gd name="T30" fmla="*/ 91 w 161"/>
              <a:gd name="T31" fmla="*/ 376 h 1065"/>
              <a:gd name="T32" fmla="*/ 95 w 161"/>
              <a:gd name="T33" fmla="*/ 155 h 1065"/>
              <a:gd name="T34" fmla="*/ 36 w 161"/>
              <a:gd name="T35" fmla="*/ 21 h 1065"/>
              <a:gd name="T36" fmla="*/ 3 w 161"/>
              <a:gd name="T37" fmla="*/ 16 h 1065"/>
              <a:gd name="T38" fmla="*/ 4 w 161"/>
              <a:gd name="T39" fmla="*/ 6 h 10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1" h="1065">
                <a:moveTo>
                  <a:pt x="4" y="6"/>
                </a:moveTo>
                <a:cubicBezTo>
                  <a:pt x="12" y="4"/>
                  <a:pt x="25" y="0"/>
                  <a:pt x="39" y="4"/>
                </a:cubicBezTo>
                <a:cubicBezTo>
                  <a:pt x="88" y="16"/>
                  <a:pt x="123" y="86"/>
                  <a:pt x="120" y="239"/>
                </a:cubicBezTo>
                <a:cubicBezTo>
                  <a:pt x="120" y="285"/>
                  <a:pt x="115" y="350"/>
                  <a:pt x="117" y="415"/>
                </a:cubicBezTo>
                <a:cubicBezTo>
                  <a:pt x="118" y="480"/>
                  <a:pt x="142" y="518"/>
                  <a:pt x="160" y="521"/>
                </a:cubicBezTo>
                <a:cubicBezTo>
                  <a:pt x="161" y="522"/>
                  <a:pt x="161" y="522"/>
                  <a:pt x="161" y="522"/>
                </a:cubicBezTo>
                <a:cubicBezTo>
                  <a:pt x="138" y="521"/>
                  <a:pt x="116" y="564"/>
                  <a:pt x="112" y="617"/>
                </a:cubicBezTo>
                <a:cubicBezTo>
                  <a:pt x="105" y="702"/>
                  <a:pt x="111" y="788"/>
                  <a:pt x="114" y="863"/>
                </a:cubicBezTo>
                <a:cubicBezTo>
                  <a:pt x="117" y="970"/>
                  <a:pt x="105" y="1041"/>
                  <a:pt x="40" y="1058"/>
                </a:cubicBezTo>
                <a:cubicBezTo>
                  <a:pt x="19" y="1064"/>
                  <a:pt x="0" y="1065"/>
                  <a:pt x="0" y="1065"/>
                </a:cubicBezTo>
                <a:cubicBezTo>
                  <a:pt x="1" y="1052"/>
                  <a:pt x="1" y="1052"/>
                  <a:pt x="1" y="1052"/>
                </a:cubicBezTo>
                <a:cubicBezTo>
                  <a:pt x="9" y="1050"/>
                  <a:pt x="18" y="1047"/>
                  <a:pt x="28" y="1044"/>
                </a:cubicBezTo>
                <a:cubicBezTo>
                  <a:pt x="61" y="1035"/>
                  <a:pt x="85" y="1013"/>
                  <a:pt x="88" y="955"/>
                </a:cubicBezTo>
                <a:cubicBezTo>
                  <a:pt x="94" y="857"/>
                  <a:pt x="69" y="723"/>
                  <a:pt x="86" y="606"/>
                </a:cubicBezTo>
                <a:cubicBezTo>
                  <a:pt x="93" y="560"/>
                  <a:pt x="114" y="524"/>
                  <a:pt x="134" y="516"/>
                </a:cubicBezTo>
                <a:cubicBezTo>
                  <a:pt x="115" y="496"/>
                  <a:pt x="90" y="441"/>
                  <a:pt x="91" y="376"/>
                </a:cubicBezTo>
                <a:cubicBezTo>
                  <a:pt x="92" y="294"/>
                  <a:pt x="96" y="214"/>
                  <a:pt x="95" y="155"/>
                </a:cubicBezTo>
                <a:cubicBezTo>
                  <a:pt x="94" y="82"/>
                  <a:pt x="75" y="37"/>
                  <a:pt x="36" y="21"/>
                </a:cubicBezTo>
                <a:cubicBezTo>
                  <a:pt x="24" y="16"/>
                  <a:pt x="12" y="16"/>
                  <a:pt x="3" y="16"/>
                </a:cubicBezTo>
                <a:lnTo>
                  <a:pt x="4" y="6"/>
                </a:lnTo>
                <a:close/>
              </a:path>
            </a:pathLst>
          </a:custGeom>
          <a:solidFill>
            <a:schemeClr val="accent4">
              <a:lumMod val="75000"/>
            </a:schemeClr>
          </a:solidFill>
          <a:ln>
            <a:solidFill>
              <a:srgbClr val="2F7D52"/>
            </a:solidFill>
          </a:ln>
        </p:spPr>
        <p:txBody>
          <a:bodyPr vert="horz" wrap="square" lIns="91384" tIns="45692" rIns="91384" bIns="45692" numCol="1" anchor="t" anchorCtr="0" compatLnSpc="1">
            <a:prstTxWarp prst="textNoShape">
              <a:avLst/>
            </a:prstTxWarp>
          </a:bodyPr>
          <a:lstStyle/>
          <a:p>
            <a:endParaRPr lang="en-US">
              <a:solidFill>
                <a:srgbClr val="000000"/>
              </a:solidFill>
            </a:endParaRPr>
          </a:p>
        </p:txBody>
      </p:sp>
      <p:sp>
        <p:nvSpPr>
          <p:cNvPr id="17" name="Freeform 5"/>
          <p:cNvSpPr>
            <a:spLocks/>
          </p:cNvSpPr>
          <p:nvPr/>
        </p:nvSpPr>
        <p:spPr bwMode="auto">
          <a:xfrm>
            <a:off x="2580055" y="3116149"/>
            <a:ext cx="268918" cy="1234390"/>
          </a:xfrm>
          <a:custGeom>
            <a:avLst/>
            <a:gdLst>
              <a:gd name="T0" fmla="*/ 4 w 161"/>
              <a:gd name="T1" fmla="*/ 6 h 1065"/>
              <a:gd name="T2" fmla="*/ 39 w 161"/>
              <a:gd name="T3" fmla="*/ 4 h 1065"/>
              <a:gd name="T4" fmla="*/ 120 w 161"/>
              <a:gd name="T5" fmla="*/ 239 h 1065"/>
              <a:gd name="T6" fmla="*/ 117 w 161"/>
              <a:gd name="T7" fmla="*/ 415 h 1065"/>
              <a:gd name="T8" fmla="*/ 160 w 161"/>
              <a:gd name="T9" fmla="*/ 521 h 1065"/>
              <a:gd name="T10" fmla="*/ 161 w 161"/>
              <a:gd name="T11" fmla="*/ 522 h 1065"/>
              <a:gd name="T12" fmla="*/ 112 w 161"/>
              <a:gd name="T13" fmla="*/ 617 h 1065"/>
              <a:gd name="T14" fmla="*/ 114 w 161"/>
              <a:gd name="T15" fmla="*/ 863 h 1065"/>
              <a:gd name="T16" fmla="*/ 40 w 161"/>
              <a:gd name="T17" fmla="*/ 1058 h 1065"/>
              <a:gd name="T18" fmla="*/ 0 w 161"/>
              <a:gd name="T19" fmla="*/ 1065 h 1065"/>
              <a:gd name="T20" fmla="*/ 1 w 161"/>
              <a:gd name="T21" fmla="*/ 1052 h 1065"/>
              <a:gd name="T22" fmla="*/ 28 w 161"/>
              <a:gd name="T23" fmla="*/ 1044 h 1065"/>
              <a:gd name="T24" fmla="*/ 88 w 161"/>
              <a:gd name="T25" fmla="*/ 955 h 1065"/>
              <a:gd name="T26" fmla="*/ 86 w 161"/>
              <a:gd name="T27" fmla="*/ 606 h 1065"/>
              <a:gd name="T28" fmla="*/ 134 w 161"/>
              <a:gd name="T29" fmla="*/ 516 h 1065"/>
              <a:gd name="T30" fmla="*/ 91 w 161"/>
              <a:gd name="T31" fmla="*/ 376 h 1065"/>
              <a:gd name="T32" fmla="*/ 95 w 161"/>
              <a:gd name="T33" fmla="*/ 155 h 1065"/>
              <a:gd name="T34" fmla="*/ 36 w 161"/>
              <a:gd name="T35" fmla="*/ 21 h 1065"/>
              <a:gd name="T36" fmla="*/ 3 w 161"/>
              <a:gd name="T37" fmla="*/ 16 h 1065"/>
              <a:gd name="T38" fmla="*/ 4 w 161"/>
              <a:gd name="T39" fmla="*/ 6 h 10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1" h="1065">
                <a:moveTo>
                  <a:pt x="4" y="6"/>
                </a:moveTo>
                <a:cubicBezTo>
                  <a:pt x="12" y="4"/>
                  <a:pt x="25" y="0"/>
                  <a:pt x="39" y="4"/>
                </a:cubicBezTo>
                <a:cubicBezTo>
                  <a:pt x="88" y="16"/>
                  <a:pt x="123" y="86"/>
                  <a:pt x="120" y="239"/>
                </a:cubicBezTo>
                <a:cubicBezTo>
                  <a:pt x="120" y="285"/>
                  <a:pt x="115" y="350"/>
                  <a:pt x="117" y="415"/>
                </a:cubicBezTo>
                <a:cubicBezTo>
                  <a:pt x="118" y="480"/>
                  <a:pt x="142" y="518"/>
                  <a:pt x="160" y="521"/>
                </a:cubicBezTo>
                <a:cubicBezTo>
                  <a:pt x="161" y="522"/>
                  <a:pt x="161" y="522"/>
                  <a:pt x="161" y="522"/>
                </a:cubicBezTo>
                <a:cubicBezTo>
                  <a:pt x="138" y="521"/>
                  <a:pt x="116" y="564"/>
                  <a:pt x="112" y="617"/>
                </a:cubicBezTo>
                <a:cubicBezTo>
                  <a:pt x="105" y="702"/>
                  <a:pt x="111" y="788"/>
                  <a:pt x="114" y="863"/>
                </a:cubicBezTo>
                <a:cubicBezTo>
                  <a:pt x="117" y="970"/>
                  <a:pt x="105" y="1041"/>
                  <a:pt x="40" y="1058"/>
                </a:cubicBezTo>
                <a:cubicBezTo>
                  <a:pt x="19" y="1064"/>
                  <a:pt x="0" y="1065"/>
                  <a:pt x="0" y="1065"/>
                </a:cubicBezTo>
                <a:cubicBezTo>
                  <a:pt x="1" y="1052"/>
                  <a:pt x="1" y="1052"/>
                  <a:pt x="1" y="1052"/>
                </a:cubicBezTo>
                <a:cubicBezTo>
                  <a:pt x="9" y="1050"/>
                  <a:pt x="18" y="1047"/>
                  <a:pt x="28" y="1044"/>
                </a:cubicBezTo>
                <a:cubicBezTo>
                  <a:pt x="61" y="1035"/>
                  <a:pt x="85" y="1013"/>
                  <a:pt x="88" y="955"/>
                </a:cubicBezTo>
                <a:cubicBezTo>
                  <a:pt x="94" y="857"/>
                  <a:pt x="69" y="723"/>
                  <a:pt x="86" y="606"/>
                </a:cubicBezTo>
                <a:cubicBezTo>
                  <a:pt x="93" y="560"/>
                  <a:pt x="114" y="524"/>
                  <a:pt x="134" y="516"/>
                </a:cubicBezTo>
                <a:cubicBezTo>
                  <a:pt x="115" y="496"/>
                  <a:pt x="90" y="441"/>
                  <a:pt x="91" y="376"/>
                </a:cubicBezTo>
                <a:cubicBezTo>
                  <a:pt x="92" y="294"/>
                  <a:pt x="96" y="214"/>
                  <a:pt x="95" y="155"/>
                </a:cubicBezTo>
                <a:cubicBezTo>
                  <a:pt x="94" y="82"/>
                  <a:pt x="75" y="37"/>
                  <a:pt x="36" y="21"/>
                </a:cubicBezTo>
                <a:cubicBezTo>
                  <a:pt x="24" y="16"/>
                  <a:pt x="12" y="16"/>
                  <a:pt x="3" y="16"/>
                </a:cubicBezTo>
                <a:lnTo>
                  <a:pt x="4" y="6"/>
                </a:lnTo>
                <a:close/>
              </a:path>
            </a:pathLst>
          </a:custGeom>
          <a:solidFill>
            <a:schemeClr val="accent4">
              <a:lumMod val="75000"/>
            </a:schemeClr>
          </a:solidFill>
          <a:ln>
            <a:solidFill>
              <a:srgbClr val="2F7D52"/>
            </a:solidFill>
          </a:ln>
        </p:spPr>
        <p:txBody>
          <a:bodyPr vert="horz" wrap="square" lIns="91384" tIns="45692" rIns="91384" bIns="45692" numCol="1" anchor="t" anchorCtr="0" compatLnSpc="1">
            <a:prstTxWarp prst="textNoShape">
              <a:avLst/>
            </a:prstTxWarp>
          </a:bodyPr>
          <a:lstStyle/>
          <a:p>
            <a:endParaRPr lang="en-US">
              <a:solidFill>
                <a:srgbClr val="000000"/>
              </a:solidFill>
            </a:endParaRPr>
          </a:p>
        </p:txBody>
      </p:sp>
      <p:sp>
        <p:nvSpPr>
          <p:cNvPr id="18" name="Rectangle 17"/>
          <p:cNvSpPr/>
          <p:nvPr/>
        </p:nvSpPr>
        <p:spPr>
          <a:xfrm>
            <a:off x="3203848" y="483518"/>
            <a:ext cx="5343314" cy="1200329"/>
          </a:xfrm>
          <a:prstGeom prst="rect">
            <a:avLst/>
          </a:prstGeom>
        </p:spPr>
        <p:txBody>
          <a:bodyPr wrap="square">
            <a:spAutoFit/>
          </a:bodyPr>
          <a:lstStyle/>
          <a:p>
            <a:pPr algn="just"/>
            <a:r>
              <a:rPr lang="vi-VN" sz="2400" dirty="0">
                <a:solidFill>
                  <a:prstClr val="black"/>
                </a:solidFill>
                <a:latin typeface="Times New Roman" panose="02020603050405020304" pitchFamily="18" charset="0"/>
                <a:sym typeface="Wingdings" panose="05000000000000000000" pitchFamily="2" charset="2"/>
              </a:rPr>
              <a:t> Nhân vật trẻ thơ hồn nhiên, vô tư, tinh nghịch, ham khám phá, thích tìm tòi, dễ thương, đáng yêu, đáng mến</a:t>
            </a:r>
            <a:endParaRPr lang="en-US" sz="2400" dirty="0">
              <a:solidFill>
                <a:prstClr val="black"/>
              </a:solidFill>
            </a:endParaRPr>
          </a:p>
        </p:txBody>
      </p:sp>
      <p:sp>
        <p:nvSpPr>
          <p:cNvPr id="19" name="Rectangle 18"/>
          <p:cNvSpPr/>
          <p:nvPr/>
        </p:nvSpPr>
        <p:spPr>
          <a:xfrm>
            <a:off x="3203848" y="3179706"/>
            <a:ext cx="5343314" cy="1200329"/>
          </a:xfrm>
          <a:prstGeom prst="rect">
            <a:avLst/>
          </a:prstGeom>
        </p:spPr>
        <p:txBody>
          <a:bodyPr wrap="square">
            <a:spAutoFit/>
          </a:bodyPr>
          <a:lstStyle/>
          <a:p>
            <a:pPr algn="just"/>
            <a:r>
              <a:rPr lang="vi-VN" sz="2400" dirty="0">
                <a:solidFill>
                  <a:prstClr val="black"/>
                </a:solidFill>
                <a:latin typeface="Times New Roman" panose="02020603050405020304" pitchFamily="18" charset="0"/>
                <a:sym typeface="Wingdings" panose="05000000000000000000" pitchFamily="2" charset="2"/>
              </a:rPr>
              <a:t> Tía và má nuôi là con người đại diện cho người dân Nam Bộ chất phát, thật thà giàu tình yêu thương.</a:t>
            </a:r>
            <a:endParaRPr lang="en-US" sz="2400" dirty="0">
              <a:solidFill>
                <a:prstClr val="black"/>
              </a:solidFill>
            </a:endParaRPr>
          </a:p>
        </p:txBody>
      </p:sp>
    </p:spTree>
    <p:extLst>
      <p:ext uri="{BB962C8B-B14F-4D97-AF65-F5344CB8AC3E}">
        <p14:creationId xmlns:p14="http://schemas.microsoft.com/office/powerpoint/2010/main" val="632062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barn(inVertical)">
                                      <p:cBhvr>
                                        <p:cTn id="1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p:bldP spid="1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a:stretch>
            <a:fillRect/>
          </a:stretch>
        </p:blipFill>
        <p:spPr>
          <a:xfrm>
            <a:off x="6588224" y="-132745"/>
            <a:ext cx="2681445" cy="2388514"/>
          </a:xfrm>
          <a:prstGeom prst="rect">
            <a:avLst/>
          </a:prstGeom>
        </p:spPr>
      </p:pic>
      <p:grpSp>
        <p:nvGrpSpPr>
          <p:cNvPr id="7" name="Group 6"/>
          <p:cNvGrpSpPr/>
          <p:nvPr/>
        </p:nvGrpSpPr>
        <p:grpSpPr>
          <a:xfrm>
            <a:off x="179512" y="555526"/>
            <a:ext cx="6624735" cy="395616"/>
            <a:chOff x="644526" y="2766774"/>
            <a:chExt cx="17668260" cy="1054970"/>
          </a:xfrm>
        </p:grpSpPr>
        <p:sp>
          <p:nvSpPr>
            <p:cNvPr id="8" name="TextBox 7"/>
            <p:cNvSpPr txBox="1"/>
            <p:nvPr/>
          </p:nvSpPr>
          <p:spPr>
            <a:xfrm>
              <a:off x="1906584" y="2766774"/>
              <a:ext cx="16406202" cy="984880"/>
            </a:xfrm>
            <a:prstGeom prst="rect">
              <a:avLst/>
            </a:prstGeom>
            <a:noFill/>
          </p:spPr>
          <p:txBody>
            <a:bodyPr wrap="square" rtlCol="0">
              <a:spAutoFit/>
            </a:bodyPr>
            <a:lstStyle/>
            <a:p>
              <a:pPr defTabSz="807402"/>
              <a:r>
                <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Đặc sắc nghề ăn ong, thuần hóa ong ở rừng U Minh</a:t>
              </a: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10" name="TextBox 9"/>
            <p:cNvSpPr txBox="1"/>
            <p:nvPr/>
          </p:nvSpPr>
          <p:spPr>
            <a:xfrm>
              <a:off x="895023" y="2795827"/>
              <a:ext cx="907206" cy="1025917"/>
            </a:xfrm>
            <a:prstGeom prst="rect">
              <a:avLst/>
            </a:prstGeom>
            <a:noFill/>
          </p:spPr>
          <p:txBody>
            <a:bodyPr wrap="none" rtlCol="0">
              <a:spAutoFit/>
            </a:bodyPr>
            <a:lstStyle/>
            <a:p>
              <a:pPr algn="ctr" defTabSz="807402"/>
              <a:r>
                <a:rPr lang="vi-VN" sz="1900" b="1" i="1" dirty="0">
                  <a:solidFill>
                    <a:prstClr val="white"/>
                  </a:solidFill>
                  <a:latin typeface="Tahoma" panose="020B0604030504040204" pitchFamily="34" charset="0"/>
                  <a:ea typeface="Tahoma" panose="020B0604030504040204" pitchFamily="34" charset="0"/>
                  <a:cs typeface="Tahoma" panose="020B0604030504040204" pitchFamily="34" charset="0"/>
                </a:rPr>
                <a:t>3</a:t>
              </a:r>
              <a:endPar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sp>
        <p:nvSpPr>
          <p:cNvPr id="18" name="Rectangle 17"/>
          <p:cNvSpPr/>
          <p:nvPr/>
        </p:nvSpPr>
        <p:spPr>
          <a:xfrm>
            <a:off x="270842" y="1213065"/>
            <a:ext cx="8208912" cy="3416320"/>
          </a:xfrm>
          <a:prstGeom prst="rect">
            <a:avLst/>
          </a:prstGeom>
        </p:spPr>
        <p:txBody>
          <a:bodyPr wrap="square">
            <a:spAutoFit/>
          </a:bodyPr>
          <a:lstStyle/>
          <a:p>
            <a:pPr algn="just">
              <a:lnSpc>
                <a:spcPct val="150000"/>
              </a:lnSpc>
            </a:pPr>
            <a:r>
              <a:rPr lang="vi-VN" sz="2400" dirty="0">
                <a:solidFill>
                  <a:prstClr val="black"/>
                </a:solidFill>
                <a:latin typeface="Times New Roman" panose="02020603050405020304" pitchFamily="18" charset="0"/>
              </a:rPr>
              <a:t>- Người ta vẫn tìm theo dấu đường bay của ong, </a:t>
            </a:r>
          </a:p>
          <a:p>
            <a:pPr algn="just">
              <a:lnSpc>
                <a:spcPct val="150000"/>
              </a:lnSpc>
            </a:pPr>
            <a:r>
              <a:rPr lang="vi-VN" sz="2400" dirty="0">
                <a:solidFill>
                  <a:prstClr val="black"/>
                </a:solidFill>
                <a:latin typeface="Times New Roman" panose="02020603050405020304" pitchFamily="18" charset="0"/>
              </a:rPr>
              <a:t>vất vả để tìm kiếm và thuần hóa nó trở thành ong nhà.</a:t>
            </a:r>
          </a:p>
          <a:p>
            <a:pPr algn="just">
              <a:lnSpc>
                <a:spcPct val="150000"/>
              </a:lnSpc>
            </a:pPr>
            <a:r>
              <a:rPr lang="vi-VN" sz="2400" dirty="0">
                <a:solidFill>
                  <a:prstClr val="black"/>
                </a:solidFill>
                <a:latin typeface="Times New Roman" panose="02020603050405020304" pitchFamily="18" charset="0"/>
              </a:rPr>
              <a:t>- Người nuôi ong ở rừng U Minh lấy mật bằng cách gác kèo.</a:t>
            </a:r>
          </a:p>
          <a:p>
            <a:pPr algn="just">
              <a:lnSpc>
                <a:spcPct val="150000"/>
              </a:lnSpc>
            </a:pPr>
            <a:r>
              <a:rPr lang="vi-VN" sz="2400" dirty="0">
                <a:solidFill>
                  <a:prstClr val="black"/>
                </a:solidFill>
                <a:latin typeface="Times New Roman" panose="02020603050405020304" pitchFamily="18" charset="0"/>
              </a:rPr>
              <a:t>- Ong rừng sẽ gửi mật tại rừng tràm.</a:t>
            </a:r>
          </a:p>
          <a:p>
            <a:pPr algn="just">
              <a:lnSpc>
                <a:spcPct val="150000"/>
              </a:lnSpc>
            </a:pPr>
            <a:r>
              <a:rPr lang="vi-VN" sz="2400" dirty="0">
                <a:solidFill>
                  <a:prstClr val="black"/>
                </a:solidFill>
                <a:latin typeface="Times New Roman" panose="02020603050405020304" pitchFamily="18" charset="0"/>
              </a:rPr>
              <a:t>- Người dân là người định sẵn cho ong một nơi về đóng tổ.</a:t>
            </a:r>
          </a:p>
          <a:p>
            <a:pPr algn="just">
              <a:lnSpc>
                <a:spcPct val="150000"/>
              </a:lnSpc>
            </a:pPr>
            <a:r>
              <a:rPr lang="vi-VN" sz="2400" dirty="0">
                <a:solidFill>
                  <a:prstClr val="black"/>
                </a:solidFill>
                <a:latin typeface="Times New Roman" panose="02020603050405020304" pitchFamily="18" charset="0"/>
              </a:rPr>
              <a:t>- Tổ ong hình nhánh kèo.</a:t>
            </a:r>
            <a:endParaRPr lang="en-US" sz="2400" dirty="0">
              <a:solidFill>
                <a:srgbClr val="FF0000"/>
              </a:solidFill>
            </a:endParaRPr>
          </a:p>
        </p:txBody>
      </p:sp>
      <p:grpSp>
        <p:nvGrpSpPr>
          <p:cNvPr id="12" name="Group 11"/>
          <p:cNvGrpSpPr/>
          <p:nvPr/>
        </p:nvGrpSpPr>
        <p:grpSpPr>
          <a:xfrm>
            <a:off x="-127354" y="184008"/>
            <a:ext cx="7146789" cy="369332"/>
            <a:chOff x="-178462" y="1828800"/>
            <a:chExt cx="19060588" cy="984870"/>
          </a:xfrm>
        </p:grpSpPr>
        <p:sp>
          <p:nvSpPr>
            <p:cNvPr id="13" name="Round Same Side Corner Rectangle 12"/>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14" name="TextBox 13"/>
            <p:cNvSpPr txBox="1"/>
            <p:nvPr/>
          </p:nvSpPr>
          <p:spPr>
            <a:xfrm>
              <a:off x="478765" y="1828800"/>
              <a:ext cx="1238167" cy="984870"/>
            </a:xfrm>
            <a:prstGeom prst="rect">
              <a:avLst/>
            </a:prstGeom>
            <a:noFill/>
          </p:spPr>
          <p:txBody>
            <a:bodyPr wrap="square" rtlCol="0">
              <a:spAutoFit/>
            </a:bodyPr>
            <a:lstStyle/>
            <a:p>
              <a:pPr algn="ctr" defTabSz="807402"/>
              <a:r>
                <a:rPr lang="en-US" b="1" dirty="0">
                  <a:solidFill>
                    <a:prstClr val="white"/>
                  </a:solidFill>
                  <a:latin typeface="Tahoma" panose="020B0604030504040204" pitchFamily="34" charset="0"/>
                  <a:ea typeface="Tahoma" panose="020B0604030504040204" pitchFamily="34" charset="0"/>
                  <a:cs typeface="Tahoma" panose="020B0604030504040204" pitchFamily="34" charset="0"/>
                </a:rPr>
                <a:t>II</a:t>
              </a:r>
            </a:p>
          </p:txBody>
        </p:sp>
        <p:sp>
          <p:nvSpPr>
            <p:cNvPr id="15" name="TextBox 14"/>
            <p:cNvSpPr txBox="1"/>
            <p:nvPr/>
          </p:nvSpPr>
          <p:spPr>
            <a:xfrm>
              <a:off x="2067735" y="1828800"/>
              <a:ext cx="16814391" cy="984870"/>
            </a:xfrm>
            <a:prstGeom prst="rect">
              <a:avLst/>
            </a:prstGeom>
            <a:noFill/>
          </p:spPr>
          <p:txBody>
            <a:bodyPr wrap="square" rtlCol="0">
              <a:spAutoFit/>
            </a:bodyPr>
            <a:lstStyle/>
            <a:p>
              <a:pPr defTabSz="807402"/>
              <a:r>
                <a:rPr lang="en-US" b="1" dirty="0">
                  <a:solidFill>
                    <a:srgbClr val="31859C"/>
                  </a:solidFill>
                  <a:latin typeface="Tahoma" panose="020B0604030504040204" pitchFamily="34" charset="0"/>
                  <a:cs typeface="Tahoma" panose="020B0604030504040204" pitchFamily="34" charset="0"/>
                </a:rPr>
                <a:t>KHÁM PHÁ VĂN BẢN</a:t>
              </a:r>
            </a:p>
          </p:txBody>
        </p:sp>
      </p:grpSp>
    </p:spTree>
    <p:extLst>
      <p:ext uri="{BB962C8B-B14F-4D97-AF65-F5344CB8AC3E}">
        <p14:creationId xmlns:p14="http://schemas.microsoft.com/office/powerpoint/2010/main" val="339620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8">
                                            <p:txEl>
                                              <p:pRg st="0" end="0"/>
                                            </p:txEl>
                                          </p:spTgt>
                                        </p:tgtEl>
                                        <p:attrNameLst>
                                          <p:attrName>style.visibility</p:attrName>
                                        </p:attrNameLst>
                                      </p:cBhvr>
                                      <p:to>
                                        <p:strVal val="visible"/>
                                      </p:to>
                                    </p:set>
                                    <p:anim calcmode="lin" valueType="num">
                                      <p:cBhvr additive="base">
                                        <p:cTn id="14"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18">
                                            <p:txEl>
                                              <p:pRg st="0" end="0"/>
                                            </p:txEl>
                                          </p:spTgt>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18">
                                            <p:txEl>
                                              <p:pRg st="1" end="1"/>
                                            </p:txEl>
                                          </p:spTgt>
                                        </p:tgtEl>
                                        <p:attrNameLst>
                                          <p:attrName>style.visibility</p:attrName>
                                        </p:attrNameLst>
                                      </p:cBhvr>
                                      <p:to>
                                        <p:strVal val="visible"/>
                                      </p:to>
                                    </p:set>
                                    <p:anim calcmode="lin" valueType="num">
                                      <p:cBhvr additive="base">
                                        <p:cTn id="18" dur="500" fill="hold"/>
                                        <p:tgtEl>
                                          <p:spTgt spid="18">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1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8">
                                            <p:txEl>
                                              <p:pRg st="2" end="2"/>
                                            </p:txEl>
                                          </p:spTgt>
                                        </p:tgtEl>
                                        <p:attrNameLst>
                                          <p:attrName>style.visibility</p:attrName>
                                        </p:attrNameLst>
                                      </p:cBhvr>
                                      <p:to>
                                        <p:strVal val="visible"/>
                                      </p:to>
                                    </p:set>
                                    <p:animEffect transition="in" filter="barn(inVertical)">
                                      <p:cBhvr>
                                        <p:cTn id="24" dur="500"/>
                                        <p:tgtEl>
                                          <p:spTgt spid="18">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8">
                                            <p:txEl>
                                              <p:pRg st="3" end="3"/>
                                            </p:txEl>
                                          </p:spTgt>
                                        </p:tgtEl>
                                        <p:attrNameLst>
                                          <p:attrName>style.visibility</p:attrName>
                                        </p:attrNameLst>
                                      </p:cBhvr>
                                      <p:to>
                                        <p:strVal val="visible"/>
                                      </p:to>
                                    </p:set>
                                    <p:animEffect transition="in" filter="barn(inVertical)">
                                      <p:cBhvr>
                                        <p:cTn id="29" dur="500"/>
                                        <p:tgtEl>
                                          <p:spTgt spid="18">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18">
                                            <p:txEl>
                                              <p:pRg st="4" end="4"/>
                                            </p:txEl>
                                          </p:spTgt>
                                        </p:tgtEl>
                                        <p:attrNameLst>
                                          <p:attrName>style.visibility</p:attrName>
                                        </p:attrNameLst>
                                      </p:cBhvr>
                                      <p:to>
                                        <p:strVal val="visible"/>
                                      </p:to>
                                    </p:set>
                                    <p:animEffect transition="in" filter="fade">
                                      <p:cBhvr>
                                        <p:cTn id="34" dur="1000"/>
                                        <p:tgtEl>
                                          <p:spTgt spid="18">
                                            <p:txEl>
                                              <p:pRg st="4" end="4"/>
                                            </p:txEl>
                                          </p:spTgt>
                                        </p:tgtEl>
                                      </p:cBhvr>
                                    </p:animEffect>
                                    <p:anim calcmode="lin" valueType="num">
                                      <p:cBhvr>
                                        <p:cTn id="35" dur="1000" fill="hold"/>
                                        <p:tgtEl>
                                          <p:spTgt spid="18">
                                            <p:txEl>
                                              <p:pRg st="4" end="4"/>
                                            </p:txEl>
                                          </p:spTgt>
                                        </p:tgtEl>
                                        <p:attrNameLst>
                                          <p:attrName>ppt_x</p:attrName>
                                        </p:attrNameLst>
                                      </p:cBhvr>
                                      <p:tavLst>
                                        <p:tav tm="0">
                                          <p:val>
                                            <p:strVal val="#ppt_x"/>
                                          </p:val>
                                        </p:tav>
                                        <p:tav tm="100000">
                                          <p:val>
                                            <p:strVal val="#ppt_x"/>
                                          </p:val>
                                        </p:tav>
                                      </p:tavLst>
                                    </p:anim>
                                    <p:anim calcmode="lin" valueType="num">
                                      <p:cBhvr>
                                        <p:cTn id="36" dur="1000" fill="hold"/>
                                        <p:tgtEl>
                                          <p:spTgt spid="18">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18">
                                            <p:txEl>
                                              <p:pRg st="5" end="5"/>
                                            </p:txEl>
                                          </p:spTgt>
                                        </p:tgtEl>
                                        <p:attrNameLst>
                                          <p:attrName>style.visibility</p:attrName>
                                        </p:attrNameLst>
                                      </p:cBhvr>
                                      <p:to>
                                        <p:strVal val="visible"/>
                                      </p:to>
                                    </p:set>
                                    <p:animEffect transition="in" filter="wipe(down)">
                                      <p:cBhvr>
                                        <p:cTn id="41" dur="500"/>
                                        <p:tgtEl>
                                          <p:spTgt spid="1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4860032" y="915566"/>
            <a:ext cx="3961119" cy="3528392"/>
          </a:xfrm>
          <a:prstGeom prst="rect">
            <a:avLst/>
          </a:prstGeom>
        </p:spPr>
      </p:pic>
      <p:grpSp>
        <p:nvGrpSpPr>
          <p:cNvPr id="30" name="Group 29"/>
          <p:cNvGrpSpPr/>
          <p:nvPr/>
        </p:nvGrpSpPr>
        <p:grpSpPr>
          <a:xfrm>
            <a:off x="-127354" y="184008"/>
            <a:ext cx="7146789" cy="369332"/>
            <a:chOff x="-178462" y="1828800"/>
            <a:chExt cx="19060588" cy="984870"/>
          </a:xfrm>
        </p:grpSpPr>
        <p:sp>
          <p:nvSpPr>
            <p:cNvPr id="31" name="Round Same Side Corner Rectangle 30"/>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32" name="TextBox 31"/>
            <p:cNvSpPr txBox="1"/>
            <p:nvPr/>
          </p:nvSpPr>
          <p:spPr>
            <a:xfrm>
              <a:off x="316541" y="1828800"/>
              <a:ext cx="1400391" cy="984870"/>
            </a:xfrm>
            <a:prstGeom prst="rect">
              <a:avLst/>
            </a:prstGeom>
            <a:noFill/>
          </p:spPr>
          <p:txBody>
            <a:bodyPr wrap="square" rtlCol="0">
              <a:spAutoFit/>
            </a:bodyPr>
            <a:lstStyle/>
            <a:p>
              <a:pPr algn="ctr" defTabSz="807402"/>
              <a:r>
                <a:rPr lang="en-US" b="1" dirty="0">
                  <a:solidFill>
                    <a:prstClr val="white"/>
                  </a:solidFill>
                  <a:latin typeface="Tahoma" panose="020B0604030504040204" pitchFamily="34" charset="0"/>
                  <a:ea typeface="Tahoma" panose="020B0604030504040204" pitchFamily="34" charset="0"/>
                  <a:cs typeface="Tahoma" panose="020B0604030504040204" pitchFamily="34" charset="0"/>
                </a:rPr>
                <a:t>III</a:t>
              </a:r>
            </a:p>
          </p:txBody>
        </p:sp>
        <p:sp>
          <p:nvSpPr>
            <p:cNvPr id="33" name="TextBox 32"/>
            <p:cNvSpPr txBox="1"/>
            <p:nvPr/>
          </p:nvSpPr>
          <p:spPr>
            <a:xfrm>
              <a:off x="2067735" y="1828800"/>
              <a:ext cx="16814391" cy="984870"/>
            </a:xfrm>
            <a:prstGeom prst="rect">
              <a:avLst/>
            </a:prstGeom>
            <a:noFill/>
          </p:spPr>
          <p:txBody>
            <a:bodyPr wrap="square" rtlCol="0">
              <a:spAutoFit/>
            </a:bodyPr>
            <a:lstStyle/>
            <a:p>
              <a:pPr defTabSz="807402"/>
              <a:r>
                <a:rPr lang="en-US" b="1" dirty="0">
                  <a:solidFill>
                    <a:srgbClr val="31859C"/>
                  </a:solidFill>
                  <a:latin typeface="Tahoma" panose="020B0604030504040204" pitchFamily="34" charset="0"/>
                  <a:cs typeface="Tahoma" panose="020B0604030504040204" pitchFamily="34" charset="0"/>
                </a:rPr>
                <a:t>TỔNG KẾT</a:t>
              </a:r>
            </a:p>
          </p:txBody>
        </p:sp>
      </p:grpSp>
      <p:pic>
        <p:nvPicPr>
          <p:cNvPr id="2" name="Picture 1"/>
          <p:cNvPicPr>
            <a:picLocks noChangeAspect="1"/>
          </p:cNvPicPr>
          <p:nvPr/>
        </p:nvPicPr>
        <p:blipFill>
          <a:blip r:embed="rId4"/>
          <a:stretch>
            <a:fillRect/>
          </a:stretch>
        </p:blipFill>
        <p:spPr>
          <a:xfrm>
            <a:off x="452779" y="906917"/>
            <a:ext cx="4438273" cy="1072989"/>
          </a:xfrm>
          <a:prstGeom prst="rect">
            <a:avLst/>
          </a:prstGeom>
        </p:spPr>
      </p:pic>
      <p:sp>
        <p:nvSpPr>
          <p:cNvPr id="4" name="Rectangle 3"/>
          <p:cNvSpPr/>
          <p:nvPr/>
        </p:nvSpPr>
        <p:spPr>
          <a:xfrm>
            <a:off x="179512" y="1635646"/>
            <a:ext cx="4910529" cy="2683299"/>
          </a:xfrm>
          <a:prstGeom prst="rect">
            <a:avLst/>
          </a:prstGeom>
        </p:spPr>
        <p:txBody>
          <a:bodyPr wrap="square">
            <a:spAutoFit/>
          </a:bodyPr>
          <a:lstStyle/>
          <a:p>
            <a:pPr algn="just">
              <a:lnSpc>
                <a:spcPct val="150000"/>
              </a:lnSpc>
            </a:pPr>
            <a:r>
              <a:rPr lang="en-US" sz="2300" dirty="0">
                <a:latin typeface="Times New Roman" panose="02020603050405020304" pitchFamily="18" charset="0"/>
                <a:cs typeface="Times New Roman" panose="02020603050405020304" pitchFamily="18" charset="0"/>
              </a:rPr>
              <a:t>- </a:t>
            </a:r>
            <a:r>
              <a:rPr lang="vi-VN" sz="2300" dirty="0">
                <a:latin typeface="Times New Roman" panose="02020603050405020304" pitchFamily="18" charset="0"/>
                <a:cs typeface="Times New Roman" panose="02020603050405020304" pitchFamily="18" charset="0"/>
              </a:rPr>
              <a:t>Ngôn ngữ đối thoại của nhân vật giản dị, gần gũi đậm chất miền Tây Nam Bộ</a:t>
            </a:r>
            <a:endParaRPr lang="en-US" sz="2300" dirty="0">
              <a:latin typeface="Times New Roman" panose="02020603050405020304" pitchFamily="18" charset="0"/>
              <a:cs typeface="Times New Roman" panose="02020603050405020304" pitchFamily="18" charset="0"/>
            </a:endParaRPr>
          </a:p>
          <a:p>
            <a:pPr algn="just">
              <a:lnSpc>
                <a:spcPct val="150000"/>
              </a:lnSpc>
            </a:pP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Cách</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kể</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chuyện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lôi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cuốn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hấp</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dẫn</a:t>
            </a:r>
            <a:endParaRPr lang="en-US" sz="2300" dirty="0">
              <a:latin typeface="Times New Roman" panose="02020603050405020304" pitchFamily="18" charset="0"/>
              <a:cs typeface="Times New Roman" panose="02020603050405020304" pitchFamily="18" charset="0"/>
            </a:endParaRPr>
          </a:p>
          <a:p>
            <a:pPr algn="just">
              <a:lnSpc>
                <a:spcPct val="150000"/>
              </a:lnSpc>
            </a:pP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Vận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dụng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đa</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dạng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linh</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hoạt</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các</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biện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pháp</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nghệ</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thuật</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như</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liệt</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kê</a:t>
            </a:r>
            <a:r>
              <a:rPr lang="en-US" sz="2300" dirty="0">
                <a:latin typeface="Times New Roman" panose="02020603050405020304" pitchFamily="18" charset="0"/>
                <a:cs typeface="Times New Roman" panose="02020603050405020304" pitchFamily="18" charset="0"/>
              </a:rPr>
              <a:t>, so </a:t>
            </a:r>
            <a:r>
              <a:rPr lang="en-US" sz="2300" dirty="0" err="1">
                <a:latin typeface="Times New Roman" panose="02020603050405020304" pitchFamily="18" charset="0"/>
                <a:cs typeface="Times New Roman" panose="02020603050405020304" pitchFamily="18" charset="0"/>
              </a:rPr>
              <a:t>sánh</a:t>
            </a:r>
            <a:r>
              <a:rPr lang="en-US" sz="2300" dirty="0">
                <a:latin typeface="Times New Roman" panose="02020603050405020304" pitchFamily="18" charset="0"/>
                <a:cs typeface="Times New Roman" panose="02020603050405020304" pitchFamily="18" charset="0"/>
              </a:rPr>
              <a:t>…</a:t>
            </a:r>
            <a:endParaRPr lang="vi-VN" sz="2300" b="0" i="0" dirty="0">
              <a:solidFill>
                <a:srgbClr val="001A33"/>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45973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p:cNvGrpSpPr/>
          <p:nvPr/>
        </p:nvGrpSpPr>
        <p:grpSpPr>
          <a:xfrm>
            <a:off x="-127354" y="184008"/>
            <a:ext cx="7146789" cy="369332"/>
            <a:chOff x="-178462" y="1828800"/>
            <a:chExt cx="19060588" cy="984870"/>
          </a:xfrm>
        </p:grpSpPr>
        <p:sp>
          <p:nvSpPr>
            <p:cNvPr id="31" name="Round Same Side Corner Rectangle 30"/>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32" name="TextBox 31"/>
            <p:cNvSpPr txBox="1"/>
            <p:nvPr/>
          </p:nvSpPr>
          <p:spPr>
            <a:xfrm>
              <a:off x="316541" y="1828800"/>
              <a:ext cx="1400391" cy="984870"/>
            </a:xfrm>
            <a:prstGeom prst="rect">
              <a:avLst/>
            </a:prstGeom>
            <a:noFill/>
          </p:spPr>
          <p:txBody>
            <a:bodyPr wrap="square" rtlCol="0">
              <a:spAutoFit/>
            </a:bodyPr>
            <a:lstStyle/>
            <a:p>
              <a:pPr algn="ctr" defTabSz="807402"/>
              <a:r>
                <a:rPr lang="en-US" b="1" dirty="0">
                  <a:solidFill>
                    <a:prstClr val="white"/>
                  </a:solidFill>
                  <a:latin typeface="Tahoma" panose="020B0604030504040204" pitchFamily="34" charset="0"/>
                  <a:ea typeface="Tahoma" panose="020B0604030504040204" pitchFamily="34" charset="0"/>
                  <a:cs typeface="Tahoma" panose="020B0604030504040204" pitchFamily="34" charset="0"/>
                </a:rPr>
                <a:t>III</a:t>
              </a:r>
            </a:p>
          </p:txBody>
        </p:sp>
        <p:sp>
          <p:nvSpPr>
            <p:cNvPr id="33" name="TextBox 32"/>
            <p:cNvSpPr txBox="1"/>
            <p:nvPr/>
          </p:nvSpPr>
          <p:spPr>
            <a:xfrm>
              <a:off x="2067735" y="1828800"/>
              <a:ext cx="16814391" cy="984870"/>
            </a:xfrm>
            <a:prstGeom prst="rect">
              <a:avLst/>
            </a:prstGeom>
            <a:noFill/>
          </p:spPr>
          <p:txBody>
            <a:bodyPr wrap="square" rtlCol="0">
              <a:spAutoFit/>
            </a:bodyPr>
            <a:lstStyle/>
            <a:p>
              <a:pPr defTabSz="807402"/>
              <a:r>
                <a:rPr lang="en-US" b="1" dirty="0">
                  <a:solidFill>
                    <a:srgbClr val="31859C"/>
                  </a:solidFill>
                  <a:latin typeface="Tahoma" panose="020B0604030504040204" pitchFamily="34" charset="0"/>
                  <a:cs typeface="Tahoma" panose="020B0604030504040204" pitchFamily="34" charset="0"/>
                </a:rPr>
                <a:t>TỔNG KẾT</a:t>
              </a:r>
            </a:p>
          </p:txBody>
        </p:sp>
      </p:grpSp>
      <p:pic>
        <p:nvPicPr>
          <p:cNvPr id="38" name="Picture 37"/>
          <p:cNvPicPr>
            <a:picLocks noChangeAspect="1"/>
          </p:cNvPicPr>
          <p:nvPr/>
        </p:nvPicPr>
        <p:blipFill>
          <a:blip r:embed="rId2"/>
          <a:stretch>
            <a:fillRect/>
          </a:stretch>
        </p:blipFill>
        <p:spPr>
          <a:xfrm>
            <a:off x="377147" y="843558"/>
            <a:ext cx="4438273" cy="1072989"/>
          </a:xfrm>
          <a:prstGeom prst="rect">
            <a:avLst/>
          </a:prstGeom>
        </p:spPr>
      </p:pic>
      <p:sp>
        <p:nvSpPr>
          <p:cNvPr id="39" name="Rectangle 38"/>
          <p:cNvSpPr/>
          <p:nvPr/>
        </p:nvSpPr>
        <p:spPr>
          <a:xfrm>
            <a:off x="243420" y="1563638"/>
            <a:ext cx="4572000" cy="3276282"/>
          </a:xfrm>
          <a:prstGeom prst="rect">
            <a:avLst/>
          </a:prstGeom>
        </p:spPr>
        <p:txBody>
          <a:bodyPr>
            <a:spAutoFit/>
          </a:bodyPr>
          <a:lstStyle/>
          <a:p>
            <a:pPr algn="just">
              <a:lnSpc>
                <a:spcPct val="150000"/>
              </a:lnSpc>
            </a:pPr>
            <a:r>
              <a:rPr lang="en-US" sz="2000" dirty="0" err="1">
                <a:latin typeface="Times New Roman" panose="02020603050405020304" pitchFamily="18" charset="0"/>
                <a:cs typeface="Times New Roman" panose="02020603050405020304" pitchFamily="18" charset="0"/>
              </a:rPr>
              <a:t>Đoạn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trích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lấy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mật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kể</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về</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trải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nghiệm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lấy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mật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ong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rừng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An </a:t>
            </a:r>
            <a:r>
              <a:rPr lang="en-US" sz="2000" dirty="0" err="1">
                <a:latin typeface="Times New Roman" panose="02020603050405020304" pitchFamily="18" charset="0"/>
                <a:cs typeface="Times New Roman" panose="02020603050405020304" pitchFamily="18" charset="0"/>
              </a:rPr>
              <a:t>cùng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Cò</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cs typeface="Times New Roman" panose="02020603050405020304" pitchFamily="18" charset="0"/>
              </a:rPr>
              <a:t> cha </a:t>
            </a:r>
            <a:r>
              <a:rPr lang="en-US" sz="2000" dirty="0" err="1">
                <a:latin typeface="Times New Roman" panose="02020603050405020304" pitchFamily="18" charset="0"/>
                <a:cs typeface="Times New Roman" panose="02020603050405020304" pitchFamily="18" charset="0"/>
              </a:rPr>
              <a:t>nuôi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Trong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hành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trình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này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phong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cảnh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rừng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núi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phương</a:t>
            </a:r>
            <a:r>
              <a:rPr lang="en-US" sz="2000" dirty="0">
                <a:latin typeface="Times New Roman" panose="02020603050405020304" pitchFamily="18" charset="0"/>
                <a:cs typeface="Times New Roman" panose="02020603050405020304" pitchFamily="18" charset="0"/>
              </a:rPr>
              <a:t> Nam </a:t>
            </a:r>
            <a:r>
              <a:rPr lang="en-US" sz="2000" dirty="0" err="1">
                <a:latin typeface="Times New Roman" panose="02020603050405020304" pitchFamily="18" charset="0"/>
                <a:cs typeface="Times New Roman" panose="02020603050405020304" pitchFamily="18" charset="0"/>
              </a:rPr>
              <a:t>được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giả</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tái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hiện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vô</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cùng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sinh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động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huyền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bí</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hùng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vĩ</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nhưng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cũng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rất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thân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thuộc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gắn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liền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với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cuộc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sống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người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dân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vùng</a:t>
            </a:r>
            <a:r>
              <a:rPr lang="en-US" sz="2000" dirty="0">
                <a:latin typeface="Times New Roman" panose="02020603050405020304" pitchFamily="18" charset="0"/>
                <a:cs typeface="Times New Roman" panose="02020603050405020304" pitchFamily="18" charset="0"/>
              </a:rPr>
              <a:t> U Minh</a:t>
            </a:r>
          </a:p>
        </p:txBody>
      </p:sp>
      <p:pic>
        <p:nvPicPr>
          <p:cNvPr id="9" name="Picture 8"/>
          <p:cNvPicPr>
            <a:picLocks noChangeAspect="1"/>
          </p:cNvPicPr>
          <p:nvPr/>
        </p:nvPicPr>
        <p:blipFill>
          <a:blip r:embed="rId3"/>
          <a:stretch>
            <a:fillRect/>
          </a:stretch>
        </p:blipFill>
        <p:spPr>
          <a:xfrm>
            <a:off x="5038875" y="915566"/>
            <a:ext cx="3961119" cy="3528392"/>
          </a:xfrm>
          <a:prstGeom prst="rect">
            <a:avLst/>
          </a:prstGeom>
        </p:spPr>
      </p:pic>
    </p:spTree>
    <p:extLst>
      <p:ext uri="{BB962C8B-B14F-4D97-AF65-F5344CB8AC3E}">
        <p14:creationId xmlns:p14="http://schemas.microsoft.com/office/powerpoint/2010/main" val="2173001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arn(inVertical)">
                                      <p:cBhvr>
                                        <p:cTn id="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576" y="339502"/>
            <a:ext cx="3600400" cy="4460081"/>
          </a:xfrm>
          <a:prstGeom prst="rect">
            <a:avLst/>
          </a:prstGeom>
        </p:spPr>
      </p:pic>
      <p:sp>
        <p:nvSpPr>
          <p:cNvPr id="2" name="Rectangle 1"/>
          <p:cNvSpPr/>
          <p:nvPr/>
        </p:nvSpPr>
        <p:spPr>
          <a:xfrm>
            <a:off x="4572000" y="339502"/>
            <a:ext cx="3744416" cy="4460081"/>
          </a:xfrm>
          <a:prstGeom prst="rect">
            <a:avLst/>
          </a:prstGeom>
          <a:solidFill>
            <a:schemeClr val="accent1">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4572000" y="699542"/>
            <a:ext cx="3744416" cy="3785652"/>
          </a:xfrm>
          <a:prstGeom prst="rect">
            <a:avLst/>
          </a:prstGeom>
        </p:spPr>
        <p:txBody>
          <a:bodyPr wrap="square">
            <a:spAutoFit/>
          </a:bodyPr>
          <a:lstStyle/>
          <a:p>
            <a:pPr algn="just">
              <a:lnSpc>
                <a:spcPct val="200000"/>
              </a:lnSpc>
            </a:pPr>
            <a:r>
              <a:rPr lang="en-US" sz="2400" dirty="0" err="1">
                <a:solidFill>
                  <a:schemeClr val="bg1"/>
                </a:solidFill>
                <a:latin typeface="Times New Roman" panose="02020603050405020304" pitchFamily="18" charset="0"/>
                <a:cs typeface="Times New Roman" panose="02020603050405020304" pitchFamily="18" charset="0"/>
              </a:rPr>
              <a:t>Viết</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một</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đoạn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văn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khoảng</a:t>
            </a:r>
            <a:r>
              <a:rPr lang="vi-VN" sz="2400" dirty="0">
                <a:solidFill>
                  <a:schemeClr val="bg1"/>
                </a:solidFill>
                <a:latin typeface="Times New Roman" panose="02020603050405020304" pitchFamily="18" charset="0"/>
                <a:cs typeface="Times New Roman" panose="02020603050405020304" pitchFamily="18" charset="0"/>
              </a:rPr>
              <a:t> 5-7 câu</a:t>
            </a:r>
            <a:r>
              <a:rPr lang="en-US" sz="2400" dirty="0">
                <a:solidFill>
                  <a:schemeClr val="bg1"/>
                </a:solidFill>
                <a:latin typeface="Times New Roman" panose="02020603050405020304" pitchFamily="18" charset="0"/>
                <a:cs typeface="Times New Roman" panose="02020603050405020304" pitchFamily="18" charset="0"/>
              </a:rPr>
              <a:t>) </a:t>
            </a:r>
            <a:r>
              <a:rPr lang="vi-VN" sz="2400" dirty="0">
                <a:solidFill>
                  <a:schemeClr val="bg1"/>
                </a:solidFill>
                <a:latin typeface="Times New Roman" panose="02020603050405020304" pitchFamily="18" charset="0"/>
                <a:cs typeface="Times New Roman" panose="02020603050405020304" pitchFamily="18" charset="0"/>
              </a:rPr>
              <a:t>trình bày cảm nhận của em về một chi tiết thú vị trong đoạn trích «Đi lấy mật»</a:t>
            </a:r>
            <a:endParaRPr lang="en-US" sz="24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214114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foregroundMark x1="7163" y1="19444" x2="7736" y2="67361"/>
                        <a14:foregroundMark x1="86819" y1="17361" x2="91691" y2="84028"/>
                        <a14:foregroundMark x1="92550" y1="11806" x2="95415" y2="88194"/>
                        <a14:foregroundMark x1="98567" y1="19444" x2="97708" y2="94444"/>
                        <a14:foregroundMark x1="73066" y1="88194" x2="85387" y2="91667"/>
                        <a14:foregroundMark x1="67335" y1="95833" x2="78797" y2="95139"/>
                        <a14:foregroundMark x1="6590" y1="84722" x2="38109" y2="92361"/>
                        <a14:foregroundMark x1="6590" y1="13194" x2="18338" y2="29861"/>
                        <a14:foregroundMark x1="3152" y1="18056" x2="5158" y2="89583"/>
                        <a14:foregroundMark x1="1719" y1="24306" x2="1146" y2="95139"/>
                        <a14:foregroundMark x1="10602" y1="23611" x2="13181" y2="61111"/>
                        <a14:foregroundMark x1="73066" y1="6250" x2="84814" y2="6944"/>
                        <a14:foregroundMark x1="65043" y1="15278" x2="65043" y2="15278"/>
                        <a14:backgroundMark x1="51003" y1="30556" x2="61318" y2="75694"/>
                      </a14:backgroundRemoval>
                    </a14:imgEffect>
                  </a14:imgLayer>
                </a14:imgProps>
              </a:ext>
            </a:extLst>
          </a:blip>
          <a:stretch>
            <a:fillRect/>
          </a:stretch>
        </p:blipFill>
        <p:spPr>
          <a:xfrm>
            <a:off x="0" y="1"/>
            <a:ext cx="9143999" cy="5143500"/>
          </a:xfrm>
          <a:prstGeom prst="rect">
            <a:avLst/>
          </a:prstGeom>
        </p:spPr>
      </p:pic>
      <p:sp>
        <p:nvSpPr>
          <p:cNvPr id="12" name="Rectangle 11"/>
          <p:cNvSpPr/>
          <p:nvPr/>
        </p:nvSpPr>
        <p:spPr>
          <a:xfrm>
            <a:off x="323528" y="339502"/>
            <a:ext cx="8496944" cy="4392488"/>
          </a:xfrm>
          <a:prstGeom prst="rect">
            <a:avLst/>
          </a:prstGeom>
          <a:solidFill>
            <a:srgbClr val="FFFFFF">
              <a:alpha val="96863"/>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3" name="TextBox 32"/>
          <p:cNvSpPr txBox="1"/>
          <p:nvPr/>
        </p:nvSpPr>
        <p:spPr>
          <a:xfrm>
            <a:off x="449540" y="663536"/>
            <a:ext cx="8244917" cy="3816429"/>
          </a:xfrm>
          <a:prstGeom prst="rect">
            <a:avLst/>
          </a:prstGeom>
          <a:noFill/>
        </p:spPr>
        <p:txBody>
          <a:bodyPr wrap="square" rtlCol="0">
            <a:spAutoFit/>
          </a:bodyPr>
          <a:lstStyle/>
          <a:p>
            <a:pPr algn="just" defTabSz="685800"/>
            <a:r>
              <a:rPr lang="vi-VN" sz="2200" dirty="0">
                <a:latin typeface="Times New Roman" panose="02020603050405020304" pitchFamily="18" charset="0"/>
                <a:cs typeface="Times New Roman" panose="02020603050405020304" pitchFamily="18" charset="0"/>
              </a:rPr>
              <a:t>      Trong đoạn trích “Đi lấy mật”, chi tiết người dân vùng U Minh “thuần hóa” ong rừng là một chi tiết thú vị. Trong khi các nơi khác nuôi ong bằng những chiếc tổ nhân tạo bằng những vật liệu khác nhau như tổ bằng đồng hình chiếc vại, tổ bằng đất nung, tổ bằng sành… thì người dân vùng U Minh nuôi ong kiểu tổ hình nhánh kèo. Vì biết tập tính của loài ong rừng, họ biết rằng không phải ngẫu nhiên mà ong đóng trên một cành cây nào đó nên họ đã định sẵn cho chúng một nơi để đóng tổ. Qúa trình dựng tổ cho ong cũng rất tỉ mỉ vì chúng không đóng chỗ rợp, ong chúa thì kị, không bao giờ đóng tổ ở những nơi còn mùi sắt của con dao chặt kèo. Sự độc đáo, mới lạ trong cách nuôi ong rừng đã khiến nơi đây trở nên khác biệt, không nơi nào xứ nào giống như vậy.</a:t>
            </a:r>
            <a:endParaRPr lang="en-US" sz="22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43589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inVertical)">
                                      <p:cBhvr>
                                        <p:cTn id="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078350" y="339502"/>
            <a:ext cx="5608030" cy="4392488"/>
          </a:xfrm>
          <a:prstGeom prst="roundRect">
            <a:avLst>
              <a:gd name="adj" fmla="val 1654"/>
            </a:avLst>
          </a:prstGeom>
          <a:noFill/>
          <a:ln w="38100">
            <a:solidFill>
              <a:schemeClr val="accent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4208" tIns="17101" rIns="34208" bIns="17101" rtlCol="0" anchor="ctr"/>
          <a:lstStyle/>
          <a:p>
            <a:pPr algn="ctr" defTabSz="813184"/>
            <a:endParaRPr lang="en-US" i="1">
              <a:solidFill>
                <a:prstClr val="white"/>
              </a:solidFill>
              <a:latin typeface="Times New Roman" pitchFamily="18" charset="0"/>
              <a:cs typeface="Times New Roman" pitchFamily="18" charset="0"/>
            </a:endParaRPr>
          </a:p>
        </p:txBody>
      </p:sp>
      <p:grpSp>
        <p:nvGrpSpPr>
          <p:cNvPr id="5" name="Group 4"/>
          <p:cNvGrpSpPr/>
          <p:nvPr/>
        </p:nvGrpSpPr>
        <p:grpSpPr>
          <a:xfrm>
            <a:off x="3015538" y="456442"/>
            <a:ext cx="3500679" cy="396451"/>
            <a:chOff x="2840539" y="3818711"/>
            <a:chExt cx="9336360" cy="1057202"/>
          </a:xfrm>
        </p:grpSpPr>
        <p:sp>
          <p:nvSpPr>
            <p:cNvPr id="6"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3184"/>
              <a:endParaRPr lang="en-US" sz="1400" i="1">
                <a:solidFill>
                  <a:prstClr val="white"/>
                </a:solidFill>
                <a:latin typeface="Times New Roman" pitchFamily="18" charset="0"/>
                <a:cs typeface="Times New Roman" pitchFamily="18" charset="0"/>
              </a:endParaRPr>
            </a:p>
          </p:txBody>
        </p:sp>
        <p:grpSp>
          <p:nvGrpSpPr>
            <p:cNvPr id="7" name="Group 6"/>
            <p:cNvGrpSpPr/>
            <p:nvPr/>
          </p:nvGrpSpPr>
          <p:grpSpPr>
            <a:xfrm>
              <a:off x="2840539" y="3886200"/>
              <a:ext cx="9336360" cy="989713"/>
              <a:chOff x="2840539" y="3733800"/>
              <a:chExt cx="9336360" cy="989713"/>
            </a:xfrm>
          </p:grpSpPr>
          <p:sp>
            <p:nvSpPr>
              <p:cNvPr id="8" name="Round Same Side Corner Rectangle 7"/>
              <p:cNvSpPr/>
              <p:nvPr/>
            </p:nvSpPr>
            <p:spPr>
              <a:xfrm rot="5400000">
                <a:off x="7145374" y="-501078"/>
                <a:ext cx="731519" cy="9331530"/>
              </a:xfrm>
              <a:prstGeom prst="round2Same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3184"/>
                <a:endParaRPr lang="en-US" i="1">
                  <a:solidFill>
                    <a:prstClr val="white"/>
                  </a:solidFill>
                  <a:latin typeface="Times New Roman" pitchFamily="18" charset="0"/>
                  <a:cs typeface="Times New Roman" pitchFamily="18" charset="0"/>
                </a:endParaRPr>
              </a:p>
            </p:txBody>
          </p:sp>
          <p:sp>
            <p:nvSpPr>
              <p:cNvPr id="9" name="Rectangle 8"/>
              <p:cNvSpPr/>
              <p:nvPr/>
            </p:nvSpPr>
            <p:spPr>
              <a:xfrm>
                <a:off x="2840539" y="3801289"/>
                <a:ext cx="1270616" cy="7291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3184"/>
                <a:endParaRPr lang="en-US" i="1">
                  <a:solidFill>
                    <a:prstClr val="white"/>
                  </a:solidFill>
                  <a:latin typeface="Times New Roman" pitchFamily="18" charset="0"/>
                  <a:cs typeface="Times New Roman" pitchFamily="18" charset="0"/>
                </a:endParaRPr>
              </a:p>
            </p:txBody>
          </p:sp>
          <p:sp>
            <p:nvSpPr>
              <p:cNvPr id="10" name="Rectangle 9"/>
              <p:cNvSpPr/>
              <p:nvPr/>
            </p:nvSpPr>
            <p:spPr>
              <a:xfrm>
                <a:off x="4460662" y="3738629"/>
                <a:ext cx="7418382" cy="984884"/>
              </a:xfrm>
              <a:prstGeom prst="rect">
                <a:avLst/>
              </a:prstGeom>
            </p:spPr>
            <p:txBody>
              <a:bodyPr wrap="none">
                <a:spAutoFit/>
              </a:bodyPr>
              <a:lstStyle/>
              <a:p>
                <a:pPr defTabSz="341570">
                  <a:spcBef>
                    <a:spcPts val="450"/>
                  </a:spcBef>
                  <a:defRPr/>
                </a:pPr>
                <a:r>
                  <a:rPr lang="en-US" b="1" i="1" kern="0" dirty="0">
                    <a:solidFill>
                      <a:prstClr val="white"/>
                    </a:solidFill>
                    <a:latin typeface="Times New Roman" pitchFamily="18" charset="0"/>
                    <a:cs typeface="Times New Roman" pitchFamily="18" charset="0"/>
                  </a:rPr>
                  <a:t>ĐỌC- TÌM HIỂU CHUNG</a:t>
                </a:r>
                <a:endParaRPr lang="en-US" i="1" kern="0" dirty="0">
                  <a:solidFill>
                    <a:prstClr val="white"/>
                  </a:solidFill>
                  <a:latin typeface="Times New Roman" pitchFamily="18" charset="0"/>
                  <a:cs typeface="Times New Roman" pitchFamily="18" charset="0"/>
                </a:endParaRPr>
              </a:p>
            </p:txBody>
          </p:sp>
          <p:sp>
            <p:nvSpPr>
              <p:cNvPr id="11" name="TextBox 10"/>
              <p:cNvSpPr txBox="1"/>
              <p:nvPr/>
            </p:nvSpPr>
            <p:spPr>
              <a:xfrm>
                <a:off x="3233739" y="3733800"/>
                <a:ext cx="731919" cy="984884"/>
              </a:xfrm>
              <a:prstGeom prst="rect">
                <a:avLst/>
              </a:prstGeom>
              <a:noFill/>
            </p:spPr>
            <p:txBody>
              <a:bodyPr wrap="none" rtlCol="0">
                <a:spAutoFit/>
              </a:bodyPr>
              <a:lstStyle/>
              <a:p>
                <a:pPr algn="ctr" defTabSz="813184"/>
                <a:r>
                  <a:rPr lang="en-US" b="1" i="1">
                    <a:solidFill>
                      <a:prstClr val="white"/>
                    </a:solidFill>
                    <a:latin typeface="Times New Roman" pitchFamily="18" charset="0"/>
                    <a:ea typeface="Tahoma" panose="020B0604030504040204" pitchFamily="34" charset="0"/>
                    <a:cs typeface="Times New Roman" pitchFamily="18" charset="0"/>
                  </a:rPr>
                  <a:t>I</a:t>
                </a:r>
              </a:p>
            </p:txBody>
          </p:sp>
        </p:grpSp>
      </p:grpSp>
      <p:grpSp>
        <p:nvGrpSpPr>
          <p:cNvPr id="12" name="Group 11"/>
          <p:cNvGrpSpPr/>
          <p:nvPr/>
        </p:nvGrpSpPr>
        <p:grpSpPr>
          <a:xfrm>
            <a:off x="3015525" y="1697175"/>
            <a:ext cx="3500692" cy="404871"/>
            <a:chOff x="2840539" y="3818711"/>
            <a:chExt cx="9336395" cy="1079615"/>
          </a:xfrm>
        </p:grpSpPr>
        <p:sp>
          <p:nvSpPr>
            <p:cNvPr id="13"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3184"/>
              <a:endParaRPr lang="en-US" sz="1400" i="1">
                <a:solidFill>
                  <a:prstClr val="white"/>
                </a:solidFill>
                <a:latin typeface="Times New Roman" pitchFamily="18" charset="0"/>
                <a:cs typeface="Times New Roman" pitchFamily="18" charset="0"/>
              </a:endParaRPr>
            </a:p>
          </p:txBody>
        </p:sp>
        <p:grpSp>
          <p:nvGrpSpPr>
            <p:cNvPr id="14" name="Group 13"/>
            <p:cNvGrpSpPr/>
            <p:nvPr/>
          </p:nvGrpSpPr>
          <p:grpSpPr>
            <a:xfrm>
              <a:off x="2840539" y="3886200"/>
              <a:ext cx="9336395" cy="1012126"/>
              <a:chOff x="2840539" y="3733800"/>
              <a:chExt cx="9336395" cy="1012126"/>
            </a:xfrm>
          </p:grpSpPr>
          <p:sp>
            <p:nvSpPr>
              <p:cNvPr id="15" name="Round Same Side Corner Rectangle 14"/>
              <p:cNvSpPr/>
              <p:nvPr/>
            </p:nvSpPr>
            <p:spPr>
              <a:xfrm rot="5400000">
                <a:off x="7145394" y="-501097"/>
                <a:ext cx="731518" cy="9331563"/>
              </a:xfrm>
              <a:prstGeom prst="round2Same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3184"/>
                <a:endParaRPr lang="en-US" i="1">
                  <a:solidFill>
                    <a:prstClr val="white"/>
                  </a:solidFill>
                  <a:latin typeface="Times New Roman" pitchFamily="18" charset="0"/>
                  <a:cs typeface="Times New Roman" pitchFamily="18" charset="0"/>
                </a:endParaRPr>
              </a:p>
            </p:txBody>
          </p:sp>
          <p:sp>
            <p:nvSpPr>
              <p:cNvPr id="16" name="Rectangle 15"/>
              <p:cNvSpPr/>
              <p:nvPr/>
            </p:nvSpPr>
            <p:spPr>
              <a:xfrm>
                <a:off x="2840539" y="3801289"/>
                <a:ext cx="1270616" cy="7291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3184"/>
                <a:endParaRPr lang="en-US" i="1">
                  <a:solidFill>
                    <a:prstClr val="white"/>
                  </a:solidFill>
                  <a:latin typeface="Times New Roman" pitchFamily="18" charset="0"/>
                  <a:cs typeface="Times New Roman" pitchFamily="18" charset="0"/>
                </a:endParaRPr>
              </a:p>
            </p:txBody>
          </p:sp>
          <p:sp>
            <p:nvSpPr>
              <p:cNvPr id="17" name="Rectangle 16"/>
              <p:cNvSpPr/>
              <p:nvPr/>
            </p:nvSpPr>
            <p:spPr>
              <a:xfrm>
                <a:off x="4460662" y="3761079"/>
                <a:ext cx="6597537" cy="984847"/>
              </a:xfrm>
              <a:prstGeom prst="rect">
                <a:avLst/>
              </a:prstGeom>
            </p:spPr>
            <p:txBody>
              <a:bodyPr wrap="none">
                <a:spAutoFit/>
              </a:bodyPr>
              <a:lstStyle/>
              <a:p>
                <a:pPr defTabSz="341570">
                  <a:spcBef>
                    <a:spcPts val="450"/>
                  </a:spcBef>
                  <a:defRPr/>
                </a:pPr>
                <a:r>
                  <a:rPr lang="en-US" b="1" i="1" kern="0" dirty="0">
                    <a:solidFill>
                      <a:prstClr val="white"/>
                    </a:solidFill>
                    <a:latin typeface="Times New Roman" pitchFamily="18" charset="0"/>
                    <a:cs typeface="Times New Roman" pitchFamily="18" charset="0"/>
                  </a:rPr>
                  <a:t>KHÁM PHÁ VĂN BẢN</a:t>
                </a:r>
                <a:endParaRPr lang="en-US" i="1" kern="0" dirty="0">
                  <a:solidFill>
                    <a:prstClr val="white"/>
                  </a:solidFill>
                  <a:latin typeface="Times New Roman" pitchFamily="18" charset="0"/>
                  <a:cs typeface="Times New Roman" pitchFamily="18" charset="0"/>
                </a:endParaRPr>
              </a:p>
            </p:txBody>
          </p:sp>
          <p:sp>
            <p:nvSpPr>
              <p:cNvPr id="18" name="TextBox 17"/>
              <p:cNvSpPr txBox="1"/>
              <p:nvPr/>
            </p:nvSpPr>
            <p:spPr>
              <a:xfrm>
                <a:off x="3114028" y="3733800"/>
                <a:ext cx="971335" cy="984847"/>
              </a:xfrm>
              <a:prstGeom prst="rect">
                <a:avLst/>
              </a:prstGeom>
              <a:noFill/>
            </p:spPr>
            <p:txBody>
              <a:bodyPr wrap="none" rtlCol="0">
                <a:spAutoFit/>
              </a:bodyPr>
              <a:lstStyle/>
              <a:p>
                <a:pPr algn="ctr" defTabSz="813184"/>
                <a:r>
                  <a:rPr lang="en-US" b="1" i="1">
                    <a:solidFill>
                      <a:prstClr val="white"/>
                    </a:solidFill>
                    <a:latin typeface="Times New Roman" pitchFamily="18" charset="0"/>
                    <a:ea typeface="Tahoma" panose="020B0604030504040204" pitchFamily="34" charset="0"/>
                    <a:cs typeface="Times New Roman" pitchFamily="18" charset="0"/>
                  </a:rPr>
                  <a:t>II</a:t>
                </a:r>
              </a:p>
            </p:txBody>
          </p:sp>
        </p:grpSp>
      </p:grpSp>
      <p:grpSp>
        <p:nvGrpSpPr>
          <p:cNvPr id="19" name="Group 18"/>
          <p:cNvGrpSpPr/>
          <p:nvPr/>
        </p:nvGrpSpPr>
        <p:grpSpPr>
          <a:xfrm>
            <a:off x="3015593" y="3437817"/>
            <a:ext cx="3500624" cy="455055"/>
            <a:chOff x="2840539" y="3818711"/>
            <a:chExt cx="9336210" cy="1061391"/>
          </a:xfrm>
        </p:grpSpPr>
        <p:sp>
          <p:nvSpPr>
            <p:cNvPr id="20"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3184"/>
              <a:endParaRPr lang="en-US" sz="1400" i="1">
                <a:solidFill>
                  <a:prstClr val="white"/>
                </a:solidFill>
                <a:latin typeface="Times New Roman" pitchFamily="18" charset="0"/>
                <a:cs typeface="Times New Roman" pitchFamily="18" charset="0"/>
              </a:endParaRPr>
            </a:p>
          </p:txBody>
        </p:sp>
        <p:grpSp>
          <p:nvGrpSpPr>
            <p:cNvPr id="21" name="Group 20"/>
            <p:cNvGrpSpPr/>
            <p:nvPr/>
          </p:nvGrpSpPr>
          <p:grpSpPr>
            <a:xfrm>
              <a:off x="2840539" y="3951328"/>
              <a:ext cx="9336210" cy="928774"/>
              <a:chOff x="2840539" y="3798928"/>
              <a:chExt cx="9336210" cy="928774"/>
            </a:xfrm>
          </p:grpSpPr>
          <p:sp>
            <p:nvSpPr>
              <p:cNvPr id="22" name="Round Same Side Corner Rectangle 21"/>
              <p:cNvSpPr/>
              <p:nvPr/>
            </p:nvSpPr>
            <p:spPr>
              <a:xfrm rot="5400000">
                <a:off x="7145301" y="-501000"/>
                <a:ext cx="731520" cy="9331376"/>
              </a:xfrm>
              <a:prstGeom prst="round2Same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3184"/>
                <a:endParaRPr lang="en-US" i="1">
                  <a:solidFill>
                    <a:prstClr val="white"/>
                  </a:solidFill>
                  <a:latin typeface="Times New Roman" pitchFamily="18" charset="0"/>
                  <a:cs typeface="Times New Roman" pitchFamily="18" charset="0"/>
                </a:endParaRPr>
              </a:p>
            </p:txBody>
          </p:sp>
          <p:sp>
            <p:nvSpPr>
              <p:cNvPr id="23" name="Rectangle 22"/>
              <p:cNvSpPr/>
              <p:nvPr/>
            </p:nvSpPr>
            <p:spPr>
              <a:xfrm>
                <a:off x="2840539" y="3801289"/>
                <a:ext cx="1270616" cy="7291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3184"/>
                <a:endParaRPr lang="en-US" i="1">
                  <a:solidFill>
                    <a:prstClr val="white"/>
                  </a:solidFill>
                  <a:latin typeface="Times New Roman" pitchFamily="18" charset="0"/>
                  <a:cs typeface="Times New Roman" pitchFamily="18" charset="0"/>
                </a:endParaRPr>
              </a:p>
            </p:txBody>
          </p:sp>
          <p:sp>
            <p:nvSpPr>
              <p:cNvPr id="24" name="Rectangle 23"/>
              <p:cNvSpPr/>
              <p:nvPr/>
            </p:nvSpPr>
            <p:spPr>
              <a:xfrm>
                <a:off x="4460662" y="3866255"/>
                <a:ext cx="3553571" cy="861447"/>
              </a:xfrm>
              <a:prstGeom prst="rect">
                <a:avLst/>
              </a:prstGeom>
            </p:spPr>
            <p:txBody>
              <a:bodyPr wrap="none">
                <a:spAutoFit/>
              </a:bodyPr>
              <a:lstStyle/>
              <a:p>
                <a:pPr defTabSz="341570">
                  <a:spcBef>
                    <a:spcPts val="450"/>
                  </a:spcBef>
                  <a:defRPr/>
                </a:pPr>
                <a:r>
                  <a:rPr lang="en-US" b="1" i="1" kern="0">
                    <a:solidFill>
                      <a:prstClr val="white"/>
                    </a:solidFill>
                    <a:latin typeface="Times New Roman" pitchFamily="18" charset="0"/>
                    <a:cs typeface="Times New Roman" pitchFamily="18" charset="0"/>
                  </a:rPr>
                  <a:t>TỔNG KẾT</a:t>
                </a:r>
                <a:endParaRPr lang="en-US" i="1" kern="0">
                  <a:solidFill>
                    <a:prstClr val="white"/>
                  </a:solidFill>
                  <a:latin typeface="Times New Roman" pitchFamily="18" charset="0"/>
                  <a:cs typeface="Times New Roman" pitchFamily="18" charset="0"/>
                </a:endParaRPr>
              </a:p>
            </p:txBody>
          </p:sp>
          <p:sp>
            <p:nvSpPr>
              <p:cNvPr id="25" name="TextBox 24"/>
              <p:cNvSpPr txBox="1"/>
              <p:nvPr/>
            </p:nvSpPr>
            <p:spPr>
              <a:xfrm>
                <a:off x="2994340" y="3829962"/>
                <a:ext cx="1210747" cy="861447"/>
              </a:xfrm>
              <a:prstGeom prst="rect">
                <a:avLst/>
              </a:prstGeom>
              <a:noFill/>
            </p:spPr>
            <p:txBody>
              <a:bodyPr wrap="none" rtlCol="0">
                <a:spAutoFit/>
              </a:bodyPr>
              <a:lstStyle/>
              <a:p>
                <a:pPr algn="ctr" defTabSz="813184"/>
                <a:r>
                  <a:rPr lang="en-US" b="1" i="1">
                    <a:solidFill>
                      <a:prstClr val="white"/>
                    </a:solidFill>
                    <a:latin typeface="Times New Roman" pitchFamily="18" charset="0"/>
                    <a:ea typeface="Tahoma" panose="020B0604030504040204" pitchFamily="34" charset="0"/>
                    <a:cs typeface="Times New Roman" pitchFamily="18" charset="0"/>
                  </a:rPr>
                  <a:t>III</a:t>
                </a:r>
              </a:p>
            </p:txBody>
          </p:sp>
        </p:grpSp>
      </p:grpSp>
      <p:sp>
        <p:nvSpPr>
          <p:cNvPr id="26" name="Rectangle 25"/>
          <p:cNvSpPr/>
          <p:nvPr/>
        </p:nvSpPr>
        <p:spPr>
          <a:xfrm>
            <a:off x="3326884" y="827803"/>
            <a:ext cx="3945779" cy="865533"/>
          </a:xfrm>
          <a:prstGeom prst="rect">
            <a:avLst/>
          </a:prstGeom>
        </p:spPr>
        <p:txBody>
          <a:bodyPr wrap="square" lIns="34208" tIns="17101" rIns="34208" bIns="17101">
            <a:spAutoFit/>
          </a:bodyPr>
          <a:lstStyle/>
          <a:p>
            <a:pPr marL="277538" indent="-277538" defTabSz="813184">
              <a:lnSpc>
                <a:spcPct val="150000"/>
              </a:lnSpc>
              <a:buFont typeface="+mj-lt"/>
              <a:buAutoNum type="arabicPeriod"/>
            </a:pPr>
            <a:r>
              <a:rPr lang="en-US" b="1" i="1" dirty="0" err="1">
                <a:solidFill>
                  <a:prstClr val="black"/>
                </a:solidFill>
                <a:latin typeface="Times New Roman" pitchFamily="18" charset="0"/>
                <a:cs typeface="Times New Roman" pitchFamily="18" charset="0"/>
              </a:rPr>
              <a:t>Đọc</a:t>
            </a:r>
            <a:r>
              <a:rPr lang="en-US" b="1" i="1" dirty="0">
                <a:solidFill>
                  <a:prstClr val="black"/>
                </a:solidFill>
                <a:latin typeface="Times New Roman" pitchFamily="18" charset="0"/>
                <a:cs typeface="Times New Roman" pitchFamily="18" charset="0"/>
              </a:rPr>
              <a:t>- </a:t>
            </a:r>
            <a:r>
              <a:rPr lang="en-US" b="1" i="1" dirty="0" err="1">
                <a:solidFill>
                  <a:prstClr val="black"/>
                </a:solidFill>
                <a:latin typeface="Times New Roman" pitchFamily="18" charset="0"/>
                <a:cs typeface="Times New Roman" pitchFamily="18" charset="0"/>
              </a:rPr>
              <a:t>chú</a:t>
            </a:r>
            <a:r>
              <a:rPr lang="en-US" b="1" i="1" dirty="0">
                <a:solidFill>
                  <a:prstClr val="black"/>
                </a:solidFill>
                <a:latin typeface="Times New Roman" pitchFamily="18" charset="0"/>
                <a:cs typeface="Times New Roman" pitchFamily="18" charset="0"/>
              </a:rPr>
              <a:t> </a:t>
            </a:r>
            <a:r>
              <a:rPr lang="en-US" b="1" i="1" dirty="0" err="1">
                <a:solidFill>
                  <a:prstClr val="black"/>
                </a:solidFill>
                <a:latin typeface="Times New Roman" pitchFamily="18" charset="0"/>
                <a:cs typeface="Times New Roman" pitchFamily="18" charset="0"/>
              </a:rPr>
              <a:t>thích</a:t>
            </a:r>
            <a:endParaRPr lang="en-US" b="1" i="1" dirty="0">
              <a:solidFill>
                <a:prstClr val="black"/>
              </a:solidFill>
              <a:latin typeface="Times New Roman" pitchFamily="18" charset="0"/>
              <a:cs typeface="Times New Roman" pitchFamily="18" charset="0"/>
            </a:endParaRPr>
          </a:p>
          <a:p>
            <a:pPr marL="277538" indent="-277538" defTabSz="813184">
              <a:lnSpc>
                <a:spcPct val="150000"/>
              </a:lnSpc>
              <a:buFont typeface="+mj-lt"/>
              <a:buAutoNum type="arabicPeriod"/>
            </a:pPr>
            <a:r>
              <a:rPr lang="en-US" b="1" i="1" dirty="0" err="1">
                <a:solidFill>
                  <a:prstClr val="black"/>
                </a:solidFill>
                <a:latin typeface="Times New Roman" pitchFamily="18" charset="0"/>
                <a:cs typeface="Times New Roman" pitchFamily="18" charset="0"/>
              </a:rPr>
              <a:t>Tìm</a:t>
            </a:r>
            <a:r>
              <a:rPr lang="en-US" b="1" i="1" dirty="0">
                <a:solidFill>
                  <a:prstClr val="black"/>
                </a:solidFill>
                <a:latin typeface="Times New Roman" pitchFamily="18" charset="0"/>
                <a:cs typeface="Times New Roman" pitchFamily="18" charset="0"/>
              </a:rPr>
              <a:t> </a:t>
            </a:r>
            <a:r>
              <a:rPr lang="en-US" b="1" i="1" dirty="0" err="1">
                <a:solidFill>
                  <a:prstClr val="black"/>
                </a:solidFill>
                <a:latin typeface="Times New Roman" pitchFamily="18" charset="0"/>
                <a:cs typeface="Times New Roman" pitchFamily="18" charset="0"/>
              </a:rPr>
              <a:t>hiểu</a:t>
            </a:r>
            <a:r>
              <a:rPr lang="en-US" b="1" i="1" dirty="0">
                <a:solidFill>
                  <a:prstClr val="black"/>
                </a:solidFill>
                <a:latin typeface="Times New Roman" pitchFamily="18" charset="0"/>
                <a:cs typeface="Times New Roman" pitchFamily="18" charset="0"/>
              </a:rPr>
              <a:t> </a:t>
            </a:r>
            <a:r>
              <a:rPr lang="en-US" b="1" i="1" dirty="0" err="1">
                <a:solidFill>
                  <a:prstClr val="black"/>
                </a:solidFill>
                <a:latin typeface="Times New Roman" pitchFamily="18" charset="0"/>
                <a:cs typeface="Times New Roman" pitchFamily="18" charset="0"/>
              </a:rPr>
              <a:t>chung</a:t>
            </a:r>
            <a:endParaRPr lang="vi-VN" b="1" i="1" dirty="0">
              <a:solidFill>
                <a:prstClr val="black"/>
              </a:solidFill>
              <a:latin typeface="Times New Roman" pitchFamily="18" charset="0"/>
              <a:cs typeface="Times New Roman" pitchFamily="18" charset="0"/>
            </a:endParaRPr>
          </a:p>
        </p:txBody>
      </p:sp>
      <p:sp>
        <p:nvSpPr>
          <p:cNvPr id="27" name="Rectangle 26"/>
          <p:cNvSpPr/>
          <p:nvPr/>
        </p:nvSpPr>
        <p:spPr>
          <a:xfrm>
            <a:off x="3272699" y="3866457"/>
            <a:ext cx="2021959" cy="865533"/>
          </a:xfrm>
          <a:prstGeom prst="rect">
            <a:avLst/>
          </a:prstGeom>
        </p:spPr>
        <p:txBody>
          <a:bodyPr wrap="square" lIns="34208" tIns="17101" rIns="34208" bIns="17101">
            <a:spAutoFit/>
          </a:bodyPr>
          <a:lstStyle/>
          <a:p>
            <a:pPr marL="0" lvl="1" indent="-277538" defTabSz="813184">
              <a:lnSpc>
                <a:spcPct val="150000"/>
              </a:lnSpc>
              <a:buFont typeface="+mj-lt"/>
              <a:buAutoNum type="arabicPeriod"/>
            </a:pPr>
            <a:r>
              <a:rPr lang="en-US" b="1" i="1" dirty="0" err="1">
                <a:solidFill>
                  <a:prstClr val="black">
                    <a:lumMod val="95000"/>
                    <a:lumOff val="5000"/>
                  </a:prstClr>
                </a:solidFill>
                <a:latin typeface="Times New Roman" pitchFamily="18" charset="0"/>
                <a:cs typeface="Times New Roman" pitchFamily="18" charset="0"/>
              </a:rPr>
              <a:t>Nghệ</a:t>
            </a:r>
            <a:r>
              <a:rPr lang="en-US" b="1" i="1" dirty="0">
                <a:solidFill>
                  <a:prstClr val="black">
                    <a:lumMod val="95000"/>
                    <a:lumOff val="5000"/>
                  </a:prstClr>
                </a:solidFill>
                <a:latin typeface="Times New Roman" pitchFamily="18" charset="0"/>
                <a:cs typeface="Times New Roman" pitchFamily="18" charset="0"/>
              </a:rPr>
              <a:t> </a:t>
            </a:r>
            <a:r>
              <a:rPr lang="en-US" b="1" i="1" dirty="0" err="1">
                <a:solidFill>
                  <a:prstClr val="black">
                    <a:lumMod val="95000"/>
                    <a:lumOff val="5000"/>
                  </a:prstClr>
                </a:solidFill>
                <a:latin typeface="Times New Roman" pitchFamily="18" charset="0"/>
                <a:cs typeface="Times New Roman" pitchFamily="18" charset="0"/>
              </a:rPr>
              <a:t>thuật</a:t>
            </a:r>
            <a:endParaRPr lang="en-US" b="1" i="1" dirty="0">
              <a:solidFill>
                <a:prstClr val="black">
                  <a:lumMod val="95000"/>
                  <a:lumOff val="5000"/>
                </a:prstClr>
              </a:solidFill>
              <a:latin typeface="Times New Roman" pitchFamily="18" charset="0"/>
              <a:cs typeface="Times New Roman" pitchFamily="18" charset="0"/>
            </a:endParaRPr>
          </a:p>
          <a:p>
            <a:pPr marL="0" lvl="1" indent="-277538" defTabSz="813184">
              <a:lnSpc>
                <a:spcPct val="150000"/>
              </a:lnSpc>
              <a:buFont typeface="+mj-lt"/>
              <a:buAutoNum type="arabicPeriod"/>
            </a:pPr>
            <a:r>
              <a:rPr lang="en-US" b="1" i="1" dirty="0" err="1">
                <a:solidFill>
                  <a:prstClr val="black">
                    <a:lumMod val="95000"/>
                    <a:lumOff val="5000"/>
                  </a:prstClr>
                </a:solidFill>
                <a:latin typeface="Times New Roman" pitchFamily="18" charset="0"/>
                <a:cs typeface="Times New Roman" pitchFamily="18" charset="0"/>
              </a:rPr>
              <a:t>Nội</a:t>
            </a:r>
            <a:r>
              <a:rPr lang="en-US" b="1" i="1" dirty="0">
                <a:solidFill>
                  <a:prstClr val="black">
                    <a:lumMod val="95000"/>
                    <a:lumOff val="5000"/>
                  </a:prstClr>
                </a:solidFill>
                <a:latin typeface="Times New Roman" pitchFamily="18" charset="0"/>
                <a:cs typeface="Times New Roman" pitchFamily="18" charset="0"/>
              </a:rPr>
              <a:t> dung</a:t>
            </a:r>
          </a:p>
        </p:txBody>
      </p:sp>
      <p:sp>
        <p:nvSpPr>
          <p:cNvPr id="28" name="Rectangle 27"/>
          <p:cNvSpPr/>
          <p:nvPr/>
        </p:nvSpPr>
        <p:spPr>
          <a:xfrm>
            <a:off x="3244065" y="2608630"/>
            <a:ext cx="5432646" cy="278225"/>
          </a:xfrm>
          <a:prstGeom prst="rect">
            <a:avLst/>
          </a:prstGeom>
        </p:spPr>
        <p:txBody>
          <a:bodyPr wrap="square" lIns="34208" tIns="17101" rIns="34208" bIns="17101">
            <a:spAutoFit/>
          </a:bodyPr>
          <a:lstStyle/>
          <a:p>
            <a:pPr marL="0" lvl="1" indent="-277538" defTabSz="813184">
              <a:lnSpc>
                <a:spcPts val="1875"/>
              </a:lnSpc>
            </a:pPr>
            <a:r>
              <a:rPr lang="en-US" b="1" i="1" dirty="0">
                <a:solidFill>
                  <a:prstClr val="black">
                    <a:lumMod val="95000"/>
                    <a:lumOff val="5000"/>
                  </a:prstClr>
                </a:solidFill>
                <a:latin typeface="Times New Roman" pitchFamily="18" charset="0"/>
                <a:cs typeface="Times New Roman" pitchFamily="18" charset="0"/>
              </a:rPr>
              <a:t>2. </a:t>
            </a:r>
            <a:r>
              <a:rPr lang="vi-VN" b="1" i="1" dirty="0">
                <a:solidFill>
                  <a:prstClr val="black">
                    <a:lumMod val="95000"/>
                    <a:lumOff val="5000"/>
                  </a:prstClr>
                </a:solidFill>
                <a:latin typeface="Times New Roman" pitchFamily="18" charset="0"/>
                <a:cs typeface="Times New Roman" pitchFamily="18" charset="0"/>
              </a:rPr>
              <a:t>Hình tượng con người Nam Bộ</a:t>
            </a:r>
            <a:endParaRPr lang="en-US" b="1" i="1" dirty="0">
              <a:solidFill>
                <a:prstClr val="black">
                  <a:lumMod val="95000"/>
                  <a:lumOff val="5000"/>
                </a:prstClr>
              </a:solidFill>
              <a:latin typeface="Times New Roman" pitchFamily="18" charset="0"/>
              <a:cs typeface="Times New Roman" pitchFamily="18" charset="0"/>
            </a:endParaRPr>
          </a:p>
        </p:txBody>
      </p:sp>
      <p:sp>
        <p:nvSpPr>
          <p:cNvPr id="29" name="Rectangle 28"/>
          <p:cNvSpPr/>
          <p:nvPr/>
        </p:nvSpPr>
        <p:spPr>
          <a:xfrm>
            <a:off x="3244065" y="2150302"/>
            <a:ext cx="5432646" cy="278225"/>
          </a:xfrm>
          <a:prstGeom prst="rect">
            <a:avLst/>
          </a:prstGeom>
        </p:spPr>
        <p:txBody>
          <a:bodyPr wrap="square" lIns="34208" tIns="17101" rIns="34208" bIns="17101">
            <a:spAutoFit/>
          </a:bodyPr>
          <a:lstStyle/>
          <a:p>
            <a:pPr marL="0" lvl="1" indent="-277538" defTabSz="813184">
              <a:lnSpc>
                <a:spcPts val="1875"/>
              </a:lnSpc>
              <a:buFont typeface="+mj-lt"/>
              <a:buAutoNum type="arabicPeriod"/>
            </a:pPr>
            <a:r>
              <a:rPr lang="vi-VN" b="1" i="1" dirty="0">
                <a:solidFill>
                  <a:prstClr val="black">
                    <a:lumMod val="95000"/>
                    <a:lumOff val="5000"/>
                  </a:prstClr>
                </a:solidFill>
                <a:latin typeface="Times New Roman" pitchFamily="18" charset="0"/>
                <a:cs typeface="Times New Roman" pitchFamily="18" charset="0"/>
              </a:rPr>
              <a:t>Cảnh sắc thiên nhiên rừng U Minh</a:t>
            </a:r>
            <a:endParaRPr lang="en-US" b="1" i="1" dirty="0">
              <a:solidFill>
                <a:prstClr val="black">
                  <a:lumMod val="95000"/>
                  <a:lumOff val="5000"/>
                </a:prstClr>
              </a:solidFill>
              <a:latin typeface="Times New Roman" pitchFamily="18" charset="0"/>
              <a:cs typeface="Times New Roman" pitchFamily="18" charset="0"/>
            </a:endParaRPr>
          </a:p>
        </p:txBody>
      </p:sp>
      <p:sp>
        <p:nvSpPr>
          <p:cNvPr id="30" name="Rectangle 29"/>
          <p:cNvSpPr/>
          <p:nvPr/>
        </p:nvSpPr>
        <p:spPr>
          <a:xfrm>
            <a:off x="3253734" y="3079298"/>
            <a:ext cx="5432646" cy="278225"/>
          </a:xfrm>
          <a:prstGeom prst="rect">
            <a:avLst/>
          </a:prstGeom>
        </p:spPr>
        <p:txBody>
          <a:bodyPr wrap="square" lIns="34208" tIns="17101" rIns="34208" bIns="17101">
            <a:spAutoFit/>
          </a:bodyPr>
          <a:lstStyle/>
          <a:p>
            <a:pPr marL="0" lvl="1" indent="-277538" defTabSz="813184">
              <a:lnSpc>
                <a:spcPts val="1875"/>
              </a:lnSpc>
            </a:pPr>
            <a:r>
              <a:rPr lang="vi-VN" b="1" i="1" dirty="0">
                <a:solidFill>
                  <a:prstClr val="black">
                    <a:lumMod val="95000"/>
                    <a:lumOff val="5000"/>
                  </a:prstClr>
                </a:solidFill>
                <a:latin typeface="Times New Roman" pitchFamily="18" charset="0"/>
                <a:cs typeface="Times New Roman" pitchFamily="18" charset="0"/>
              </a:rPr>
              <a:t>3. Đặc sắc nghề «ăn ong», «thuần hóa» ở rừng U Minh</a:t>
            </a:r>
            <a:endParaRPr lang="en-US" b="1" i="1" dirty="0">
              <a:solidFill>
                <a:prstClr val="black">
                  <a:lumMod val="95000"/>
                  <a:lumOff val="5000"/>
                </a:prstClr>
              </a:solidFill>
              <a:latin typeface="Times New Roman" pitchFamily="18" charset="0"/>
              <a:cs typeface="Times New Roman" pitchFamily="18" charset="0"/>
            </a:endParaRPr>
          </a:p>
        </p:txBody>
      </p:sp>
      <p:pic>
        <p:nvPicPr>
          <p:cNvPr id="2" name="Picture 1"/>
          <p:cNvPicPr>
            <a:picLocks noChangeAspect="1"/>
          </p:cNvPicPr>
          <p:nvPr/>
        </p:nvPicPr>
        <p:blipFill>
          <a:blip r:embed="rId3"/>
          <a:stretch>
            <a:fillRect/>
          </a:stretch>
        </p:blipFill>
        <p:spPr>
          <a:xfrm rot="21348372">
            <a:off x="274240" y="185293"/>
            <a:ext cx="1991000" cy="2905298"/>
          </a:xfrm>
          <a:prstGeom prst="rect">
            <a:avLst/>
          </a:prstGeom>
        </p:spPr>
      </p:pic>
      <p:pic>
        <p:nvPicPr>
          <p:cNvPr id="31" name="Picture 3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3231" y="2102046"/>
            <a:ext cx="1824849" cy="2704324"/>
          </a:xfrm>
          <a:prstGeom prst="rect">
            <a:avLst/>
          </a:prstGeom>
        </p:spPr>
      </p:pic>
    </p:spTree>
    <p:extLst>
      <p:ext uri="{BB962C8B-B14F-4D97-AF65-F5344CB8AC3E}">
        <p14:creationId xmlns:p14="http://schemas.microsoft.com/office/powerpoint/2010/main" val="42190309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16" t="6375" r="116" b="9503"/>
          <a:stretch/>
        </p:blipFill>
        <p:spPr>
          <a:xfrm>
            <a:off x="0" y="1"/>
            <a:ext cx="9144000" cy="5143500"/>
          </a:xfrm>
          <a:prstGeom prst="rect">
            <a:avLst/>
          </a:prstGeom>
        </p:spPr>
      </p:pic>
      <p:pic>
        <p:nvPicPr>
          <p:cNvPr id="2" name="Picture 1"/>
          <p:cNvPicPr>
            <a:picLocks noChangeAspect="1"/>
          </p:cNvPicPr>
          <p:nvPr/>
        </p:nvPicPr>
        <p:blipFill>
          <a:blip r:embed="rId3">
            <a:clrChange>
              <a:clrFrom>
                <a:srgbClr val="FFFFFF"/>
              </a:clrFrom>
              <a:clrTo>
                <a:srgbClr val="FFFFFF">
                  <a:alpha val="0"/>
                </a:srgbClr>
              </a:clrTo>
            </a:clrChange>
          </a:blip>
          <a:stretch>
            <a:fillRect/>
          </a:stretch>
        </p:blipFill>
        <p:spPr>
          <a:xfrm>
            <a:off x="2534745" y="1"/>
            <a:ext cx="4351831" cy="1696366"/>
          </a:xfrm>
          <a:prstGeom prst="rect">
            <a:avLst/>
          </a:prstGeom>
          <a:effectLst>
            <a:glow rad="228600">
              <a:schemeClr val="accent4">
                <a:satMod val="175000"/>
                <a:alpha val="40000"/>
              </a:schemeClr>
            </a:glow>
          </a:effectLst>
        </p:spPr>
      </p:pic>
      <p:pic>
        <p:nvPicPr>
          <p:cNvPr id="1028" name="Picture 4" descr="Chinese Lion Dance. èç®ï¼ç¨ä¸å¼ å¾çåæéægif! åè²ï¼ | Chinese lion dance, Lion dance,  Chinese new year dragon"/>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749863" y="2041776"/>
            <a:ext cx="2326231" cy="3286126"/>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4757680" y="3021846"/>
            <a:ext cx="1849079" cy="1703921"/>
            <a:chOff x="9337225" y="3217319"/>
            <a:chExt cx="2925535" cy="2695872"/>
          </a:xfrm>
        </p:grpSpPr>
        <p:pic>
          <p:nvPicPr>
            <p:cNvPr id="9" name="Picture 8"/>
            <p:cNvPicPr>
              <a:picLocks noChangeAspect="1"/>
            </p:cNvPicPr>
            <p:nvPr/>
          </p:nvPicPr>
          <p:blipFill>
            <a:blip r:embed="rId5">
              <a:clrChange>
                <a:clrFrom>
                  <a:srgbClr val="FFC90E"/>
                </a:clrFrom>
                <a:clrTo>
                  <a:srgbClr val="FFC90E">
                    <a:alpha val="0"/>
                  </a:srgbClr>
                </a:clrTo>
              </a:clrChange>
            </a:blip>
            <a:stretch>
              <a:fillRect/>
            </a:stretch>
          </p:blipFill>
          <p:spPr>
            <a:xfrm>
              <a:off x="9337225" y="3217319"/>
              <a:ext cx="1668088" cy="2695872"/>
            </a:xfrm>
            <a:prstGeom prst="rect">
              <a:avLst/>
            </a:prstGeom>
          </p:spPr>
        </p:pic>
        <p:pic>
          <p:nvPicPr>
            <p:cNvPr id="10" name="Picture 9"/>
            <p:cNvPicPr>
              <a:picLocks noChangeAspect="1"/>
            </p:cNvPicPr>
            <p:nvPr/>
          </p:nvPicPr>
          <p:blipFill>
            <a:blip r:embed="rId6">
              <a:clrChange>
                <a:clrFrom>
                  <a:srgbClr val="FFFFFF"/>
                </a:clrFrom>
                <a:clrTo>
                  <a:srgbClr val="FFFFFF">
                    <a:alpha val="0"/>
                  </a:srgbClr>
                </a:clrTo>
              </a:clrChange>
            </a:blip>
            <a:stretch>
              <a:fillRect/>
            </a:stretch>
          </p:blipFill>
          <p:spPr>
            <a:xfrm>
              <a:off x="10824893" y="3428999"/>
              <a:ext cx="1437867" cy="1323491"/>
            </a:xfrm>
            <a:prstGeom prst="rect">
              <a:avLst/>
            </a:prstGeom>
            <a:effectLst>
              <a:glow rad="228600">
                <a:schemeClr val="accent4">
                  <a:satMod val="175000"/>
                  <a:alpha val="40000"/>
                </a:schemeClr>
              </a:glow>
            </a:effectLst>
          </p:spPr>
        </p:pic>
      </p:grpSp>
      <p:grpSp>
        <p:nvGrpSpPr>
          <p:cNvPr id="11" name="Group 10"/>
          <p:cNvGrpSpPr/>
          <p:nvPr/>
        </p:nvGrpSpPr>
        <p:grpSpPr>
          <a:xfrm>
            <a:off x="2658452" y="2749406"/>
            <a:ext cx="1886837" cy="1950205"/>
            <a:chOff x="1629006" y="3393770"/>
            <a:chExt cx="2629142" cy="2717440"/>
          </a:xfrm>
        </p:grpSpPr>
        <p:pic>
          <p:nvPicPr>
            <p:cNvPr id="12" name="Picture 11"/>
            <p:cNvPicPr>
              <a:picLocks noChangeAspect="1"/>
            </p:cNvPicPr>
            <p:nvPr/>
          </p:nvPicPr>
          <p:blipFill>
            <a:blip r:embed="rId7">
              <a:clrChange>
                <a:clrFrom>
                  <a:srgbClr val="FFC90E"/>
                </a:clrFrom>
                <a:clrTo>
                  <a:srgbClr val="FFC90E">
                    <a:alpha val="0"/>
                  </a:srgbClr>
                </a:clrTo>
              </a:clrChange>
            </a:blip>
            <a:stretch>
              <a:fillRect/>
            </a:stretch>
          </p:blipFill>
          <p:spPr>
            <a:xfrm flipH="1">
              <a:off x="2576714" y="3393770"/>
              <a:ext cx="1681434" cy="2717440"/>
            </a:xfrm>
            <a:prstGeom prst="rect">
              <a:avLst/>
            </a:prstGeom>
          </p:spPr>
        </p:pic>
        <p:pic>
          <p:nvPicPr>
            <p:cNvPr id="13" name="Picture 12"/>
            <p:cNvPicPr>
              <a:picLocks noChangeAspect="1"/>
            </p:cNvPicPr>
            <p:nvPr/>
          </p:nvPicPr>
          <p:blipFill>
            <a:blip r:embed="rId8">
              <a:clrChange>
                <a:clrFrom>
                  <a:srgbClr val="FFFFFF"/>
                </a:clrFrom>
                <a:clrTo>
                  <a:srgbClr val="FFFFFF">
                    <a:alpha val="0"/>
                  </a:srgbClr>
                </a:clrTo>
              </a:clrChange>
            </a:blip>
            <a:stretch>
              <a:fillRect/>
            </a:stretch>
          </p:blipFill>
          <p:spPr>
            <a:xfrm>
              <a:off x="1629006" y="3836851"/>
              <a:ext cx="1141474" cy="1123673"/>
            </a:xfrm>
            <a:prstGeom prst="rect">
              <a:avLst/>
            </a:prstGeom>
            <a:effectLst>
              <a:glow rad="228600">
                <a:schemeClr val="accent4">
                  <a:satMod val="175000"/>
                  <a:alpha val="40000"/>
                </a:schemeClr>
              </a:glow>
            </a:effectLst>
          </p:spPr>
        </p:pic>
      </p:grpSp>
      <p:pic>
        <p:nvPicPr>
          <p:cNvPr id="1030" name="Picture 6" descr="åç¨ä¸å¼ å¾çåæçLion Dance èç®éægifï¼ | Má»¹ thuáº­t, ChÃºc má»«ng nÄm má»i"/>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117296" y="1150364"/>
            <a:ext cx="3463428" cy="4177538"/>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a:xfrm>
            <a:off x="501260" y="1570839"/>
            <a:ext cx="8136489" cy="131445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endParaRPr lang="en-US" sz="1350">
              <a:solidFill>
                <a:prstClr val="white"/>
              </a:solidFill>
            </a:endParaRPr>
          </a:p>
        </p:txBody>
      </p:sp>
      <p:sp>
        <p:nvSpPr>
          <p:cNvPr id="16" name="TextBox 15"/>
          <p:cNvSpPr txBox="1"/>
          <p:nvPr/>
        </p:nvSpPr>
        <p:spPr>
          <a:xfrm>
            <a:off x="1038345" y="1898673"/>
            <a:ext cx="7438668" cy="854080"/>
          </a:xfrm>
          <a:prstGeom prst="rect">
            <a:avLst/>
          </a:prstGeom>
          <a:noFill/>
        </p:spPr>
        <p:txBody>
          <a:bodyPr wrap="square" rtlCol="0">
            <a:spAutoFit/>
          </a:bodyPr>
          <a:lstStyle/>
          <a:p>
            <a:pPr algn="ctr" defTabSz="685800"/>
            <a:r>
              <a:rPr lang="en-US" sz="4950" dirty="0">
                <a:solidFill>
                  <a:prstClr val="white"/>
                </a:solidFill>
                <a:latin typeface="Bungee Inline" pitchFamily="2" charset="0"/>
              </a:rPr>
              <a:t>ĐẠI TIỆC ĐÓN TRĂNG</a:t>
            </a:r>
          </a:p>
        </p:txBody>
      </p:sp>
    </p:spTree>
    <p:extLst>
      <p:ext uri="{BB962C8B-B14F-4D97-AF65-F5344CB8AC3E}">
        <p14:creationId xmlns:p14="http://schemas.microsoft.com/office/powerpoint/2010/main" val="3460546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8"/>
                                        </p:tgtEl>
                                        <p:attrNameLst>
                                          <p:attrName>r</p:attrName>
                                        </p:attrNameLst>
                                      </p:cBhvr>
                                    </p:animRot>
                                    <p:animRot by="-240000">
                                      <p:cBhvr>
                                        <p:cTn id="7" dur="200" fill="hold">
                                          <p:stCondLst>
                                            <p:cond delay="200"/>
                                          </p:stCondLst>
                                        </p:cTn>
                                        <p:tgtEl>
                                          <p:spTgt spid="8"/>
                                        </p:tgtEl>
                                        <p:attrNameLst>
                                          <p:attrName>r</p:attrName>
                                        </p:attrNameLst>
                                      </p:cBhvr>
                                    </p:animRot>
                                    <p:animRot by="240000">
                                      <p:cBhvr>
                                        <p:cTn id="8" dur="200" fill="hold">
                                          <p:stCondLst>
                                            <p:cond delay="400"/>
                                          </p:stCondLst>
                                        </p:cTn>
                                        <p:tgtEl>
                                          <p:spTgt spid="8"/>
                                        </p:tgtEl>
                                        <p:attrNameLst>
                                          <p:attrName>r</p:attrName>
                                        </p:attrNameLst>
                                      </p:cBhvr>
                                    </p:animRot>
                                    <p:animRot by="-240000">
                                      <p:cBhvr>
                                        <p:cTn id="9" dur="200" fill="hold">
                                          <p:stCondLst>
                                            <p:cond delay="600"/>
                                          </p:stCondLst>
                                        </p:cTn>
                                        <p:tgtEl>
                                          <p:spTgt spid="8"/>
                                        </p:tgtEl>
                                        <p:attrNameLst>
                                          <p:attrName>r</p:attrName>
                                        </p:attrNameLst>
                                      </p:cBhvr>
                                    </p:animRot>
                                    <p:animRot by="120000">
                                      <p:cBhvr>
                                        <p:cTn id="10" dur="200" fill="hold">
                                          <p:stCondLst>
                                            <p:cond delay="800"/>
                                          </p:stCondLst>
                                        </p:cTn>
                                        <p:tgtEl>
                                          <p:spTgt spid="8"/>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1"/>
                                        </p:tgtEl>
                                        <p:attrNameLst>
                                          <p:attrName>r</p:attrName>
                                        </p:attrNameLst>
                                      </p:cBhvr>
                                    </p:animRot>
                                    <p:animRot by="-240000">
                                      <p:cBhvr>
                                        <p:cTn id="13" dur="200" fill="hold">
                                          <p:stCondLst>
                                            <p:cond delay="200"/>
                                          </p:stCondLst>
                                        </p:cTn>
                                        <p:tgtEl>
                                          <p:spTgt spid="11"/>
                                        </p:tgtEl>
                                        <p:attrNameLst>
                                          <p:attrName>r</p:attrName>
                                        </p:attrNameLst>
                                      </p:cBhvr>
                                    </p:animRot>
                                    <p:animRot by="240000">
                                      <p:cBhvr>
                                        <p:cTn id="14" dur="200" fill="hold">
                                          <p:stCondLst>
                                            <p:cond delay="400"/>
                                          </p:stCondLst>
                                        </p:cTn>
                                        <p:tgtEl>
                                          <p:spTgt spid="11"/>
                                        </p:tgtEl>
                                        <p:attrNameLst>
                                          <p:attrName>r</p:attrName>
                                        </p:attrNameLst>
                                      </p:cBhvr>
                                    </p:animRot>
                                    <p:animRot by="-240000">
                                      <p:cBhvr>
                                        <p:cTn id="15" dur="200" fill="hold">
                                          <p:stCondLst>
                                            <p:cond delay="600"/>
                                          </p:stCondLst>
                                        </p:cTn>
                                        <p:tgtEl>
                                          <p:spTgt spid="11"/>
                                        </p:tgtEl>
                                        <p:attrNameLst>
                                          <p:attrName>r</p:attrName>
                                        </p:attrNameLst>
                                      </p:cBhvr>
                                    </p:animRot>
                                    <p:animRot by="120000">
                                      <p:cBhvr>
                                        <p:cTn id="16" dur="200" fill="hold">
                                          <p:stCondLst>
                                            <p:cond delay="8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srcRect l="-116" t="6375" r="116" b="9503"/>
          <a:stretch/>
        </p:blipFill>
        <p:spPr>
          <a:xfrm>
            <a:off x="0" y="1"/>
            <a:ext cx="9144000" cy="5143500"/>
          </a:xfrm>
          <a:prstGeom prst="rect">
            <a:avLst/>
          </a:prstGeom>
        </p:spPr>
      </p:pic>
      <p:pic>
        <p:nvPicPr>
          <p:cNvPr id="2" name="Picture 1"/>
          <p:cNvPicPr>
            <a:picLocks noChangeAspect="1"/>
          </p:cNvPicPr>
          <p:nvPr/>
        </p:nvPicPr>
        <p:blipFill>
          <a:blip r:embed="rId5">
            <a:clrChange>
              <a:clrFrom>
                <a:srgbClr val="FFFFFF"/>
              </a:clrFrom>
              <a:clrTo>
                <a:srgbClr val="FFFFFF">
                  <a:alpha val="0"/>
                </a:srgbClr>
              </a:clrTo>
            </a:clrChange>
          </a:blip>
          <a:stretch>
            <a:fillRect/>
          </a:stretch>
        </p:blipFill>
        <p:spPr>
          <a:xfrm>
            <a:off x="2534745" y="1"/>
            <a:ext cx="4351831" cy="1696366"/>
          </a:xfrm>
          <a:prstGeom prst="rect">
            <a:avLst/>
          </a:prstGeom>
          <a:effectLst>
            <a:glow rad="228600">
              <a:schemeClr val="accent4">
                <a:satMod val="175000"/>
                <a:alpha val="40000"/>
              </a:schemeClr>
            </a:glow>
          </a:effectLst>
        </p:spPr>
      </p:pic>
      <p:pic>
        <p:nvPicPr>
          <p:cNvPr id="1028" name="Picture 4" descr="Chinese Lion Dance. èç®ï¼ç¨ä¸å¼ å¾çåæéægif! åè²ï¼ | Chinese lion dance, Lion dance,  Chinese new year dragon"/>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6749863" y="2041776"/>
            <a:ext cx="2326231" cy="3286126"/>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4757680" y="3021846"/>
            <a:ext cx="1849079" cy="1703921"/>
            <a:chOff x="9337225" y="3217319"/>
            <a:chExt cx="2925535" cy="2695872"/>
          </a:xfrm>
        </p:grpSpPr>
        <p:pic>
          <p:nvPicPr>
            <p:cNvPr id="9" name="Picture 8"/>
            <p:cNvPicPr>
              <a:picLocks noChangeAspect="1"/>
            </p:cNvPicPr>
            <p:nvPr/>
          </p:nvPicPr>
          <p:blipFill>
            <a:blip r:embed="rId7">
              <a:clrChange>
                <a:clrFrom>
                  <a:srgbClr val="FFC90E"/>
                </a:clrFrom>
                <a:clrTo>
                  <a:srgbClr val="FFC90E">
                    <a:alpha val="0"/>
                  </a:srgbClr>
                </a:clrTo>
              </a:clrChange>
            </a:blip>
            <a:stretch>
              <a:fillRect/>
            </a:stretch>
          </p:blipFill>
          <p:spPr>
            <a:xfrm>
              <a:off x="9337225" y="3217319"/>
              <a:ext cx="1668088" cy="2695872"/>
            </a:xfrm>
            <a:prstGeom prst="rect">
              <a:avLst/>
            </a:prstGeom>
          </p:spPr>
        </p:pic>
        <p:pic>
          <p:nvPicPr>
            <p:cNvPr id="10" name="Picture 9"/>
            <p:cNvPicPr>
              <a:picLocks noChangeAspect="1"/>
            </p:cNvPicPr>
            <p:nvPr/>
          </p:nvPicPr>
          <p:blipFill>
            <a:blip r:embed="rId8">
              <a:clrChange>
                <a:clrFrom>
                  <a:srgbClr val="FFFFFF"/>
                </a:clrFrom>
                <a:clrTo>
                  <a:srgbClr val="FFFFFF">
                    <a:alpha val="0"/>
                  </a:srgbClr>
                </a:clrTo>
              </a:clrChange>
            </a:blip>
            <a:stretch>
              <a:fillRect/>
            </a:stretch>
          </p:blipFill>
          <p:spPr>
            <a:xfrm>
              <a:off x="10824893" y="3428999"/>
              <a:ext cx="1437867" cy="1323491"/>
            </a:xfrm>
            <a:prstGeom prst="rect">
              <a:avLst/>
            </a:prstGeom>
            <a:effectLst>
              <a:glow rad="228600">
                <a:schemeClr val="accent4">
                  <a:satMod val="175000"/>
                  <a:alpha val="40000"/>
                </a:schemeClr>
              </a:glow>
            </a:effectLst>
          </p:spPr>
        </p:pic>
      </p:grpSp>
      <p:grpSp>
        <p:nvGrpSpPr>
          <p:cNvPr id="11" name="Group 10"/>
          <p:cNvGrpSpPr/>
          <p:nvPr/>
        </p:nvGrpSpPr>
        <p:grpSpPr>
          <a:xfrm>
            <a:off x="2658452" y="2749406"/>
            <a:ext cx="1886837" cy="1950205"/>
            <a:chOff x="1629006" y="3393770"/>
            <a:chExt cx="2629142" cy="2717440"/>
          </a:xfrm>
        </p:grpSpPr>
        <p:pic>
          <p:nvPicPr>
            <p:cNvPr id="12" name="Picture 11"/>
            <p:cNvPicPr>
              <a:picLocks noChangeAspect="1"/>
            </p:cNvPicPr>
            <p:nvPr/>
          </p:nvPicPr>
          <p:blipFill>
            <a:blip r:embed="rId9">
              <a:clrChange>
                <a:clrFrom>
                  <a:srgbClr val="FFC90E"/>
                </a:clrFrom>
                <a:clrTo>
                  <a:srgbClr val="FFC90E">
                    <a:alpha val="0"/>
                  </a:srgbClr>
                </a:clrTo>
              </a:clrChange>
            </a:blip>
            <a:stretch>
              <a:fillRect/>
            </a:stretch>
          </p:blipFill>
          <p:spPr>
            <a:xfrm flipH="1">
              <a:off x="2576714" y="3393770"/>
              <a:ext cx="1681434" cy="2717440"/>
            </a:xfrm>
            <a:prstGeom prst="rect">
              <a:avLst/>
            </a:prstGeom>
          </p:spPr>
        </p:pic>
        <p:pic>
          <p:nvPicPr>
            <p:cNvPr id="13" name="Picture 12"/>
            <p:cNvPicPr>
              <a:picLocks noChangeAspect="1"/>
            </p:cNvPicPr>
            <p:nvPr/>
          </p:nvPicPr>
          <p:blipFill>
            <a:blip r:embed="rId10">
              <a:clrChange>
                <a:clrFrom>
                  <a:srgbClr val="FFFFFF"/>
                </a:clrFrom>
                <a:clrTo>
                  <a:srgbClr val="FFFFFF">
                    <a:alpha val="0"/>
                  </a:srgbClr>
                </a:clrTo>
              </a:clrChange>
            </a:blip>
            <a:stretch>
              <a:fillRect/>
            </a:stretch>
          </p:blipFill>
          <p:spPr>
            <a:xfrm>
              <a:off x="1629006" y="3836851"/>
              <a:ext cx="1141474" cy="1123673"/>
            </a:xfrm>
            <a:prstGeom prst="rect">
              <a:avLst/>
            </a:prstGeom>
            <a:effectLst>
              <a:glow rad="228600">
                <a:schemeClr val="accent4">
                  <a:satMod val="175000"/>
                  <a:alpha val="40000"/>
                </a:schemeClr>
              </a:glow>
            </a:effectLst>
          </p:spPr>
        </p:pic>
      </p:grpSp>
      <p:pic>
        <p:nvPicPr>
          <p:cNvPr id="1030" name="Picture 6" descr="åç¨ä¸å¼ å¾çåæçLion Dance èç®éægifï¼ | Má»¹ thuáº­t, ChÃºc má»«ng nÄm má»i"/>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117296" y="1150364"/>
            <a:ext cx="3463428" cy="417753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hlinkClick r:id="rId12" action="ppaction://hlinksldjump"/>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174559" y="278700"/>
            <a:ext cx="967787" cy="952606"/>
          </a:xfrm>
          <a:prstGeom prst="rect">
            <a:avLst/>
          </a:prstGeom>
        </p:spPr>
      </p:pic>
      <p:pic>
        <p:nvPicPr>
          <p:cNvPr id="15" name="Picture 14">
            <a:hlinkClick r:id="rId14" action="ppaction://hlinksldjump"/>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109684" y="278700"/>
            <a:ext cx="990941" cy="979282"/>
          </a:xfrm>
          <a:prstGeom prst="rect">
            <a:avLst/>
          </a:prstGeom>
        </p:spPr>
      </p:pic>
      <p:pic>
        <p:nvPicPr>
          <p:cNvPr id="16" name="Picture 15">
            <a:hlinkClick r:id="rId16" action="ppaction://hlinksldjump"/>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067964" y="278701"/>
            <a:ext cx="975622" cy="967940"/>
          </a:xfrm>
          <a:prstGeom prst="rect">
            <a:avLst/>
          </a:prstGeom>
        </p:spPr>
      </p:pic>
      <p:pic>
        <p:nvPicPr>
          <p:cNvPr id="17" name="Picture 16">
            <a:hlinkClick r:id="rId18" action="ppaction://hlinksldjump"/>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5010924" y="278701"/>
            <a:ext cx="956103" cy="941105"/>
          </a:xfrm>
          <a:prstGeom prst="rect">
            <a:avLst/>
          </a:prstGeom>
        </p:spPr>
      </p:pic>
      <p:pic>
        <p:nvPicPr>
          <p:cNvPr id="18" name="Picture 17">
            <a:hlinkClick r:id="rId20" action="ppaction://hlinksldjump"/>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5934366" y="278700"/>
            <a:ext cx="952209" cy="937272"/>
          </a:xfrm>
          <a:prstGeom prst="rect">
            <a:avLst/>
          </a:prstGeom>
        </p:spPr>
      </p:pic>
      <p:pic>
        <p:nvPicPr>
          <p:cNvPr id="19" name="Picture 12" descr="Káº¿t quáº£ hÃ¬nh áº£nh cho win text gif"/>
          <p:cNvPicPr>
            <a:picLocks noChangeAspect="1" noChangeArrowheads="1" noCrop="1"/>
          </p:cNvPicPr>
          <p:nvPr/>
        </p:nvPicPr>
        <p:blipFill>
          <a:blip r:embed="rId22">
            <a:extLst>
              <a:ext uri="{28A0092B-C50C-407E-A947-70E740481C1C}">
                <a14:useLocalDpi xmlns:a14="http://schemas.microsoft.com/office/drawing/2010/main" val="0"/>
              </a:ext>
            </a:extLst>
          </a:blip>
          <a:srcRect/>
          <a:stretch>
            <a:fillRect/>
          </a:stretch>
        </p:blipFill>
        <p:spPr bwMode="auto">
          <a:xfrm>
            <a:off x="2208062" y="362527"/>
            <a:ext cx="5099234" cy="50992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313265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afterEffect">
                                  <p:stCondLst>
                                    <p:cond delay="0"/>
                                  </p:stCondLst>
                                  <p:childTnLst>
                                    <p:animEffect transition="out" filter="fade">
                                      <p:cBhvr>
                                        <p:cTn id="6" dur="500"/>
                                        <p:tgtEl>
                                          <p:spTgt spid="14"/>
                                        </p:tgtEl>
                                      </p:cBhvr>
                                    </p:animEffect>
                                    <p:set>
                                      <p:cBhvr>
                                        <p:cTn id="7" dur="1" fill="hold">
                                          <p:stCondLst>
                                            <p:cond delay="499"/>
                                          </p:stCondLst>
                                        </p:cTn>
                                        <p:tgtEl>
                                          <p:spTgt spid="14"/>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30"/>
                                        </p:tgtEl>
                                        <p:attrNameLst>
                                          <p:attrName>style.visibility</p:attrName>
                                        </p:attrNameLst>
                                      </p:cBhvr>
                                      <p:to>
                                        <p:strVal val="visible"/>
                                      </p:to>
                                    </p:set>
                                    <p:animEffect transition="in" filter="fade">
                                      <p:cBhvr>
                                        <p:cTn id="11" dur="500"/>
                                        <p:tgtEl>
                                          <p:spTgt spid="1030"/>
                                        </p:tgtEl>
                                      </p:cBhvr>
                                    </p:animEffect>
                                  </p:childTnLst>
                                  <p:subTnLst>
                                    <p:audio>
                                      <p:cMediaNode>
                                        <p:cTn display="0" masterRel="sameClick">
                                          <p:stCondLst>
                                            <p:cond evt="begin" delay="0">
                                              <p:tn val="9"/>
                                            </p:cond>
                                          </p:stCondLst>
                                          <p:endCondLst>
                                            <p:cond evt="onStopAudio" delay="0">
                                              <p:tgtEl>
                                                <p:sldTgt/>
                                              </p:tgtEl>
                                            </p:cond>
                                          </p:endCondLst>
                                        </p:cTn>
                                        <p:tgtEl>
                                          <p:sndTgt r:embed="rId2" name="Am-thanh-phep-thuat-www_nhacchuongvui_com.wav"/>
                                        </p:tgtEl>
                                      </p:cMediaNode>
                                    </p:audio>
                                  </p:subTnLst>
                                </p:cTn>
                              </p:par>
                            </p:childTnLst>
                          </p:cTn>
                        </p:par>
                      </p:childTnLst>
                    </p:cTn>
                  </p:par>
                </p:childTnLst>
              </p:cTn>
              <p:nextCondLst>
                <p:cond evt="onClick" delay="0">
                  <p:tgtEl>
                    <p:spTgt spid="14"/>
                  </p:tgtEl>
                </p:cond>
              </p:nextCondLst>
            </p:seq>
            <p:seq concurrent="1" nextAc="seek">
              <p:cTn id="12" restart="whenNotActive" fill="hold" evtFilter="cancelBubble" nodeType="interactiveSeq">
                <p:stCondLst>
                  <p:cond evt="onClick" delay="0">
                    <p:tgtEl>
                      <p:spTgt spid="15"/>
                    </p:tgtEl>
                  </p:cond>
                </p:stCondLst>
                <p:endSync evt="end" delay="0">
                  <p:rtn val="all"/>
                </p:endSync>
                <p:childTnLst>
                  <p:par>
                    <p:cTn id="13" fill="hold">
                      <p:stCondLst>
                        <p:cond delay="0"/>
                      </p:stCondLst>
                      <p:childTnLst>
                        <p:par>
                          <p:cTn id="14" fill="hold">
                            <p:stCondLst>
                              <p:cond delay="0"/>
                            </p:stCondLst>
                            <p:childTnLst>
                              <p:par>
                                <p:cTn id="15" presetID="10" presetClass="exit" presetSubtype="0" fill="hold" nodeType="afterEffect">
                                  <p:stCondLst>
                                    <p:cond delay="0"/>
                                  </p:stCondLst>
                                  <p:childTnLst>
                                    <p:animEffect transition="out" filter="fade">
                                      <p:cBhvr>
                                        <p:cTn id="16" dur="500"/>
                                        <p:tgtEl>
                                          <p:spTgt spid="15"/>
                                        </p:tgtEl>
                                      </p:cBhvr>
                                    </p:animEffect>
                                    <p:set>
                                      <p:cBhvr>
                                        <p:cTn id="17" dur="1" fill="hold">
                                          <p:stCondLst>
                                            <p:cond delay="499"/>
                                          </p:stCondLst>
                                        </p:cTn>
                                        <p:tgtEl>
                                          <p:spTgt spid="15"/>
                                        </p:tgtEl>
                                        <p:attrNameLst>
                                          <p:attrName>style.visibility</p:attrName>
                                        </p:attrNameLst>
                                      </p:cBhvr>
                                      <p:to>
                                        <p:strVal val="hidden"/>
                                      </p:to>
                                    </p:se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subTnLst>
                                    <p:audio>
                                      <p:cMediaNode>
                                        <p:cTn display="0" masterRel="sameClick">
                                          <p:stCondLst>
                                            <p:cond evt="begin" delay="0">
                                              <p:tn val="19"/>
                                            </p:cond>
                                          </p:stCondLst>
                                          <p:endCondLst>
                                            <p:cond evt="onStopAudio" delay="0">
                                              <p:tgtEl>
                                                <p:sldTgt/>
                                              </p:tgtEl>
                                            </p:cond>
                                          </p:endCondLst>
                                        </p:cTn>
                                        <p:tgtEl>
                                          <p:sndTgt r:embed="rId2" name="Am-thanh-phep-thuat-www_nhacchuongvui_com.wav"/>
                                        </p:tgtEl>
                                      </p:cMediaNode>
                                    </p:audio>
                                  </p:subTnLst>
                                </p:cTn>
                              </p:par>
                            </p:childTnLst>
                          </p:cTn>
                        </p:par>
                        <p:par>
                          <p:cTn id="22" fill="hold">
                            <p:stCondLst>
                              <p:cond delay="1000"/>
                            </p:stCondLst>
                            <p:childTnLst>
                              <p:par>
                                <p:cTn id="23" presetID="32" presetClass="emph" presetSubtype="0" repeatCount="indefinite" fill="hold" nodeType="afterEffect">
                                  <p:stCondLst>
                                    <p:cond delay="0"/>
                                  </p:stCondLst>
                                  <p:childTnLst>
                                    <p:animRot by="120000">
                                      <p:cBhvr>
                                        <p:cTn id="24" dur="100" fill="hold">
                                          <p:stCondLst>
                                            <p:cond delay="0"/>
                                          </p:stCondLst>
                                        </p:cTn>
                                        <p:tgtEl>
                                          <p:spTgt spid="11"/>
                                        </p:tgtEl>
                                        <p:attrNameLst>
                                          <p:attrName>r</p:attrName>
                                        </p:attrNameLst>
                                      </p:cBhvr>
                                    </p:animRot>
                                    <p:animRot by="-240000">
                                      <p:cBhvr>
                                        <p:cTn id="25" dur="200" fill="hold">
                                          <p:stCondLst>
                                            <p:cond delay="200"/>
                                          </p:stCondLst>
                                        </p:cTn>
                                        <p:tgtEl>
                                          <p:spTgt spid="11"/>
                                        </p:tgtEl>
                                        <p:attrNameLst>
                                          <p:attrName>r</p:attrName>
                                        </p:attrNameLst>
                                      </p:cBhvr>
                                    </p:animRot>
                                    <p:animRot by="240000">
                                      <p:cBhvr>
                                        <p:cTn id="26" dur="200" fill="hold">
                                          <p:stCondLst>
                                            <p:cond delay="400"/>
                                          </p:stCondLst>
                                        </p:cTn>
                                        <p:tgtEl>
                                          <p:spTgt spid="11"/>
                                        </p:tgtEl>
                                        <p:attrNameLst>
                                          <p:attrName>r</p:attrName>
                                        </p:attrNameLst>
                                      </p:cBhvr>
                                    </p:animRot>
                                    <p:animRot by="-240000">
                                      <p:cBhvr>
                                        <p:cTn id="27" dur="200" fill="hold">
                                          <p:stCondLst>
                                            <p:cond delay="600"/>
                                          </p:stCondLst>
                                        </p:cTn>
                                        <p:tgtEl>
                                          <p:spTgt spid="11"/>
                                        </p:tgtEl>
                                        <p:attrNameLst>
                                          <p:attrName>r</p:attrName>
                                        </p:attrNameLst>
                                      </p:cBhvr>
                                    </p:animRot>
                                    <p:animRot by="120000">
                                      <p:cBhvr>
                                        <p:cTn id="28" dur="200" fill="hold">
                                          <p:stCondLst>
                                            <p:cond delay="800"/>
                                          </p:stCondLst>
                                        </p:cTn>
                                        <p:tgtEl>
                                          <p:spTgt spid="11"/>
                                        </p:tgtEl>
                                        <p:attrNameLst>
                                          <p:attrName>r</p:attrName>
                                        </p:attrNameLst>
                                      </p:cBhvr>
                                    </p:animRot>
                                  </p:childTnLst>
                                </p:cTn>
                              </p:par>
                            </p:childTnLst>
                          </p:cTn>
                        </p:par>
                      </p:childTnLst>
                    </p:cTn>
                  </p:par>
                </p:childTnLst>
              </p:cTn>
              <p:nextCondLst>
                <p:cond evt="onClick" delay="0">
                  <p:tgtEl>
                    <p:spTgt spid="15"/>
                  </p:tgtEl>
                </p:cond>
              </p:nextCondLst>
            </p:seq>
            <p:seq concurrent="1" nextAc="seek">
              <p:cTn id="29" restart="whenNotActive" fill="hold" evtFilter="cancelBubble" nodeType="interactiveSeq">
                <p:stCondLst>
                  <p:cond evt="onClick" delay="0">
                    <p:tgtEl>
                      <p:spTgt spid="16"/>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afterEffect">
                                  <p:stCondLst>
                                    <p:cond delay="0"/>
                                  </p:stCondLst>
                                  <p:childTnLst>
                                    <p:animEffect transition="out" filter="fade">
                                      <p:cBhvr>
                                        <p:cTn id="33" dur="500"/>
                                        <p:tgtEl>
                                          <p:spTgt spid="16"/>
                                        </p:tgtEl>
                                      </p:cBhvr>
                                    </p:animEffect>
                                    <p:set>
                                      <p:cBhvr>
                                        <p:cTn id="34" dur="1" fill="hold">
                                          <p:stCondLst>
                                            <p:cond delay="499"/>
                                          </p:stCondLst>
                                        </p:cTn>
                                        <p:tgtEl>
                                          <p:spTgt spid="16"/>
                                        </p:tgtEl>
                                        <p:attrNameLst>
                                          <p:attrName>style.visibility</p:attrName>
                                        </p:attrNameLst>
                                      </p:cBhvr>
                                      <p:to>
                                        <p:strVal val="hidden"/>
                                      </p:to>
                                    </p:set>
                                  </p:childTnLst>
                                </p:cTn>
                              </p:par>
                            </p:childTnLst>
                          </p:cTn>
                        </p:par>
                        <p:par>
                          <p:cTn id="35" fill="hold">
                            <p:stCondLst>
                              <p:cond delay="500"/>
                            </p:stCondLst>
                            <p:childTnLst>
                              <p:par>
                                <p:cTn id="36" presetID="10" presetClass="entr" presetSubtype="0" fill="hold" nodeType="after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500"/>
                                        <p:tgtEl>
                                          <p:spTgt spid="8"/>
                                        </p:tgtEl>
                                      </p:cBhvr>
                                    </p:animEffect>
                                  </p:childTnLst>
                                  <p:subTnLst>
                                    <p:audio>
                                      <p:cMediaNode>
                                        <p:cTn display="0" masterRel="sameClick">
                                          <p:stCondLst>
                                            <p:cond evt="begin" delay="0">
                                              <p:tn val="36"/>
                                            </p:cond>
                                          </p:stCondLst>
                                          <p:endCondLst>
                                            <p:cond evt="onStopAudio" delay="0">
                                              <p:tgtEl>
                                                <p:sldTgt/>
                                              </p:tgtEl>
                                            </p:cond>
                                          </p:endCondLst>
                                        </p:cTn>
                                        <p:tgtEl>
                                          <p:sndTgt r:embed="rId2" name="Am-thanh-phep-thuat-www_nhacchuongvui_com.wav"/>
                                        </p:tgtEl>
                                      </p:cMediaNode>
                                    </p:audio>
                                  </p:subTnLst>
                                </p:cTn>
                              </p:par>
                            </p:childTnLst>
                          </p:cTn>
                        </p:par>
                        <p:par>
                          <p:cTn id="39" fill="hold">
                            <p:stCondLst>
                              <p:cond delay="1000"/>
                            </p:stCondLst>
                            <p:childTnLst>
                              <p:par>
                                <p:cTn id="40" presetID="32" presetClass="emph" presetSubtype="0" repeatCount="indefinite" fill="hold" nodeType="afterEffect">
                                  <p:stCondLst>
                                    <p:cond delay="0"/>
                                  </p:stCondLst>
                                  <p:childTnLst>
                                    <p:animRot by="120000">
                                      <p:cBhvr>
                                        <p:cTn id="41" dur="100" fill="hold">
                                          <p:stCondLst>
                                            <p:cond delay="0"/>
                                          </p:stCondLst>
                                        </p:cTn>
                                        <p:tgtEl>
                                          <p:spTgt spid="8"/>
                                        </p:tgtEl>
                                        <p:attrNameLst>
                                          <p:attrName>r</p:attrName>
                                        </p:attrNameLst>
                                      </p:cBhvr>
                                    </p:animRot>
                                    <p:animRot by="-240000">
                                      <p:cBhvr>
                                        <p:cTn id="42" dur="200" fill="hold">
                                          <p:stCondLst>
                                            <p:cond delay="200"/>
                                          </p:stCondLst>
                                        </p:cTn>
                                        <p:tgtEl>
                                          <p:spTgt spid="8"/>
                                        </p:tgtEl>
                                        <p:attrNameLst>
                                          <p:attrName>r</p:attrName>
                                        </p:attrNameLst>
                                      </p:cBhvr>
                                    </p:animRot>
                                    <p:animRot by="240000">
                                      <p:cBhvr>
                                        <p:cTn id="43" dur="200" fill="hold">
                                          <p:stCondLst>
                                            <p:cond delay="400"/>
                                          </p:stCondLst>
                                        </p:cTn>
                                        <p:tgtEl>
                                          <p:spTgt spid="8"/>
                                        </p:tgtEl>
                                        <p:attrNameLst>
                                          <p:attrName>r</p:attrName>
                                        </p:attrNameLst>
                                      </p:cBhvr>
                                    </p:animRot>
                                    <p:animRot by="-240000">
                                      <p:cBhvr>
                                        <p:cTn id="44" dur="200" fill="hold">
                                          <p:stCondLst>
                                            <p:cond delay="600"/>
                                          </p:stCondLst>
                                        </p:cTn>
                                        <p:tgtEl>
                                          <p:spTgt spid="8"/>
                                        </p:tgtEl>
                                        <p:attrNameLst>
                                          <p:attrName>r</p:attrName>
                                        </p:attrNameLst>
                                      </p:cBhvr>
                                    </p:animRot>
                                    <p:animRot by="120000">
                                      <p:cBhvr>
                                        <p:cTn id="45" dur="200" fill="hold">
                                          <p:stCondLst>
                                            <p:cond delay="800"/>
                                          </p:stCondLst>
                                        </p:cTn>
                                        <p:tgtEl>
                                          <p:spTgt spid="8"/>
                                        </p:tgtEl>
                                        <p:attrNameLst>
                                          <p:attrName>r</p:attrName>
                                        </p:attrNameLst>
                                      </p:cBhvr>
                                    </p:animRot>
                                  </p:childTnLst>
                                </p:cTn>
                              </p:par>
                            </p:childTnLst>
                          </p:cTn>
                        </p:par>
                      </p:childTnLst>
                    </p:cTn>
                  </p:par>
                </p:childTnLst>
              </p:cTn>
              <p:nextCondLst>
                <p:cond evt="onClick" delay="0">
                  <p:tgtEl>
                    <p:spTgt spid="16"/>
                  </p:tgtEl>
                </p:cond>
              </p:nextCondLst>
            </p:seq>
            <p:seq concurrent="1" nextAc="seek">
              <p:cTn id="46" restart="whenNotActive" fill="hold" evtFilter="cancelBubble" nodeType="interactiveSeq">
                <p:stCondLst>
                  <p:cond evt="onClick" delay="0">
                    <p:tgtEl>
                      <p:spTgt spid="17"/>
                    </p:tgtEl>
                  </p:cond>
                </p:stCondLst>
                <p:endSync evt="end" delay="0">
                  <p:rtn val="all"/>
                </p:endSync>
                <p:childTnLst>
                  <p:par>
                    <p:cTn id="47" fill="hold">
                      <p:stCondLst>
                        <p:cond delay="0"/>
                      </p:stCondLst>
                      <p:childTnLst>
                        <p:par>
                          <p:cTn id="48" fill="hold">
                            <p:stCondLst>
                              <p:cond delay="0"/>
                            </p:stCondLst>
                            <p:childTnLst>
                              <p:par>
                                <p:cTn id="49" presetID="10" presetClass="exit" presetSubtype="0" fill="hold" nodeType="afterEffect">
                                  <p:stCondLst>
                                    <p:cond delay="0"/>
                                  </p:stCondLst>
                                  <p:childTnLst>
                                    <p:animEffect transition="out" filter="fade">
                                      <p:cBhvr>
                                        <p:cTn id="50" dur="500"/>
                                        <p:tgtEl>
                                          <p:spTgt spid="17"/>
                                        </p:tgtEl>
                                      </p:cBhvr>
                                    </p:animEffect>
                                    <p:set>
                                      <p:cBhvr>
                                        <p:cTn id="51" dur="1" fill="hold">
                                          <p:stCondLst>
                                            <p:cond delay="499"/>
                                          </p:stCondLst>
                                        </p:cTn>
                                        <p:tgtEl>
                                          <p:spTgt spid="17"/>
                                        </p:tgtEl>
                                        <p:attrNameLst>
                                          <p:attrName>style.visibility</p:attrName>
                                        </p:attrNameLst>
                                      </p:cBhvr>
                                      <p:to>
                                        <p:strVal val="hidden"/>
                                      </p:to>
                                    </p:set>
                                  </p:childTnLst>
                                </p:cTn>
                              </p:par>
                            </p:childTnLst>
                          </p:cTn>
                        </p:par>
                        <p:par>
                          <p:cTn id="52" fill="hold">
                            <p:stCondLst>
                              <p:cond delay="500"/>
                            </p:stCondLst>
                            <p:childTnLst>
                              <p:par>
                                <p:cTn id="53" presetID="10" presetClass="entr" presetSubtype="0" fill="hold" nodeType="afterEffect">
                                  <p:stCondLst>
                                    <p:cond delay="0"/>
                                  </p:stCondLst>
                                  <p:childTnLst>
                                    <p:set>
                                      <p:cBhvr>
                                        <p:cTn id="54" dur="1" fill="hold">
                                          <p:stCondLst>
                                            <p:cond delay="0"/>
                                          </p:stCondLst>
                                        </p:cTn>
                                        <p:tgtEl>
                                          <p:spTgt spid="1028"/>
                                        </p:tgtEl>
                                        <p:attrNameLst>
                                          <p:attrName>style.visibility</p:attrName>
                                        </p:attrNameLst>
                                      </p:cBhvr>
                                      <p:to>
                                        <p:strVal val="visible"/>
                                      </p:to>
                                    </p:set>
                                    <p:animEffect transition="in" filter="fade">
                                      <p:cBhvr>
                                        <p:cTn id="55" dur="500"/>
                                        <p:tgtEl>
                                          <p:spTgt spid="1028"/>
                                        </p:tgtEl>
                                      </p:cBhvr>
                                    </p:animEffect>
                                  </p:childTnLst>
                                  <p:subTnLst>
                                    <p:audio>
                                      <p:cMediaNode>
                                        <p:cTn display="0" masterRel="sameClick">
                                          <p:stCondLst>
                                            <p:cond evt="begin" delay="0">
                                              <p:tn val="53"/>
                                            </p:cond>
                                          </p:stCondLst>
                                          <p:endCondLst>
                                            <p:cond evt="onStopAudio" delay="0">
                                              <p:tgtEl>
                                                <p:sldTgt/>
                                              </p:tgtEl>
                                            </p:cond>
                                          </p:endCondLst>
                                        </p:cTn>
                                        <p:tgtEl>
                                          <p:sndTgt r:embed="rId2" name="Am-thanh-phep-thuat-www_nhacchuongvui_com.wav"/>
                                        </p:tgtEl>
                                      </p:cMediaNode>
                                    </p:audio>
                                  </p:subTnLst>
                                </p:cTn>
                              </p:par>
                            </p:childTnLst>
                          </p:cTn>
                        </p:par>
                      </p:childTnLst>
                    </p:cTn>
                  </p:par>
                </p:childTnLst>
              </p:cTn>
              <p:nextCondLst>
                <p:cond evt="onClick" delay="0">
                  <p:tgtEl>
                    <p:spTgt spid="17"/>
                  </p:tgtEl>
                </p:cond>
              </p:nextCondLst>
            </p:seq>
            <p:seq concurrent="1" nextAc="seek">
              <p:cTn id="56" restart="whenNotActive" fill="hold" evtFilter="cancelBubble" nodeType="interactiveSeq">
                <p:stCondLst>
                  <p:cond evt="onClick" delay="0">
                    <p:tgtEl>
                      <p:spTgt spid="18"/>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nodeType="afterEffect">
                                  <p:stCondLst>
                                    <p:cond delay="0"/>
                                  </p:stCondLst>
                                  <p:childTnLst>
                                    <p:animEffect transition="out" filter="fade">
                                      <p:cBhvr>
                                        <p:cTn id="60" dur="500"/>
                                        <p:tgtEl>
                                          <p:spTgt spid="18"/>
                                        </p:tgtEl>
                                      </p:cBhvr>
                                    </p:animEffect>
                                    <p:set>
                                      <p:cBhvr>
                                        <p:cTn id="61" dur="1" fill="hold">
                                          <p:stCondLst>
                                            <p:cond delay="499"/>
                                          </p:stCondLst>
                                        </p:cTn>
                                        <p:tgtEl>
                                          <p:spTgt spid="18"/>
                                        </p:tgtEl>
                                        <p:attrNameLst>
                                          <p:attrName>style.visibility</p:attrName>
                                        </p:attrNameLst>
                                      </p:cBhvr>
                                      <p:to>
                                        <p:strVal val="hidden"/>
                                      </p:to>
                                    </p:set>
                                  </p:childTnLst>
                                </p:cTn>
                              </p:par>
                            </p:childTnLst>
                          </p:cTn>
                        </p:par>
                        <p:par>
                          <p:cTn id="62" fill="hold">
                            <p:stCondLst>
                              <p:cond delay="500"/>
                            </p:stCondLst>
                            <p:childTnLst>
                              <p:par>
                                <p:cTn id="63" presetID="10" presetClass="entr" presetSubtype="0" fill="hold" nodeType="afterEffect">
                                  <p:stCondLst>
                                    <p:cond delay="0"/>
                                  </p:stCondLst>
                                  <p:childTnLst>
                                    <p:set>
                                      <p:cBhvr>
                                        <p:cTn id="64" dur="1" fill="hold">
                                          <p:stCondLst>
                                            <p:cond delay="0"/>
                                          </p:stCondLst>
                                        </p:cTn>
                                        <p:tgtEl>
                                          <p:spTgt spid="2"/>
                                        </p:tgtEl>
                                        <p:attrNameLst>
                                          <p:attrName>style.visibility</p:attrName>
                                        </p:attrNameLst>
                                      </p:cBhvr>
                                      <p:to>
                                        <p:strVal val="visible"/>
                                      </p:to>
                                    </p:set>
                                    <p:animEffect transition="in" filter="fade">
                                      <p:cBhvr>
                                        <p:cTn id="65" dur="500"/>
                                        <p:tgtEl>
                                          <p:spTgt spid="2"/>
                                        </p:tgtEl>
                                      </p:cBhvr>
                                    </p:animEffect>
                                  </p:childTnLst>
                                  <p:subTnLst>
                                    <p:audio>
                                      <p:cMediaNode>
                                        <p:cTn display="0" masterRel="sameClick">
                                          <p:stCondLst>
                                            <p:cond evt="begin" delay="0">
                                              <p:tn val="63"/>
                                            </p:cond>
                                          </p:stCondLst>
                                          <p:endCondLst>
                                            <p:cond evt="onStopAudio" delay="0">
                                              <p:tgtEl>
                                                <p:sldTgt/>
                                              </p:tgtEl>
                                            </p:cond>
                                          </p:endCondLst>
                                        </p:cTn>
                                        <p:tgtEl>
                                          <p:sndTgt r:embed="rId2" name="Am-thanh-phep-thuat-www_nhacchuongvui_com.wav"/>
                                        </p:tgtEl>
                                      </p:cMediaNode>
                                    </p:audio>
                                  </p:subTnLst>
                                </p:cTn>
                              </p:par>
                              <p:par>
                                <p:cTn id="66" presetID="10" presetClass="entr" presetSubtype="0" fill="hold" nodeType="withEffect">
                                  <p:stCondLst>
                                    <p:cond delay="0"/>
                                  </p:stCondLst>
                                  <p:childTnLst>
                                    <p:set>
                                      <p:cBhvr>
                                        <p:cTn id="67" dur="1" fill="hold">
                                          <p:stCondLst>
                                            <p:cond delay="0"/>
                                          </p:stCondLst>
                                        </p:cTn>
                                        <p:tgtEl>
                                          <p:spTgt spid="19"/>
                                        </p:tgtEl>
                                        <p:attrNameLst>
                                          <p:attrName>style.visibility</p:attrName>
                                        </p:attrNameLst>
                                      </p:cBhvr>
                                      <p:to>
                                        <p:strVal val="visible"/>
                                      </p:to>
                                    </p:set>
                                    <p:animEffect transition="in" filter="fade">
                                      <p:cBhvr>
                                        <p:cTn id="68" dur="500"/>
                                        <p:tgtEl>
                                          <p:spTgt spid="19"/>
                                        </p:tgtEl>
                                      </p:cBhvr>
                                    </p:animEffect>
                                  </p:childTnLst>
                                  <p:subTnLst>
                                    <p:audio>
                                      <p:cMediaNode>
                                        <p:cTn display="0" masterRel="sameClick">
                                          <p:stCondLst>
                                            <p:cond evt="begin" delay="0">
                                              <p:tn val="66"/>
                                            </p:cond>
                                          </p:stCondLst>
                                          <p:endCondLst>
                                            <p:cond evt="onStopAudio" delay="0">
                                              <p:tgtEl>
                                                <p:sldTgt/>
                                              </p:tgtEl>
                                            </p:cond>
                                          </p:endCondLst>
                                        </p:cTn>
                                        <p:tgtEl>
                                          <p:sndTgt r:embed="rId3" name="Tieng-yeah-tre-con-www_nhacchuongvui_com.wav"/>
                                        </p:tgtEl>
                                      </p:cMediaNode>
                                    </p:audio>
                                  </p:subTnLst>
                                </p:cTn>
                              </p:par>
                            </p:childTnLst>
                          </p:cTn>
                        </p:par>
                        <p:par>
                          <p:cTn id="69" fill="hold">
                            <p:stCondLst>
                              <p:cond delay="1000"/>
                            </p:stCondLst>
                            <p:childTnLst>
                              <p:par>
                                <p:cTn id="70" presetID="32" presetClass="emph" presetSubtype="0" repeatCount="indefinite" fill="hold" nodeType="afterEffect">
                                  <p:stCondLst>
                                    <p:cond delay="0"/>
                                  </p:stCondLst>
                                  <p:childTnLst>
                                    <p:animRot by="120000">
                                      <p:cBhvr>
                                        <p:cTn id="71" dur="100" fill="hold">
                                          <p:stCondLst>
                                            <p:cond delay="0"/>
                                          </p:stCondLst>
                                        </p:cTn>
                                        <p:tgtEl>
                                          <p:spTgt spid="2"/>
                                        </p:tgtEl>
                                        <p:attrNameLst>
                                          <p:attrName>r</p:attrName>
                                        </p:attrNameLst>
                                      </p:cBhvr>
                                    </p:animRot>
                                    <p:animRot by="-240000">
                                      <p:cBhvr>
                                        <p:cTn id="72" dur="200" fill="hold">
                                          <p:stCondLst>
                                            <p:cond delay="200"/>
                                          </p:stCondLst>
                                        </p:cTn>
                                        <p:tgtEl>
                                          <p:spTgt spid="2"/>
                                        </p:tgtEl>
                                        <p:attrNameLst>
                                          <p:attrName>r</p:attrName>
                                        </p:attrNameLst>
                                      </p:cBhvr>
                                    </p:animRot>
                                    <p:animRot by="240000">
                                      <p:cBhvr>
                                        <p:cTn id="73" dur="200" fill="hold">
                                          <p:stCondLst>
                                            <p:cond delay="400"/>
                                          </p:stCondLst>
                                        </p:cTn>
                                        <p:tgtEl>
                                          <p:spTgt spid="2"/>
                                        </p:tgtEl>
                                        <p:attrNameLst>
                                          <p:attrName>r</p:attrName>
                                        </p:attrNameLst>
                                      </p:cBhvr>
                                    </p:animRot>
                                    <p:animRot by="-240000">
                                      <p:cBhvr>
                                        <p:cTn id="74" dur="200" fill="hold">
                                          <p:stCondLst>
                                            <p:cond delay="600"/>
                                          </p:stCondLst>
                                        </p:cTn>
                                        <p:tgtEl>
                                          <p:spTgt spid="2"/>
                                        </p:tgtEl>
                                        <p:attrNameLst>
                                          <p:attrName>r</p:attrName>
                                        </p:attrNameLst>
                                      </p:cBhvr>
                                    </p:animRot>
                                    <p:animRot by="120000">
                                      <p:cBhvr>
                                        <p:cTn id="75" dur="200" fill="hold">
                                          <p:stCondLst>
                                            <p:cond delay="800"/>
                                          </p:stCondLst>
                                        </p:cTn>
                                        <p:tgtEl>
                                          <p:spTgt spid="2"/>
                                        </p:tgtEl>
                                        <p:attrNameLst>
                                          <p:attrName>r</p:attrName>
                                        </p:attrNameLst>
                                      </p:cBhvr>
                                    </p:animRot>
                                  </p:childTnLst>
                                </p:cTn>
                              </p:par>
                            </p:childTnLst>
                          </p:cTn>
                        </p:par>
                      </p:childTnLst>
                    </p:cTn>
                  </p:par>
                </p:childTnLst>
              </p:cTn>
              <p:nextCondLst>
                <p:cond evt="onClick" delay="0">
                  <p:tgtEl>
                    <p:spTgt spid="18"/>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srcRect l="-116" t="6375" r="116" b="9503"/>
          <a:stretch/>
        </p:blipFill>
        <p:spPr>
          <a:xfrm>
            <a:off x="0" y="1"/>
            <a:ext cx="9144000" cy="5143500"/>
          </a:xfrm>
          <a:prstGeom prst="rect">
            <a:avLst/>
          </a:prstGeom>
        </p:spPr>
      </p:pic>
      <p:sp>
        <p:nvSpPr>
          <p:cNvPr id="14" name="Rectangle 13"/>
          <p:cNvSpPr/>
          <p:nvPr/>
        </p:nvSpPr>
        <p:spPr>
          <a:xfrm>
            <a:off x="640915" y="176981"/>
            <a:ext cx="7875638" cy="278744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t"/>
          <a:lstStyle/>
          <a:p>
            <a:pPr indent="43339" algn="just" defTabSz="685800">
              <a:tabLst>
                <a:tab pos="1040130" algn="l"/>
              </a:tabLst>
            </a:pPr>
            <a:r>
              <a:rPr lang="en-US" sz="2700" dirty="0">
                <a:solidFill>
                  <a:schemeClr val="bg1"/>
                </a:solidFill>
                <a:latin typeface="Times New Roman" panose="02020603050405020304" pitchFamily="18" charset="0"/>
                <a:cs typeface="Times New Roman" panose="02020603050405020304" pitchFamily="18" charset="0"/>
              </a:rPr>
              <a:t>CÂU HỎI: </a:t>
            </a:r>
            <a:r>
              <a:rPr lang="vi-VN" sz="2800" b="1" dirty="0">
                <a:solidFill>
                  <a:schemeClr val="bg1"/>
                </a:solidFill>
                <a:latin typeface="Times New Roman" panose="02020603050405020304" pitchFamily="18" charset="0"/>
                <a:cs typeface="Times New Roman" panose="02020603050405020304" pitchFamily="18" charset="0"/>
              </a:rPr>
              <a:t>Đoạn trích «Đi lấy mật» được trích từ văn bản nào?</a:t>
            </a:r>
            <a:endParaRPr lang="en-US" sz="28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5" name="Rectangle 14"/>
          <p:cNvSpPr/>
          <p:nvPr/>
        </p:nvSpPr>
        <p:spPr>
          <a:xfrm>
            <a:off x="5003701" y="3081072"/>
            <a:ext cx="3512852" cy="62522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r>
              <a:rPr lang="vi-VN" sz="2400" dirty="0">
                <a:solidFill>
                  <a:prstClr val="white"/>
                </a:solidFill>
                <a:latin typeface="Times New Roman" panose="02020603050405020304" pitchFamily="18" charset="0"/>
                <a:cs typeface="Times New Roman" panose="02020603050405020304" pitchFamily="18" charset="0"/>
              </a:rPr>
              <a:t>Đất rừng phương Nam</a:t>
            </a:r>
            <a:endParaRPr lang="en-US" sz="2400" dirty="0">
              <a:solidFill>
                <a:prstClr val="white"/>
              </a:solidFill>
              <a:latin typeface="Times New Roman" panose="02020603050405020304" pitchFamily="18" charset="0"/>
              <a:cs typeface="Times New Roman" panose="02020603050405020304" pitchFamily="18" charset="0"/>
            </a:endParaRPr>
          </a:p>
        </p:txBody>
      </p:sp>
      <p:sp>
        <p:nvSpPr>
          <p:cNvPr id="16" name="Rectangle 15"/>
          <p:cNvSpPr/>
          <p:nvPr/>
        </p:nvSpPr>
        <p:spPr>
          <a:xfrm>
            <a:off x="657580" y="3893256"/>
            <a:ext cx="3512852" cy="62522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r>
              <a:rPr lang="vi-VN" sz="2400" dirty="0">
                <a:solidFill>
                  <a:prstClr val="white"/>
                </a:solidFill>
                <a:latin typeface="Times New Roman" panose="02020603050405020304" pitchFamily="18" charset="0"/>
                <a:cs typeface="Times New Roman" panose="02020603050405020304" pitchFamily="18" charset="0"/>
              </a:rPr>
              <a:t>Thương nhớ bầy ong</a:t>
            </a:r>
            <a:endParaRPr lang="en-US" sz="2400" dirty="0">
              <a:solidFill>
                <a:prstClr val="white"/>
              </a:solidFill>
              <a:latin typeface="Times New Roman" panose="02020603050405020304" pitchFamily="18" charset="0"/>
              <a:cs typeface="Times New Roman" panose="02020603050405020304" pitchFamily="18" charset="0"/>
            </a:endParaRPr>
          </a:p>
        </p:txBody>
      </p:sp>
      <p:sp>
        <p:nvSpPr>
          <p:cNvPr id="17" name="Rectangle 16"/>
          <p:cNvSpPr/>
          <p:nvPr/>
        </p:nvSpPr>
        <p:spPr>
          <a:xfrm>
            <a:off x="5003701" y="3893256"/>
            <a:ext cx="3512852" cy="62522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r>
              <a:rPr lang="vi-VN" sz="2400" dirty="0">
                <a:solidFill>
                  <a:prstClr val="white"/>
                </a:solidFill>
                <a:latin typeface="Times New Roman" panose="02020603050405020304" pitchFamily="18" charset="0"/>
                <a:cs typeface="Times New Roman" panose="02020603050405020304" pitchFamily="18" charset="0"/>
              </a:rPr>
              <a:t>Người đàn ông cô độc giữa rừng</a:t>
            </a:r>
            <a:endParaRPr lang="en-US" sz="2400" dirty="0">
              <a:solidFill>
                <a:prstClr val="white"/>
              </a:solidFill>
              <a:latin typeface="Times New Roman" panose="02020603050405020304" pitchFamily="18" charset="0"/>
              <a:cs typeface="Times New Roman" panose="02020603050405020304" pitchFamily="18" charset="0"/>
            </a:endParaRPr>
          </a:p>
        </p:txBody>
      </p:sp>
      <p:sp>
        <p:nvSpPr>
          <p:cNvPr id="18" name="Rectangle 17"/>
          <p:cNvSpPr/>
          <p:nvPr/>
        </p:nvSpPr>
        <p:spPr>
          <a:xfrm>
            <a:off x="640915" y="3117133"/>
            <a:ext cx="3512852" cy="62522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r>
              <a:rPr lang="vi-VN" sz="2400" dirty="0">
                <a:solidFill>
                  <a:prstClr val="white"/>
                </a:solidFill>
                <a:latin typeface="Times New Roman" panose="02020603050405020304" pitchFamily="18" charset="0"/>
                <a:cs typeface="Times New Roman" panose="02020603050405020304" pitchFamily="18" charset="0"/>
              </a:rPr>
              <a:t>Đi lấy mật</a:t>
            </a:r>
            <a:endParaRPr lang="en-US" sz="2400" dirty="0">
              <a:solidFill>
                <a:prstClr val="white"/>
              </a:solidFill>
              <a:latin typeface="Times New Roman" panose="02020603050405020304" pitchFamily="18" charset="0"/>
              <a:cs typeface="Times New Roman" panose="02020603050405020304" pitchFamily="18" charset="0"/>
            </a:endParaRPr>
          </a:p>
        </p:txBody>
      </p:sp>
      <p:pic>
        <p:nvPicPr>
          <p:cNvPr id="19"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783231" y="2891700"/>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8000176" y="3717044"/>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698867" y="3637335"/>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8023645" y="2849417"/>
            <a:ext cx="1004699" cy="88300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2965989" y="2457480"/>
            <a:ext cx="3323555" cy="332355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a:off x="0" y="4258669"/>
            <a:ext cx="933450" cy="8955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48338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23"/>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23"/>
                                        </p:tgtEl>
                                      </p:cBhvr>
                                    </p:animEffect>
                                    <p:set>
                                      <p:cBhvr>
                                        <p:cTn id="13"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14" restart="whenNotActive" fill="hold" evtFilter="cancelBubble" nodeType="interactiveSeq">
                <p:stCondLst>
                  <p:cond evt="onClick" delay="0">
                    <p:tgtEl>
                      <p:spTgt spid="18"/>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23"/>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23"/>
                                        </p:tgtEl>
                                      </p:cBhvr>
                                    </p:animEffect>
                                    <p:set>
                                      <p:cBhvr>
                                        <p:cTn id="25"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26" restart="whenNotActive" fill="hold" evtFilter="cancelBubble" nodeType="interactiveSeq">
                <p:stCondLst>
                  <p:cond evt="onClick" delay="0">
                    <p:tgtEl>
                      <p:spTgt spid="17"/>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23"/>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23"/>
                                        </p:tgtEl>
                                      </p:cBhvr>
                                    </p:animEffect>
                                    <p:set>
                                      <p:cBhvr>
                                        <p:cTn id="3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38" restart="whenNotActive" fill="hold" evtFilter="cancelBubble" nodeType="interactiveSeq">
                <p:stCondLst>
                  <p:cond evt="onClick" delay="0">
                    <p:tgtEl>
                      <p:spTgt spid="15"/>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3" fill="hold">
                            <p:stCondLst>
                              <p:cond delay="0"/>
                            </p:stCondLst>
                            <p:childTnLst>
                              <p:par>
                                <p:cTn id="44" presetID="10" presetClass="entr" presetSubtype="0" fill="hold" nodeType="afterEffect">
                                  <p:stCondLst>
                                    <p:cond delay="0"/>
                                  </p:stCondLst>
                                  <p:childTnLst>
                                    <p:set>
                                      <p:cBhvr>
                                        <p:cTn id="45" dur="1" fill="hold">
                                          <p:stCondLst>
                                            <p:cond delay="0"/>
                                          </p:stCondLst>
                                        </p:cTn>
                                        <p:tgtEl>
                                          <p:spTgt spid="25"/>
                                        </p:tgtEl>
                                        <p:attrNameLst>
                                          <p:attrName>style.visibility</p:attrName>
                                        </p:attrNameLst>
                                      </p:cBhvr>
                                      <p:to>
                                        <p:strVal val="visible"/>
                                      </p:to>
                                    </p:set>
                                    <p:animEffect transition="in" filter="fade">
                                      <p:cBhvr>
                                        <p:cTn id="46" dur="500"/>
                                        <p:tgtEl>
                                          <p:spTgt spid="25"/>
                                        </p:tgtEl>
                                      </p:cBhvr>
                                    </p:animEffect>
                                  </p:childTnLst>
                                </p:cTn>
                              </p:par>
                            </p:childTnLst>
                          </p:cTn>
                        </p:par>
                      </p:childTnLst>
                    </p:cTn>
                  </p:par>
                </p:childTnLst>
              </p:cTn>
              <p:nextCondLst>
                <p:cond evt="onClick" delay="0">
                  <p:tgtEl>
                    <p:spTgt spid="15"/>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srcRect l="-116" t="6375" r="116" b="9503"/>
          <a:stretch/>
        </p:blipFill>
        <p:spPr>
          <a:xfrm>
            <a:off x="0" y="1"/>
            <a:ext cx="9144000" cy="5143500"/>
          </a:xfrm>
          <a:prstGeom prst="rect">
            <a:avLst/>
          </a:prstGeom>
        </p:spPr>
      </p:pic>
      <p:sp>
        <p:nvSpPr>
          <p:cNvPr id="3" name="Rectangle 2"/>
          <p:cNvSpPr/>
          <p:nvPr/>
        </p:nvSpPr>
        <p:spPr>
          <a:xfrm>
            <a:off x="640915" y="176981"/>
            <a:ext cx="7875638" cy="278744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t"/>
          <a:lstStyle/>
          <a:p>
            <a:pPr algn="just" defTabSz="685800"/>
            <a:r>
              <a:rPr lang="en-US" sz="2700" dirty="0">
                <a:solidFill>
                  <a:schemeClr val="bg1"/>
                </a:solidFill>
                <a:latin typeface="Times New Roman" panose="02020603050405020304" pitchFamily="18" charset="0"/>
                <a:cs typeface="Times New Roman" panose="02020603050405020304" pitchFamily="18" charset="0"/>
              </a:rPr>
              <a:t>CÂU HỎI:</a:t>
            </a:r>
            <a:r>
              <a:rPr lang="vi-VN" sz="2700" dirty="0">
                <a:solidFill>
                  <a:schemeClr val="bg1"/>
                </a:solidFill>
                <a:latin typeface="Times New Roman" panose="02020603050405020304" pitchFamily="18" charset="0"/>
                <a:cs typeface="Times New Roman" panose="02020603050405020304" pitchFamily="18" charset="0"/>
              </a:rPr>
              <a:t> </a:t>
            </a:r>
            <a:r>
              <a:rPr lang="de-DE"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Người kể sử dụng ngôi kể nào trong đoạn trích </a:t>
            </a:r>
            <a:r>
              <a:rPr lang="vi-VN" sz="28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Đi lấy mật</a:t>
            </a:r>
            <a:r>
              <a:rPr lang="de-DE" sz="28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defTabSz="685800"/>
            <a:endParaRPr lang="vi-VN" sz="2700" dirty="0">
              <a:solidFill>
                <a:schemeClr val="bg1"/>
              </a:solidFill>
              <a:latin typeface="Times New Roman" panose="02020603050405020304" pitchFamily="18" charset="0"/>
              <a:cs typeface="Times New Roman" panose="02020603050405020304" pitchFamily="18" charset="0"/>
            </a:endParaRPr>
          </a:p>
          <a:p>
            <a:pPr defTabSz="685800"/>
            <a:r>
              <a:rPr lang="en-US" sz="1350" dirty="0">
                <a:solidFill>
                  <a:schemeClr val="bg1"/>
                </a:solidFill>
                <a:latin typeface="Times New Roman" panose="02020603050405020304" pitchFamily="18" charset="0"/>
                <a:cs typeface="Times New Roman" panose="02020603050405020304" pitchFamily="18" charset="0"/>
              </a:rPr>
              <a:t> </a:t>
            </a:r>
          </a:p>
          <a:p>
            <a:pPr defTabSz="685800"/>
            <a:endParaRPr lang="en-US" sz="1350" dirty="0">
              <a:solidFill>
                <a:schemeClr val="bg1"/>
              </a:solidFill>
              <a:latin typeface="Times New Roman" panose="02020603050405020304" pitchFamily="18" charset="0"/>
              <a:cs typeface="Times New Roman" panose="02020603050405020304" pitchFamily="18" charset="0"/>
            </a:endParaRPr>
          </a:p>
        </p:txBody>
      </p:sp>
      <p:sp>
        <p:nvSpPr>
          <p:cNvPr id="5" name="Rectangle 4"/>
          <p:cNvSpPr/>
          <p:nvPr/>
        </p:nvSpPr>
        <p:spPr>
          <a:xfrm>
            <a:off x="4964204" y="3905719"/>
            <a:ext cx="3512852" cy="62522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r>
              <a:rPr lang="vi-VN" sz="2400" dirty="0">
                <a:solidFill>
                  <a:prstClr val="white"/>
                </a:solidFill>
                <a:latin typeface="Times New Roman" panose="02020603050405020304" pitchFamily="18" charset="0"/>
                <a:cs typeface="Times New Roman" panose="02020603050405020304" pitchFamily="18" charset="0"/>
              </a:rPr>
              <a:t>Ngôi thứ nhất</a:t>
            </a:r>
            <a:endParaRPr lang="en-US" sz="2400" dirty="0">
              <a:solidFill>
                <a:prstClr val="white"/>
              </a:solidFill>
              <a:latin typeface="Times New Roman" panose="02020603050405020304" pitchFamily="18" charset="0"/>
              <a:cs typeface="Times New Roman" panose="02020603050405020304" pitchFamily="18" charset="0"/>
            </a:endParaRPr>
          </a:p>
        </p:txBody>
      </p:sp>
      <p:sp>
        <p:nvSpPr>
          <p:cNvPr id="6" name="Rectangle 5"/>
          <p:cNvSpPr/>
          <p:nvPr/>
        </p:nvSpPr>
        <p:spPr>
          <a:xfrm>
            <a:off x="657580" y="3893256"/>
            <a:ext cx="3512852" cy="62522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r>
              <a:rPr lang="vi-VN" sz="2400" dirty="0">
                <a:solidFill>
                  <a:prstClr val="white"/>
                </a:solidFill>
                <a:latin typeface="Times New Roman" panose="02020603050405020304" pitchFamily="18" charset="0"/>
                <a:cs typeface="Times New Roman" panose="02020603050405020304" pitchFamily="18" charset="0"/>
              </a:rPr>
              <a:t>Kết hợp ngôi 2 và 3</a:t>
            </a:r>
            <a:endParaRPr lang="en-US" sz="2400" dirty="0">
              <a:solidFill>
                <a:prstClr val="white"/>
              </a:solidFill>
              <a:latin typeface="Times New Roman" panose="02020603050405020304" pitchFamily="18" charset="0"/>
              <a:cs typeface="Times New Roman" panose="02020603050405020304" pitchFamily="18" charset="0"/>
            </a:endParaRPr>
          </a:p>
        </p:txBody>
      </p:sp>
      <p:sp>
        <p:nvSpPr>
          <p:cNvPr id="7" name="Rectangle 6"/>
          <p:cNvSpPr/>
          <p:nvPr/>
        </p:nvSpPr>
        <p:spPr>
          <a:xfrm>
            <a:off x="4941176" y="3134755"/>
            <a:ext cx="3512852" cy="62522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r>
              <a:rPr lang="en-US" sz="2400" dirty="0" err="1">
                <a:solidFill>
                  <a:prstClr val="white"/>
                </a:solidFill>
                <a:latin typeface="Times New Roman" panose="02020603050405020304" pitchFamily="18" charset="0"/>
                <a:cs typeface="Times New Roman" panose="02020603050405020304" pitchFamily="18" charset="0"/>
              </a:rPr>
              <a:t>Ngôi</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thứ</a:t>
            </a:r>
            <a:r>
              <a:rPr lang="vi-VN" sz="2400" dirty="0">
                <a:solidFill>
                  <a:prstClr val="white"/>
                </a:solidFill>
                <a:latin typeface="Times New Roman" panose="02020603050405020304" pitchFamily="18" charset="0"/>
                <a:cs typeface="Times New Roman" panose="02020603050405020304" pitchFamily="18" charset="0"/>
              </a:rPr>
              <a:t> ba</a:t>
            </a:r>
            <a:endParaRPr lang="en-US" sz="2400" dirty="0">
              <a:solidFill>
                <a:prstClr val="white"/>
              </a:solidFill>
              <a:latin typeface="Times New Roman" panose="02020603050405020304" pitchFamily="18" charset="0"/>
              <a:cs typeface="Times New Roman" panose="02020603050405020304" pitchFamily="18" charset="0"/>
            </a:endParaRPr>
          </a:p>
        </p:txBody>
      </p:sp>
      <p:sp>
        <p:nvSpPr>
          <p:cNvPr id="8" name="Rectangle 7"/>
          <p:cNvSpPr/>
          <p:nvPr/>
        </p:nvSpPr>
        <p:spPr>
          <a:xfrm>
            <a:off x="640915" y="3117133"/>
            <a:ext cx="3512852" cy="62522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r>
              <a:rPr lang="en-US" sz="2400" dirty="0" err="1">
                <a:solidFill>
                  <a:prstClr val="white"/>
                </a:solidFill>
                <a:latin typeface="Times New Roman" panose="02020603050405020304" pitchFamily="18" charset="0"/>
                <a:cs typeface="Times New Roman" panose="02020603050405020304" pitchFamily="18" charset="0"/>
              </a:rPr>
              <a:t>Ngôi</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thứ</a:t>
            </a:r>
            <a:r>
              <a:rPr lang="en-US" sz="2400" dirty="0">
                <a:solidFill>
                  <a:prstClr val="white"/>
                </a:solidFill>
                <a:latin typeface="Times New Roman" panose="02020603050405020304" pitchFamily="18" charset="0"/>
                <a:cs typeface="Times New Roman" panose="02020603050405020304" pitchFamily="18" charset="0"/>
              </a:rPr>
              <a:t> </a:t>
            </a:r>
            <a:r>
              <a:rPr lang="vi-VN" sz="2400" dirty="0">
                <a:solidFill>
                  <a:prstClr val="white"/>
                </a:solidFill>
                <a:latin typeface="Times New Roman" panose="02020603050405020304" pitchFamily="18" charset="0"/>
                <a:cs typeface="Times New Roman" panose="02020603050405020304" pitchFamily="18" charset="0"/>
              </a:rPr>
              <a:t>hai</a:t>
            </a:r>
            <a:endParaRPr lang="en-US" sz="2400" dirty="0">
              <a:solidFill>
                <a:prstClr val="white"/>
              </a:solidFill>
              <a:latin typeface="Times New Roman" panose="02020603050405020304" pitchFamily="18" charset="0"/>
              <a:cs typeface="Times New Roman" panose="02020603050405020304" pitchFamily="18" charset="0"/>
            </a:endParaRPr>
          </a:p>
        </p:txBody>
      </p:sp>
      <p:pic>
        <p:nvPicPr>
          <p:cNvPr id="9"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783231" y="2891700"/>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937651" y="2958543"/>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698867" y="3637335"/>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7984148" y="3674064"/>
            <a:ext cx="1004699" cy="88300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2989459" y="831174"/>
            <a:ext cx="3323555" cy="332355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a:off x="0" y="4258669"/>
            <a:ext cx="933450" cy="8955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790156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13"/>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13"/>
                                        </p:tgtEl>
                                      </p:cBhvr>
                                    </p:animEffect>
                                    <p:set>
                                      <p:cBhvr>
                                        <p:cTn id="13"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13"/>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13"/>
                                        </p:tgtEl>
                                      </p:cBhvr>
                                    </p:animEffect>
                                    <p:set>
                                      <p:cBhvr>
                                        <p:cTn id="25"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26" restart="whenNotActive" fill="hold" evtFilter="cancelBubble" nodeType="interactiveSeq">
                <p:stCondLst>
                  <p:cond evt="onClick" delay="0">
                    <p:tgtEl>
                      <p:spTgt spid="7"/>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13"/>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13"/>
                                        </p:tgtEl>
                                      </p:cBhvr>
                                    </p:animEffect>
                                    <p:set>
                                      <p:cBhvr>
                                        <p:cTn id="3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38" restart="whenNotActive" fill="hold" evtFilter="cancelBubble" nodeType="interactiveSeq">
                <p:stCondLst>
                  <p:cond evt="onClick" delay="0">
                    <p:tgtEl>
                      <p:spTgt spid="5"/>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3" fill="hold">
                            <p:stCondLst>
                              <p:cond delay="0"/>
                            </p:stCondLst>
                            <p:childTnLst>
                              <p:par>
                                <p:cTn id="44" presetID="10" presetClass="entr" presetSubtype="0" fill="hold" nodeType="after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fade">
                                      <p:cBhvr>
                                        <p:cTn id="46" dur="500"/>
                                        <p:tgtEl>
                                          <p:spTgt spid="15"/>
                                        </p:tgtEl>
                                      </p:cBhvr>
                                    </p:animEffect>
                                  </p:childTnLst>
                                </p:cTn>
                              </p:par>
                            </p:childTnLst>
                          </p:cTn>
                        </p:par>
                      </p:childTnLst>
                    </p:cTn>
                  </p:par>
                </p:childTnLst>
              </p:cTn>
              <p:nextCondLst>
                <p:cond evt="onClick" delay="0">
                  <p:tgtEl>
                    <p:spTgt spid="5"/>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srcRect l="-116" t="6375" r="116" b="9503"/>
          <a:stretch/>
        </p:blipFill>
        <p:spPr>
          <a:xfrm>
            <a:off x="0" y="1"/>
            <a:ext cx="9144000" cy="5143500"/>
          </a:xfrm>
          <a:prstGeom prst="rect">
            <a:avLst/>
          </a:prstGeom>
        </p:spPr>
      </p:pic>
      <p:sp>
        <p:nvSpPr>
          <p:cNvPr id="3" name="Rectangle 2"/>
          <p:cNvSpPr/>
          <p:nvPr/>
        </p:nvSpPr>
        <p:spPr>
          <a:xfrm>
            <a:off x="640915" y="176981"/>
            <a:ext cx="7875638" cy="278744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t"/>
          <a:lstStyle/>
          <a:p>
            <a:pPr indent="43339" algn="just" defTabSz="685800">
              <a:tabLst>
                <a:tab pos="1040130" algn="l"/>
              </a:tabLst>
            </a:pPr>
            <a:r>
              <a:rPr lang="en-US" sz="2400" dirty="0">
                <a:solidFill>
                  <a:schemeClr val="bg1"/>
                </a:solidFill>
                <a:latin typeface="Times New Roman" panose="02020603050405020304" pitchFamily="18" charset="0"/>
                <a:cs typeface="Times New Roman" panose="02020603050405020304" pitchFamily="18" charset="0"/>
              </a:rPr>
              <a:t>CÂU HỎI:</a:t>
            </a:r>
            <a:r>
              <a:rPr lang="vi-VN" sz="2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Cảnh sắc rừng U Minh được tái hiện qua lời kể, cái nhìn của nhân vật nào?</a:t>
            </a:r>
            <a:endParaRPr lang="en-US" sz="1350" dirty="0">
              <a:solidFill>
                <a:schemeClr val="bg1"/>
              </a:solidFill>
              <a:latin typeface="Times New Roman" panose="02020603050405020304" pitchFamily="18" charset="0"/>
              <a:cs typeface="Times New Roman" panose="02020603050405020304" pitchFamily="18" charset="0"/>
            </a:endParaRPr>
          </a:p>
          <a:p>
            <a:pPr defTabSz="685800"/>
            <a:endParaRPr lang="en-US" sz="1350" dirty="0">
              <a:solidFill>
                <a:schemeClr val="bg1"/>
              </a:solidFill>
              <a:latin typeface="Times New Roman" panose="02020603050405020304" pitchFamily="18" charset="0"/>
              <a:cs typeface="Times New Roman" panose="02020603050405020304" pitchFamily="18" charset="0"/>
            </a:endParaRPr>
          </a:p>
        </p:txBody>
      </p:sp>
      <p:sp>
        <p:nvSpPr>
          <p:cNvPr id="5" name="Rectangle 4"/>
          <p:cNvSpPr/>
          <p:nvPr/>
        </p:nvSpPr>
        <p:spPr>
          <a:xfrm>
            <a:off x="4731283" y="3908649"/>
            <a:ext cx="3512852" cy="55883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defTabSz="685800"/>
            <a:r>
              <a:rPr lang="vi-VN" sz="2000" dirty="0">
                <a:solidFill>
                  <a:prstClr val="white"/>
                </a:solidFill>
                <a:latin typeface="Times New Roman" panose="02020603050405020304" pitchFamily="18" charset="0"/>
                <a:cs typeface="Times New Roman" panose="02020603050405020304" pitchFamily="18" charset="0"/>
              </a:rPr>
              <a:t>Bé AN</a:t>
            </a:r>
            <a:endParaRPr lang="en-US" sz="2000" dirty="0">
              <a:solidFill>
                <a:prstClr val="white"/>
              </a:solidFill>
              <a:latin typeface="Times New Roman" panose="02020603050405020304" pitchFamily="18" charset="0"/>
              <a:cs typeface="Times New Roman" panose="02020603050405020304" pitchFamily="18" charset="0"/>
            </a:endParaRPr>
          </a:p>
        </p:txBody>
      </p:sp>
      <p:sp>
        <p:nvSpPr>
          <p:cNvPr id="6" name="Rectangle 5"/>
          <p:cNvSpPr/>
          <p:nvPr/>
        </p:nvSpPr>
        <p:spPr>
          <a:xfrm>
            <a:off x="657580" y="3893255"/>
            <a:ext cx="3512852" cy="55883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defTabSz="685800"/>
            <a:r>
              <a:rPr lang="vi-VN" sz="2000" dirty="0">
                <a:solidFill>
                  <a:prstClr val="white"/>
                </a:solidFill>
                <a:latin typeface="Times New Roman" panose="02020603050405020304" pitchFamily="18" charset="0"/>
                <a:cs typeface="Times New Roman" panose="02020603050405020304" pitchFamily="18" charset="0"/>
              </a:rPr>
              <a:t>Tía nuôi</a:t>
            </a:r>
            <a:endParaRPr lang="en-US" sz="2000" dirty="0">
              <a:solidFill>
                <a:prstClr val="white"/>
              </a:solidFill>
              <a:latin typeface="Times New Roman" panose="02020603050405020304" pitchFamily="18" charset="0"/>
              <a:cs typeface="Times New Roman" panose="02020603050405020304" pitchFamily="18" charset="0"/>
            </a:endParaRPr>
          </a:p>
        </p:txBody>
      </p:sp>
      <p:sp>
        <p:nvSpPr>
          <p:cNvPr id="7" name="Rectangle 6"/>
          <p:cNvSpPr/>
          <p:nvPr/>
        </p:nvSpPr>
        <p:spPr>
          <a:xfrm>
            <a:off x="4716016" y="3120633"/>
            <a:ext cx="3512852" cy="55883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defTabSz="685800"/>
            <a:r>
              <a:rPr lang="vi-VN" sz="2000" dirty="0">
                <a:solidFill>
                  <a:schemeClr val="bg1"/>
                </a:solidFill>
                <a:latin typeface="Times New Roman" panose="02020603050405020304" pitchFamily="18" charset="0"/>
                <a:cs typeface="Times New Roman" panose="02020603050405020304" pitchFamily="18" charset="0"/>
              </a:rPr>
              <a:t>Má nuôi</a:t>
            </a:r>
            <a:endParaRPr lang="en-US" sz="2000" dirty="0">
              <a:solidFill>
                <a:schemeClr val="bg1"/>
              </a:solidFill>
              <a:latin typeface="Times New Roman" panose="02020603050405020304" pitchFamily="18" charset="0"/>
              <a:cs typeface="Times New Roman" panose="02020603050405020304" pitchFamily="18" charset="0"/>
            </a:endParaRPr>
          </a:p>
        </p:txBody>
      </p:sp>
      <p:sp>
        <p:nvSpPr>
          <p:cNvPr id="8" name="Rectangle 7"/>
          <p:cNvSpPr/>
          <p:nvPr/>
        </p:nvSpPr>
        <p:spPr>
          <a:xfrm>
            <a:off x="640915" y="3117133"/>
            <a:ext cx="3512852" cy="55883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defTabSz="685800"/>
            <a:r>
              <a:rPr lang="vi-VN" sz="20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Thằng CÒ</a:t>
            </a:r>
            <a:endParaRPr lang="en-US" sz="2000" dirty="0">
              <a:solidFill>
                <a:schemeClr val="bg1"/>
              </a:solidFill>
              <a:latin typeface="Times New Roman" panose="02020603050405020304" pitchFamily="18" charset="0"/>
              <a:cs typeface="Times New Roman" panose="02020603050405020304" pitchFamily="18" charset="0"/>
            </a:endParaRPr>
          </a:p>
        </p:txBody>
      </p:sp>
      <p:pic>
        <p:nvPicPr>
          <p:cNvPr id="9"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783231" y="2891700"/>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712491" y="2944421"/>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698867" y="3637335"/>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7751228" y="3676995"/>
            <a:ext cx="1004699" cy="88300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2698410" y="773160"/>
            <a:ext cx="3323555" cy="332355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a:off x="0" y="4258669"/>
            <a:ext cx="933450" cy="8955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49044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13"/>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13"/>
                                        </p:tgtEl>
                                      </p:cBhvr>
                                    </p:animEffect>
                                    <p:set>
                                      <p:cBhvr>
                                        <p:cTn id="13"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13"/>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13"/>
                                        </p:tgtEl>
                                      </p:cBhvr>
                                    </p:animEffect>
                                    <p:set>
                                      <p:cBhvr>
                                        <p:cTn id="25"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26" restart="whenNotActive" fill="hold" evtFilter="cancelBubble" nodeType="interactiveSeq">
                <p:stCondLst>
                  <p:cond evt="onClick" delay="0">
                    <p:tgtEl>
                      <p:spTgt spid="7"/>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13"/>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13"/>
                                        </p:tgtEl>
                                      </p:cBhvr>
                                    </p:animEffect>
                                    <p:set>
                                      <p:cBhvr>
                                        <p:cTn id="3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38" restart="whenNotActive" fill="hold" evtFilter="cancelBubble" nodeType="interactiveSeq">
                <p:stCondLst>
                  <p:cond evt="onClick" delay="0">
                    <p:tgtEl>
                      <p:spTgt spid="5"/>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3" fill="hold">
                            <p:stCondLst>
                              <p:cond delay="0"/>
                            </p:stCondLst>
                            <p:childTnLst>
                              <p:par>
                                <p:cTn id="44" presetID="10" presetClass="entr" presetSubtype="0" fill="hold" nodeType="after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fade">
                                      <p:cBhvr>
                                        <p:cTn id="46" dur="500"/>
                                        <p:tgtEl>
                                          <p:spTgt spid="15"/>
                                        </p:tgtEl>
                                      </p:cBhvr>
                                    </p:animEffect>
                                  </p:childTnLst>
                                </p:cTn>
                              </p:par>
                            </p:childTnLst>
                          </p:cTn>
                        </p:par>
                      </p:childTnLst>
                    </p:cTn>
                  </p:par>
                </p:childTnLst>
              </p:cTn>
              <p:nextCondLst>
                <p:cond evt="onClick" delay="0">
                  <p:tgtEl>
                    <p:spTgt spid="5"/>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srcRect l="-116" t="6375" r="116" b="9503"/>
          <a:stretch/>
        </p:blipFill>
        <p:spPr>
          <a:xfrm>
            <a:off x="0" y="1"/>
            <a:ext cx="9144000" cy="5143500"/>
          </a:xfrm>
          <a:prstGeom prst="rect">
            <a:avLst/>
          </a:prstGeom>
        </p:spPr>
      </p:pic>
      <p:sp>
        <p:nvSpPr>
          <p:cNvPr id="3" name="Rectangle 2"/>
          <p:cNvSpPr/>
          <p:nvPr/>
        </p:nvSpPr>
        <p:spPr>
          <a:xfrm>
            <a:off x="640915" y="176981"/>
            <a:ext cx="7875638" cy="278744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t"/>
          <a:lstStyle/>
          <a:p>
            <a:pPr indent="43339" algn="just" defTabSz="685800">
              <a:tabLst>
                <a:tab pos="1040130" algn="l"/>
              </a:tabLst>
            </a:pPr>
            <a:r>
              <a:rPr lang="en-US" sz="2700" dirty="0">
                <a:solidFill>
                  <a:schemeClr val="bg1"/>
                </a:solidFill>
                <a:latin typeface="Times New Roman" panose="02020603050405020304" pitchFamily="18" charset="0"/>
                <a:cs typeface="Times New Roman" panose="02020603050405020304" pitchFamily="18" charset="0"/>
              </a:rPr>
              <a:t>CÂU HỎI:</a:t>
            </a:r>
            <a:r>
              <a:rPr lang="vi-VN"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Theo em, nhân vật Cò sinh ra và lớn lên ở đâu? </a:t>
            </a:r>
            <a:endParaRPr lang="en-US" sz="2700" dirty="0">
              <a:solidFill>
                <a:schemeClr val="bg1"/>
              </a:solidFill>
              <a:latin typeface="Times New Roman" panose="02020603050405020304" pitchFamily="18" charset="0"/>
              <a:cs typeface="Times New Roman" panose="02020603050405020304" pitchFamily="18" charset="0"/>
            </a:endParaRPr>
          </a:p>
        </p:txBody>
      </p:sp>
      <p:sp>
        <p:nvSpPr>
          <p:cNvPr id="5" name="Rectangle 4"/>
          <p:cNvSpPr/>
          <p:nvPr/>
        </p:nvSpPr>
        <p:spPr>
          <a:xfrm>
            <a:off x="4654950" y="3514979"/>
            <a:ext cx="3512852" cy="57107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defTabSz="685800">
              <a:lnSpc>
                <a:spcPct val="115000"/>
              </a:lnSpc>
            </a:pPr>
            <a:r>
              <a:rPr lang="vi-VN" sz="2400" dirty="0">
                <a:solidFill>
                  <a:schemeClr val="bg1"/>
                </a:solidFill>
                <a:latin typeface="Times New Roman" panose="02020603050405020304" pitchFamily="18" charset="0"/>
                <a:cs typeface="Times New Roman" panose="02020603050405020304" pitchFamily="18" charset="0"/>
              </a:rPr>
              <a:t>Ở ven rừng U Minh</a:t>
            </a:r>
            <a:endPar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8" name="Rectangle 7"/>
          <p:cNvSpPr/>
          <p:nvPr/>
        </p:nvSpPr>
        <p:spPr>
          <a:xfrm>
            <a:off x="640915" y="3500536"/>
            <a:ext cx="3512852" cy="57107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defTabSz="685800"/>
            <a:r>
              <a:rPr lang="vi-VN" sz="2400" dirty="0">
                <a:solidFill>
                  <a:schemeClr val="bg1"/>
                </a:solidFill>
                <a:latin typeface="Times New Roman" panose="02020603050405020304" pitchFamily="18" charset="0"/>
                <a:cs typeface="Times New Roman" panose="02020603050405020304" pitchFamily="18" charset="0"/>
              </a:rPr>
              <a:t>Trong rừng U Minh</a:t>
            </a:r>
            <a:endParaRPr lang="en-US" sz="2400" dirty="0">
              <a:solidFill>
                <a:schemeClr val="bg1"/>
              </a:solidFill>
              <a:latin typeface="Times New Roman" panose="02020603050405020304" pitchFamily="18" charset="0"/>
              <a:cs typeface="Times New Roman" panose="02020603050405020304" pitchFamily="18" charset="0"/>
            </a:endParaRPr>
          </a:p>
        </p:txBody>
      </p:sp>
      <p:pic>
        <p:nvPicPr>
          <p:cNvPr id="9"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783231" y="3275103"/>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7674894" y="3283324"/>
            <a:ext cx="1004699" cy="88300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2661410" y="575072"/>
            <a:ext cx="3323555" cy="332355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a:off x="0" y="4258669"/>
            <a:ext cx="933450" cy="8955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1968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500"/>
                                  </p:stCondLst>
                                  <p:childTnLst>
                                    <p:set>
                                      <p:cBhvr>
                                        <p:cTn id="6" dur="1" fill="hold">
                                          <p:stCondLst>
                                            <p:cond delay="0"/>
                                          </p:stCondLst>
                                        </p:cTn>
                                        <p:tgtEl>
                                          <p:spTgt spid="13"/>
                                        </p:tgtEl>
                                        <p:attrNameLst>
                                          <p:attrName>style.visibility</p:attrName>
                                        </p:attrNameLst>
                                      </p:cBhvr>
                                      <p:to>
                                        <p:strVal val="visible"/>
                                      </p:to>
                                    </p:set>
                                  </p:childTnLst>
                                </p:cTn>
                              </p:par>
                            </p:childTnLst>
                          </p:cTn>
                        </p:par>
                        <p:par>
                          <p:cTn id="7" fill="hold">
                            <p:stCondLst>
                              <p:cond delay="1500"/>
                            </p:stCondLst>
                            <p:childTnLst>
                              <p:par>
                                <p:cTn id="8" presetID="10" presetClass="exit" presetSubtype="0" fill="hold" nodeType="afterEffect">
                                  <p:stCondLst>
                                    <p:cond delay="900"/>
                                  </p:stCondLst>
                                  <p:childTnLst>
                                    <p:animEffect transition="out" filter="fade">
                                      <p:cBhvr>
                                        <p:cTn id="9" dur="500"/>
                                        <p:tgtEl>
                                          <p:spTgt spid="13"/>
                                        </p:tgtEl>
                                      </p:cBhvr>
                                    </p:animEffect>
                                    <p:set>
                                      <p:cBhvr>
                                        <p:cTn id="10" dur="1" fill="hold">
                                          <p:stCondLst>
                                            <p:cond delay="499"/>
                                          </p:stCondLst>
                                        </p:cTn>
                                        <p:tgtEl>
                                          <p:spTgt spid="13"/>
                                        </p:tgtEl>
                                        <p:attrNameLst>
                                          <p:attrName>style.visibility</p:attrName>
                                        </p:attrNameLst>
                                      </p:cBhvr>
                                      <p:to>
                                        <p:strVal val="hidden"/>
                                      </p:to>
                                    </p:set>
                                  </p:childTnLst>
                                </p:cTn>
                              </p:par>
                            </p:childTnLst>
                          </p:cTn>
                        </p:par>
                        <p:par>
                          <p:cTn id="11" fill="hold">
                            <p:stCondLst>
                              <p:cond delay="2900"/>
                            </p:stCondLst>
                            <p:childTnLst>
                              <p:par>
                                <p:cTn id="12" presetID="1" presetClass="entr" presetSubtype="0" fill="hold" nodeType="afterEffect">
                                  <p:stCondLst>
                                    <p:cond delay="1500"/>
                                  </p:stCondLst>
                                  <p:childTnLst>
                                    <p:set>
                                      <p:cBhvr>
                                        <p:cTn id="13" dur="1" fill="hold">
                                          <p:stCondLst>
                                            <p:cond delay="0"/>
                                          </p:stCondLst>
                                        </p:cTn>
                                        <p:tgtEl>
                                          <p:spTgt spid="13"/>
                                        </p:tgtEl>
                                        <p:attrNameLst>
                                          <p:attrName>style.visibility</p:attrName>
                                        </p:attrNameLst>
                                      </p:cBhvr>
                                      <p:to>
                                        <p:strVal val="visible"/>
                                      </p:to>
                                    </p:set>
                                  </p:childTnLst>
                                </p:cTn>
                              </p:par>
                            </p:childTnLst>
                          </p:cTn>
                        </p:par>
                        <p:par>
                          <p:cTn id="14" fill="hold">
                            <p:stCondLst>
                              <p:cond delay="4400"/>
                            </p:stCondLst>
                            <p:childTnLst>
                              <p:par>
                                <p:cTn id="15" presetID="10" presetClass="exit" presetSubtype="0" fill="hold" nodeType="afterEffect">
                                  <p:stCondLst>
                                    <p:cond delay="1100"/>
                                  </p:stCondLst>
                                  <p:childTnLst>
                                    <p:animEffect transition="out" filter="fade">
                                      <p:cBhvr>
                                        <p:cTn id="16" dur="500"/>
                                        <p:tgtEl>
                                          <p:spTgt spid="13"/>
                                        </p:tgtEl>
                                      </p:cBhvr>
                                    </p:animEffect>
                                    <p:set>
                                      <p:cBhvr>
                                        <p:cTn id="17"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8"/>
                    </p:tgtEl>
                  </p:cond>
                </p:stCondLst>
                <p:endSync evt="end" delay="0">
                  <p:rtn val="all"/>
                </p:endSync>
                <p:childTnLst>
                  <p:par>
                    <p:cTn id="19" fill="hold">
                      <p:stCondLst>
                        <p:cond delay="0"/>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2" name="Am-thanh-tra-loi-sai-www_nhacchuongvui_com.wav"/>
                                        </p:tgtEl>
                                      </p:cMediaNode>
                                    </p:audio>
                                  </p:subTnLst>
                                </p:cTn>
                              </p:par>
                            </p:childTnLst>
                          </p:cTn>
                        </p:par>
                        <p:par>
                          <p:cTn id="23" fill="hold">
                            <p:stCondLst>
                              <p:cond delay="0"/>
                            </p:stCondLst>
                            <p:childTnLst>
                              <p:par>
                                <p:cTn id="24" presetID="1" presetClass="entr" presetSubtype="0" fill="hold" nodeType="afterEffect">
                                  <p:stCondLst>
                                    <p:cond delay="1500"/>
                                  </p:stCondLst>
                                  <p:childTnLst>
                                    <p:set>
                                      <p:cBhvr>
                                        <p:cTn id="25" dur="1" fill="hold">
                                          <p:stCondLst>
                                            <p:cond delay="0"/>
                                          </p:stCondLst>
                                        </p:cTn>
                                        <p:tgtEl>
                                          <p:spTgt spid="13"/>
                                        </p:tgtEl>
                                        <p:attrNameLst>
                                          <p:attrName>style.visibility</p:attrName>
                                        </p:attrNameLst>
                                      </p:cBhvr>
                                      <p:to>
                                        <p:strVal val="visible"/>
                                      </p:to>
                                    </p:set>
                                  </p:childTnLst>
                                </p:cTn>
                              </p:par>
                            </p:childTnLst>
                          </p:cTn>
                        </p:par>
                        <p:par>
                          <p:cTn id="26" fill="hold">
                            <p:stCondLst>
                              <p:cond delay="1500"/>
                            </p:stCondLst>
                            <p:childTnLst>
                              <p:par>
                                <p:cTn id="27" presetID="10" presetClass="exit" presetSubtype="0" fill="hold" nodeType="afterEffect">
                                  <p:stCondLst>
                                    <p:cond delay="1100"/>
                                  </p:stCondLst>
                                  <p:childTnLst>
                                    <p:animEffect transition="out" filter="fade">
                                      <p:cBhvr>
                                        <p:cTn id="28" dur="500"/>
                                        <p:tgtEl>
                                          <p:spTgt spid="13"/>
                                        </p:tgtEl>
                                      </p:cBhvr>
                                    </p:animEffect>
                                    <p:set>
                                      <p:cBhvr>
                                        <p:cTn id="29"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30" restart="whenNotActive" fill="hold" evtFilter="cancelBubble" nodeType="interactiveSeq">
                <p:stCondLst>
                  <p:cond evt="onClick" delay="0">
                    <p:tgtEl>
                      <p:spTgt spid="5"/>
                    </p:tgtEl>
                  </p:cond>
                </p:stCondLst>
                <p:endSync evt="end" delay="0">
                  <p:rtn val="all"/>
                </p:endSync>
                <p:childTnLst>
                  <p:par>
                    <p:cTn id="31" fill="hold">
                      <p:stCondLst>
                        <p:cond delay="0"/>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3" name="Am-thanh-tra-loi-dung-www_nhacchuongvui_com.wav"/>
                                        </p:tgtEl>
                                      </p:cMediaNode>
                                    </p:audio>
                                  </p:subTnLst>
                                </p:cTn>
                              </p:par>
                            </p:childTnLst>
                          </p:cTn>
                        </p:par>
                        <p:par>
                          <p:cTn id="35" fill="hold">
                            <p:stCondLst>
                              <p:cond delay="0"/>
                            </p:stCondLst>
                            <p:childTnLst>
                              <p:par>
                                <p:cTn id="36" presetID="10" presetClass="entr" presetSubtype="0" fill="hold" nodeType="after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500"/>
                                        <p:tgtEl>
                                          <p:spTgt spid="15"/>
                                        </p:tgtEl>
                                      </p:cBhvr>
                                    </p:animEffect>
                                  </p:childTnLst>
                                </p:cTn>
                              </p:par>
                            </p:childTnLst>
                          </p:cTn>
                        </p:par>
                      </p:childTnLst>
                    </p:cTn>
                  </p:par>
                </p:childTnLst>
              </p:cTn>
              <p:nextCondLst>
                <p:cond evt="onClick" delay="0">
                  <p:tgtEl>
                    <p:spTgt spid="5"/>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16" t="6375" r="116" b="9503"/>
          <a:stretch/>
        </p:blipFill>
        <p:spPr>
          <a:xfrm>
            <a:off x="0" y="1"/>
            <a:ext cx="9144000" cy="5143500"/>
          </a:xfrm>
          <a:prstGeom prst="rect">
            <a:avLst/>
          </a:prstGeom>
        </p:spPr>
      </p:pic>
      <p:sp>
        <p:nvSpPr>
          <p:cNvPr id="3" name="Rectangle 2"/>
          <p:cNvSpPr/>
          <p:nvPr/>
        </p:nvSpPr>
        <p:spPr>
          <a:xfrm>
            <a:off x="640915" y="176981"/>
            <a:ext cx="7875638" cy="278744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t"/>
          <a:lstStyle/>
          <a:p>
            <a:pPr indent="43339" algn="just" defTabSz="685800">
              <a:tabLst>
                <a:tab pos="1040130" algn="l"/>
              </a:tabLst>
            </a:pPr>
            <a:r>
              <a:rPr lang="en-US" sz="4000" dirty="0">
                <a:solidFill>
                  <a:schemeClr val="bg1"/>
                </a:solidFill>
                <a:latin typeface="Times New Roman" panose="02020603050405020304" pitchFamily="18" charset="0"/>
                <a:cs typeface="Times New Roman" panose="02020603050405020304" pitchFamily="18" charset="0"/>
              </a:rPr>
              <a:t>CÂU HỎI: </a:t>
            </a:r>
            <a:r>
              <a:rPr lang="vi-VN" sz="40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hãy nêu cảm nhận của em về vẻ đẹp của thiên nhiên, cảnh sắc rừng U Minh</a:t>
            </a:r>
            <a:endParaRPr lang="en-US" sz="4000" i="1" dirty="0">
              <a:solidFill>
                <a:schemeClr val="bg1"/>
              </a:solidFill>
              <a:latin typeface="Times New Roman" panose="02020603050405020304" pitchFamily="18" charset="0"/>
              <a:cs typeface="Times New Roman" panose="02020603050405020304" pitchFamily="18" charset="0"/>
            </a:endParaRPr>
          </a:p>
        </p:txBody>
      </p:sp>
      <p:pic>
        <p:nvPicPr>
          <p:cNvPr id="14" name="Picture 2">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0" y="4258669"/>
            <a:ext cx="933450" cy="8955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2724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27354" y="184008"/>
            <a:ext cx="7146789" cy="369332"/>
            <a:chOff x="-178462" y="1828800"/>
            <a:chExt cx="19060588" cy="984870"/>
          </a:xfrm>
        </p:grpSpPr>
        <p:sp>
          <p:nvSpPr>
            <p:cNvPr id="4" name="Round Same Side Corner Rectangle 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5" name="TextBox 4"/>
            <p:cNvSpPr txBox="1"/>
            <p:nvPr/>
          </p:nvSpPr>
          <p:spPr>
            <a:xfrm>
              <a:off x="478765" y="1828800"/>
              <a:ext cx="1238167" cy="984870"/>
            </a:xfrm>
            <a:prstGeom prst="rect">
              <a:avLst/>
            </a:prstGeom>
            <a:noFill/>
          </p:spPr>
          <p:txBody>
            <a:bodyPr wrap="square" rtlCol="0">
              <a:spAutoFit/>
            </a:bodyPr>
            <a:lstStyle/>
            <a:p>
              <a:pPr algn="ctr" defTabSz="807402"/>
              <a:r>
                <a:rPr lang="en-US" b="1">
                  <a:solidFill>
                    <a:prstClr val="white"/>
                  </a:solidFill>
                  <a:latin typeface="Tahoma" panose="020B0604030504040204" pitchFamily="34" charset="0"/>
                  <a:ea typeface="Tahoma" panose="020B0604030504040204" pitchFamily="34" charset="0"/>
                  <a:cs typeface="Tahoma" panose="020B0604030504040204" pitchFamily="34" charset="0"/>
                </a:rPr>
                <a:t>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6" name="TextBox 5"/>
            <p:cNvSpPr txBox="1"/>
            <p:nvPr/>
          </p:nvSpPr>
          <p:spPr>
            <a:xfrm>
              <a:off x="2067735" y="1828800"/>
              <a:ext cx="16814391" cy="984870"/>
            </a:xfrm>
            <a:prstGeom prst="rect">
              <a:avLst/>
            </a:prstGeom>
            <a:noFill/>
          </p:spPr>
          <p:txBody>
            <a:bodyPr wrap="square" rtlCol="0">
              <a:spAutoFit/>
            </a:bodyPr>
            <a:lstStyle/>
            <a:p>
              <a:pPr defTabSz="807402"/>
              <a:r>
                <a:rPr lang="en-US" b="1" dirty="0">
                  <a:solidFill>
                    <a:srgbClr val="31859C"/>
                  </a:solidFill>
                  <a:latin typeface="Tahoma" panose="020B0604030504040204" pitchFamily="34" charset="0"/>
                  <a:cs typeface="Tahoma" panose="020B0604030504040204" pitchFamily="34" charset="0"/>
                </a:rPr>
                <a:t> ĐỌC- </a:t>
              </a:r>
              <a:r>
                <a:rPr lang="vi-VN" b="1" dirty="0">
                  <a:solidFill>
                    <a:srgbClr val="31859C"/>
                  </a:solidFill>
                  <a:latin typeface="Tahoma" panose="020B0604030504040204" pitchFamily="34" charset="0"/>
                  <a:cs typeface="Tahoma" panose="020B0604030504040204" pitchFamily="34" charset="0"/>
                </a:rPr>
                <a:t>TÌM HIỂU CHUNG</a:t>
              </a:r>
              <a:endParaRPr lang="en-US" b="1" dirty="0">
                <a:solidFill>
                  <a:srgbClr val="31859C"/>
                </a:solidFill>
                <a:latin typeface="Tahoma" panose="020B0604030504040204" pitchFamily="34" charset="0"/>
                <a:cs typeface="Tahoma" panose="020B0604030504040204" pitchFamily="34" charset="0"/>
              </a:endParaRPr>
            </a:p>
          </p:txBody>
        </p:sp>
      </p:grpSp>
      <p:grpSp>
        <p:nvGrpSpPr>
          <p:cNvPr id="7" name="Group 6"/>
          <p:cNvGrpSpPr/>
          <p:nvPr/>
        </p:nvGrpSpPr>
        <p:grpSpPr>
          <a:xfrm>
            <a:off x="179512" y="555526"/>
            <a:ext cx="4332065" cy="395616"/>
            <a:chOff x="644526" y="2766774"/>
            <a:chExt cx="11553677" cy="1054970"/>
          </a:xfrm>
        </p:grpSpPr>
        <p:sp>
          <p:nvSpPr>
            <p:cNvPr id="8" name="TextBox 7"/>
            <p:cNvSpPr txBox="1"/>
            <p:nvPr/>
          </p:nvSpPr>
          <p:spPr>
            <a:xfrm>
              <a:off x="1906586" y="2766774"/>
              <a:ext cx="10291617" cy="984880"/>
            </a:xfrm>
            <a:prstGeom prst="rect">
              <a:avLst/>
            </a:prstGeom>
            <a:noFill/>
          </p:spPr>
          <p:txBody>
            <a:bodyPr wrap="square" rtlCol="0">
              <a:spAutoFit/>
            </a:bodyPr>
            <a:lstStyle/>
            <a:p>
              <a:pPr defTabSz="807402"/>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Đọc</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chú</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thích</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10" name="TextBox 9"/>
            <p:cNvSpPr txBox="1"/>
            <p:nvPr/>
          </p:nvSpPr>
          <p:spPr>
            <a:xfrm>
              <a:off x="895023" y="2795827"/>
              <a:ext cx="907206" cy="1025917"/>
            </a:xfrm>
            <a:prstGeom prst="rect">
              <a:avLst/>
            </a:prstGeom>
            <a:noFill/>
          </p:spPr>
          <p:txBody>
            <a:bodyPr wrap="none" rtlCol="0">
              <a:spAutoFit/>
            </a:bodyPr>
            <a:lstStyle/>
            <a:p>
              <a:pPr algn="ctr" defTabSz="807402"/>
              <a:r>
                <a:rPr lang="en-US" sz="1900" b="1" i="1">
                  <a:solidFill>
                    <a:prstClr val="white"/>
                  </a:solidFill>
                  <a:latin typeface="Tahoma" panose="020B0604030504040204" pitchFamily="34" charset="0"/>
                  <a:ea typeface="Tahoma" panose="020B0604030504040204" pitchFamily="34" charset="0"/>
                  <a:cs typeface="Tahoma" panose="020B0604030504040204" pitchFamily="34" charset="0"/>
                </a:rPr>
                <a:t>1</a:t>
              </a:r>
            </a:p>
          </p:txBody>
        </p:sp>
      </p:grpSp>
      <p:pic>
        <p:nvPicPr>
          <p:cNvPr id="37" name="Picture 36"/>
          <p:cNvPicPr>
            <a:picLocks noChangeAspect="1"/>
          </p:cNvPicPr>
          <p:nvPr/>
        </p:nvPicPr>
        <p:blipFill>
          <a:blip r:embed="rId3"/>
          <a:stretch>
            <a:fillRect/>
          </a:stretch>
        </p:blipFill>
        <p:spPr>
          <a:xfrm>
            <a:off x="669039" y="1203598"/>
            <a:ext cx="3686937" cy="3575869"/>
          </a:xfrm>
          <a:prstGeom prst="ellipse">
            <a:avLst/>
          </a:prstGeom>
          <a:ln>
            <a:noFill/>
          </a:ln>
          <a:effectLst>
            <a:softEdge rad="112500"/>
          </a:effectLst>
        </p:spPr>
      </p:pic>
      <p:grpSp>
        <p:nvGrpSpPr>
          <p:cNvPr id="38" name="Group 37"/>
          <p:cNvGrpSpPr/>
          <p:nvPr/>
        </p:nvGrpSpPr>
        <p:grpSpPr>
          <a:xfrm>
            <a:off x="4788024" y="1707653"/>
            <a:ext cx="3528392" cy="452560"/>
            <a:chOff x="9145586" y="9472942"/>
            <a:chExt cx="10942811" cy="1206986"/>
          </a:xfrm>
        </p:grpSpPr>
        <p:sp>
          <p:nvSpPr>
            <p:cNvPr id="39" name="TextBox 38"/>
            <p:cNvSpPr txBox="1"/>
            <p:nvPr/>
          </p:nvSpPr>
          <p:spPr>
            <a:xfrm>
              <a:off x="9755186" y="9472942"/>
              <a:ext cx="10333211" cy="1206986"/>
            </a:xfrm>
            <a:prstGeom prst="rect">
              <a:avLst/>
            </a:prstGeom>
            <a:noFill/>
          </p:spPr>
          <p:txBody>
            <a:bodyPr wrap="square" rtlCol="0">
              <a:spAutoFit/>
            </a:bodyPr>
            <a:lstStyle/>
            <a:p>
              <a:pPr algn="just" defTabSz="816316">
                <a:lnSpc>
                  <a:spcPct val="120000"/>
                </a:lnSpc>
              </a:pPr>
              <a:r>
                <a:rPr lang="en-US" sz="2100" b="1" i="1" dirty="0" err="1">
                  <a:solidFill>
                    <a:prstClr val="black"/>
                  </a:solidFill>
                  <a:latin typeface="Times New Roman" panose="02020603050405020304" pitchFamily="18" charset="0"/>
                  <a:cs typeface="Times New Roman" panose="02020603050405020304" pitchFamily="18" charset="0"/>
                </a:rPr>
                <a:t>Đọc</a:t>
              </a:r>
              <a:r>
                <a:rPr lang="en-US" sz="2100" b="1" i="1" dirty="0">
                  <a:solidFill>
                    <a:prstClr val="black"/>
                  </a:solidFill>
                  <a:latin typeface="Times New Roman" panose="02020603050405020304" pitchFamily="18" charset="0"/>
                  <a:cs typeface="Times New Roman" panose="02020603050405020304" pitchFamily="18" charset="0"/>
                </a:rPr>
                <a:t> </a:t>
              </a:r>
              <a:r>
                <a:rPr lang="en-US" sz="2100" b="1" i="1" dirty="0" err="1">
                  <a:solidFill>
                    <a:prstClr val="black"/>
                  </a:solidFill>
                  <a:latin typeface="Times New Roman" panose="02020603050405020304" pitchFamily="18" charset="0"/>
                  <a:cs typeface="Times New Roman" panose="02020603050405020304" pitchFamily="18" charset="0"/>
                </a:rPr>
                <a:t>thay</a:t>
              </a:r>
              <a:r>
                <a:rPr lang="en-US" sz="2100" b="1" i="1" dirty="0">
                  <a:solidFill>
                    <a:prstClr val="black"/>
                  </a:solidFill>
                  <a:latin typeface="Times New Roman" panose="02020603050405020304" pitchFamily="18" charset="0"/>
                  <a:cs typeface="Times New Roman" panose="02020603050405020304" pitchFamily="18" charset="0"/>
                </a:rPr>
                <a:t> </a:t>
              </a:r>
              <a:r>
                <a:rPr lang="en-US" sz="2100" b="1" i="1" dirty="0" err="1">
                  <a:solidFill>
                    <a:prstClr val="black"/>
                  </a:solidFill>
                  <a:latin typeface="Times New Roman" panose="02020603050405020304" pitchFamily="18" charset="0"/>
                  <a:cs typeface="Times New Roman" panose="02020603050405020304" pitchFamily="18" charset="0"/>
                </a:rPr>
                <a:t>phiên</a:t>
              </a:r>
              <a:r>
                <a:rPr lang="en-US" sz="2100" b="1" i="1" dirty="0">
                  <a:solidFill>
                    <a:prstClr val="black"/>
                  </a:solidFill>
                  <a:latin typeface="Times New Roman" panose="02020603050405020304" pitchFamily="18" charset="0"/>
                  <a:cs typeface="Times New Roman" panose="02020603050405020304" pitchFamily="18" charset="0"/>
                </a:rPr>
                <a:t> </a:t>
              </a:r>
              <a:endParaRPr lang="en-US" sz="2100" b="1" i="1" dirty="0">
                <a:solidFill>
                  <a:prstClr val="black"/>
                </a:solidFill>
                <a:cs typeface="Arial" pitchFamily="34" charset="0"/>
              </a:endParaRPr>
            </a:p>
          </p:txBody>
        </p:sp>
        <p:sp>
          <p:nvSpPr>
            <p:cNvPr id="40" name="Oval 39"/>
            <p:cNvSpPr/>
            <p:nvPr/>
          </p:nvSpPr>
          <p:spPr>
            <a:xfrm>
              <a:off x="9145586" y="9771760"/>
              <a:ext cx="301752" cy="300359"/>
            </a:xfrm>
            <a:prstGeom prst="ellipse">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16316"/>
              <a:endParaRPr lang="en-US" sz="2100" i="1">
                <a:solidFill>
                  <a:prstClr val="black"/>
                </a:solidFill>
              </a:endParaRPr>
            </a:p>
          </p:txBody>
        </p:sp>
      </p:grpSp>
      <p:grpSp>
        <p:nvGrpSpPr>
          <p:cNvPr id="41" name="Group 40"/>
          <p:cNvGrpSpPr/>
          <p:nvPr/>
        </p:nvGrpSpPr>
        <p:grpSpPr>
          <a:xfrm>
            <a:off x="4788024" y="2534269"/>
            <a:ext cx="3528392" cy="867930"/>
            <a:chOff x="9145586" y="9472942"/>
            <a:chExt cx="10942811" cy="2314786"/>
          </a:xfrm>
        </p:grpSpPr>
        <p:sp>
          <p:nvSpPr>
            <p:cNvPr id="42" name="TextBox 41"/>
            <p:cNvSpPr txBox="1"/>
            <p:nvPr/>
          </p:nvSpPr>
          <p:spPr>
            <a:xfrm>
              <a:off x="9755186" y="9472942"/>
              <a:ext cx="10333211" cy="2314786"/>
            </a:xfrm>
            <a:prstGeom prst="rect">
              <a:avLst/>
            </a:prstGeom>
            <a:noFill/>
          </p:spPr>
          <p:txBody>
            <a:bodyPr wrap="square" rtlCol="0">
              <a:spAutoFit/>
            </a:bodyPr>
            <a:lstStyle/>
            <a:p>
              <a:pPr algn="just" defTabSz="816316">
                <a:lnSpc>
                  <a:spcPct val="120000"/>
                </a:lnSpc>
              </a:pPr>
              <a:r>
                <a:rPr lang="en-US" sz="2100" b="1" i="1" dirty="0" err="1">
                  <a:solidFill>
                    <a:prstClr val="black"/>
                  </a:solidFill>
                  <a:latin typeface="Times New Roman" panose="02020603050405020304" pitchFamily="18" charset="0"/>
                  <a:cs typeface="Times New Roman" panose="02020603050405020304" pitchFamily="18" charset="0"/>
                </a:rPr>
                <a:t>Giọng</a:t>
              </a:r>
              <a:r>
                <a:rPr lang="en-US" sz="2100" b="1" i="1" dirty="0">
                  <a:solidFill>
                    <a:prstClr val="black"/>
                  </a:solidFill>
                  <a:latin typeface="Times New Roman" panose="02020603050405020304" pitchFamily="18" charset="0"/>
                  <a:cs typeface="Times New Roman" panose="02020603050405020304" pitchFamily="18" charset="0"/>
                </a:rPr>
                <a:t> </a:t>
              </a:r>
              <a:r>
                <a:rPr lang="en-US" sz="2100" b="1" i="1" dirty="0" err="1">
                  <a:solidFill>
                    <a:prstClr val="black"/>
                  </a:solidFill>
                  <a:latin typeface="Times New Roman" panose="02020603050405020304" pitchFamily="18" charset="0"/>
                  <a:cs typeface="Times New Roman" panose="02020603050405020304" pitchFamily="18" charset="0"/>
                </a:rPr>
                <a:t>đọc</a:t>
              </a:r>
              <a:r>
                <a:rPr lang="en-US" sz="2100" b="1" i="1" dirty="0">
                  <a:solidFill>
                    <a:prstClr val="black"/>
                  </a:solidFill>
                  <a:latin typeface="Times New Roman" panose="02020603050405020304" pitchFamily="18" charset="0"/>
                  <a:cs typeface="Times New Roman" panose="02020603050405020304" pitchFamily="18" charset="0"/>
                </a:rPr>
                <a:t>: </a:t>
              </a:r>
              <a:r>
                <a:rPr lang="en-US" sz="2100" b="1" i="1" dirty="0" err="1">
                  <a:solidFill>
                    <a:prstClr val="black"/>
                  </a:solidFill>
                  <a:latin typeface="Times New Roman" panose="02020603050405020304" pitchFamily="18" charset="0"/>
                  <a:cs typeface="Times New Roman" panose="02020603050405020304" pitchFamily="18" charset="0"/>
                </a:rPr>
                <a:t>nhẹ</a:t>
              </a:r>
              <a:r>
                <a:rPr lang="en-US" sz="2100" b="1" i="1" dirty="0">
                  <a:solidFill>
                    <a:prstClr val="black"/>
                  </a:solidFill>
                  <a:latin typeface="Times New Roman" panose="02020603050405020304" pitchFamily="18" charset="0"/>
                  <a:cs typeface="Times New Roman" panose="02020603050405020304" pitchFamily="18" charset="0"/>
                </a:rPr>
                <a:t> </a:t>
              </a:r>
              <a:r>
                <a:rPr lang="en-US" sz="2100" b="1" i="1" dirty="0" err="1">
                  <a:solidFill>
                    <a:prstClr val="black"/>
                  </a:solidFill>
                  <a:latin typeface="Times New Roman" panose="02020603050405020304" pitchFamily="18" charset="0"/>
                  <a:cs typeface="Times New Roman" panose="02020603050405020304" pitchFamily="18" charset="0"/>
                </a:rPr>
                <a:t>nhàng</a:t>
              </a:r>
              <a:r>
                <a:rPr lang="en-US" sz="2100" b="1" i="1" dirty="0">
                  <a:solidFill>
                    <a:prstClr val="black"/>
                  </a:solidFill>
                  <a:latin typeface="Times New Roman" panose="02020603050405020304" pitchFamily="18" charset="0"/>
                  <a:cs typeface="Times New Roman" panose="02020603050405020304" pitchFamily="18" charset="0"/>
                </a:rPr>
                <a:t>, </a:t>
              </a:r>
              <a:r>
                <a:rPr lang="en-US" sz="2100" b="1" i="1" dirty="0" err="1">
                  <a:solidFill>
                    <a:prstClr val="black"/>
                  </a:solidFill>
                  <a:latin typeface="Times New Roman" panose="02020603050405020304" pitchFamily="18" charset="0"/>
                  <a:cs typeface="Times New Roman" panose="02020603050405020304" pitchFamily="18" charset="0"/>
                </a:rPr>
                <a:t>tâm</a:t>
              </a:r>
              <a:r>
                <a:rPr lang="en-US" sz="2100" b="1" i="1" dirty="0">
                  <a:solidFill>
                    <a:prstClr val="black"/>
                  </a:solidFill>
                  <a:latin typeface="Times New Roman" panose="02020603050405020304" pitchFamily="18" charset="0"/>
                  <a:cs typeface="Times New Roman" panose="02020603050405020304" pitchFamily="18" charset="0"/>
                </a:rPr>
                <a:t> </a:t>
              </a:r>
              <a:r>
                <a:rPr lang="en-US" sz="2100" b="1" i="1" dirty="0" err="1">
                  <a:solidFill>
                    <a:prstClr val="black"/>
                  </a:solidFill>
                  <a:latin typeface="Times New Roman" panose="02020603050405020304" pitchFamily="18" charset="0"/>
                  <a:cs typeface="Times New Roman" panose="02020603050405020304" pitchFamily="18" charset="0"/>
                </a:rPr>
                <a:t>tình</a:t>
              </a:r>
              <a:r>
                <a:rPr lang="en-US" sz="2100" b="1" i="1">
                  <a:solidFill>
                    <a:prstClr val="black"/>
                  </a:solidFill>
                  <a:latin typeface="Times New Roman" panose="02020603050405020304" pitchFamily="18" charset="0"/>
                  <a:cs typeface="Times New Roman" panose="02020603050405020304" pitchFamily="18" charset="0"/>
                </a:rPr>
                <a:t>, </a:t>
              </a:r>
              <a:r>
                <a:rPr lang="en-US" sz="2100" b="1" i="1" dirty="0" err="1">
                  <a:solidFill>
                    <a:prstClr val="black"/>
                  </a:solidFill>
                  <a:latin typeface="Times New Roman" panose="02020603050405020304" pitchFamily="18" charset="0"/>
                  <a:cs typeface="Times New Roman" panose="02020603050405020304" pitchFamily="18" charset="0"/>
                </a:rPr>
                <a:t>kể</a:t>
              </a:r>
              <a:r>
                <a:rPr lang="en-US" sz="2100" b="1" i="1" dirty="0">
                  <a:solidFill>
                    <a:prstClr val="black"/>
                  </a:solidFill>
                  <a:latin typeface="Times New Roman" panose="02020603050405020304" pitchFamily="18" charset="0"/>
                  <a:cs typeface="Times New Roman" panose="02020603050405020304" pitchFamily="18" charset="0"/>
                </a:rPr>
                <a:t> </a:t>
              </a:r>
              <a:r>
                <a:rPr lang="en-US" sz="2100" b="1" i="1" dirty="0" err="1">
                  <a:solidFill>
                    <a:prstClr val="black"/>
                  </a:solidFill>
                  <a:latin typeface="Times New Roman" panose="02020603050405020304" pitchFamily="18" charset="0"/>
                  <a:cs typeface="Times New Roman" panose="02020603050405020304" pitchFamily="18" charset="0"/>
                </a:rPr>
                <a:t>chuyện</a:t>
              </a:r>
              <a:endParaRPr lang="en-US" sz="2100" b="1" i="1" dirty="0">
                <a:solidFill>
                  <a:prstClr val="black"/>
                </a:solidFill>
                <a:cs typeface="Arial" pitchFamily="34" charset="0"/>
              </a:endParaRPr>
            </a:p>
          </p:txBody>
        </p:sp>
        <p:sp>
          <p:nvSpPr>
            <p:cNvPr id="43" name="Oval 42"/>
            <p:cNvSpPr/>
            <p:nvPr/>
          </p:nvSpPr>
          <p:spPr>
            <a:xfrm>
              <a:off x="9145586" y="9771760"/>
              <a:ext cx="301752" cy="300359"/>
            </a:xfrm>
            <a:prstGeom prst="ellipse">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16316"/>
              <a:endParaRPr lang="en-US" sz="2100" i="1">
                <a:solidFill>
                  <a:prstClr val="black"/>
                </a:solidFill>
              </a:endParaRPr>
            </a:p>
          </p:txBody>
        </p:sp>
      </p:grpSp>
    </p:spTree>
    <p:extLst>
      <p:ext uri="{BB962C8B-B14F-4D97-AF65-F5344CB8AC3E}">
        <p14:creationId xmlns:p14="http://schemas.microsoft.com/office/powerpoint/2010/main" val="1744723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box(in)">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box(in)">
                                      <p:cBhvr>
                                        <p:cTn id="12"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323528" y="167138"/>
            <a:ext cx="4332065" cy="395616"/>
            <a:chOff x="644526" y="2766774"/>
            <a:chExt cx="11553677" cy="1054970"/>
          </a:xfrm>
        </p:grpSpPr>
        <p:sp>
          <p:nvSpPr>
            <p:cNvPr id="8" name="TextBox 7"/>
            <p:cNvSpPr txBox="1"/>
            <p:nvPr/>
          </p:nvSpPr>
          <p:spPr>
            <a:xfrm>
              <a:off x="1906586" y="2766774"/>
              <a:ext cx="10291617" cy="984880"/>
            </a:xfrm>
            <a:prstGeom prst="rect">
              <a:avLst/>
            </a:prstGeom>
            <a:noFill/>
          </p:spPr>
          <p:txBody>
            <a:bodyPr wrap="square" rtlCol="0">
              <a:spAutoFit/>
            </a:bodyPr>
            <a:lstStyle/>
            <a:p>
              <a:pPr defTabSz="807402"/>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Tìm</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hiểu</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chung</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10" name="TextBox 9"/>
            <p:cNvSpPr txBox="1"/>
            <p:nvPr/>
          </p:nvSpPr>
          <p:spPr>
            <a:xfrm>
              <a:off x="895023" y="2795827"/>
              <a:ext cx="907206" cy="1025917"/>
            </a:xfrm>
            <a:prstGeom prst="rect">
              <a:avLst/>
            </a:prstGeom>
            <a:noFill/>
          </p:spPr>
          <p:txBody>
            <a:bodyPr wrap="none" rtlCol="0">
              <a:spAutoFit/>
            </a:bodyPr>
            <a:lstStyle/>
            <a:p>
              <a:pPr algn="ctr" defTabSz="807402"/>
              <a:r>
                <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grpSp>
        <p:nvGrpSpPr>
          <p:cNvPr id="17" name="Group 16"/>
          <p:cNvGrpSpPr/>
          <p:nvPr/>
        </p:nvGrpSpPr>
        <p:grpSpPr>
          <a:xfrm>
            <a:off x="3981369" y="2355726"/>
            <a:ext cx="4878528" cy="867930"/>
            <a:chOff x="9145586" y="9472942"/>
            <a:chExt cx="15130068" cy="2314787"/>
          </a:xfrm>
        </p:grpSpPr>
        <p:sp>
          <p:nvSpPr>
            <p:cNvPr id="22" name="TextBox 21"/>
            <p:cNvSpPr txBox="1"/>
            <p:nvPr/>
          </p:nvSpPr>
          <p:spPr>
            <a:xfrm>
              <a:off x="9755186" y="9472942"/>
              <a:ext cx="14520468" cy="2314787"/>
            </a:xfrm>
            <a:prstGeom prst="rect">
              <a:avLst/>
            </a:prstGeom>
            <a:noFill/>
          </p:spPr>
          <p:txBody>
            <a:bodyPr wrap="square" rtlCol="0">
              <a:spAutoFit/>
            </a:bodyPr>
            <a:lstStyle/>
            <a:p>
              <a:pPr algn="just" defTabSz="816316">
                <a:lnSpc>
                  <a:spcPct val="120000"/>
                </a:lnSpc>
              </a:pPr>
              <a:r>
                <a:rPr lang="nl-NL" sz="2100" i="1" dirty="0">
                  <a:solidFill>
                    <a:prstClr val="black"/>
                  </a:solidFill>
                  <a:latin typeface="Times New Roman" panose="02020603050405020304" pitchFamily="18" charset="0"/>
                  <a:cs typeface="Times New Roman" panose="02020603050405020304" pitchFamily="18" charset="0"/>
                </a:rPr>
                <a:t>Ông không thành công ở lĩnh vực hội họa nên chuyển sang sáng tác văn học</a:t>
              </a:r>
              <a:endParaRPr lang="en-US" sz="2100" b="1" i="1" dirty="0">
                <a:solidFill>
                  <a:prstClr val="black"/>
                </a:solidFill>
                <a:cs typeface="Arial" pitchFamily="34" charset="0"/>
              </a:endParaRPr>
            </a:p>
          </p:txBody>
        </p:sp>
        <p:sp>
          <p:nvSpPr>
            <p:cNvPr id="23" name="Oval 22"/>
            <p:cNvSpPr/>
            <p:nvPr/>
          </p:nvSpPr>
          <p:spPr>
            <a:xfrm>
              <a:off x="9145586" y="9771760"/>
              <a:ext cx="301752" cy="300359"/>
            </a:xfrm>
            <a:prstGeom prst="ellipse">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16316"/>
              <a:endParaRPr lang="en-US" sz="2100" i="1">
                <a:solidFill>
                  <a:prstClr val="black"/>
                </a:solidFill>
              </a:endParaRPr>
            </a:p>
          </p:txBody>
        </p:sp>
      </p:grpSp>
      <p:grpSp>
        <p:nvGrpSpPr>
          <p:cNvPr id="24" name="Group 23"/>
          <p:cNvGrpSpPr/>
          <p:nvPr/>
        </p:nvGrpSpPr>
        <p:grpSpPr>
          <a:xfrm>
            <a:off x="3981369" y="1779662"/>
            <a:ext cx="4616135" cy="512448"/>
            <a:chOff x="9145586" y="7595254"/>
            <a:chExt cx="14301386" cy="1366707"/>
          </a:xfrm>
        </p:grpSpPr>
        <p:sp>
          <p:nvSpPr>
            <p:cNvPr id="25" name="Rectangle 24"/>
            <p:cNvSpPr/>
            <p:nvPr/>
          </p:nvSpPr>
          <p:spPr>
            <a:xfrm>
              <a:off x="9755183" y="7595254"/>
              <a:ext cx="13691789" cy="1366707"/>
            </a:xfrm>
            <a:prstGeom prst="rect">
              <a:avLst/>
            </a:prstGeom>
          </p:spPr>
          <p:txBody>
            <a:bodyPr wrap="square">
              <a:spAutoFit/>
            </a:bodyPr>
            <a:lstStyle/>
            <a:p>
              <a:pPr marL="21427" indent="-21427" algn="just" defTabSz="816316">
                <a:lnSpc>
                  <a:spcPct val="130000"/>
                </a:lnSpc>
              </a:pPr>
              <a:r>
                <a:rPr lang="nl-NL" altLang="en-US" sz="2100" b="1" i="1" dirty="0">
                  <a:solidFill>
                    <a:prstClr val="black"/>
                  </a:solidFill>
                  <a:latin typeface="Times New Roman" panose="02020603050405020304" pitchFamily="18" charset="0"/>
                  <a:cs typeface="Times New Roman" panose="02020603050405020304" pitchFamily="18" charset="0"/>
                </a:rPr>
                <a:t>Quê</a:t>
              </a:r>
              <a:r>
                <a:rPr lang="nl-NL" altLang="en-US" sz="2100" i="1" dirty="0">
                  <a:solidFill>
                    <a:prstClr val="black"/>
                  </a:solidFill>
                  <a:latin typeface="Times New Roman" panose="02020603050405020304" pitchFamily="18" charset="0"/>
                  <a:cs typeface="Times New Roman" panose="02020603050405020304" pitchFamily="18" charset="0"/>
                </a:rPr>
                <a:t> : thị xã Mỹ Tho- Tiền Giang</a:t>
              </a:r>
              <a:endParaRPr lang="vi-VN" sz="2100" i="1" dirty="0">
                <a:solidFill>
                  <a:prstClr val="black"/>
                </a:solidFill>
                <a:cs typeface="Arial" pitchFamily="34" charset="0"/>
              </a:endParaRPr>
            </a:p>
          </p:txBody>
        </p:sp>
        <p:sp>
          <p:nvSpPr>
            <p:cNvPr id="26" name="Oval 25"/>
            <p:cNvSpPr/>
            <p:nvPr/>
          </p:nvSpPr>
          <p:spPr>
            <a:xfrm>
              <a:off x="9145586" y="7974769"/>
              <a:ext cx="301752" cy="300359"/>
            </a:xfrm>
            <a:prstGeom prst="ellipse">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16316"/>
              <a:endParaRPr lang="en-US" sz="2100" i="1">
                <a:solidFill>
                  <a:prstClr val="black"/>
                </a:solidFill>
              </a:endParaRPr>
            </a:p>
          </p:txBody>
        </p:sp>
      </p:grpSp>
      <p:grpSp>
        <p:nvGrpSpPr>
          <p:cNvPr id="27" name="Group 26"/>
          <p:cNvGrpSpPr/>
          <p:nvPr/>
        </p:nvGrpSpPr>
        <p:grpSpPr>
          <a:xfrm>
            <a:off x="3984934" y="987574"/>
            <a:ext cx="4874963" cy="738664"/>
            <a:chOff x="9145586" y="9472942"/>
            <a:chExt cx="14820611" cy="1970031"/>
          </a:xfrm>
        </p:grpSpPr>
        <p:sp>
          <p:nvSpPr>
            <p:cNvPr id="28" name="TextBox 27"/>
            <p:cNvSpPr txBox="1"/>
            <p:nvPr/>
          </p:nvSpPr>
          <p:spPr>
            <a:xfrm>
              <a:off x="9755184" y="9472942"/>
              <a:ext cx="14211013" cy="1970031"/>
            </a:xfrm>
            <a:prstGeom prst="rect">
              <a:avLst/>
            </a:prstGeom>
            <a:noFill/>
          </p:spPr>
          <p:txBody>
            <a:bodyPr wrap="square" rtlCol="0">
              <a:spAutoFit/>
            </a:bodyPr>
            <a:lstStyle/>
            <a:p>
              <a:pPr algn="just" defTabSz="685800"/>
              <a:r>
                <a:rPr lang="en-US" sz="2100" b="1" i="1" dirty="0" err="1">
                  <a:solidFill>
                    <a:prstClr val="black"/>
                  </a:solidFill>
                  <a:latin typeface="Times New Roman" panose="02020603050405020304" pitchFamily="18" charset="0"/>
                  <a:cs typeface="Times New Roman" panose="02020603050405020304" pitchFamily="18" charset="0"/>
                </a:rPr>
                <a:t>Tên</a:t>
              </a:r>
              <a:r>
                <a:rPr lang="en-US" sz="2100" b="1" i="1" dirty="0">
                  <a:solidFill>
                    <a:prstClr val="black"/>
                  </a:solidFill>
                  <a:latin typeface="Times New Roman" panose="02020603050405020304" pitchFamily="18" charset="0"/>
                  <a:cs typeface="Times New Roman" panose="02020603050405020304" pitchFamily="18" charset="0"/>
                </a:rPr>
                <a:t> </a:t>
              </a:r>
              <a:r>
                <a:rPr lang="en-US" sz="2100" b="1" i="1" dirty="0" err="1">
                  <a:solidFill>
                    <a:prstClr val="black"/>
                  </a:solidFill>
                  <a:latin typeface="Times New Roman" panose="02020603050405020304" pitchFamily="18" charset="0"/>
                  <a:cs typeface="Times New Roman" panose="02020603050405020304" pitchFamily="18" charset="0"/>
                </a:rPr>
                <a:t>thật</a:t>
              </a:r>
              <a:r>
                <a:rPr lang="en-US" sz="2100" b="1"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Đoàn</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Giỏi</a:t>
              </a:r>
              <a:r>
                <a:rPr lang="en-US" sz="2100" i="1" dirty="0">
                  <a:solidFill>
                    <a:prstClr val="black"/>
                  </a:solidFill>
                  <a:latin typeface="Times New Roman" panose="02020603050405020304" pitchFamily="18" charset="0"/>
                  <a:cs typeface="Times New Roman" panose="02020603050405020304" pitchFamily="18" charset="0"/>
                </a:rPr>
                <a:t> (1925-1989), </a:t>
              </a:r>
              <a:r>
                <a:rPr lang="en-US" sz="2100" i="1" dirty="0" err="1">
                  <a:solidFill>
                    <a:prstClr val="black"/>
                  </a:solidFill>
                  <a:latin typeface="Times New Roman" panose="02020603050405020304" pitchFamily="18" charset="0"/>
                  <a:cs typeface="Times New Roman" panose="02020603050405020304" pitchFamily="18" charset="0"/>
                </a:rPr>
                <a:t>Bút</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danh</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Nguyễn</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Hoài</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Nguyễn</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Tư</a:t>
              </a:r>
              <a:endParaRPr lang="en-US" sz="2100" i="1" dirty="0">
                <a:solidFill>
                  <a:prstClr val="black"/>
                </a:solidFill>
                <a:latin typeface="Times New Roman" panose="02020603050405020304" pitchFamily="18" charset="0"/>
                <a:cs typeface="Times New Roman" panose="02020603050405020304" pitchFamily="18" charset="0"/>
              </a:endParaRPr>
            </a:p>
          </p:txBody>
        </p:sp>
        <p:sp>
          <p:nvSpPr>
            <p:cNvPr id="29" name="Oval 28"/>
            <p:cNvSpPr/>
            <p:nvPr/>
          </p:nvSpPr>
          <p:spPr>
            <a:xfrm>
              <a:off x="9145586" y="9771760"/>
              <a:ext cx="301752" cy="300359"/>
            </a:xfrm>
            <a:prstGeom prst="ellipse">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16316"/>
              <a:endParaRPr lang="en-US" sz="2100" i="1">
                <a:solidFill>
                  <a:prstClr val="black"/>
                </a:solidFill>
              </a:endParaRPr>
            </a:p>
          </p:txBody>
        </p:sp>
      </p:grpSp>
      <p:grpSp>
        <p:nvGrpSpPr>
          <p:cNvPr id="30" name="Group 29"/>
          <p:cNvGrpSpPr/>
          <p:nvPr/>
        </p:nvGrpSpPr>
        <p:grpSpPr>
          <a:xfrm>
            <a:off x="3981369" y="3219822"/>
            <a:ext cx="4878528" cy="867930"/>
            <a:chOff x="9145586" y="9472942"/>
            <a:chExt cx="15130068" cy="2314785"/>
          </a:xfrm>
        </p:grpSpPr>
        <p:sp>
          <p:nvSpPr>
            <p:cNvPr id="31" name="TextBox 30"/>
            <p:cNvSpPr txBox="1"/>
            <p:nvPr/>
          </p:nvSpPr>
          <p:spPr>
            <a:xfrm>
              <a:off x="9755186" y="9472942"/>
              <a:ext cx="14520468" cy="2314785"/>
            </a:xfrm>
            <a:prstGeom prst="rect">
              <a:avLst/>
            </a:prstGeom>
            <a:noFill/>
          </p:spPr>
          <p:txBody>
            <a:bodyPr wrap="square" rtlCol="0">
              <a:spAutoFit/>
            </a:bodyPr>
            <a:lstStyle/>
            <a:p>
              <a:pPr algn="just" defTabSz="816316">
                <a:lnSpc>
                  <a:spcPct val="120000"/>
                </a:lnSpc>
              </a:pPr>
              <a:r>
                <a:rPr lang="en-US" sz="2100" b="1" i="1" dirty="0" err="1">
                  <a:solidFill>
                    <a:prstClr val="black"/>
                  </a:solidFill>
                  <a:latin typeface="Times New Roman" panose="02020603050405020304" pitchFamily="18" charset="0"/>
                  <a:cs typeface="Times New Roman" panose="02020603050405020304" pitchFamily="18" charset="0"/>
                </a:rPr>
                <a:t>Cảm</a:t>
              </a:r>
              <a:r>
                <a:rPr lang="en-US" sz="2100" b="1" i="1" dirty="0">
                  <a:solidFill>
                    <a:prstClr val="black"/>
                  </a:solidFill>
                  <a:latin typeface="Times New Roman" panose="02020603050405020304" pitchFamily="18" charset="0"/>
                  <a:cs typeface="Times New Roman" panose="02020603050405020304" pitchFamily="18" charset="0"/>
                </a:rPr>
                <a:t> </a:t>
              </a:r>
              <a:r>
                <a:rPr lang="en-US" sz="2100" b="1" i="1" dirty="0" err="1">
                  <a:solidFill>
                    <a:prstClr val="black"/>
                  </a:solidFill>
                  <a:latin typeface="Times New Roman" panose="02020603050405020304" pitchFamily="18" charset="0"/>
                  <a:cs typeface="Times New Roman" panose="02020603050405020304" pitchFamily="18" charset="0"/>
                </a:rPr>
                <a:t>hứng</a:t>
              </a:r>
              <a:r>
                <a:rPr lang="en-US" sz="2100" b="1" i="1" dirty="0">
                  <a:solidFill>
                    <a:prstClr val="black"/>
                  </a:solidFill>
                  <a:latin typeface="Times New Roman" panose="02020603050405020304" pitchFamily="18" charset="0"/>
                  <a:cs typeface="Times New Roman" panose="02020603050405020304" pitchFamily="18" charset="0"/>
                </a:rPr>
                <a:t> </a:t>
              </a:r>
              <a:r>
                <a:rPr lang="en-US" sz="2100" b="1" i="1" dirty="0" err="1">
                  <a:solidFill>
                    <a:prstClr val="black"/>
                  </a:solidFill>
                  <a:latin typeface="Times New Roman" panose="02020603050405020304" pitchFamily="18" charset="0"/>
                  <a:cs typeface="Times New Roman" panose="02020603050405020304" pitchFamily="18" charset="0"/>
                </a:rPr>
                <a:t>sáng</a:t>
              </a:r>
              <a:r>
                <a:rPr lang="en-US" sz="2100" b="1" i="1" dirty="0">
                  <a:solidFill>
                    <a:prstClr val="black"/>
                  </a:solidFill>
                  <a:latin typeface="Times New Roman" panose="02020603050405020304" pitchFamily="18" charset="0"/>
                  <a:cs typeface="Times New Roman" panose="02020603050405020304" pitchFamily="18" charset="0"/>
                </a:rPr>
                <a:t> </a:t>
              </a:r>
              <a:r>
                <a:rPr lang="en-US" sz="2100" b="1" i="1" dirty="0" err="1">
                  <a:solidFill>
                    <a:prstClr val="black"/>
                  </a:solidFill>
                  <a:latin typeface="Times New Roman" panose="02020603050405020304" pitchFamily="18" charset="0"/>
                  <a:cs typeface="Times New Roman" panose="02020603050405020304" pitchFamily="18" charset="0"/>
                </a:rPr>
                <a:t>tác</a:t>
              </a:r>
              <a:r>
                <a:rPr lang="en-US" sz="2100" b="1" i="1" dirty="0">
                  <a:solidFill>
                    <a:prstClr val="black"/>
                  </a:solidFill>
                  <a:latin typeface="Times New Roman" panose="02020603050405020304" pitchFamily="18" charset="0"/>
                  <a:cs typeface="Times New Roman" panose="02020603050405020304" pitchFamily="18" charset="0"/>
                </a:rPr>
                <a:t> : </a:t>
              </a:r>
              <a:r>
                <a:rPr lang="en-US" sz="2100" i="1" dirty="0">
                  <a:solidFill>
                    <a:prstClr val="black"/>
                  </a:solidFill>
                  <a:latin typeface="Times New Roman" panose="02020603050405020304" pitchFamily="18" charset="0"/>
                  <a:cs typeface="Times New Roman" panose="02020603050405020304" pitchFamily="18" charset="0"/>
                </a:rPr>
                <a:t>con </a:t>
              </a:r>
              <a:r>
                <a:rPr lang="en-US" sz="2100" i="1" dirty="0" err="1">
                  <a:solidFill>
                    <a:prstClr val="black"/>
                  </a:solidFill>
                  <a:latin typeface="Times New Roman" panose="02020603050405020304" pitchFamily="18" charset="0"/>
                  <a:cs typeface="Times New Roman" panose="02020603050405020304" pitchFamily="18" charset="0"/>
                </a:rPr>
                <a:t>người</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và</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mảnh</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đất</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phương</a:t>
              </a:r>
              <a:r>
                <a:rPr lang="en-US" sz="2100" i="1" dirty="0">
                  <a:solidFill>
                    <a:prstClr val="black"/>
                  </a:solidFill>
                  <a:latin typeface="Times New Roman" panose="02020603050405020304" pitchFamily="18" charset="0"/>
                  <a:cs typeface="Times New Roman" panose="02020603050405020304" pitchFamily="18" charset="0"/>
                </a:rPr>
                <a:t> Nam</a:t>
              </a:r>
              <a:endParaRPr lang="en-US" sz="2100" b="1" i="1" dirty="0">
                <a:solidFill>
                  <a:prstClr val="black"/>
                </a:solidFill>
                <a:cs typeface="Arial" pitchFamily="34" charset="0"/>
              </a:endParaRPr>
            </a:p>
          </p:txBody>
        </p:sp>
        <p:sp>
          <p:nvSpPr>
            <p:cNvPr id="32" name="Oval 31"/>
            <p:cNvSpPr/>
            <p:nvPr/>
          </p:nvSpPr>
          <p:spPr>
            <a:xfrm>
              <a:off x="9145586" y="9771760"/>
              <a:ext cx="301752" cy="300359"/>
            </a:xfrm>
            <a:prstGeom prst="ellipse">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16316"/>
              <a:endParaRPr lang="en-US" sz="2100" i="1">
                <a:solidFill>
                  <a:prstClr val="black"/>
                </a:solidFill>
              </a:endParaRPr>
            </a:p>
          </p:txBody>
        </p:sp>
      </p:grpSp>
      <p:pic>
        <p:nvPicPr>
          <p:cNvPr id="33" name="Picture 3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9552" y="1419622"/>
            <a:ext cx="2881965" cy="3437602"/>
          </a:xfrm>
          <a:prstGeom prst="rect">
            <a:avLst/>
          </a:prstGeom>
        </p:spPr>
      </p:pic>
      <p:grpSp>
        <p:nvGrpSpPr>
          <p:cNvPr id="34" name="Group 33"/>
          <p:cNvGrpSpPr/>
          <p:nvPr/>
        </p:nvGrpSpPr>
        <p:grpSpPr>
          <a:xfrm>
            <a:off x="3981369" y="4083918"/>
            <a:ext cx="4983119" cy="867930"/>
            <a:chOff x="9145586" y="9472942"/>
            <a:chExt cx="15454442" cy="2314785"/>
          </a:xfrm>
        </p:grpSpPr>
        <p:sp>
          <p:nvSpPr>
            <p:cNvPr id="35" name="TextBox 34"/>
            <p:cNvSpPr txBox="1"/>
            <p:nvPr/>
          </p:nvSpPr>
          <p:spPr>
            <a:xfrm>
              <a:off x="9755186" y="9472942"/>
              <a:ext cx="14844842" cy="2314785"/>
            </a:xfrm>
            <a:prstGeom prst="rect">
              <a:avLst/>
            </a:prstGeom>
            <a:noFill/>
          </p:spPr>
          <p:txBody>
            <a:bodyPr wrap="square" rtlCol="0">
              <a:spAutoFit/>
            </a:bodyPr>
            <a:lstStyle/>
            <a:p>
              <a:pPr algn="just" defTabSz="816316">
                <a:lnSpc>
                  <a:spcPct val="120000"/>
                </a:lnSpc>
              </a:pPr>
              <a:r>
                <a:rPr lang="en-US" sz="2100" b="1" i="1" dirty="0" err="1">
                  <a:solidFill>
                    <a:prstClr val="black"/>
                  </a:solidFill>
                  <a:latin typeface="Times New Roman" panose="02020603050405020304" pitchFamily="18" charset="0"/>
                  <a:cs typeface="Times New Roman" panose="02020603050405020304" pitchFamily="18" charset="0"/>
                </a:rPr>
                <a:t>Tác</a:t>
              </a:r>
              <a:r>
                <a:rPr lang="en-US" sz="2100" b="1" i="1" dirty="0">
                  <a:solidFill>
                    <a:prstClr val="black"/>
                  </a:solidFill>
                  <a:latin typeface="Times New Roman" panose="02020603050405020304" pitchFamily="18" charset="0"/>
                  <a:cs typeface="Times New Roman" panose="02020603050405020304" pitchFamily="18" charset="0"/>
                </a:rPr>
                <a:t> </a:t>
              </a:r>
              <a:r>
                <a:rPr lang="en-US" sz="2100" b="1" i="1" dirty="0" err="1">
                  <a:solidFill>
                    <a:prstClr val="black"/>
                  </a:solidFill>
                  <a:latin typeface="Times New Roman" panose="02020603050405020304" pitchFamily="18" charset="0"/>
                  <a:cs typeface="Times New Roman" panose="02020603050405020304" pitchFamily="18" charset="0"/>
                </a:rPr>
                <a:t>phẩm</a:t>
              </a:r>
              <a:r>
                <a:rPr lang="en-US" sz="2100" b="1" i="1" dirty="0">
                  <a:solidFill>
                    <a:prstClr val="black"/>
                  </a:solidFill>
                  <a:latin typeface="Times New Roman" panose="02020603050405020304" pitchFamily="18" charset="0"/>
                  <a:cs typeface="Times New Roman" panose="02020603050405020304" pitchFamily="18" charset="0"/>
                </a:rPr>
                <a:t> </a:t>
              </a:r>
              <a:r>
                <a:rPr lang="en-US" sz="2100" b="1" i="1" dirty="0" err="1">
                  <a:solidFill>
                    <a:prstClr val="black"/>
                  </a:solidFill>
                  <a:latin typeface="Times New Roman" panose="02020603050405020304" pitchFamily="18" charset="0"/>
                  <a:cs typeface="Times New Roman" panose="02020603050405020304" pitchFamily="18" charset="0"/>
                </a:rPr>
                <a:t>tiêu</a:t>
              </a:r>
              <a:r>
                <a:rPr lang="en-US" sz="2100" b="1" i="1" dirty="0">
                  <a:solidFill>
                    <a:prstClr val="black"/>
                  </a:solidFill>
                  <a:latin typeface="Times New Roman" panose="02020603050405020304" pitchFamily="18" charset="0"/>
                  <a:cs typeface="Times New Roman" panose="02020603050405020304" pitchFamily="18" charset="0"/>
                </a:rPr>
                <a:t> </a:t>
              </a:r>
              <a:r>
                <a:rPr lang="en-US" sz="2100" b="1" i="1" dirty="0" err="1">
                  <a:solidFill>
                    <a:prstClr val="black"/>
                  </a:solidFill>
                  <a:latin typeface="Times New Roman" panose="02020603050405020304" pitchFamily="18" charset="0"/>
                  <a:cs typeface="Times New Roman" panose="02020603050405020304" pitchFamily="18" charset="0"/>
                </a:rPr>
                <a:t>biểu</a:t>
              </a:r>
              <a:r>
                <a:rPr lang="en-US" sz="2100" b="1" i="1" dirty="0">
                  <a:solidFill>
                    <a:prstClr val="black"/>
                  </a:solidFill>
                  <a:latin typeface="Times New Roman" panose="02020603050405020304" pitchFamily="18" charset="0"/>
                  <a:cs typeface="Times New Roman" panose="02020603050405020304" pitchFamily="18" charset="0"/>
                </a:rPr>
                <a:t> : </a:t>
              </a:r>
              <a:r>
                <a:rPr lang="en-US" sz="2100" i="1" dirty="0" err="1">
                  <a:solidFill>
                    <a:prstClr val="black"/>
                  </a:solidFill>
                  <a:latin typeface="Times New Roman" panose="02020603050405020304" pitchFamily="18" charset="0"/>
                  <a:cs typeface="Times New Roman" panose="02020603050405020304" pitchFamily="18" charset="0"/>
                </a:rPr>
                <a:t>Đất</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rừng</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phương</a:t>
              </a:r>
              <a:r>
                <a:rPr lang="en-US" sz="2100" i="1" dirty="0">
                  <a:solidFill>
                    <a:prstClr val="black"/>
                  </a:solidFill>
                  <a:latin typeface="Times New Roman" panose="02020603050405020304" pitchFamily="18" charset="0"/>
                  <a:cs typeface="Times New Roman" panose="02020603050405020304" pitchFamily="18" charset="0"/>
                </a:rPr>
                <a:t> Nam, </a:t>
              </a:r>
              <a:r>
                <a:rPr lang="en-US" sz="2100" i="1" dirty="0" err="1">
                  <a:solidFill>
                    <a:prstClr val="black"/>
                  </a:solidFill>
                  <a:latin typeface="Times New Roman" panose="02020603050405020304" pitchFamily="18" charset="0"/>
                  <a:cs typeface="Times New Roman" panose="02020603050405020304" pitchFamily="18" charset="0"/>
                </a:rPr>
                <a:t>Hoa</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hướng</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dương</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Đồng</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tháp</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Mười</a:t>
              </a:r>
              <a:endParaRPr lang="en-US" sz="2100" b="1" i="1" dirty="0">
                <a:solidFill>
                  <a:prstClr val="black"/>
                </a:solidFill>
                <a:cs typeface="Arial" pitchFamily="34" charset="0"/>
              </a:endParaRPr>
            </a:p>
          </p:txBody>
        </p:sp>
        <p:sp>
          <p:nvSpPr>
            <p:cNvPr id="36" name="Oval 35"/>
            <p:cNvSpPr/>
            <p:nvPr/>
          </p:nvSpPr>
          <p:spPr>
            <a:xfrm>
              <a:off x="9145586" y="9771760"/>
              <a:ext cx="301752" cy="300359"/>
            </a:xfrm>
            <a:prstGeom prst="ellipse">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16316"/>
              <a:endParaRPr lang="en-US" sz="2100" i="1">
                <a:solidFill>
                  <a:prstClr val="black"/>
                </a:solidFill>
              </a:endParaRPr>
            </a:p>
          </p:txBody>
        </p:sp>
      </p:grpSp>
      <p:sp>
        <p:nvSpPr>
          <p:cNvPr id="38" name="TextBox 37"/>
          <p:cNvSpPr txBox="1"/>
          <p:nvPr/>
        </p:nvSpPr>
        <p:spPr>
          <a:xfrm>
            <a:off x="746833" y="642957"/>
            <a:ext cx="3331833" cy="452560"/>
          </a:xfrm>
          <a:prstGeom prst="rect">
            <a:avLst/>
          </a:prstGeom>
          <a:noFill/>
        </p:spPr>
        <p:txBody>
          <a:bodyPr wrap="square" rtlCol="0">
            <a:spAutoFit/>
          </a:bodyPr>
          <a:lstStyle/>
          <a:p>
            <a:pPr algn="just" defTabSz="816316">
              <a:lnSpc>
                <a:spcPct val="120000"/>
              </a:lnSpc>
            </a:pPr>
            <a:r>
              <a:rPr lang="en-US" sz="2100" b="1" i="1" dirty="0">
                <a:solidFill>
                  <a:srgbClr val="FF0000"/>
                </a:solidFill>
                <a:latin typeface="Times New Roman" panose="02020603050405020304" pitchFamily="18" charset="0"/>
                <a:cs typeface="Times New Roman" panose="02020603050405020304" pitchFamily="18" charset="0"/>
              </a:rPr>
              <a:t>a. </a:t>
            </a:r>
            <a:r>
              <a:rPr lang="en-US" sz="2100" b="1" i="1" dirty="0" err="1">
                <a:solidFill>
                  <a:srgbClr val="FF0000"/>
                </a:solidFill>
                <a:latin typeface="Times New Roman" panose="02020603050405020304" pitchFamily="18" charset="0"/>
                <a:cs typeface="Times New Roman" panose="02020603050405020304" pitchFamily="18" charset="0"/>
              </a:rPr>
              <a:t>Tác</a:t>
            </a:r>
            <a:r>
              <a:rPr lang="en-US" sz="2100" b="1" i="1" dirty="0">
                <a:solidFill>
                  <a:srgbClr val="FF0000"/>
                </a:solidFill>
                <a:latin typeface="Times New Roman" panose="02020603050405020304" pitchFamily="18" charset="0"/>
                <a:cs typeface="Times New Roman" panose="02020603050405020304" pitchFamily="18" charset="0"/>
              </a:rPr>
              <a:t> </a:t>
            </a:r>
            <a:r>
              <a:rPr lang="en-US" sz="2100" b="1" i="1" dirty="0" err="1">
                <a:solidFill>
                  <a:srgbClr val="FF0000"/>
                </a:solidFill>
                <a:latin typeface="Times New Roman" panose="02020603050405020304" pitchFamily="18" charset="0"/>
                <a:cs typeface="Times New Roman" panose="02020603050405020304" pitchFamily="18" charset="0"/>
              </a:rPr>
              <a:t>giả</a:t>
            </a:r>
            <a:endParaRPr lang="en-US" sz="2100" b="1" i="1" dirty="0">
              <a:solidFill>
                <a:srgbClr val="FF0000"/>
              </a:solidFill>
              <a:cs typeface="Arial" pitchFamily="34" charset="0"/>
            </a:endParaRPr>
          </a:p>
        </p:txBody>
      </p:sp>
    </p:spTree>
    <p:extLst>
      <p:ext uri="{BB962C8B-B14F-4D97-AF65-F5344CB8AC3E}">
        <p14:creationId xmlns:p14="http://schemas.microsoft.com/office/powerpoint/2010/main" val="1251382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ox(in)">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ox(in)">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ox(in)">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box(in)">
                                      <p:cBhvr>
                                        <p:cTn id="22" dur="50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box(in)">
                                      <p:cBhvr>
                                        <p:cTn id="2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07504" y="411675"/>
            <a:ext cx="8856984" cy="4765058"/>
          </a:xfrm>
          <a:prstGeom prst="rect">
            <a:avLst/>
          </a:prstGeom>
        </p:spPr>
      </p:pic>
      <p:pic>
        <p:nvPicPr>
          <p:cNvPr id="6" name="Picture 5"/>
          <p:cNvPicPr>
            <a:picLocks noChangeAspect="1"/>
          </p:cNvPicPr>
          <p:nvPr/>
        </p:nvPicPr>
        <p:blipFill>
          <a:blip r:embed="rId4"/>
          <a:stretch>
            <a:fillRect/>
          </a:stretch>
        </p:blipFill>
        <p:spPr>
          <a:xfrm>
            <a:off x="355040" y="13485"/>
            <a:ext cx="8681456" cy="1072989"/>
          </a:xfrm>
          <a:prstGeom prst="rect">
            <a:avLst/>
          </a:prstGeom>
        </p:spPr>
      </p:pic>
    </p:spTree>
    <p:extLst>
      <p:ext uri="{BB962C8B-B14F-4D97-AF65-F5344CB8AC3E}">
        <p14:creationId xmlns:p14="http://schemas.microsoft.com/office/powerpoint/2010/main" val="8962560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extBox 42"/>
          <p:cNvSpPr txBox="1"/>
          <p:nvPr/>
        </p:nvSpPr>
        <p:spPr>
          <a:xfrm>
            <a:off x="179512" y="1749842"/>
            <a:ext cx="5578208" cy="461665"/>
          </a:xfrm>
          <a:prstGeom prst="rect">
            <a:avLst/>
          </a:prstGeom>
          <a:noFill/>
        </p:spPr>
        <p:txBody>
          <a:bodyPr wrap="square" rtlCol="0">
            <a:spAutoFit/>
          </a:bodyPr>
          <a:lstStyle/>
          <a:p>
            <a:pPr algn="just" defTabSz="685800"/>
            <a:r>
              <a:rPr lang="en-US" sz="2400" b="1" i="1" dirty="0">
                <a:solidFill>
                  <a:prstClr val="black"/>
                </a:solidFill>
                <a:latin typeface="Times New Roman" panose="02020603050405020304" pitchFamily="18" charset="0"/>
                <a:cs typeface="Times New Roman" panose="02020603050405020304" pitchFamily="18" charset="0"/>
              </a:rPr>
              <a:t>- </a:t>
            </a:r>
            <a:r>
              <a:rPr lang="en-US" sz="2400" b="1" i="1" dirty="0" err="1">
                <a:solidFill>
                  <a:prstClr val="black"/>
                </a:solidFill>
                <a:latin typeface="Times New Roman" panose="02020603050405020304" pitchFamily="18" charset="0"/>
                <a:cs typeface="Times New Roman" panose="02020603050405020304" pitchFamily="18" charset="0"/>
              </a:rPr>
              <a:t>Năm</a:t>
            </a:r>
            <a:r>
              <a:rPr lang="en-US" sz="2400" b="1" i="1" dirty="0">
                <a:solidFill>
                  <a:prstClr val="black"/>
                </a:solidFill>
                <a:latin typeface="Times New Roman" panose="02020603050405020304" pitchFamily="18" charset="0"/>
                <a:cs typeface="Times New Roman" panose="02020603050405020304" pitchFamily="18" charset="0"/>
              </a:rPr>
              <a:t> </a:t>
            </a:r>
            <a:r>
              <a:rPr lang="en-US" sz="2400" b="1" i="1" dirty="0" err="1">
                <a:solidFill>
                  <a:prstClr val="black"/>
                </a:solidFill>
                <a:latin typeface="Times New Roman" panose="02020603050405020304" pitchFamily="18" charset="0"/>
                <a:cs typeface="Times New Roman" panose="02020603050405020304" pitchFamily="18" charset="0"/>
              </a:rPr>
              <a:t>sáng</a:t>
            </a:r>
            <a:r>
              <a:rPr lang="en-US" sz="2400" b="1" i="1" dirty="0">
                <a:solidFill>
                  <a:prstClr val="black"/>
                </a:solidFill>
                <a:latin typeface="Times New Roman" panose="02020603050405020304" pitchFamily="18" charset="0"/>
                <a:cs typeface="Times New Roman" panose="02020603050405020304" pitchFamily="18" charset="0"/>
              </a:rPr>
              <a:t> </a:t>
            </a:r>
            <a:r>
              <a:rPr lang="en-US" sz="2400" b="1" i="1" dirty="0" err="1">
                <a:solidFill>
                  <a:prstClr val="black"/>
                </a:solidFill>
                <a:latin typeface="Times New Roman" panose="02020603050405020304" pitchFamily="18" charset="0"/>
                <a:cs typeface="Times New Roman" panose="02020603050405020304" pitchFamily="18" charset="0"/>
              </a:rPr>
              <a:t>tác</a:t>
            </a:r>
            <a:r>
              <a:rPr lang="en-US" sz="2400" b="1" i="1" dirty="0">
                <a:solidFill>
                  <a:prstClr val="black"/>
                </a:solidFill>
                <a:latin typeface="Times New Roman" panose="02020603050405020304" pitchFamily="18" charset="0"/>
                <a:cs typeface="Times New Roman" panose="02020603050405020304" pitchFamily="18" charset="0"/>
              </a:rPr>
              <a:t>: </a:t>
            </a:r>
            <a:r>
              <a:rPr lang="en-US" sz="2400" i="1" dirty="0">
                <a:solidFill>
                  <a:prstClr val="black"/>
                </a:solidFill>
                <a:latin typeface="Times New Roman" panose="02020603050405020304" pitchFamily="18" charset="0"/>
                <a:cs typeface="Times New Roman" panose="02020603050405020304" pitchFamily="18" charset="0"/>
              </a:rPr>
              <a:t>1957</a:t>
            </a:r>
            <a:endParaRPr lang="en-US" sz="2400" b="1" i="1" dirty="0">
              <a:solidFill>
                <a:prstClr val="black"/>
              </a:solidFill>
              <a:latin typeface="Times New Roman" panose="02020603050405020304" pitchFamily="18" charset="0"/>
              <a:cs typeface="Times New Roman" panose="02020603050405020304" pitchFamily="18" charset="0"/>
            </a:endParaRPr>
          </a:p>
        </p:txBody>
      </p:sp>
      <p:sp>
        <p:nvSpPr>
          <p:cNvPr id="44" name="TextBox 43"/>
          <p:cNvSpPr txBox="1"/>
          <p:nvPr/>
        </p:nvSpPr>
        <p:spPr>
          <a:xfrm>
            <a:off x="179512" y="2351406"/>
            <a:ext cx="5578208" cy="461665"/>
          </a:xfrm>
          <a:prstGeom prst="rect">
            <a:avLst/>
          </a:prstGeom>
          <a:noFill/>
        </p:spPr>
        <p:txBody>
          <a:bodyPr wrap="square" rtlCol="0">
            <a:spAutoFit/>
          </a:bodyPr>
          <a:lstStyle/>
          <a:p>
            <a:pPr algn="just" defTabSz="685800"/>
            <a:r>
              <a:rPr lang="en-US" sz="2400" b="1" i="1" dirty="0">
                <a:solidFill>
                  <a:prstClr val="black"/>
                </a:solidFill>
                <a:latin typeface="Times New Roman" panose="02020603050405020304" pitchFamily="18" charset="0"/>
                <a:cs typeface="Times New Roman" panose="02020603050405020304" pitchFamily="18" charset="0"/>
              </a:rPr>
              <a:t>- Dung </a:t>
            </a:r>
            <a:r>
              <a:rPr lang="en-US" sz="2400" b="1" i="1" dirty="0" err="1">
                <a:solidFill>
                  <a:prstClr val="black"/>
                </a:solidFill>
                <a:latin typeface="Times New Roman" panose="02020603050405020304" pitchFamily="18" charset="0"/>
                <a:cs typeface="Times New Roman" panose="02020603050405020304" pitchFamily="18" charset="0"/>
              </a:rPr>
              <a:t>lượng</a:t>
            </a:r>
            <a:r>
              <a:rPr lang="en-US" sz="2400" b="1" i="1" dirty="0">
                <a:solidFill>
                  <a:prstClr val="black"/>
                </a:solidFill>
                <a:latin typeface="Times New Roman" panose="02020603050405020304" pitchFamily="18" charset="0"/>
                <a:cs typeface="Times New Roman" panose="02020603050405020304" pitchFamily="18" charset="0"/>
              </a:rPr>
              <a:t>: </a:t>
            </a:r>
            <a:r>
              <a:rPr lang="en-US" sz="2400" i="1" dirty="0">
                <a:solidFill>
                  <a:prstClr val="black"/>
                </a:solidFill>
                <a:latin typeface="Times New Roman" panose="02020603050405020304" pitchFamily="18" charset="0"/>
                <a:cs typeface="Times New Roman" panose="02020603050405020304" pitchFamily="18" charset="0"/>
              </a:rPr>
              <a:t>20 </a:t>
            </a:r>
            <a:r>
              <a:rPr lang="en-US" sz="2400" i="1" dirty="0" err="1">
                <a:solidFill>
                  <a:prstClr val="black"/>
                </a:solidFill>
                <a:latin typeface="Times New Roman" panose="02020603050405020304" pitchFamily="18" charset="0"/>
                <a:cs typeface="Times New Roman" panose="02020603050405020304" pitchFamily="18" charset="0"/>
              </a:rPr>
              <a:t>chương</a:t>
            </a:r>
            <a:endParaRPr lang="en-US" sz="2400" b="1" i="1" dirty="0">
              <a:solidFill>
                <a:prstClr val="black"/>
              </a:solidFill>
              <a:latin typeface="Times New Roman" panose="02020603050405020304" pitchFamily="18" charset="0"/>
              <a:cs typeface="Times New Roman" panose="02020603050405020304" pitchFamily="18" charset="0"/>
            </a:endParaRPr>
          </a:p>
        </p:txBody>
      </p:sp>
      <p:sp>
        <p:nvSpPr>
          <p:cNvPr id="45" name="TextBox 44"/>
          <p:cNvSpPr txBox="1"/>
          <p:nvPr/>
        </p:nvSpPr>
        <p:spPr>
          <a:xfrm>
            <a:off x="179512" y="2957289"/>
            <a:ext cx="5578208" cy="830997"/>
          </a:xfrm>
          <a:prstGeom prst="rect">
            <a:avLst/>
          </a:prstGeom>
          <a:noFill/>
        </p:spPr>
        <p:txBody>
          <a:bodyPr wrap="square" rtlCol="0">
            <a:spAutoFit/>
          </a:bodyPr>
          <a:lstStyle/>
          <a:p>
            <a:pPr algn="just" defTabSz="685800"/>
            <a:r>
              <a:rPr lang="en-US" sz="2400" b="1" i="1" dirty="0">
                <a:solidFill>
                  <a:prstClr val="black"/>
                </a:solidFill>
                <a:latin typeface="Times New Roman" panose="02020603050405020304" pitchFamily="18" charset="0"/>
                <a:cs typeface="Times New Roman" panose="02020603050405020304" pitchFamily="18" charset="0"/>
              </a:rPr>
              <a:t>- </a:t>
            </a:r>
            <a:r>
              <a:rPr lang="en-US" sz="2400" b="1" i="1" dirty="0" err="1">
                <a:solidFill>
                  <a:prstClr val="black"/>
                </a:solidFill>
                <a:latin typeface="Times New Roman" panose="02020603050405020304" pitchFamily="18" charset="0"/>
                <a:cs typeface="Times New Roman" panose="02020603050405020304" pitchFamily="18" charset="0"/>
              </a:rPr>
              <a:t>Nội</a:t>
            </a:r>
            <a:r>
              <a:rPr lang="en-US" sz="2400" b="1" i="1" dirty="0">
                <a:solidFill>
                  <a:prstClr val="black"/>
                </a:solidFill>
                <a:latin typeface="Times New Roman" panose="02020603050405020304" pitchFamily="18" charset="0"/>
                <a:cs typeface="Times New Roman" panose="02020603050405020304" pitchFamily="18" charset="0"/>
              </a:rPr>
              <a:t> dung </a:t>
            </a:r>
            <a:r>
              <a:rPr lang="en-US" sz="2400" b="1" i="1" dirty="0" err="1">
                <a:solidFill>
                  <a:prstClr val="black"/>
                </a:solidFill>
                <a:latin typeface="Times New Roman" panose="02020603050405020304" pitchFamily="18" charset="0"/>
                <a:cs typeface="Times New Roman" panose="02020603050405020304" pitchFamily="18" charset="0"/>
              </a:rPr>
              <a:t>chính</a:t>
            </a:r>
            <a:r>
              <a:rPr lang="en-US" sz="2400" b="1"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Cuộc</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đời</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phiêu</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bạt</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của</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cậu</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bé</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tên</a:t>
            </a:r>
            <a:r>
              <a:rPr lang="en-US" sz="2400" i="1" dirty="0">
                <a:solidFill>
                  <a:prstClr val="black"/>
                </a:solidFill>
                <a:latin typeface="Times New Roman" panose="02020603050405020304" pitchFamily="18" charset="0"/>
                <a:cs typeface="Times New Roman" panose="02020603050405020304" pitchFamily="18" charset="0"/>
              </a:rPr>
              <a:t> An.</a:t>
            </a:r>
            <a:endParaRPr lang="en-US" sz="2400" b="1" i="1" dirty="0">
              <a:solidFill>
                <a:prstClr val="black"/>
              </a:solidFill>
              <a:latin typeface="Times New Roman" panose="02020603050405020304" pitchFamily="18" charset="0"/>
              <a:cs typeface="Times New Roman" panose="02020603050405020304" pitchFamily="18" charset="0"/>
            </a:endParaRPr>
          </a:p>
        </p:txBody>
      </p:sp>
      <p:sp>
        <p:nvSpPr>
          <p:cNvPr id="46" name="Rectangle 45"/>
          <p:cNvSpPr/>
          <p:nvPr/>
        </p:nvSpPr>
        <p:spPr>
          <a:xfrm>
            <a:off x="179512" y="3819693"/>
            <a:ext cx="5578208" cy="1200329"/>
          </a:xfrm>
          <a:prstGeom prst="rect">
            <a:avLst/>
          </a:prstGeom>
        </p:spPr>
        <p:txBody>
          <a:bodyPr wrap="square">
            <a:spAutoFit/>
          </a:bodyPr>
          <a:lstStyle/>
          <a:p>
            <a:pPr algn="just" defTabSz="685800"/>
            <a:r>
              <a:rPr lang="de-DE" sz="2400"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Được dịch ra nhiều tiếng, tái bản nhiều lần, dựng thành phim và in trong Tủ Sách Vàng của nhà xuất bản Kim Đồng.</a:t>
            </a:r>
            <a:endParaRPr lang="en-US" sz="2400" i="1" dirty="0">
              <a:solidFill>
                <a:prstClr val="black"/>
              </a:solidFill>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9496" y="168674"/>
            <a:ext cx="3268016" cy="4843017"/>
          </a:xfrm>
          <a:prstGeom prst="rect">
            <a:avLst/>
          </a:prstGeom>
        </p:spPr>
      </p:pic>
      <p:pic>
        <p:nvPicPr>
          <p:cNvPr id="2" name="Picture 1"/>
          <p:cNvPicPr>
            <a:picLocks noChangeAspect="1"/>
          </p:cNvPicPr>
          <p:nvPr/>
        </p:nvPicPr>
        <p:blipFill>
          <a:blip r:embed="rId4"/>
          <a:stretch>
            <a:fillRect/>
          </a:stretch>
        </p:blipFill>
        <p:spPr>
          <a:xfrm>
            <a:off x="416060" y="1280174"/>
            <a:ext cx="4846293" cy="595218"/>
          </a:xfrm>
          <a:prstGeom prst="rect">
            <a:avLst/>
          </a:prstGeom>
        </p:spPr>
      </p:pic>
      <p:grpSp>
        <p:nvGrpSpPr>
          <p:cNvPr id="16" name="Group 15"/>
          <p:cNvGrpSpPr/>
          <p:nvPr/>
        </p:nvGrpSpPr>
        <p:grpSpPr>
          <a:xfrm>
            <a:off x="323528" y="167138"/>
            <a:ext cx="4332065" cy="395616"/>
            <a:chOff x="644526" y="2766774"/>
            <a:chExt cx="11553677" cy="1054970"/>
          </a:xfrm>
        </p:grpSpPr>
        <p:sp>
          <p:nvSpPr>
            <p:cNvPr id="17" name="TextBox 16"/>
            <p:cNvSpPr txBox="1"/>
            <p:nvPr/>
          </p:nvSpPr>
          <p:spPr>
            <a:xfrm>
              <a:off x="1906586" y="2766774"/>
              <a:ext cx="10291617" cy="984880"/>
            </a:xfrm>
            <a:prstGeom prst="rect">
              <a:avLst/>
            </a:prstGeom>
            <a:noFill/>
          </p:spPr>
          <p:txBody>
            <a:bodyPr wrap="square" rtlCol="0">
              <a:spAutoFit/>
            </a:bodyPr>
            <a:lstStyle/>
            <a:p>
              <a:pPr defTabSz="807402"/>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Tìm</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hiểu</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chung</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8" name="Rounded Rectangle 17"/>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19" name="TextBox 18"/>
            <p:cNvSpPr txBox="1"/>
            <p:nvPr/>
          </p:nvSpPr>
          <p:spPr>
            <a:xfrm>
              <a:off x="895023" y="2795827"/>
              <a:ext cx="907206" cy="1025917"/>
            </a:xfrm>
            <a:prstGeom prst="rect">
              <a:avLst/>
            </a:prstGeom>
            <a:noFill/>
          </p:spPr>
          <p:txBody>
            <a:bodyPr wrap="none" rtlCol="0">
              <a:spAutoFit/>
            </a:bodyPr>
            <a:lstStyle/>
            <a:p>
              <a:pPr algn="ctr" defTabSz="807402"/>
              <a:r>
                <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sp>
        <p:nvSpPr>
          <p:cNvPr id="20" name="TextBox 19"/>
          <p:cNvSpPr txBox="1"/>
          <p:nvPr/>
        </p:nvSpPr>
        <p:spPr>
          <a:xfrm>
            <a:off x="746833" y="642957"/>
            <a:ext cx="3331833" cy="452560"/>
          </a:xfrm>
          <a:prstGeom prst="rect">
            <a:avLst/>
          </a:prstGeom>
          <a:noFill/>
        </p:spPr>
        <p:txBody>
          <a:bodyPr wrap="square" rtlCol="0">
            <a:spAutoFit/>
          </a:bodyPr>
          <a:lstStyle/>
          <a:p>
            <a:pPr algn="just" defTabSz="816316">
              <a:lnSpc>
                <a:spcPct val="120000"/>
              </a:lnSpc>
            </a:pPr>
            <a:r>
              <a:rPr lang="en-US" sz="2100" b="1" i="1" dirty="0">
                <a:solidFill>
                  <a:srgbClr val="FF0000"/>
                </a:solidFill>
                <a:latin typeface="Times New Roman" panose="02020603050405020304" pitchFamily="18" charset="0"/>
                <a:cs typeface="Times New Roman" panose="02020603050405020304" pitchFamily="18" charset="0"/>
              </a:rPr>
              <a:t>b. </a:t>
            </a:r>
            <a:r>
              <a:rPr lang="en-US" sz="2100" b="1" i="1" dirty="0" err="1">
                <a:solidFill>
                  <a:srgbClr val="FF0000"/>
                </a:solidFill>
                <a:latin typeface="Times New Roman" panose="02020603050405020304" pitchFamily="18" charset="0"/>
                <a:cs typeface="Times New Roman" panose="02020603050405020304" pitchFamily="18" charset="0"/>
              </a:rPr>
              <a:t>Tác</a:t>
            </a:r>
            <a:r>
              <a:rPr lang="en-US" sz="2100" b="1" i="1" dirty="0">
                <a:solidFill>
                  <a:srgbClr val="FF0000"/>
                </a:solidFill>
                <a:latin typeface="Times New Roman" panose="02020603050405020304" pitchFamily="18" charset="0"/>
                <a:cs typeface="Times New Roman" panose="02020603050405020304" pitchFamily="18" charset="0"/>
              </a:rPr>
              <a:t> </a:t>
            </a:r>
            <a:r>
              <a:rPr lang="en-US" sz="2100" b="1" i="1" dirty="0" err="1">
                <a:solidFill>
                  <a:srgbClr val="FF0000"/>
                </a:solidFill>
                <a:latin typeface="Times New Roman" panose="02020603050405020304" pitchFamily="18" charset="0"/>
                <a:cs typeface="Times New Roman" panose="02020603050405020304" pitchFamily="18" charset="0"/>
              </a:rPr>
              <a:t>phẩm</a:t>
            </a:r>
            <a:endParaRPr lang="en-US" sz="2100" b="1" i="1" dirty="0">
              <a:solidFill>
                <a:srgbClr val="FF0000"/>
              </a:solidFill>
              <a:cs typeface="Arial" pitchFamily="34" charset="0"/>
            </a:endParaRPr>
          </a:p>
        </p:txBody>
      </p:sp>
    </p:spTree>
    <p:extLst>
      <p:ext uri="{BB962C8B-B14F-4D97-AF65-F5344CB8AC3E}">
        <p14:creationId xmlns:p14="http://schemas.microsoft.com/office/powerpoint/2010/main" val="1873162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barn(inVertical)">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barn(inVertical)">
                                      <p:cBhvr>
                                        <p:cTn id="12" dur="500"/>
                                        <p:tgtEl>
                                          <p:spTgt spid="4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barn(inVertical)">
                                      <p:cBhvr>
                                        <p:cTn id="17" dur="500"/>
                                        <p:tgtEl>
                                          <p:spTgt spid="4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6"/>
                                        </p:tgtEl>
                                        <p:attrNameLst>
                                          <p:attrName>style.visibility</p:attrName>
                                        </p:attrNameLst>
                                      </p:cBhvr>
                                      <p:to>
                                        <p:strVal val="visible"/>
                                      </p:to>
                                    </p:set>
                                    <p:animEffect transition="in" filter="barn(inVertical)">
                                      <p:cBhvr>
                                        <p:cTn id="22"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p:bldP spid="45" grpId="0"/>
      <p:bldP spid="4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6879629" y="3074532"/>
            <a:ext cx="2266950" cy="2019300"/>
          </a:xfrm>
          <a:prstGeom prst="rect">
            <a:avLst/>
          </a:prstGeom>
        </p:spPr>
      </p:pic>
      <p:graphicFrame>
        <p:nvGraphicFramePr>
          <p:cNvPr id="4" name="Table 3"/>
          <p:cNvGraphicFramePr>
            <a:graphicFrameLocks noGrp="1"/>
          </p:cNvGraphicFramePr>
          <p:nvPr>
            <p:extLst>
              <p:ext uri="{D42A27DB-BD31-4B8C-83A1-F6EECF244321}">
                <p14:modId xmlns:p14="http://schemas.microsoft.com/office/powerpoint/2010/main" val="2917002756"/>
              </p:ext>
            </p:extLst>
          </p:nvPr>
        </p:nvGraphicFramePr>
        <p:xfrm>
          <a:off x="179512" y="1203598"/>
          <a:ext cx="8712968" cy="3744416"/>
        </p:xfrm>
        <a:graphic>
          <a:graphicData uri="http://schemas.openxmlformats.org/drawingml/2006/table">
            <a:tbl>
              <a:tblPr firstRow="1" bandRow="1">
                <a:tableStyleId>{5940675A-B579-460E-94D1-54222C63F5DA}</a:tableStyleId>
              </a:tblPr>
              <a:tblGrid>
                <a:gridCol w="2736304">
                  <a:extLst>
                    <a:ext uri="{9D8B030D-6E8A-4147-A177-3AD203B41FA5}">
                      <a16:colId xmlns:a16="http://schemas.microsoft.com/office/drawing/2014/main" val="20000"/>
                    </a:ext>
                  </a:extLst>
                </a:gridCol>
                <a:gridCol w="5976664">
                  <a:extLst>
                    <a:ext uri="{9D8B030D-6E8A-4147-A177-3AD203B41FA5}">
                      <a16:colId xmlns:a16="http://schemas.microsoft.com/office/drawing/2014/main" val="20001"/>
                    </a:ext>
                  </a:extLst>
                </a:gridCol>
              </a:tblGrid>
              <a:tr h="720080">
                <a:tc>
                  <a:txBody>
                    <a:bodyPr/>
                    <a:lstStyle/>
                    <a:p>
                      <a:r>
                        <a:rPr lang="en-US" sz="2000" dirty="0">
                          <a:latin typeface="Times New Roman" panose="02020603050405020304" pitchFamily="18" charset="0"/>
                          <a:cs typeface="Times New Roman" panose="02020603050405020304" pitchFamily="18" charset="0"/>
                        </a:rPr>
                        <a:t>1.</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Vị</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trí</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đoạn</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trích</a:t>
                      </a:r>
                      <a:endParaRPr lang="en-US" sz="2000" dirty="0">
                        <a:latin typeface="Times New Roman" panose="02020603050405020304" pitchFamily="18" charset="0"/>
                        <a:cs typeface="Times New Roman" panose="02020603050405020304" pitchFamily="18" charset="0"/>
                      </a:endParaRPr>
                    </a:p>
                  </a:txBody>
                  <a:tcPr anchor="ctr">
                    <a:solidFill>
                      <a:schemeClr val="accent5">
                        <a:lumMod val="20000"/>
                        <a:lumOff val="80000"/>
                      </a:schemeClr>
                    </a:solidFill>
                  </a:tcPr>
                </a:tc>
                <a:tc>
                  <a:txBody>
                    <a:bodyPr/>
                    <a:lstStyle/>
                    <a:p>
                      <a:endParaRPr lang="en-US" sz="20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0"/>
                  </a:ext>
                </a:extLst>
              </a:tr>
              <a:tr h="720080">
                <a:tc>
                  <a:txBody>
                    <a:bodyPr/>
                    <a:lstStyle/>
                    <a:p>
                      <a:r>
                        <a:rPr lang="vi-VN" sz="2000" dirty="0">
                          <a:latin typeface="Times New Roman" panose="02020603050405020304" pitchFamily="18" charset="0"/>
                          <a:cs typeface="Times New Roman" panose="02020603050405020304" pitchFamily="18" charset="0"/>
                        </a:rPr>
                        <a:t>2</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Ngôi</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kể</a:t>
                      </a:r>
                      <a:endParaRPr lang="en-US" sz="2000" dirty="0">
                        <a:latin typeface="Times New Roman" panose="02020603050405020304" pitchFamily="18" charset="0"/>
                        <a:cs typeface="Times New Roman" panose="02020603050405020304" pitchFamily="18" charset="0"/>
                      </a:endParaRPr>
                    </a:p>
                  </a:txBody>
                  <a:tcPr anchor="ctr">
                    <a:solidFill>
                      <a:schemeClr val="accent5">
                        <a:lumMod val="20000"/>
                        <a:lumOff val="80000"/>
                      </a:schemeClr>
                    </a:solidFill>
                  </a:tcPr>
                </a:tc>
                <a:tc>
                  <a:txBody>
                    <a:bodyPr/>
                    <a:lstStyle/>
                    <a:p>
                      <a:endParaRPr lang="en-US"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2"/>
                  </a:ext>
                </a:extLst>
              </a:tr>
              <a:tr h="720080">
                <a:tc>
                  <a:txBody>
                    <a:bodyPr/>
                    <a:lstStyle/>
                    <a:p>
                      <a:r>
                        <a:rPr lang="vi-VN" sz="2000" dirty="0">
                          <a:latin typeface="Times New Roman" panose="02020603050405020304" pitchFamily="18" charset="0"/>
                          <a:cs typeface="Times New Roman" panose="02020603050405020304" pitchFamily="18" charset="0"/>
                        </a:rPr>
                        <a:t>3</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Nhân</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vật</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chính</a:t>
                      </a:r>
                      <a:endParaRPr lang="en-US" sz="2000" dirty="0">
                        <a:latin typeface="Times New Roman" panose="02020603050405020304" pitchFamily="18" charset="0"/>
                        <a:cs typeface="Times New Roman" panose="02020603050405020304" pitchFamily="18" charset="0"/>
                      </a:endParaRPr>
                    </a:p>
                  </a:txBody>
                  <a:tcPr anchor="ctr">
                    <a:solidFill>
                      <a:schemeClr val="accent5">
                        <a:lumMod val="20000"/>
                        <a:lumOff val="80000"/>
                      </a:schemeClr>
                    </a:solidFill>
                  </a:tcPr>
                </a:tc>
                <a:tc>
                  <a:txBody>
                    <a:bodyPr/>
                    <a:lstStyle/>
                    <a:p>
                      <a:endParaRPr lang="en-US"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3"/>
                  </a:ext>
                </a:extLst>
              </a:tr>
              <a:tr h="864096">
                <a:tc>
                  <a:txBody>
                    <a:bodyPr/>
                    <a:lstStyle/>
                    <a:p>
                      <a:r>
                        <a:rPr lang="vi-VN" sz="2000" dirty="0">
                          <a:latin typeface="Times New Roman" panose="02020603050405020304" pitchFamily="18" charset="0"/>
                          <a:cs typeface="Times New Roman" panose="02020603050405020304" pitchFamily="18" charset="0"/>
                        </a:rPr>
                        <a:t>4</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Thể</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loại</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và</a:t>
                      </a:r>
                      <a:r>
                        <a:rPr lang="en-US" sz="2000" baseline="0" dirty="0">
                          <a:latin typeface="Times New Roman" panose="02020603050405020304" pitchFamily="18" charset="0"/>
                          <a:cs typeface="Times New Roman" panose="02020603050405020304" pitchFamily="18" charset="0"/>
                        </a:rPr>
                        <a:t> PTBĐ</a:t>
                      </a:r>
                      <a:endParaRPr lang="en-US" sz="2000" dirty="0">
                        <a:latin typeface="Times New Roman" panose="02020603050405020304" pitchFamily="18" charset="0"/>
                        <a:cs typeface="Times New Roman" panose="02020603050405020304" pitchFamily="18" charset="0"/>
                      </a:endParaRPr>
                    </a:p>
                  </a:txBody>
                  <a:tcPr anchor="ctr">
                    <a:solidFill>
                      <a:schemeClr val="accent5">
                        <a:lumMod val="20000"/>
                        <a:lumOff val="80000"/>
                      </a:schemeClr>
                    </a:solidFill>
                  </a:tcPr>
                </a:tc>
                <a:tc>
                  <a:txBody>
                    <a:bodyPr/>
                    <a:lstStyle/>
                    <a:p>
                      <a:endParaRPr lang="en-US" sz="20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6"/>
                  </a:ext>
                </a:extLst>
              </a:tr>
              <a:tr h="720080">
                <a:tc>
                  <a:txBody>
                    <a:bodyPr/>
                    <a:lstStyle/>
                    <a:p>
                      <a:r>
                        <a:rPr lang="vi-VN" sz="2000" dirty="0">
                          <a:latin typeface="Times New Roman" panose="02020603050405020304" pitchFamily="18" charset="0"/>
                          <a:cs typeface="Times New Roman" panose="02020603050405020304" pitchFamily="18" charset="0"/>
                        </a:rPr>
                        <a:t>5</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Bố</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cục</a:t>
                      </a:r>
                      <a:endParaRPr lang="en-US" sz="2000" dirty="0">
                        <a:latin typeface="Times New Roman" panose="02020603050405020304" pitchFamily="18" charset="0"/>
                        <a:cs typeface="Times New Roman" panose="02020603050405020304" pitchFamily="18" charset="0"/>
                      </a:endParaRPr>
                    </a:p>
                  </a:txBody>
                  <a:tcPr anchor="ctr">
                    <a:solidFill>
                      <a:schemeClr val="accent5">
                        <a:lumMod val="20000"/>
                        <a:lumOff val="80000"/>
                      </a:schemeClr>
                    </a:solidFill>
                  </a:tcPr>
                </a:tc>
                <a:tc>
                  <a:txBody>
                    <a:bodyPr/>
                    <a:lstStyle/>
                    <a:p>
                      <a:endParaRPr lang="en-US"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7"/>
                  </a:ext>
                </a:extLst>
              </a:tr>
            </a:tbl>
          </a:graphicData>
        </a:graphic>
      </p:graphicFrame>
      <p:pic>
        <p:nvPicPr>
          <p:cNvPr id="2" name="Picture 1"/>
          <p:cNvPicPr>
            <a:picLocks noChangeAspect="1"/>
          </p:cNvPicPr>
          <p:nvPr/>
        </p:nvPicPr>
        <p:blipFill>
          <a:blip r:embed="rId4"/>
          <a:stretch>
            <a:fillRect/>
          </a:stretch>
        </p:blipFill>
        <p:spPr>
          <a:xfrm>
            <a:off x="394240" y="354037"/>
            <a:ext cx="8041837" cy="955379"/>
          </a:xfrm>
          <a:prstGeom prst="rect">
            <a:avLst/>
          </a:prstGeom>
        </p:spPr>
      </p:pic>
      <p:sp>
        <p:nvSpPr>
          <p:cNvPr id="7" name="TextBox 6"/>
          <p:cNvSpPr txBox="1"/>
          <p:nvPr/>
        </p:nvSpPr>
        <p:spPr>
          <a:xfrm>
            <a:off x="2915816" y="1203598"/>
            <a:ext cx="5496940" cy="738664"/>
          </a:xfrm>
          <a:prstGeom prst="rect">
            <a:avLst/>
          </a:prstGeom>
          <a:noFill/>
        </p:spPr>
        <p:txBody>
          <a:bodyPr wrap="square" rtlCol="0">
            <a:spAutoFit/>
          </a:bodyPr>
          <a:lstStyle/>
          <a:p>
            <a:pPr algn="just" defTabSz="685800"/>
            <a:r>
              <a:rPr lang="vi-VN" sz="2100"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Chương</a:t>
            </a:r>
            <a:r>
              <a:rPr lang="en-US" sz="2100" b="1" dirty="0">
                <a:solidFill>
                  <a:prstClr val="black"/>
                </a:solidFill>
                <a:latin typeface="Times New Roman" panose="02020603050405020304" pitchFamily="18" charset="0"/>
                <a:cs typeface="Times New Roman" panose="02020603050405020304" pitchFamily="18" charset="0"/>
              </a:rPr>
              <a:t> </a:t>
            </a:r>
            <a:r>
              <a:rPr lang="vi-VN" sz="2100" b="1" dirty="0">
                <a:solidFill>
                  <a:prstClr val="black"/>
                </a:solidFill>
                <a:latin typeface="Times New Roman" panose="02020603050405020304" pitchFamily="18" charset="0"/>
                <a:cs typeface="Times New Roman" panose="02020603050405020304" pitchFamily="18" charset="0"/>
              </a:rPr>
              <a:t>9</a:t>
            </a:r>
            <a:r>
              <a:rPr lang="en-US" sz="2100" b="1" dirty="0">
                <a:solidFill>
                  <a:prstClr val="black"/>
                </a:solidFill>
                <a:latin typeface="Times New Roman" panose="02020603050405020304" pitchFamily="18" charset="0"/>
                <a:cs typeface="Times New Roman" panose="02020603050405020304" pitchFamily="18" charset="0"/>
              </a:rPr>
              <a:t> </a:t>
            </a:r>
            <a:r>
              <a:rPr lang="en-US" sz="2100" dirty="0">
                <a:solidFill>
                  <a:prstClr val="black"/>
                </a:solidFill>
                <a:latin typeface="Times New Roman" panose="02020603050405020304" pitchFamily="18" charset="0"/>
                <a:cs typeface="Times New Roman" panose="02020603050405020304" pitchFamily="18" charset="0"/>
              </a:rPr>
              <a:t>(</a:t>
            </a:r>
            <a:r>
              <a:rPr lang="en-US" sz="2100" dirty="0" err="1">
                <a:solidFill>
                  <a:prstClr val="black"/>
                </a:solidFill>
                <a:latin typeface="Times New Roman" panose="02020603050405020304" pitchFamily="18" charset="0"/>
                <a:cs typeface="Times New Roman" panose="02020603050405020304" pitchFamily="18" charset="0"/>
              </a:rPr>
              <a:t>Tía</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nuôi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dắt</a:t>
            </a:r>
            <a:r>
              <a:rPr lang="en-US" sz="2100" dirty="0">
                <a:solidFill>
                  <a:prstClr val="black"/>
                </a:solidFill>
                <a:latin typeface="Times New Roman" panose="02020603050405020304" pitchFamily="18" charset="0"/>
                <a:cs typeface="Times New Roman" panose="02020603050405020304" pitchFamily="18" charset="0"/>
              </a:rPr>
              <a:t> An </a:t>
            </a:r>
            <a:r>
              <a:rPr lang="vi-VN" sz="2100" dirty="0">
                <a:solidFill>
                  <a:prstClr val="black"/>
                </a:solidFill>
                <a:latin typeface="Times New Roman" panose="02020603050405020304" pitchFamily="18" charset="0"/>
                <a:cs typeface="Times New Roman" panose="02020603050405020304" pitchFamily="18" charset="0"/>
              </a:rPr>
              <a:t>và Cò đi lấy mật trong rừng U Minh</a:t>
            </a:r>
            <a:r>
              <a:rPr lang="en-US" sz="2100" dirty="0">
                <a:solidFill>
                  <a:prstClr val="black"/>
                </a:solidFill>
                <a:latin typeface="Times New Roman" panose="02020603050405020304" pitchFamily="18" charset="0"/>
                <a:cs typeface="Times New Roman" panose="02020603050405020304" pitchFamily="18" charset="0"/>
              </a:rPr>
              <a:t>).</a:t>
            </a:r>
            <a:endParaRPr lang="en-US" sz="2100" b="1" i="1" dirty="0">
              <a:solidFill>
                <a:prstClr val="black"/>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2935175" y="2067694"/>
            <a:ext cx="5811897" cy="415498"/>
          </a:xfrm>
          <a:prstGeom prst="rect">
            <a:avLst/>
          </a:prstGeom>
          <a:noFill/>
        </p:spPr>
        <p:txBody>
          <a:bodyPr wrap="square" rtlCol="0">
            <a:spAutoFit/>
          </a:bodyPr>
          <a:lstStyle/>
          <a:p>
            <a:pPr algn="just" defTabSz="685800"/>
            <a:r>
              <a:rPr lang="vi-VN" sz="2100" dirty="0">
                <a:solidFill>
                  <a:prstClr val="black"/>
                </a:solidFill>
                <a:latin typeface="Times New Roman" panose="02020603050405020304" pitchFamily="18" charset="0"/>
                <a:cs typeface="Times New Roman" panose="02020603050405020304" pitchFamily="18" charset="0"/>
              </a:rPr>
              <a:t>- </a:t>
            </a:r>
            <a:r>
              <a:rPr lang="vi-VN" sz="2100" b="1" dirty="0">
                <a:solidFill>
                  <a:prstClr val="black"/>
                </a:solidFill>
                <a:latin typeface="Times New Roman" panose="02020603050405020304" pitchFamily="18" charset="0"/>
                <a:cs typeface="Times New Roman" panose="02020603050405020304" pitchFamily="18" charset="0"/>
              </a:rPr>
              <a:t>Ngôi thứ nhất </a:t>
            </a:r>
            <a:r>
              <a:rPr lang="vi-VN" sz="2100" dirty="0">
                <a:solidFill>
                  <a:prstClr val="black"/>
                </a:solidFill>
                <a:latin typeface="Times New Roman" panose="02020603050405020304" pitchFamily="18" charset="0"/>
                <a:cs typeface="Times New Roman" panose="02020603050405020304" pitchFamily="18" charset="0"/>
              </a:rPr>
              <a:t>(nhân vật AN xưng rôi kể chuyện)</a:t>
            </a:r>
            <a:endParaRPr lang="en-US" sz="2100" b="1" i="1" dirty="0">
              <a:solidFill>
                <a:prstClr val="black"/>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2935175" y="2778335"/>
            <a:ext cx="5811897" cy="415498"/>
          </a:xfrm>
          <a:prstGeom prst="rect">
            <a:avLst/>
          </a:prstGeom>
          <a:noFill/>
        </p:spPr>
        <p:txBody>
          <a:bodyPr wrap="square" rtlCol="0">
            <a:spAutoFit/>
          </a:bodyPr>
          <a:lstStyle/>
          <a:p>
            <a:pPr algn="just" defTabSz="685800"/>
            <a:r>
              <a:rPr lang="vi-VN" sz="2100" dirty="0">
                <a:solidFill>
                  <a:prstClr val="black"/>
                </a:solidFill>
                <a:latin typeface="Times New Roman" panose="02020603050405020304" pitchFamily="18" charset="0"/>
                <a:cs typeface="Times New Roman" panose="02020603050405020304" pitchFamily="18" charset="0"/>
              </a:rPr>
              <a:t>- An, thằng Cò....</a:t>
            </a:r>
            <a:endParaRPr lang="en-US" sz="2100" b="1" i="1" dirty="0">
              <a:solidFill>
                <a:prstClr val="black"/>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2915816" y="3418653"/>
            <a:ext cx="5811897" cy="738664"/>
          </a:xfrm>
          <a:prstGeom prst="rect">
            <a:avLst/>
          </a:prstGeom>
          <a:noFill/>
        </p:spPr>
        <p:txBody>
          <a:bodyPr wrap="square" rtlCol="0">
            <a:spAutoFit/>
          </a:bodyPr>
          <a:lstStyle/>
          <a:p>
            <a:pPr algn="just" defTabSz="685800"/>
            <a:r>
              <a:rPr lang="vi-VN" sz="2100" b="1" dirty="0">
                <a:solidFill>
                  <a:prstClr val="black"/>
                </a:solidFill>
                <a:latin typeface="Times New Roman" panose="02020603050405020304" pitchFamily="18" charset="0"/>
                <a:cs typeface="Times New Roman" panose="02020603050405020304" pitchFamily="18" charset="0"/>
              </a:rPr>
              <a:t>- Thể loại: </a:t>
            </a:r>
            <a:r>
              <a:rPr lang="vi-VN" sz="2100" dirty="0">
                <a:solidFill>
                  <a:prstClr val="black"/>
                </a:solidFill>
                <a:latin typeface="Times New Roman" panose="02020603050405020304" pitchFamily="18" charset="0"/>
                <a:cs typeface="Times New Roman" panose="02020603050405020304" pitchFamily="18" charset="0"/>
              </a:rPr>
              <a:t>tiểu thuyết</a:t>
            </a:r>
          </a:p>
          <a:p>
            <a:pPr algn="just" defTabSz="685800"/>
            <a:r>
              <a:rPr lang="vi-VN" sz="2100" b="1" dirty="0">
                <a:solidFill>
                  <a:prstClr val="black"/>
                </a:solidFill>
                <a:latin typeface="Times New Roman" panose="02020603050405020304" pitchFamily="18" charset="0"/>
                <a:cs typeface="Times New Roman" panose="02020603050405020304" pitchFamily="18" charset="0"/>
              </a:rPr>
              <a:t>- PTBĐ: </a:t>
            </a:r>
            <a:r>
              <a:rPr lang="vi-VN" sz="2100" dirty="0">
                <a:solidFill>
                  <a:prstClr val="black"/>
                </a:solidFill>
                <a:latin typeface="Times New Roman" panose="02020603050405020304" pitchFamily="18" charset="0"/>
                <a:cs typeface="Times New Roman" panose="02020603050405020304" pitchFamily="18" charset="0"/>
              </a:rPr>
              <a:t>tự sự kết hợp miêu tả, biểu cảm</a:t>
            </a:r>
            <a:endParaRPr lang="en-US" sz="2100" dirty="0">
              <a:solidFill>
                <a:prstClr val="black"/>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3131840" y="4382137"/>
            <a:ext cx="5811897" cy="415498"/>
          </a:xfrm>
          <a:prstGeom prst="rect">
            <a:avLst/>
          </a:prstGeom>
          <a:noFill/>
        </p:spPr>
        <p:txBody>
          <a:bodyPr wrap="square" rtlCol="0">
            <a:spAutoFit/>
          </a:bodyPr>
          <a:lstStyle/>
          <a:p>
            <a:pPr algn="just" defTabSz="685800"/>
            <a:r>
              <a:rPr lang="vi-VN" sz="2100" b="1" dirty="0">
                <a:solidFill>
                  <a:prstClr val="black"/>
                </a:solidFill>
                <a:latin typeface="Times New Roman" panose="02020603050405020304" pitchFamily="18" charset="0"/>
                <a:cs typeface="Times New Roman" panose="02020603050405020304" pitchFamily="18" charset="0"/>
              </a:rPr>
              <a:t>3 phần</a:t>
            </a:r>
            <a:endParaRPr lang="en-US" sz="2100" b="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592086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Graphic 12"/>
          <p:cNvSpPr/>
          <p:nvPr/>
        </p:nvSpPr>
        <p:spPr>
          <a:xfrm rot="1218983">
            <a:off x="6388671" y="2962510"/>
            <a:ext cx="376719" cy="366456"/>
          </a:xfrm>
          <a:custGeom>
            <a:avLst/>
            <a:gdLst>
              <a:gd name="connsiteX0" fmla="*/ 1546384 w 1800225"/>
              <a:gd name="connsiteY0" fmla="*/ 280885 h 1800225"/>
              <a:gd name="connsiteX1" fmla="*/ 1511141 w 1800225"/>
              <a:gd name="connsiteY1" fmla="*/ 279932 h 1800225"/>
              <a:gd name="connsiteX2" fmla="*/ 1467326 w 1800225"/>
              <a:gd name="connsiteY2" fmla="*/ 320890 h 1800225"/>
              <a:gd name="connsiteX3" fmla="*/ 1457801 w 1800225"/>
              <a:gd name="connsiteY3" fmla="*/ 275170 h 1800225"/>
              <a:gd name="connsiteX4" fmla="*/ 1427321 w 1800225"/>
              <a:gd name="connsiteY4" fmla="*/ 256120 h 1800225"/>
              <a:gd name="connsiteX5" fmla="*/ 1423511 w 1800225"/>
              <a:gd name="connsiteY5" fmla="*/ 257072 h 1800225"/>
              <a:gd name="connsiteX6" fmla="*/ 1408271 w 1800225"/>
              <a:gd name="connsiteY6" fmla="*/ 285647 h 1800225"/>
              <a:gd name="connsiteX7" fmla="*/ 1424464 w 1800225"/>
              <a:gd name="connsiteY7" fmla="*/ 361847 h 1800225"/>
              <a:gd name="connsiteX8" fmla="*/ 1424464 w 1800225"/>
              <a:gd name="connsiteY8" fmla="*/ 361847 h 1800225"/>
              <a:gd name="connsiteX9" fmla="*/ 1378744 w 1800225"/>
              <a:gd name="connsiteY9" fmla="*/ 405662 h 1800225"/>
              <a:gd name="connsiteX10" fmla="*/ 1378744 w 1800225"/>
              <a:gd name="connsiteY10" fmla="*/ 405662 h 1800225"/>
              <a:gd name="connsiteX11" fmla="*/ 1356836 w 1800225"/>
              <a:gd name="connsiteY11" fmla="*/ 306602 h 1800225"/>
              <a:gd name="connsiteX12" fmla="*/ 1326356 w 1800225"/>
              <a:gd name="connsiteY12" fmla="*/ 287552 h 1800225"/>
              <a:gd name="connsiteX13" fmla="*/ 1322546 w 1800225"/>
              <a:gd name="connsiteY13" fmla="*/ 288505 h 1800225"/>
              <a:gd name="connsiteX14" fmla="*/ 1307306 w 1800225"/>
              <a:gd name="connsiteY14" fmla="*/ 317080 h 1800225"/>
              <a:gd name="connsiteX15" fmla="*/ 1335881 w 1800225"/>
              <a:gd name="connsiteY15" fmla="*/ 445667 h 1800225"/>
              <a:gd name="connsiteX16" fmla="*/ 1335881 w 1800225"/>
              <a:gd name="connsiteY16" fmla="*/ 445667 h 1800225"/>
              <a:gd name="connsiteX17" fmla="*/ 1291114 w 1800225"/>
              <a:gd name="connsiteY17" fmla="*/ 488530 h 1800225"/>
              <a:gd name="connsiteX18" fmla="*/ 1291114 w 1800225"/>
              <a:gd name="connsiteY18" fmla="*/ 488530 h 1800225"/>
              <a:gd name="connsiteX19" fmla="*/ 1261586 w 1800225"/>
              <a:gd name="connsiteY19" fmla="*/ 353275 h 1800225"/>
              <a:gd name="connsiteX20" fmla="*/ 1231106 w 1800225"/>
              <a:gd name="connsiteY20" fmla="*/ 334225 h 1800225"/>
              <a:gd name="connsiteX21" fmla="*/ 1227296 w 1800225"/>
              <a:gd name="connsiteY21" fmla="*/ 335177 h 1800225"/>
              <a:gd name="connsiteX22" fmla="*/ 1212056 w 1800225"/>
              <a:gd name="connsiteY22" fmla="*/ 363752 h 1800225"/>
              <a:gd name="connsiteX23" fmla="*/ 1248251 w 1800225"/>
              <a:gd name="connsiteY23" fmla="*/ 529487 h 1800225"/>
              <a:gd name="connsiteX24" fmla="*/ 1193959 w 1800225"/>
              <a:gd name="connsiteY24" fmla="*/ 581875 h 1800225"/>
              <a:gd name="connsiteX25" fmla="*/ 1150144 w 1800225"/>
              <a:gd name="connsiteY25" fmla="*/ 372325 h 1800225"/>
              <a:gd name="connsiteX26" fmla="*/ 1134904 w 1800225"/>
              <a:gd name="connsiteY26" fmla="*/ 354227 h 1800225"/>
              <a:gd name="connsiteX27" fmla="*/ 1111091 w 1800225"/>
              <a:gd name="connsiteY27" fmla="*/ 356132 h 1800225"/>
              <a:gd name="connsiteX28" fmla="*/ 929164 w 1800225"/>
              <a:gd name="connsiteY28" fmla="*/ 471385 h 1800225"/>
              <a:gd name="connsiteX29" fmla="*/ 928211 w 1800225"/>
              <a:gd name="connsiteY29" fmla="*/ 396137 h 1800225"/>
              <a:gd name="connsiteX30" fmla="*/ 1072991 w 1800225"/>
              <a:gd name="connsiteY30" fmla="*/ 307555 h 1800225"/>
              <a:gd name="connsiteX31" fmla="*/ 1081564 w 1800225"/>
              <a:gd name="connsiteY31" fmla="*/ 272312 h 1800225"/>
              <a:gd name="connsiteX32" fmla="*/ 1046321 w 1800225"/>
              <a:gd name="connsiteY32" fmla="*/ 263740 h 1800225"/>
              <a:gd name="connsiteX33" fmla="*/ 929164 w 1800225"/>
              <a:gd name="connsiteY33" fmla="*/ 336130 h 1800225"/>
              <a:gd name="connsiteX34" fmla="*/ 929164 w 1800225"/>
              <a:gd name="connsiteY34" fmla="*/ 273265 h 1800225"/>
              <a:gd name="connsiteX35" fmla="*/ 1041559 w 1800225"/>
              <a:gd name="connsiteY35" fmla="*/ 203732 h 1800225"/>
              <a:gd name="connsiteX36" fmla="*/ 1050131 w 1800225"/>
              <a:gd name="connsiteY36" fmla="*/ 168490 h 1800225"/>
              <a:gd name="connsiteX37" fmla="*/ 1014889 w 1800225"/>
              <a:gd name="connsiteY37" fmla="*/ 159917 h 1800225"/>
              <a:gd name="connsiteX38" fmla="*/ 929164 w 1800225"/>
              <a:gd name="connsiteY38" fmla="*/ 212305 h 1800225"/>
              <a:gd name="connsiteX39" fmla="*/ 929164 w 1800225"/>
              <a:gd name="connsiteY39" fmla="*/ 149440 h 1800225"/>
              <a:gd name="connsiteX40" fmla="*/ 929164 w 1800225"/>
              <a:gd name="connsiteY40" fmla="*/ 148487 h 1800225"/>
              <a:gd name="connsiteX41" fmla="*/ 994886 w 1800225"/>
              <a:gd name="connsiteY41" fmla="*/ 107530 h 1800225"/>
              <a:gd name="connsiteX42" fmla="*/ 1003459 w 1800225"/>
              <a:gd name="connsiteY42" fmla="*/ 72287 h 1800225"/>
              <a:gd name="connsiteX43" fmla="*/ 968216 w 1800225"/>
              <a:gd name="connsiteY43" fmla="*/ 63715 h 1800225"/>
              <a:gd name="connsiteX44" fmla="*/ 929164 w 1800225"/>
              <a:gd name="connsiteY44" fmla="*/ 88480 h 1800225"/>
              <a:gd name="connsiteX45" fmla="*/ 929164 w 1800225"/>
              <a:gd name="connsiteY45" fmla="*/ 88480 h 1800225"/>
              <a:gd name="connsiteX46" fmla="*/ 929164 w 1800225"/>
              <a:gd name="connsiteY46" fmla="*/ 28472 h 1800225"/>
              <a:gd name="connsiteX47" fmla="*/ 902494 w 1800225"/>
              <a:gd name="connsiteY47" fmla="*/ 7517 h 1800225"/>
              <a:gd name="connsiteX48" fmla="*/ 892969 w 1800225"/>
              <a:gd name="connsiteY48" fmla="*/ 9422 h 1800225"/>
              <a:gd name="connsiteX49" fmla="*/ 876776 w 1800225"/>
              <a:gd name="connsiteY49" fmla="*/ 32282 h 1800225"/>
              <a:gd name="connsiteX50" fmla="*/ 876776 w 1800225"/>
              <a:gd name="connsiteY50" fmla="*/ 82765 h 1800225"/>
              <a:gd name="connsiteX51" fmla="*/ 852011 w 1800225"/>
              <a:gd name="connsiteY51" fmla="*/ 66572 h 1800225"/>
              <a:gd name="connsiteX52" fmla="*/ 829151 w 1800225"/>
              <a:gd name="connsiteY52" fmla="*/ 64667 h 1800225"/>
              <a:gd name="connsiteX53" fmla="*/ 817721 w 1800225"/>
              <a:gd name="connsiteY53" fmla="*/ 74192 h 1800225"/>
              <a:gd name="connsiteX54" fmla="*/ 824389 w 1800225"/>
              <a:gd name="connsiteY54" fmla="*/ 109435 h 1800225"/>
              <a:gd name="connsiteX55" fmla="*/ 877729 w 1800225"/>
              <a:gd name="connsiteY55" fmla="*/ 144677 h 1800225"/>
              <a:gd name="connsiteX56" fmla="*/ 876776 w 1800225"/>
              <a:gd name="connsiteY56" fmla="*/ 206590 h 1800225"/>
              <a:gd name="connsiteX57" fmla="*/ 807244 w 1800225"/>
              <a:gd name="connsiteY57" fmla="*/ 159917 h 1800225"/>
              <a:gd name="connsiteX58" fmla="*/ 783431 w 1800225"/>
              <a:gd name="connsiteY58" fmla="*/ 157060 h 1800225"/>
              <a:gd name="connsiteX59" fmla="*/ 772001 w 1800225"/>
              <a:gd name="connsiteY59" fmla="*/ 166585 h 1800225"/>
              <a:gd name="connsiteX60" fmla="*/ 778669 w 1800225"/>
              <a:gd name="connsiteY60" fmla="*/ 201827 h 1800225"/>
              <a:gd name="connsiteX61" fmla="*/ 877729 w 1800225"/>
              <a:gd name="connsiteY61" fmla="*/ 268502 h 1800225"/>
              <a:gd name="connsiteX62" fmla="*/ 877729 w 1800225"/>
              <a:gd name="connsiteY62" fmla="*/ 268502 h 1800225"/>
              <a:gd name="connsiteX63" fmla="*/ 877729 w 1800225"/>
              <a:gd name="connsiteY63" fmla="*/ 343750 h 1800225"/>
              <a:gd name="connsiteX64" fmla="*/ 754856 w 1800225"/>
              <a:gd name="connsiteY64" fmla="*/ 260882 h 1800225"/>
              <a:gd name="connsiteX65" fmla="*/ 731044 w 1800225"/>
              <a:gd name="connsiteY65" fmla="*/ 258025 h 1800225"/>
              <a:gd name="connsiteX66" fmla="*/ 719614 w 1800225"/>
              <a:gd name="connsiteY66" fmla="*/ 267550 h 1800225"/>
              <a:gd name="connsiteX67" fmla="*/ 726281 w 1800225"/>
              <a:gd name="connsiteY67" fmla="*/ 302792 h 1800225"/>
              <a:gd name="connsiteX68" fmla="*/ 878681 w 1800225"/>
              <a:gd name="connsiteY68" fmla="*/ 404710 h 1800225"/>
              <a:gd name="connsiteX69" fmla="*/ 878681 w 1800225"/>
              <a:gd name="connsiteY69" fmla="*/ 483767 h 1800225"/>
              <a:gd name="connsiteX70" fmla="*/ 707231 w 1800225"/>
              <a:gd name="connsiteY70" fmla="*/ 363752 h 1800225"/>
              <a:gd name="connsiteX71" fmla="*/ 683419 w 1800225"/>
              <a:gd name="connsiteY71" fmla="*/ 361847 h 1800225"/>
              <a:gd name="connsiteX72" fmla="*/ 668179 w 1800225"/>
              <a:gd name="connsiteY72" fmla="*/ 379945 h 1800225"/>
              <a:gd name="connsiteX73" fmla="*/ 628174 w 1800225"/>
              <a:gd name="connsiteY73" fmla="*/ 584732 h 1800225"/>
              <a:gd name="connsiteX74" fmla="*/ 573881 w 1800225"/>
              <a:gd name="connsiteY74" fmla="*/ 528535 h 1800225"/>
              <a:gd name="connsiteX75" fmla="*/ 611981 w 1800225"/>
              <a:gd name="connsiteY75" fmla="*/ 349465 h 1800225"/>
              <a:gd name="connsiteX76" fmla="*/ 592931 w 1800225"/>
              <a:gd name="connsiteY76" fmla="*/ 318985 h 1800225"/>
              <a:gd name="connsiteX77" fmla="*/ 577691 w 1800225"/>
              <a:gd name="connsiteY77" fmla="*/ 319937 h 1800225"/>
              <a:gd name="connsiteX78" fmla="*/ 562451 w 1800225"/>
              <a:gd name="connsiteY78" fmla="*/ 338035 h 1800225"/>
              <a:gd name="connsiteX79" fmla="*/ 531019 w 1800225"/>
              <a:gd name="connsiteY79" fmla="*/ 482815 h 1800225"/>
              <a:gd name="connsiteX80" fmla="*/ 478631 w 1800225"/>
              <a:gd name="connsiteY80" fmla="*/ 428522 h 1800225"/>
              <a:gd name="connsiteX81" fmla="*/ 478631 w 1800225"/>
              <a:gd name="connsiteY81" fmla="*/ 428522 h 1800225"/>
              <a:gd name="connsiteX82" fmla="*/ 504349 w 1800225"/>
              <a:gd name="connsiteY82" fmla="*/ 312317 h 1800225"/>
              <a:gd name="connsiteX83" fmla="*/ 485299 w 1800225"/>
              <a:gd name="connsiteY83" fmla="*/ 281837 h 1800225"/>
              <a:gd name="connsiteX84" fmla="*/ 470059 w 1800225"/>
              <a:gd name="connsiteY84" fmla="*/ 282790 h 1800225"/>
              <a:gd name="connsiteX85" fmla="*/ 454819 w 1800225"/>
              <a:gd name="connsiteY85" fmla="*/ 300887 h 1800225"/>
              <a:gd name="connsiteX86" fmla="*/ 437674 w 1800225"/>
              <a:gd name="connsiteY86" fmla="*/ 382802 h 1800225"/>
              <a:gd name="connsiteX87" fmla="*/ 393859 w 1800225"/>
              <a:gd name="connsiteY87" fmla="*/ 338987 h 1800225"/>
              <a:gd name="connsiteX88" fmla="*/ 407194 w 1800225"/>
              <a:gd name="connsiteY88" fmla="*/ 276122 h 1800225"/>
              <a:gd name="connsiteX89" fmla="*/ 388144 w 1800225"/>
              <a:gd name="connsiteY89" fmla="*/ 245642 h 1800225"/>
              <a:gd name="connsiteX90" fmla="*/ 373856 w 1800225"/>
              <a:gd name="connsiteY90" fmla="*/ 246595 h 1800225"/>
              <a:gd name="connsiteX91" fmla="*/ 358616 w 1800225"/>
              <a:gd name="connsiteY91" fmla="*/ 264692 h 1800225"/>
              <a:gd name="connsiteX92" fmla="*/ 352901 w 1800225"/>
              <a:gd name="connsiteY92" fmla="*/ 293267 h 1800225"/>
              <a:gd name="connsiteX93" fmla="*/ 317659 w 1800225"/>
              <a:gd name="connsiteY93" fmla="*/ 257072 h 1800225"/>
              <a:gd name="connsiteX94" fmla="*/ 290036 w 1800225"/>
              <a:gd name="connsiteY94" fmla="*/ 251357 h 1800225"/>
              <a:gd name="connsiteX95" fmla="*/ 282416 w 1800225"/>
              <a:gd name="connsiteY95" fmla="*/ 257072 h 1800225"/>
              <a:gd name="connsiteX96" fmla="*/ 281464 w 1800225"/>
              <a:gd name="connsiteY96" fmla="*/ 292315 h 1800225"/>
              <a:gd name="connsiteX97" fmla="*/ 323374 w 1800225"/>
              <a:gd name="connsiteY97" fmla="*/ 335177 h 1800225"/>
              <a:gd name="connsiteX98" fmla="*/ 323374 w 1800225"/>
              <a:gd name="connsiteY98" fmla="*/ 335177 h 1800225"/>
              <a:gd name="connsiteX99" fmla="*/ 277654 w 1800225"/>
              <a:gd name="connsiteY99" fmla="*/ 344702 h 1800225"/>
              <a:gd name="connsiteX100" fmla="*/ 258604 w 1800225"/>
              <a:gd name="connsiteY100" fmla="*/ 375182 h 1800225"/>
              <a:gd name="connsiteX101" fmla="*/ 289084 w 1800225"/>
              <a:gd name="connsiteY101" fmla="*/ 394232 h 1800225"/>
              <a:gd name="connsiteX102" fmla="*/ 364331 w 1800225"/>
              <a:gd name="connsiteY102" fmla="*/ 378040 h 1800225"/>
              <a:gd name="connsiteX103" fmla="*/ 364331 w 1800225"/>
              <a:gd name="connsiteY103" fmla="*/ 378040 h 1800225"/>
              <a:gd name="connsiteX104" fmla="*/ 407194 w 1800225"/>
              <a:gd name="connsiteY104" fmla="*/ 423760 h 1800225"/>
              <a:gd name="connsiteX105" fmla="*/ 309086 w 1800225"/>
              <a:gd name="connsiteY105" fmla="*/ 444715 h 1800225"/>
              <a:gd name="connsiteX106" fmla="*/ 290036 w 1800225"/>
              <a:gd name="connsiteY106" fmla="*/ 475195 h 1800225"/>
              <a:gd name="connsiteX107" fmla="*/ 320516 w 1800225"/>
              <a:gd name="connsiteY107" fmla="*/ 494245 h 1800225"/>
              <a:gd name="connsiteX108" fmla="*/ 449104 w 1800225"/>
              <a:gd name="connsiteY108" fmla="*/ 465670 h 1800225"/>
              <a:gd name="connsiteX109" fmla="*/ 491966 w 1800225"/>
              <a:gd name="connsiteY109" fmla="*/ 511390 h 1800225"/>
              <a:gd name="connsiteX110" fmla="*/ 356711 w 1800225"/>
              <a:gd name="connsiteY110" fmla="*/ 540917 h 1800225"/>
              <a:gd name="connsiteX111" fmla="*/ 337661 w 1800225"/>
              <a:gd name="connsiteY111" fmla="*/ 571397 h 1800225"/>
              <a:gd name="connsiteX112" fmla="*/ 368141 w 1800225"/>
              <a:gd name="connsiteY112" fmla="*/ 590447 h 1800225"/>
              <a:gd name="connsiteX113" fmla="*/ 533876 w 1800225"/>
              <a:gd name="connsiteY113" fmla="*/ 554252 h 1800225"/>
              <a:gd name="connsiteX114" fmla="*/ 585311 w 1800225"/>
              <a:gd name="connsiteY114" fmla="*/ 608545 h 1800225"/>
              <a:gd name="connsiteX115" fmla="*/ 371951 w 1800225"/>
              <a:gd name="connsiteY115" fmla="*/ 655217 h 1800225"/>
              <a:gd name="connsiteX116" fmla="*/ 353854 w 1800225"/>
              <a:gd name="connsiteY116" fmla="*/ 670457 h 1800225"/>
              <a:gd name="connsiteX117" fmla="*/ 355759 w 1800225"/>
              <a:gd name="connsiteY117" fmla="*/ 693317 h 1800225"/>
              <a:gd name="connsiteX118" fmla="*/ 471964 w 1800225"/>
              <a:gd name="connsiteY118" fmla="*/ 876197 h 1800225"/>
              <a:gd name="connsiteX119" fmla="*/ 395764 w 1800225"/>
              <a:gd name="connsiteY119" fmla="*/ 876197 h 1800225"/>
              <a:gd name="connsiteX120" fmla="*/ 307181 w 1800225"/>
              <a:gd name="connsiteY120" fmla="*/ 731417 h 1800225"/>
              <a:gd name="connsiteX121" fmla="*/ 275749 w 1800225"/>
              <a:gd name="connsiteY121" fmla="*/ 720940 h 1800225"/>
              <a:gd name="connsiteX122" fmla="*/ 271939 w 1800225"/>
              <a:gd name="connsiteY122" fmla="*/ 722845 h 1800225"/>
              <a:gd name="connsiteX123" fmla="*/ 263366 w 1800225"/>
              <a:gd name="connsiteY123" fmla="*/ 758087 h 1800225"/>
              <a:gd name="connsiteX124" fmla="*/ 335756 w 1800225"/>
              <a:gd name="connsiteY124" fmla="*/ 876197 h 1800225"/>
              <a:gd name="connsiteX125" fmla="*/ 335756 w 1800225"/>
              <a:gd name="connsiteY125" fmla="*/ 876197 h 1800225"/>
              <a:gd name="connsiteX126" fmla="*/ 273844 w 1800225"/>
              <a:gd name="connsiteY126" fmla="*/ 876197 h 1800225"/>
              <a:gd name="connsiteX127" fmla="*/ 272891 w 1800225"/>
              <a:gd name="connsiteY127" fmla="*/ 876197 h 1800225"/>
              <a:gd name="connsiteX128" fmla="*/ 203359 w 1800225"/>
              <a:gd name="connsiteY128" fmla="*/ 763802 h 1800225"/>
              <a:gd name="connsiteX129" fmla="*/ 171926 w 1800225"/>
              <a:gd name="connsiteY129" fmla="*/ 753325 h 1800225"/>
              <a:gd name="connsiteX130" fmla="*/ 168116 w 1800225"/>
              <a:gd name="connsiteY130" fmla="*/ 755230 h 1800225"/>
              <a:gd name="connsiteX131" fmla="*/ 159544 w 1800225"/>
              <a:gd name="connsiteY131" fmla="*/ 790472 h 1800225"/>
              <a:gd name="connsiteX132" fmla="*/ 212884 w 1800225"/>
              <a:gd name="connsiteY132" fmla="*/ 876197 h 1800225"/>
              <a:gd name="connsiteX133" fmla="*/ 212884 w 1800225"/>
              <a:gd name="connsiteY133" fmla="*/ 876197 h 1800225"/>
              <a:gd name="connsiteX134" fmla="*/ 150019 w 1800225"/>
              <a:gd name="connsiteY134" fmla="*/ 876197 h 1800225"/>
              <a:gd name="connsiteX135" fmla="*/ 150019 w 1800225"/>
              <a:gd name="connsiteY135" fmla="*/ 876197 h 1800225"/>
              <a:gd name="connsiteX136" fmla="*/ 109061 w 1800225"/>
              <a:gd name="connsiteY136" fmla="*/ 809522 h 1800225"/>
              <a:gd name="connsiteX137" fmla="*/ 77629 w 1800225"/>
              <a:gd name="connsiteY137" fmla="*/ 799045 h 1800225"/>
              <a:gd name="connsiteX138" fmla="*/ 73819 w 1800225"/>
              <a:gd name="connsiteY138" fmla="*/ 800950 h 1800225"/>
              <a:gd name="connsiteX139" fmla="*/ 65246 w 1800225"/>
              <a:gd name="connsiteY139" fmla="*/ 836192 h 1800225"/>
              <a:gd name="connsiteX140" fmla="*/ 90011 w 1800225"/>
              <a:gd name="connsiteY140" fmla="*/ 876197 h 1800225"/>
              <a:gd name="connsiteX141" fmla="*/ 30004 w 1800225"/>
              <a:gd name="connsiteY141" fmla="*/ 877150 h 1800225"/>
              <a:gd name="connsiteX142" fmla="*/ 7144 w 1800225"/>
              <a:gd name="connsiteY142" fmla="*/ 902867 h 1800225"/>
              <a:gd name="connsiteX143" fmla="*/ 32861 w 1800225"/>
              <a:gd name="connsiteY143" fmla="*/ 927632 h 1800225"/>
              <a:gd name="connsiteX144" fmla="*/ 82391 w 1800225"/>
              <a:gd name="connsiteY144" fmla="*/ 926680 h 1800225"/>
              <a:gd name="connsiteX145" fmla="*/ 83344 w 1800225"/>
              <a:gd name="connsiteY145" fmla="*/ 926680 h 1800225"/>
              <a:gd name="connsiteX146" fmla="*/ 67151 w 1800225"/>
              <a:gd name="connsiteY146" fmla="*/ 951445 h 1800225"/>
              <a:gd name="connsiteX147" fmla="*/ 73819 w 1800225"/>
              <a:gd name="connsiteY147" fmla="*/ 986687 h 1800225"/>
              <a:gd name="connsiteX148" fmla="*/ 109061 w 1800225"/>
              <a:gd name="connsiteY148" fmla="*/ 980020 h 1800225"/>
              <a:gd name="connsiteX149" fmla="*/ 144304 w 1800225"/>
              <a:gd name="connsiteY149" fmla="*/ 927632 h 1800225"/>
              <a:gd name="connsiteX150" fmla="*/ 207169 w 1800225"/>
              <a:gd name="connsiteY150" fmla="*/ 927632 h 1800225"/>
              <a:gd name="connsiteX151" fmla="*/ 207169 w 1800225"/>
              <a:gd name="connsiteY151" fmla="*/ 927632 h 1800225"/>
              <a:gd name="connsiteX152" fmla="*/ 159544 w 1800225"/>
              <a:gd name="connsiteY152" fmla="*/ 998117 h 1800225"/>
              <a:gd name="connsiteX153" fmla="*/ 166211 w 1800225"/>
              <a:gd name="connsiteY153" fmla="*/ 1033360 h 1800225"/>
              <a:gd name="connsiteX154" fmla="*/ 201454 w 1800225"/>
              <a:gd name="connsiteY154" fmla="*/ 1026692 h 1800225"/>
              <a:gd name="connsiteX155" fmla="*/ 268129 w 1800225"/>
              <a:gd name="connsiteY155" fmla="*/ 927632 h 1800225"/>
              <a:gd name="connsiteX156" fmla="*/ 342424 w 1800225"/>
              <a:gd name="connsiteY156" fmla="*/ 928585 h 1800225"/>
              <a:gd name="connsiteX157" fmla="*/ 260509 w 1800225"/>
              <a:gd name="connsiteY157" fmla="*/ 1051457 h 1800225"/>
              <a:gd name="connsiteX158" fmla="*/ 267176 w 1800225"/>
              <a:gd name="connsiteY158" fmla="*/ 1086700 h 1800225"/>
              <a:gd name="connsiteX159" fmla="*/ 302419 w 1800225"/>
              <a:gd name="connsiteY159" fmla="*/ 1080032 h 1800225"/>
              <a:gd name="connsiteX160" fmla="*/ 404336 w 1800225"/>
              <a:gd name="connsiteY160" fmla="*/ 928585 h 1800225"/>
              <a:gd name="connsiteX161" fmla="*/ 483394 w 1800225"/>
              <a:gd name="connsiteY161" fmla="*/ 928585 h 1800225"/>
              <a:gd name="connsiteX162" fmla="*/ 362426 w 1800225"/>
              <a:gd name="connsiteY162" fmla="*/ 1100035 h 1800225"/>
              <a:gd name="connsiteX163" fmla="*/ 360521 w 1800225"/>
              <a:gd name="connsiteY163" fmla="*/ 1123847 h 1800225"/>
              <a:gd name="connsiteX164" fmla="*/ 378619 w 1800225"/>
              <a:gd name="connsiteY164" fmla="*/ 1139088 h 1800225"/>
              <a:gd name="connsiteX165" fmla="*/ 584359 w 1800225"/>
              <a:gd name="connsiteY165" fmla="*/ 1177188 h 1800225"/>
              <a:gd name="connsiteX166" fmla="*/ 528161 w 1800225"/>
              <a:gd name="connsiteY166" fmla="*/ 1232433 h 1800225"/>
              <a:gd name="connsiteX167" fmla="*/ 349091 w 1800225"/>
              <a:gd name="connsiteY167" fmla="*/ 1193380 h 1800225"/>
              <a:gd name="connsiteX168" fmla="*/ 334804 w 1800225"/>
              <a:gd name="connsiteY168" fmla="*/ 1194332 h 1800225"/>
              <a:gd name="connsiteX169" fmla="*/ 319564 w 1800225"/>
              <a:gd name="connsiteY169" fmla="*/ 1212430 h 1800225"/>
              <a:gd name="connsiteX170" fmla="*/ 338614 w 1800225"/>
              <a:gd name="connsiteY170" fmla="*/ 1242910 h 1800225"/>
              <a:gd name="connsiteX171" fmla="*/ 483394 w 1800225"/>
              <a:gd name="connsiteY171" fmla="*/ 1274342 h 1800225"/>
              <a:gd name="connsiteX172" fmla="*/ 483394 w 1800225"/>
              <a:gd name="connsiteY172" fmla="*/ 1274342 h 1800225"/>
              <a:gd name="connsiteX173" fmla="*/ 429101 w 1800225"/>
              <a:gd name="connsiteY173" fmla="*/ 1326730 h 1800225"/>
              <a:gd name="connsiteX174" fmla="*/ 311944 w 1800225"/>
              <a:gd name="connsiteY174" fmla="*/ 1300060 h 1800225"/>
              <a:gd name="connsiteX175" fmla="*/ 296704 w 1800225"/>
              <a:gd name="connsiteY175" fmla="*/ 1301013 h 1800225"/>
              <a:gd name="connsiteX176" fmla="*/ 281464 w 1800225"/>
              <a:gd name="connsiteY176" fmla="*/ 1319110 h 1800225"/>
              <a:gd name="connsiteX177" fmla="*/ 300514 w 1800225"/>
              <a:gd name="connsiteY177" fmla="*/ 1349590 h 1800225"/>
              <a:gd name="connsiteX178" fmla="*/ 383381 w 1800225"/>
              <a:gd name="connsiteY178" fmla="*/ 1367688 h 1800225"/>
              <a:gd name="connsiteX179" fmla="*/ 337661 w 1800225"/>
              <a:gd name="connsiteY179" fmla="*/ 1411502 h 1800225"/>
              <a:gd name="connsiteX180" fmla="*/ 337661 w 1800225"/>
              <a:gd name="connsiteY180" fmla="*/ 1411502 h 1800225"/>
              <a:gd name="connsiteX181" fmla="*/ 275749 w 1800225"/>
              <a:gd name="connsiteY181" fmla="*/ 1398167 h 1800225"/>
              <a:gd name="connsiteX182" fmla="*/ 261461 w 1800225"/>
              <a:gd name="connsiteY182" fmla="*/ 1399120 h 1800225"/>
              <a:gd name="connsiteX183" fmla="*/ 246221 w 1800225"/>
              <a:gd name="connsiteY183" fmla="*/ 1417217 h 1800225"/>
              <a:gd name="connsiteX184" fmla="*/ 265271 w 1800225"/>
              <a:gd name="connsiteY184" fmla="*/ 1447697 h 1800225"/>
              <a:gd name="connsiteX185" fmla="*/ 293846 w 1800225"/>
              <a:gd name="connsiteY185" fmla="*/ 1454365 h 1800225"/>
              <a:gd name="connsiteX186" fmla="*/ 293846 w 1800225"/>
              <a:gd name="connsiteY186" fmla="*/ 1454365 h 1800225"/>
              <a:gd name="connsiteX187" fmla="*/ 257651 w 1800225"/>
              <a:gd name="connsiteY187" fmla="*/ 1488655 h 1800225"/>
              <a:gd name="connsiteX188" fmla="*/ 256699 w 1800225"/>
              <a:gd name="connsiteY188" fmla="*/ 1524850 h 1800225"/>
              <a:gd name="connsiteX189" fmla="*/ 291941 w 1800225"/>
              <a:gd name="connsiteY189" fmla="*/ 1525802 h 1800225"/>
              <a:gd name="connsiteX190" fmla="*/ 334804 w 1800225"/>
              <a:gd name="connsiteY190" fmla="*/ 1483892 h 1800225"/>
              <a:gd name="connsiteX191" fmla="*/ 334804 w 1800225"/>
              <a:gd name="connsiteY191" fmla="*/ 1483892 h 1800225"/>
              <a:gd name="connsiteX192" fmla="*/ 344329 w 1800225"/>
              <a:gd name="connsiteY192" fmla="*/ 1528660 h 1800225"/>
              <a:gd name="connsiteX193" fmla="*/ 374809 w 1800225"/>
              <a:gd name="connsiteY193" fmla="*/ 1547710 h 1800225"/>
              <a:gd name="connsiteX194" fmla="*/ 393859 w 1800225"/>
              <a:gd name="connsiteY194" fmla="*/ 1517230 h 1800225"/>
              <a:gd name="connsiteX195" fmla="*/ 377666 w 1800225"/>
              <a:gd name="connsiteY195" fmla="*/ 1441983 h 1800225"/>
              <a:gd name="connsiteX196" fmla="*/ 377666 w 1800225"/>
              <a:gd name="connsiteY196" fmla="*/ 1441983 h 1800225"/>
              <a:gd name="connsiteX197" fmla="*/ 423386 w 1800225"/>
              <a:gd name="connsiteY197" fmla="*/ 1398167 h 1800225"/>
              <a:gd name="connsiteX198" fmla="*/ 444341 w 1800225"/>
              <a:gd name="connsiteY198" fmla="*/ 1496275 h 1800225"/>
              <a:gd name="connsiteX199" fmla="*/ 474821 w 1800225"/>
              <a:gd name="connsiteY199" fmla="*/ 1515325 h 1800225"/>
              <a:gd name="connsiteX200" fmla="*/ 493871 w 1800225"/>
              <a:gd name="connsiteY200" fmla="*/ 1484845 h 1800225"/>
              <a:gd name="connsiteX201" fmla="*/ 466249 w 1800225"/>
              <a:gd name="connsiteY201" fmla="*/ 1356258 h 1800225"/>
              <a:gd name="connsiteX202" fmla="*/ 467201 w 1800225"/>
              <a:gd name="connsiteY202" fmla="*/ 1356258 h 1800225"/>
              <a:gd name="connsiteX203" fmla="*/ 511969 w 1800225"/>
              <a:gd name="connsiteY203" fmla="*/ 1313395 h 1800225"/>
              <a:gd name="connsiteX204" fmla="*/ 541496 w 1800225"/>
              <a:gd name="connsiteY204" fmla="*/ 1447697 h 1800225"/>
              <a:gd name="connsiteX205" fmla="*/ 571976 w 1800225"/>
              <a:gd name="connsiteY205" fmla="*/ 1466747 h 1800225"/>
              <a:gd name="connsiteX206" fmla="*/ 591026 w 1800225"/>
              <a:gd name="connsiteY206" fmla="*/ 1436267 h 1800225"/>
              <a:gd name="connsiteX207" fmla="*/ 554831 w 1800225"/>
              <a:gd name="connsiteY207" fmla="*/ 1270533 h 1800225"/>
              <a:gd name="connsiteX208" fmla="*/ 608171 w 1800225"/>
              <a:gd name="connsiteY208" fmla="*/ 1218145 h 1800225"/>
              <a:gd name="connsiteX209" fmla="*/ 651986 w 1800225"/>
              <a:gd name="connsiteY209" fmla="*/ 1429600 h 1800225"/>
              <a:gd name="connsiteX210" fmla="*/ 667226 w 1800225"/>
              <a:gd name="connsiteY210" fmla="*/ 1447697 h 1800225"/>
              <a:gd name="connsiteX211" fmla="*/ 691039 w 1800225"/>
              <a:gd name="connsiteY211" fmla="*/ 1445792 h 1800225"/>
              <a:gd name="connsiteX212" fmla="*/ 874871 w 1800225"/>
              <a:gd name="connsiteY212" fmla="*/ 1330540 h 1800225"/>
              <a:gd name="connsiteX213" fmla="*/ 874871 w 1800225"/>
              <a:gd name="connsiteY213" fmla="*/ 1405788 h 1800225"/>
              <a:gd name="connsiteX214" fmla="*/ 874871 w 1800225"/>
              <a:gd name="connsiteY214" fmla="*/ 1405788 h 1800225"/>
              <a:gd name="connsiteX215" fmla="*/ 731044 w 1800225"/>
              <a:gd name="connsiteY215" fmla="*/ 1497227 h 1800225"/>
              <a:gd name="connsiteX216" fmla="*/ 722471 w 1800225"/>
              <a:gd name="connsiteY216" fmla="*/ 1532470 h 1800225"/>
              <a:gd name="connsiteX217" fmla="*/ 757714 w 1800225"/>
              <a:gd name="connsiteY217" fmla="*/ 1541042 h 1800225"/>
              <a:gd name="connsiteX218" fmla="*/ 875824 w 1800225"/>
              <a:gd name="connsiteY218" fmla="*/ 1468652 h 1800225"/>
              <a:gd name="connsiteX219" fmla="*/ 875824 w 1800225"/>
              <a:gd name="connsiteY219" fmla="*/ 1468652 h 1800225"/>
              <a:gd name="connsiteX220" fmla="*/ 875824 w 1800225"/>
              <a:gd name="connsiteY220" fmla="*/ 1530565 h 1800225"/>
              <a:gd name="connsiteX221" fmla="*/ 875824 w 1800225"/>
              <a:gd name="connsiteY221" fmla="*/ 1530565 h 1800225"/>
              <a:gd name="connsiteX222" fmla="*/ 763429 w 1800225"/>
              <a:gd name="connsiteY222" fmla="*/ 1600097 h 1800225"/>
              <a:gd name="connsiteX223" fmla="*/ 754856 w 1800225"/>
              <a:gd name="connsiteY223" fmla="*/ 1635340 h 1800225"/>
              <a:gd name="connsiteX224" fmla="*/ 790099 w 1800225"/>
              <a:gd name="connsiteY224" fmla="*/ 1643913 h 1800225"/>
              <a:gd name="connsiteX225" fmla="*/ 875824 w 1800225"/>
              <a:gd name="connsiteY225" fmla="*/ 1590572 h 1800225"/>
              <a:gd name="connsiteX226" fmla="*/ 875824 w 1800225"/>
              <a:gd name="connsiteY226" fmla="*/ 1591525 h 1800225"/>
              <a:gd name="connsiteX227" fmla="*/ 875824 w 1800225"/>
              <a:gd name="connsiteY227" fmla="*/ 1654390 h 1800225"/>
              <a:gd name="connsiteX228" fmla="*/ 809149 w 1800225"/>
              <a:gd name="connsiteY228" fmla="*/ 1695347 h 1800225"/>
              <a:gd name="connsiteX229" fmla="*/ 800576 w 1800225"/>
              <a:gd name="connsiteY229" fmla="*/ 1730590 h 1800225"/>
              <a:gd name="connsiteX230" fmla="*/ 835819 w 1800225"/>
              <a:gd name="connsiteY230" fmla="*/ 1739163 h 1800225"/>
              <a:gd name="connsiteX231" fmla="*/ 875824 w 1800225"/>
              <a:gd name="connsiteY231" fmla="*/ 1714397 h 1800225"/>
              <a:gd name="connsiteX232" fmla="*/ 875824 w 1800225"/>
              <a:gd name="connsiteY232" fmla="*/ 1715350 h 1800225"/>
              <a:gd name="connsiteX233" fmla="*/ 875824 w 1800225"/>
              <a:gd name="connsiteY233" fmla="*/ 1774405 h 1800225"/>
              <a:gd name="connsiteX234" fmla="*/ 901541 w 1800225"/>
              <a:gd name="connsiteY234" fmla="*/ 1800122 h 1800225"/>
              <a:gd name="connsiteX235" fmla="*/ 926306 w 1800225"/>
              <a:gd name="connsiteY235" fmla="*/ 1774405 h 1800225"/>
              <a:gd name="connsiteX236" fmla="*/ 927259 w 1800225"/>
              <a:gd name="connsiteY236" fmla="*/ 1723922 h 1800225"/>
              <a:gd name="connsiteX237" fmla="*/ 927259 w 1800225"/>
              <a:gd name="connsiteY237" fmla="*/ 1723922 h 1800225"/>
              <a:gd name="connsiteX238" fmla="*/ 951071 w 1800225"/>
              <a:gd name="connsiteY238" fmla="*/ 1740115 h 1800225"/>
              <a:gd name="connsiteX239" fmla="*/ 986314 w 1800225"/>
              <a:gd name="connsiteY239" fmla="*/ 1733447 h 1800225"/>
              <a:gd name="connsiteX240" fmla="*/ 979646 w 1800225"/>
              <a:gd name="connsiteY240" fmla="*/ 1698205 h 1800225"/>
              <a:gd name="connsiteX241" fmla="*/ 926306 w 1800225"/>
              <a:gd name="connsiteY241" fmla="*/ 1662010 h 1800225"/>
              <a:gd name="connsiteX242" fmla="*/ 926306 w 1800225"/>
              <a:gd name="connsiteY242" fmla="*/ 1662010 h 1800225"/>
              <a:gd name="connsiteX243" fmla="*/ 926306 w 1800225"/>
              <a:gd name="connsiteY243" fmla="*/ 1600097 h 1800225"/>
              <a:gd name="connsiteX244" fmla="*/ 926306 w 1800225"/>
              <a:gd name="connsiteY244" fmla="*/ 1599145 h 1800225"/>
              <a:gd name="connsiteX245" fmla="*/ 926306 w 1800225"/>
              <a:gd name="connsiteY245" fmla="*/ 1599145 h 1800225"/>
              <a:gd name="connsiteX246" fmla="*/ 997744 w 1800225"/>
              <a:gd name="connsiteY246" fmla="*/ 1646770 h 1800225"/>
              <a:gd name="connsiteX247" fmla="*/ 1032986 w 1800225"/>
              <a:gd name="connsiteY247" fmla="*/ 1640102 h 1800225"/>
              <a:gd name="connsiteX248" fmla="*/ 1026319 w 1800225"/>
              <a:gd name="connsiteY248" fmla="*/ 1604860 h 1800225"/>
              <a:gd name="connsiteX249" fmla="*/ 927259 w 1800225"/>
              <a:gd name="connsiteY249" fmla="*/ 1538185 h 1800225"/>
              <a:gd name="connsiteX250" fmla="*/ 927259 w 1800225"/>
              <a:gd name="connsiteY250" fmla="*/ 1538185 h 1800225"/>
              <a:gd name="connsiteX251" fmla="*/ 928211 w 1800225"/>
              <a:gd name="connsiteY251" fmla="*/ 1463890 h 1800225"/>
              <a:gd name="connsiteX252" fmla="*/ 928211 w 1800225"/>
              <a:gd name="connsiteY252" fmla="*/ 1463890 h 1800225"/>
              <a:gd name="connsiteX253" fmla="*/ 1051084 w 1800225"/>
              <a:gd name="connsiteY253" fmla="*/ 1546758 h 1800225"/>
              <a:gd name="connsiteX254" fmla="*/ 1086326 w 1800225"/>
              <a:gd name="connsiteY254" fmla="*/ 1540090 h 1800225"/>
              <a:gd name="connsiteX255" fmla="*/ 1079659 w 1800225"/>
              <a:gd name="connsiteY255" fmla="*/ 1504847 h 1800225"/>
              <a:gd name="connsiteX256" fmla="*/ 927259 w 1800225"/>
              <a:gd name="connsiteY256" fmla="*/ 1402930 h 1800225"/>
              <a:gd name="connsiteX257" fmla="*/ 927259 w 1800225"/>
              <a:gd name="connsiteY257" fmla="*/ 1402930 h 1800225"/>
              <a:gd name="connsiteX258" fmla="*/ 927259 w 1800225"/>
              <a:gd name="connsiteY258" fmla="*/ 1323872 h 1800225"/>
              <a:gd name="connsiteX259" fmla="*/ 1097756 w 1800225"/>
              <a:gd name="connsiteY259" fmla="*/ 1443888 h 1800225"/>
              <a:gd name="connsiteX260" fmla="*/ 1136809 w 1800225"/>
              <a:gd name="connsiteY260" fmla="*/ 1427695 h 1800225"/>
              <a:gd name="connsiteX261" fmla="*/ 1176814 w 1800225"/>
              <a:gd name="connsiteY261" fmla="*/ 1222907 h 1800225"/>
              <a:gd name="connsiteX262" fmla="*/ 1231106 w 1800225"/>
              <a:gd name="connsiteY262" fmla="*/ 1279105 h 1800225"/>
              <a:gd name="connsiteX263" fmla="*/ 1231106 w 1800225"/>
              <a:gd name="connsiteY263" fmla="*/ 1279105 h 1800225"/>
              <a:gd name="connsiteX264" fmla="*/ 1192054 w 1800225"/>
              <a:gd name="connsiteY264" fmla="*/ 1458175 h 1800225"/>
              <a:gd name="connsiteX265" fmla="*/ 1211104 w 1800225"/>
              <a:gd name="connsiteY265" fmla="*/ 1487702 h 1800225"/>
              <a:gd name="connsiteX266" fmla="*/ 1241584 w 1800225"/>
              <a:gd name="connsiteY266" fmla="*/ 1468652 h 1800225"/>
              <a:gd name="connsiteX267" fmla="*/ 1273016 w 1800225"/>
              <a:gd name="connsiteY267" fmla="*/ 1323872 h 1800225"/>
              <a:gd name="connsiteX268" fmla="*/ 1273016 w 1800225"/>
              <a:gd name="connsiteY268" fmla="*/ 1323872 h 1800225"/>
              <a:gd name="connsiteX269" fmla="*/ 1325404 w 1800225"/>
              <a:gd name="connsiteY269" fmla="*/ 1377213 h 1800225"/>
              <a:gd name="connsiteX270" fmla="*/ 1325404 w 1800225"/>
              <a:gd name="connsiteY270" fmla="*/ 1377213 h 1800225"/>
              <a:gd name="connsiteX271" fmla="*/ 1300639 w 1800225"/>
              <a:gd name="connsiteY271" fmla="*/ 1494370 h 1800225"/>
              <a:gd name="connsiteX272" fmla="*/ 1319689 w 1800225"/>
              <a:gd name="connsiteY272" fmla="*/ 1524850 h 1800225"/>
              <a:gd name="connsiteX273" fmla="*/ 1350169 w 1800225"/>
              <a:gd name="connsiteY273" fmla="*/ 1505800 h 1800225"/>
              <a:gd name="connsiteX274" fmla="*/ 1368266 w 1800225"/>
              <a:gd name="connsiteY274" fmla="*/ 1421980 h 1800225"/>
              <a:gd name="connsiteX275" fmla="*/ 1368266 w 1800225"/>
              <a:gd name="connsiteY275" fmla="*/ 1421980 h 1800225"/>
              <a:gd name="connsiteX276" fmla="*/ 1368266 w 1800225"/>
              <a:gd name="connsiteY276" fmla="*/ 1422933 h 1800225"/>
              <a:gd name="connsiteX277" fmla="*/ 1411129 w 1800225"/>
              <a:gd name="connsiteY277" fmla="*/ 1467700 h 1800225"/>
              <a:gd name="connsiteX278" fmla="*/ 1411129 w 1800225"/>
              <a:gd name="connsiteY278" fmla="*/ 1467700 h 1800225"/>
              <a:gd name="connsiteX279" fmla="*/ 1397794 w 1800225"/>
              <a:gd name="connsiteY279" fmla="*/ 1530565 h 1800225"/>
              <a:gd name="connsiteX280" fmla="*/ 1416844 w 1800225"/>
              <a:gd name="connsiteY280" fmla="*/ 1561045 h 1800225"/>
              <a:gd name="connsiteX281" fmla="*/ 1447324 w 1800225"/>
              <a:gd name="connsiteY281" fmla="*/ 1541995 h 1800225"/>
              <a:gd name="connsiteX282" fmla="*/ 1453039 w 1800225"/>
              <a:gd name="connsiteY282" fmla="*/ 1513420 h 1800225"/>
              <a:gd name="connsiteX283" fmla="*/ 1453039 w 1800225"/>
              <a:gd name="connsiteY283" fmla="*/ 1513420 h 1800225"/>
              <a:gd name="connsiteX284" fmla="*/ 1488281 w 1800225"/>
              <a:gd name="connsiteY284" fmla="*/ 1549615 h 1800225"/>
              <a:gd name="connsiteX285" fmla="*/ 1523524 w 1800225"/>
              <a:gd name="connsiteY285" fmla="*/ 1550567 h 1800225"/>
              <a:gd name="connsiteX286" fmla="*/ 1524476 w 1800225"/>
              <a:gd name="connsiteY286" fmla="*/ 1514372 h 1800225"/>
              <a:gd name="connsiteX287" fmla="*/ 1483519 w 1800225"/>
              <a:gd name="connsiteY287" fmla="*/ 1472463 h 1800225"/>
              <a:gd name="connsiteX288" fmla="*/ 1482566 w 1800225"/>
              <a:gd name="connsiteY288" fmla="*/ 1471510 h 1800225"/>
              <a:gd name="connsiteX289" fmla="*/ 1528286 w 1800225"/>
              <a:gd name="connsiteY289" fmla="*/ 1461985 h 1800225"/>
              <a:gd name="connsiteX290" fmla="*/ 1547336 w 1800225"/>
              <a:gd name="connsiteY290" fmla="*/ 1431505 h 1800225"/>
              <a:gd name="connsiteX291" fmla="*/ 1516856 w 1800225"/>
              <a:gd name="connsiteY291" fmla="*/ 1412455 h 1800225"/>
              <a:gd name="connsiteX292" fmla="*/ 1440656 w 1800225"/>
              <a:gd name="connsiteY292" fmla="*/ 1428647 h 1800225"/>
              <a:gd name="connsiteX293" fmla="*/ 1397794 w 1800225"/>
              <a:gd name="connsiteY293" fmla="*/ 1379117 h 1800225"/>
              <a:gd name="connsiteX294" fmla="*/ 1397794 w 1800225"/>
              <a:gd name="connsiteY294" fmla="*/ 1379117 h 1800225"/>
              <a:gd name="connsiteX295" fmla="*/ 1495901 w 1800225"/>
              <a:gd name="connsiteY295" fmla="*/ 1358163 h 1800225"/>
              <a:gd name="connsiteX296" fmla="*/ 1514951 w 1800225"/>
              <a:gd name="connsiteY296" fmla="*/ 1327683 h 1800225"/>
              <a:gd name="connsiteX297" fmla="*/ 1484471 w 1800225"/>
              <a:gd name="connsiteY297" fmla="*/ 1308633 h 1800225"/>
              <a:gd name="connsiteX298" fmla="*/ 1355884 w 1800225"/>
              <a:gd name="connsiteY298" fmla="*/ 1336255 h 1800225"/>
              <a:gd name="connsiteX299" fmla="*/ 1355884 w 1800225"/>
              <a:gd name="connsiteY299" fmla="*/ 1336255 h 1800225"/>
              <a:gd name="connsiteX300" fmla="*/ 1313021 w 1800225"/>
              <a:gd name="connsiteY300" fmla="*/ 1291488 h 1800225"/>
              <a:gd name="connsiteX301" fmla="*/ 1313021 w 1800225"/>
              <a:gd name="connsiteY301" fmla="*/ 1291488 h 1800225"/>
              <a:gd name="connsiteX302" fmla="*/ 1448276 w 1800225"/>
              <a:gd name="connsiteY302" fmla="*/ 1261960 h 1800225"/>
              <a:gd name="connsiteX303" fmla="*/ 1467326 w 1800225"/>
              <a:gd name="connsiteY303" fmla="*/ 1231480 h 1800225"/>
              <a:gd name="connsiteX304" fmla="*/ 1436846 w 1800225"/>
              <a:gd name="connsiteY304" fmla="*/ 1212430 h 1800225"/>
              <a:gd name="connsiteX305" fmla="*/ 1271111 w 1800225"/>
              <a:gd name="connsiteY305" fmla="*/ 1248625 h 1800225"/>
              <a:gd name="connsiteX306" fmla="*/ 1271111 w 1800225"/>
              <a:gd name="connsiteY306" fmla="*/ 1248625 h 1800225"/>
              <a:gd name="connsiteX307" fmla="*/ 1218724 w 1800225"/>
              <a:gd name="connsiteY307" fmla="*/ 1194332 h 1800225"/>
              <a:gd name="connsiteX308" fmla="*/ 1431131 w 1800225"/>
              <a:gd name="connsiteY308" fmla="*/ 1150517 h 1800225"/>
              <a:gd name="connsiteX309" fmla="*/ 1449229 w 1800225"/>
              <a:gd name="connsiteY309" fmla="*/ 1135277 h 1800225"/>
              <a:gd name="connsiteX310" fmla="*/ 1447324 w 1800225"/>
              <a:gd name="connsiteY310" fmla="*/ 1112417 h 1800225"/>
              <a:gd name="connsiteX311" fmla="*/ 1332071 w 1800225"/>
              <a:gd name="connsiteY311" fmla="*/ 929537 h 1800225"/>
              <a:gd name="connsiteX312" fmla="*/ 1407319 w 1800225"/>
              <a:gd name="connsiteY312" fmla="*/ 929537 h 1800225"/>
              <a:gd name="connsiteX313" fmla="*/ 1495901 w 1800225"/>
              <a:gd name="connsiteY313" fmla="*/ 1073365 h 1800225"/>
              <a:gd name="connsiteX314" fmla="*/ 1531144 w 1800225"/>
              <a:gd name="connsiteY314" fmla="*/ 1081938 h 1800225"/>
              <a:gd name="connsiteX315" fmla="*/ 1539716 w 1800225"/>
              <a:gd name="connsiteY315" fmla="*/ 1046695 h 1800225"/>
              <a:gd name="connsiteX316" fmla="*/ 1467326 w 1800225"/>
              <a:gd name="connsiteY316" fmla="*/ 929537 h 1800225"/>
              <a:gd name="connsiteX317" fmla="*/ 1529239 w 1800225"/>
              <a:gd name="connsiteY317" fmla="*/ 929537 h 1800225"/>
              <a:gd name="connsiteX318" fmla="*/ 1530191 w 1800225"/>
              <a:gd name="connsiteY318" fmla="*/ 929537 h 1800225"/>
              <a:gd name="connsiteX319" fmla="*/ 1598771 w 1800225"/>
              <a:gd name="connsiteY319" fmla="*/ 1040980 h 1800225"/>
              <a:gd name="connsiteX320" fmla="*/ 1634014 w 1800225"/>
              <a:gd name="connsiteY320" fmla="*/ 1049552 h 1800225"/>
              <a:gd name="connsiteX321" fmla="*/ 1642586 w 1800225"/>
              <a:gd name="connsiteY321" fmla="*/ 1014310 h 1800225"/>
              <a:gd name="connsiteX322" fmla="*/ 1590199 w 1800225"/>
              <a:gd name="connsiteY322" fmla="*/ 928585 h 1800225"/>
              <a:gd name="connsiteX323" fmla="*/ 1653064 w 1800225"/>
              <a:gd name="connsiteY323" fmla="*/ 928585 h 1800225"/>
              <a:gd name="connsiteX324" fmla="*/ 1653064 w 1800225"/>
              <a:gd name="connsiteY324" fmla="*/ 928585 h 1800225"/>
              <a:gd name="connsiteX325" fmla="*/ 1694021 w 1800225"/>
              <a:gd name="connsiteY325" fmla="*/ 994307 h 1800225"/>
              <a:gd name="connsiteX326" fmla="*/ 1729264 w 1800225"/>
              <a:gd name="connsiteY326" fmla="*/ 1002880 h 1800225"/>
              <a:gd name="connsiteX327" fmla="*/ 1737836 w 1800225"/>
              <a:gd name="connsiteY327" fmla="*/ 967637 h 1800225"/>
              <a:gd name="connsiteX328" fmla="*/ 1714024 w 1800225"/>
              <a:gd name="connsiteY328" fmla="*/ 928585 h 1800225"/>
              <a:gd name="connsiteX329" fmla="*/ 1714024 w 1800225"/>
              <a:gd name="connsiteY329" fmla="*/ 928585 h 1800225"/>
              <a:gd name="connsiteX330" fmla="*/ 1774031 w 1800225"/>
              <a:gd name="connsiteY330" fmla="*/ 928585 h 1800225"/>
              <a:gd name="connsiteX331" fmla="*/ 1798796 w 1800225"/>
              <a:gd name="connsiteY331" fmla="*/ 902867 h 1800225"/>
              <a:gd name="connsiteX332" fmla="*/ 1773079 w 1800225"/>
              <a:gd name="connsiteY332" fmla="*/ 877150 h 1800225"/>
              <a:gd name="connsiteX333" fmla="*/ 1722596 w 1800225"/>
              <a:gd name="connsiteY333" fmla="*/ 878102 h 1800225"/>
              <a:gd name="connsiteX334" fmla="*/ 1722596 w 1800225"/>
              <a:gd name="connsiteY334" fmla="*/ 878102 h 1800225"/>
              <a:gd name="connsiteX335" fmla="*/ 1738789 w 1800225"/>
              <a:gd name="connsiteY335" fmla="*/ 853337 h 1800225"/>
              <a:gd name="connsiteX336" fmla="*/ 1732121 w 1800225"/>
              <a:gd name="connsiteY336" fmla="*/ 818095 h 1800225"/>
              <a:gd name="connsiteX337" fmla="*/ 1708309 w 1800225"/>
              <a:gd name="connsiteY337" fmla="*/ 815237 h 1800225"/>
              <a:gd name="connsiteX338" fmla="*/ 1696879 w 1800225"/>
              <a:gd name="connsiteY338" fmla="*/ 824762 h 1800225"/>
              <a:gd name="connsiteX339" fmla="*/ 1661636 w 1800225"/>
              <a:gd name="connsiteY339" fmla="*/ 877150 h 1800225"/>
              <a:gd name="connsiteX340" fmla="*/ 1661636 w 1800225"/>
              <a:gd name="connsiteY340" fmla="*/ 877150 h 1800225"/>
              <a:gd name="connsiteX341" fmla="*/ 1598771 w 1800225"/>
              <a:gd name="connsiteY341" fmla="*/ 877150 h 1800225"/>
              <a:gd name="connsiteX342" fmla="*/ 1646396 w 1800225"/>
              <a:gd name="connsiteY342" fmla="*/ 806665 h 1800225"/>
              <a:gd name="connsiteX343" fmla="*/ 1639729 w 1800225"/>
              <a:gd name="connsiteY343" fmla="*/ 771422 h 1800225"/>
              <a:gd name="connsiteX344" fmla="*/ 1615916 w 1800225"/>
              <a:gd name="connsiteY344" fmla="*/ 768565 h 1800225"/>
              <a:gd name="connsiteX345" fmla="*/ 1604486 w 1800225"/>
              <a:gd name="connsiteY345" fmla="*/ 778090 h 1800225"/>
              <a:gd name="connsiteX346" fmla="*/ 1537811 w 1800225"/>
              <a:gd name="connsiteY346" fmla="*/ 877150 h 1800225"/>
              <a:gd name="connsiteX347" fmla="*/ 1462564 w 1800225"/>
              <a:gd name="connsiteY347" fmla="*/ 877150 h 1800225"/>
              <a:gd name="connsiteX348" fmla="*/ 1462564 w 1800225"/>
              <a:gd name="connsiteY348" fmla="*/ 877150 h 1800225"/>
              <a:gd name="connsiteX349" fmla="*/ 1545431 w 1800225"/>
              <a:gd name="connsiteY349" fmla="*/ 754277 h 1800225"/>
              <a:gd name="connsiteX350" fmla="*/ 1538764 w 1800225"/>
              <a:gd name="connsiteY350" fmla="*/ 719035 h 1800225"/>
              <a:gd name="connsiteX351" fmla="*/ 1514951 w 1800225"/>
              <a:gd name="connsiteY351" fmla="*/ 716177 h 1800225"/>
              <a:gd name="connsiteX352" fmla="*/ 1503521 w 1800225"/>
              <a:gd name="connsiteY352" fmla="*/ 725702 h 1800225"/>
              <a:gd name="connsiteX353" fmla="*/ 1401604 w 1800225"/>
              <a:gd name="connsiteY353" fmla="*/ 878102 h 1800225"/>
              <a:gd name="connsiteX354" fmla="*/ 1322546 w 1800225"/>
              <a:gd name="connsiteY354" fmla="*/ 877150 h 1800225"/>
              <a:gd name="connsiteX355" fmla="*/ 1443514 w 1800225"/>
              <a:gd name="connsiteY355" fmla="*/ 706652 h 1800225"/>
              <a:gd name="connsiteX356" fmla="*/ 1445419 w 1800225"/>
              <a:gd name="connsiteY356" fmla="*/ 682840 h 1800225"/>
              <a:gd name="connsiteX357" fmla="*/ 1427321 w 1800225"/>
              <a:gd name="connsiteY357" fmla="*/ 667600 h 1800225"/>
              <a:gd name="connsiteX358" fmla="*/ 1221581 w 1800225"/>
              <a:gd name="connsiteY358" fmla="*/ 628547 h 1800225"/>
              <a:gd name="connsiteX359" fmla="*/ 1278731 w 1800225"/>
              <a:gd name="connsiteY359" fmla="*/ 573302 h 1800225"/>
              <a:gd name="connsiteX360" fmla="*/ 1456849 w 1800225"/>
              <a:gd name="connsiteY360" fmla="*/ 611402 h 1800225"/>
              <a:gd name="connsiteX361" fmla="*/ 1487329 w 1800225"/>
              <a:gd name="connsiteY361" fmla="*/ 592352 h 1800225"/>
              <a:gd name="connsiteX362" fmla="*/ 1468279 w 1800225"/>
              <a:gd name="connsiteY362" fmla="*/ 561872 h 1800225"/>
              <a:gd name="connsiteX363" fmla="*/ 1321594 w 1800225"/>
              <a:gd name="connsiteY363" fmla="*/ 532345 h 1800225"/>
              <a:gd name="connsiteX364" fmla="*/ 1374934 w 1800225"/>
              <a:gd name="connsiteY364" fmla="*/ 479957 h 1800225"/>
              <a:gd name="connsiteX365" fmla="*/ 1492091 w 1800225"/>
              <a:gd name="connsiteY365" fmla="*/ 504722 h 1800225"/>
              <a:gd name="connsiteX366" fmla="*/ 1522571 w 1800225"/>
              <a:gd name="connsiteY366" fmla="*/ 485672 h 1800225"/>
              <a:gd name="connsiteX367" fmla="*/ 1503521 w 1800225"/>
              <a:gd name="connsiteY367" fmla="*/ 455192 h 1800225"/>
              <a:gd name="connsiteX368" fmla="*/ 1420654 w 1800225"/>
              <a:gd name="connsiteY368" fmla="*/ 437095 h 1800225"/>
              <a:gd name="connsiteX369" fmla="*/ 1420654 w 1800225"/>
              <a:gd name="connsiteY369" fmla="*/ 437095 h 1800225"/>
              <a:gd name="connsiteX370" fmla="*/ 1466374 w 1800225"/>
              <a:gd name="connsiteY370" fmla="*/ 393280 h 1800225"/>
              <a:gd name="connsiteX371" fmla="*/ 1528286 w 1800225"/>
              <a:gd name="connsiteY371" fmla="*/ 406615 h 1800225"/>
              <a:gd name="connsiteX372" fmla="*/ 1558766 w 1800225"/>
              <a:gd name="connsiteY372" fmla="*/ 387565 h 1800225"/>
              <a:gd name="connsiteX373" fmla="*/ 1539716 w 1800225"/>
              <a:gd name="connsiteY373" fmla="*/ 357085 h 1800225"/>
              <a:gd name="connsiteX374" fmla="*/ 1510189 w 1800225"/>
              <a:gd name="connsiteY374" fmla="*/ 350417 h 1800225"/>
              <a:gd name="connsiteX375" fmla="*/ 1510189 w 1800225"/>
              <a:gd name="connsiteY375" fmla="*/ 350417 h 1800225"/>
              <a:gd name="connsiteX376" fmla="*/ 1546384 w 1800225"/>
              <a:gd name="connsiteY376" fmla="*/ 316127 h 1800225"/>
              <a:gd name="connsiteX377" fmla="*/ 1546384 w 1800225"/>
              <a:gd name="connsiteY377" fmla="*/ 280885 h 1800225"/>
              <a:gd name="connsiteX378" fmla="*/ 1257776 w 1800225"/>
              <a:gd name="connsiteY378" fmla="*/ 879055 h 1800225"/>
              <a:gd name="connsiteX379" fmla="*/ 1110139 w 1800225"/>
              <a:gd name="connsiteY379" fmla="*/ 880007 h 1800225"/>
              <a:gd name="connsiteX380" fmla="*/ 1109186 w 1800225"/>
              <a:gd name="connsiteY380" fmla="*/ 828572 h 1800225"/>
              <a:gd name="connsiteX381" fmla="*/ 1102519 w 1800225"/>
              <a:gd name="connsiteY381" fmla="*/ 811427 h 1800225"/>
              <a:gd name="connsiteX382" fmla="*/ 1068229 w 1800225"/>
              <a:gd name="connsiteY382" fmla="*/ 774280 h 1800225"/>
              <a:gd name="connsiteX383" fmla="*/ 1175861 w 1800225"/>
              <a:gd name="connsiteY383" fmla="*/ 671410 h 1800225"/>
              <a:gd name="connsiteX384" fmla="*/ 1376839 w 1800225"/>
              <a:gd name="connsiteY384" fmla="*/ 710462 h 1800225"/>
              <a:gd name="connsiteX385" fmla="*/ 1258729 w 1800225"/>
              <a:gd name="connsiteY385" fmla="*/ 877150 h 1800225"/>
              <a:gd name="connsiteX386" fmla="*/ 1257776 w 1800225"/>
              <a:gd name="connsiteY386" fmla="*/ 879055 h 1800225"/>
              <a:gd name="connsiteX387" fmla="*/ 1059656 w 1800225"/>
              <a:gd name="connsiteY387" fmla="*/ 879055 h 1800225"/>
              <a:gd name="connsiteX388" fmla="*/ 1060609 w 1800225"/>
              <a:gd name="connsiteY388" fmla="*/ 929537 h 1800225"/>
              <a:gd name="connsiteX389" fmla="*/ 1061561 w 1800225"/>
              <a:gd name="connsiteY389" fmla="*/ 969542 h 1800225"/>
              <a:gd name="connsiteX390" fmla="*/ 1032034 w 1800225"/>
              <a:gd name="connsiteY390" fmla="*/ 997165 h 1800225"/>
              <a:gd name="connsiteX391" fmla="*/ 994886 w 1800225"/>
              <a:gd name="connsiteY391" fmla="*/ 1031455 h 1800225"/>
              <a:gd name="connsiteX392" fmla="*/ 965359 w 1800225"/>
              <a:gd name="connsiteY392" fmla="*/ 1059077 h 1800225"/>
              <a:gd name="connsiteX393" fmla="*/ 925354 w 1800225"/>
              <a:gd name="connsiteY393" fmla="*/ 1060030 h 1800225"/>
              <a:gd name="connsiteX394" fmla="*/ 874871 w 1800225"/>
              <a:gd name="connsiteY394" fmla="*/ 1060982 h 1800225"/>
              <a:gd name="connsiteX395" fmla="*/ 834866 w 1800225"/>
              <a:gd name="connsiteY395" fmla="*/ 1061935 h 1800225"/>
              <a:gd name="connsiteX396" fmla="*/ 807244 w 1800225"/>
              <a:gd name="connsiteY396" fmla="*/ 1032407 h 1800225"/>
              <a:gd name="connsiteX397" fmla="*/ 772954 w 1800225"/>
              <a:gd name="connsiteY397" fmla="*/ 995260 h 1800225"/>
              <a:gd name="connsiteX398" fmla="*/ 745331 w 1800225"/>
              <a:gd name="connsiteY398" fmla="*/ 965732 h 1800225"/>
              <a:gd name="connsiteX399" fmla="*/ 744379 w 1800225"/>
              <a:gd name="connsiteY399" fmla="*/ 925727 h 1800225"/>
              <a:gd name="connsiteX400" fmla="*/ 743426 w 1800225"/>
              <a:gd name="connsiteY400" fmla="*/ 875245 h 1800225"/>
              <a:gd name="connsiteX401" fmla="*/ 742474 w 1800225"/>
              <a:gd name="connsiteY401" fmla="*/ 835240 h 1800225"/>
              <a:gd name="connsiteX402" fmla="*/ 772001 w 1800225"/>
              <a:gd name="connsiteY402" fmla="*/ 807617 h 1800225"/>
              <a:gd name="connsiteX403" fmla="*/ 809149 w 1800225"/>
              <a:gd name="connsiteY403" fmla="*/ 773327 h 1800225"/>
              <a:gd name="connsiteX404" fmla="*/ 838676 w 1800225"/>
              <a:gd name="connsiteY404" fmla="*/ 745705 h 1800225"/>
              <a:gd name="connsiteX405" fmla="*/ 878681 w 1800225"/>
              <a:gd name="connsiteY405" fmla="*/ 744752 h 1800225"/>
              <a:gd name="connsiteX406" fmla="*/ 929164 w 1800225"/>
              <a:gd name="connsiteY406" fmla="*/ 743800 h 1800225"/>
              <a:gd name="connsiteX407" fmla="*/ 969169 w 1800225"/>
              <a:gd name="connsiteY407" fmla="*/ 742847 h 1800225"/>
              <a:gd name="connsiteX408" fmla="*/ 996791 w 1800225"/>
              <a:gd name="connsiteY408" fmla="*/ 772375 h 1800225"/>
              <a:gd name="connsiteX409" fmla="*/ 1031081 w 1800225"/>
              <a:gd name="connsiteY409" fmla="*/ 809522 h 1800225"/>
              <a:gd name="connsiteX410" fmla="*/ 1057751 w 1800225"/>
              <a:gd name="connsiteY410" fmla="*/ 839050 h 1800225"/>
              <a:gd name="connsiteX411" fmla="*/ 1059656 w 1800225"/>
              <a:gd name="connsiteY411" fmla="*/ 879055 h 1800225"/>
              <a:gd name="connsiteX412" fmla="*/ 1178719 w 1800225"/>
              <a:gd name="connsiteY412" fmla="*/ 1150517 h 1800225"/>
              <a:gd name="connsiteX413" fmla="*/ 1066324 w 1800225"/>
              <a:gd name="connsiteY413" fmla="*/ 1033360 h 1800225"/>
              <a:gd name="connsiteX414" fmla="*/ 1103471 w 1800225"/>
              <a:gd name="connsiteY414" fmla="*/ 999070 h 1800225"/>
              <a:gd name="connsiteX415" fmla="*/ 1112044 w 1800225"/>
              <a:gd name="connsiteY415" fmla="*/ 980020 h 1800225"/>
              <a:gd name="connsiteX416" fmla="*/ 1111091 w 1800225"/>
              <a:gd name="connsiteY416" fmla="*/ 929537 h 1800225"/>
              <a:gd name="connsiteX417" fmla="*/ 1272064 w 1800225"/>
              <a:gd name="connsiteY417" fmla="*/ 928585 h 1800225"/>
              <a:gd name="connsiteX418" fmla="*/ 1384459 w 1800225"/>
              <a:gd name="connsiteY418" fmla="*/ 1107655 h 1800225"/>
              <a:gd name="connsiteX419" fmla="*/ 1178719 w 1800225"/>
              <a:gd name="connsiteY419" fmla="*/ 1150517 h 1800225"/>
              <a:gd name="connsiteX420" fmla="*/ 926306 w 1800225"/>
              <a:gd name="connsiteY420" fmla="*/ 1260055 h 1800225"/>
              <a:gd name="connsiteX421" fmla="*/ 925354 w 1800225"/>
              <a:gd name="connsiteY421" fmla="*/ 1111465 h 1800225"/>
              <a:gd name="connsiteX422" fmla="*/ 975836 w 1800225"/>
              <a:gd name="connsiteY422" fmla="*/ 1110513 h 1800225"/>
              <a:gd name="connsiteX423" fmla="*/ 992981 w 1800225"/>
              <a:gd name="connsiteY423" fmla="*/ 1103845 h 1800225"/>
              <a:gd name="connsiteX424" fmla="*/ 1030129 w 1800225"/>
              <a:gd name="connsiteY424" fmla="*/ 1069555 h 1800225"/>
              <a:gd name="connsiteX425" fmla="*/ 1132999 w 1800225"/>
              <a:gd name="connsiteY425" fmla="*/ 1177188 h 1800225"/>
              <a:gd name="connsiteX426" fmla="*/ 1093946 w 1800225"/>
              <a:gd name="connsiteY426" fmla="*/ 1378165 h 1800225"/>
              <a:gd name="connsiteX427" fmla="*/ 926306 w 1800225"/>
              <a:gd name="connsiteY427" fmla="*/ 1260055 h 1800225"/>
              <a:gd name="connsiteX428" fmla="*/ 652939 w 1800225"/>
              <a:gd name="connsiteY428" fmla="*/ 1179092 h 1800225"/>
              <a:gd name="connsiteX429" fmla="*/ 769144 w 1800225"/>
              <a:gd name="connsiteY429" fmla="*/ 1067650 h 1800225"/>
              <a:gd name="connsiteX430" fmla="*/ 803434 w 1800225"/>
              <a:gd name="connsiteY430" fmla="*/ 1104797 h 1800225"/>
              <a:gd name="connsiteX431" fmla="*/ 822484 w 1800225"/>
              <a:gd name="connsiteY431" fmla="*/ 1112417 h 1800225"/>
              <a:gd name="connsiteX432" fmla="*/ 872966 w 1800225"/>
              <a:gd name="connsiteY432" fmla="*/ 1111465 h 1800225"/>
              <a:gd name="connsiteX433" fmla="*/ 872966 w 1800225"/>
              <a:gd name="connsiteY433" fmla="*/ 1274342 h 1800225"/>
              <a:gd name="connsiteX434" fmla="*/ 694849 w 1800225"/>
              <a:gd name="connsiteY434" fmla="*/ 1386738 h 1800225"/>
              <a:gd name="connsiteX435" fmla="*/ 652939 w 1800225"/>
              <a:gd name="connsiteY435" fmla="*/ 1179092 h 1800225"/>
              <a:gd name="connsiteX436" fmla="*/ 545306 w 1800225"/>
              <a:gd name="connsiteY436" fmla="*/ 926680 h 1800225"/>
              <a:gd name="connsiteX437" fmla="*/ 693896 w 1800225"/>
              <a:gd name="connsiteY437" fmla="*/ 925727 h 1800225"/>
              <a:gd name="connsiteX438" fmla="*/ 694849 w 1800225"/>
              <a:gd name="connsiteY438" fmla="*/ 976210 h 1800225"/>
              <a:gd name="connsiteX439" fmla="*/ 701516 w 1800225"/>
              <a:gd name="connsiteY439" fmla="*/ 993355 h 1800225"/>
              <a:gd name="connsiteX440" fmla="*/ 735806 w 1800225"/>
              <a:gd name="connsiteY440" fmla="*/ 1030502 h 1800225"/>
              <a:gd name="connsiteX441" fmla="*/ 628174 w 1800225"/>
              <a:gd name="connsiteY441" fmla="*/ 1132420 h 1800225"/>
              <a:gd name="connsiteX442" fmla="*/ 627221 w 1800225"/>
              <a:gd name="connsiteY442" fmla="*/ 1131467 h 1800225"/>
              <a:gd name="connsiteX443" fmla="*/ 426244 w 1800225"/>
              <a:gd name="connsiteY443" fmla="*/ 1093367 h 1800225"/>
              <a:gd name="connsiteX444" fmla="*/ 545306 w 1800225"/>
              <a:gd name="connsiteY444" fmla="*/ 926680 h 1800225"/>
              <a:gd name="connsiteX445" fmla="*/ 626269 w 1800225"/>
              <a:gd name="connsiteY445" fmla="*/ 654265 h 1800225"/>
              <a:gd name="connsiteX446" fmla="*/ 737711 w 1800225"/>
              <a:gd name="connsiteY446" fmla="*/ 770470 h 1800225"/>
              <a:gd name="connsiteX447" fmla="*/ 700564 w 1800225"/>
              <a:gd name="connsiteY447" fmla="*/ 804760 h 1800225"/>
              <a:gd name="connsiteX448" fmla="*/ 691991 w 1800225"/>
              <a:gd name="connsiteY448" fmla="*/ 823810 h 1800225"/>
              <a:gd name="connsiteX449" fmla="*/ 692944 w 1800225"/>
              <a:gd name="connsiteY449" fmla="*/ 875245 h 1800225"/>
              <a:gd name="connsiteX450" fmla="*/ 531971 w 1800225"/>
              <a:gd name="connsiteY450" fmla="*/ 876197 h 1800225"/>
              <a:gd name="connsiteX451" fmla="*/ 418624 w 1800225"/>
              <a:gd name="connsiteY451" fmla="*/ 697127 h 1800225"/>
              <a:gd name="connsiteX452" fmla="*/ 626269 w 1800225"/>
              <a:gd name="connsiteY452" fmla="*/ 654265 h 1800225"/>
              <a:gd name="connsiteX453" fmla="*/ 877729 w 1800225"/>
              <a:gd name="connsiteY453" fmla="*/ 545680 h 1800225"/>
              <a:gd name="connsiteX454" fmla="*/ 877729 w 1800225"/>
              <a:gd name="connsiteY454" fmla="*/ 695222 h 1800225"/>
              <a:gd name="connsiteX455" fmla="*/ 827246 w 1800225"/>
              <a:gd name="connsiteY455" fmla="*/ 696175 h 1800225"/>
              <a:gd name="connsiteX456" fmla="*/ 817721 w 1800225"/>
              <a:gd name="connsiteY456" fmla="*/ 698080 h 1800225"/>
              <a:gd name="connsiteX457" fmla="*/ 810101 w 1800225"/>
              <a:gd name="connsiteY457" fmla="*/ 703795 h 1800225"/>
              <a:gd name="connsiteX458" fmla="*/ 773906 w 1800225"/>
              <a:gd name="connsiteY458" fmla="*/ 738085 h 1800225"/>
              <a:gd name="connsiteX459" fmla="*/ 671989 w 1800225"/>
              <a:gd name="connsiteY459" fmla="*/ 629500 h 1800225"/>
              <a:gd name="connsiteX460" fmla="*/ 711041 w 1800225"/>
              <a:gd name="connsiteY460" fmla="*/ 428522 h 1800225"/>
              <a:gd name="connsiteX461" fmla="*/ 877729 w 1800225"/>
              <a:gd name="connsiteY461" fmla="*/ 545680 h 1800225"/>
              <a:gd name="connsiteX462" fmla="*/ 1151096 w 1800225"/>
              <a:gd name="connsiteY462" fmla="*/ 626642 h 1800225"/>
              <a:gd name="connsiteX463" fmla="*/ 1034891 w 1800225"/>
              <a:gd name="connsiteY463" fmla="*/ 738085 h 1800225"/>
              <a:gd name="connsiteX464" fmla="*/ 999649 w 1800225"/>
              <a:gd name="connsiteY464" fmla="*/ 699985 h 1800225"/>
              <a:gd name="connsiteX465" fmla="*/ 980599 w 1800225"/>
              <a:gd name="connsiteY465" fmla="*/ 692365 h 1800225"/>
              <a:gd name="connsiteX466" fmla="*/ 929164 w 1800225"/>
              <a:gd name="connsiteY466" fmla="*/ 693317 h 1800225"/>
              <a:gd name="connsiteX467" fmla="*/ 928211 w 1800225"/>
              <a:gd name="connsiteY467" fmla="*/ 532345 h 1800225"/>
              <a:gd name="connsiteX468" fmla="*/ 1107281 w 1800225"/>
              <a:gd name="connsiteY468" fmla="*/ 419950 h 1800225"/>
              <a:gd name="connsiteX469" fmla="*/ 1151096 w 1800225"/>
              <a:gd name="connsiteY469" fmla="*/ 626642 h 1800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1800225" h="1800225">
                <a:moveTo>
                  <a:pt x="1546384" y="280885"/>
                </a:moveTo>
                <a:cubicBezTo>
                  <a:pt x="1536859" y="270407"/>
                  <a:pt x="1520666" y="270407"/>
                  <a:pt x="1511141" y="279932"/>
                </a:cubicBezTo>
                <a:lnTo>
                  <a:pt x="1467326" y="320890"/>
                </a:lnTo>
                <a:lnTo>
                  <a:pt x="1457801" y="275170"/>
                </a:lnTo>
                <a:cubicBezTo>
                  <a:pt x="1454944" y="261835"/>
                  <a:pt x="1441609" y="253262"/>
                  <a:pt x="1427321" y="256120"/>
                </a:cubicBezTo>
                <a:cubicBezTo>
                  <a:pt x="1426369" y="256120"/>
                  <a:pt x="1424464" y="257072"/>
                  <a:pt x="1423511" y="257072"/>
                </a:cubicBezTo>
                <a:cubicBezTo>
                  <a:pt x="1412081" y="261835"/>
                  <a:pt x="1405414" y="273265"/>
                  <a:pt x="1408271" y="285647"/>
                </a:cubicBezTo>
                <a:lnTo>
                  <a:pt x="1424464" y="361847"/>
                </a:lnTo>
                <a:lnTo>
                  <a:pt x="1424464" y="361847"/>
                </a:lnTo>
                <a:lnTo>
                  <a:pt x="1378744" y="405662"/>
                </a:lnTo>
                <a:lnTo>
                  <a:pt x="1378744" y="405662"/>
                </a:lnTo>
                <a:lnTo>
                  <a:pt x="1356836" y="306602"/>
                </a:lnTo>
                <a:cubicBezTo>
                  <a:pt x="1353979" y="293267"/>
                  <a:pt x="1340644" y="284695"/>
                  <a:pt x="1326356" y="287552"/>
                </a:cubicBezTo>
                <a:cubicBezTo>
                  <a:pt x="1324451" y="287552"/>
                  <a:pt x="1323499" y="288505"/>
                  <a:pt x="1322546" y="288505"/>
                </a:cubicBezTo>
                <a:cubicBezTo>
                  <a:pt x="1311116" y="293267"/>
                  <a:pt x="1304449" y="304697"/>
                  <a:pt x="1307306" y="317080"/>
                </a:cubicBezTo>
                <a:lnTo>
                  <a:pt x="1335881" y="445667"/>
                </a:lnTo>
                <a:lnTo>
                  <a:pt x="1335881" y="445667"/>
                </a:lnTo>
                <a:lnTo>
                  <a:pt x="1291114" y="488530"/>
                </a:lnTo>
                <a:lnTo>
                  <a:pt x="1291114" y="488530"/>
                </a:lnTo>
                <a:lnTo>
                  <a:pt x="1261586" y="353275"/>
                </a:lnTo>
                <a:cubicBezTo>
                  <a:pt x="1258729" y="339940"/>
                  <a:pt x="1245394" y="331367"/>
                  <a:pt x="1231106" y="334225"/>
                </a:cubicBezTo>
                <a:cubicBezTo>
                  <a:pt x="1230154" y="334225"/>
                  <a:pt x="1228249" y="335177"/>
                  <a:pt x="1227296" y="335177"/>
                </a:cubicBezTo>
                <a:cubicBezTo>
                  <a:pt x="1215866" y="339940"/>
                  <a:pt x="1209199" y="352322"/>
                  <a:pt x="1212056" y="363752"/>
                </a:cubicBezTo>
                <a:lnTo>
                  <a:pt x="1248251" y="529487"/>
                </a:lnTo>
                <a:lnTo>
                  <a:pt x="1193959" y="581875"/>
                </a:lnTo>
                <a:lnTo>
                  <a:pt x="1150144" y="372325"/>
                </a:lnTo>
                <a:cubicBezTo>
                  <a:pt x="1148239" y="364705"/>
                  <a:pt x="1142524" y="358037"/>
                  <a:pt x="1134904" y="354227"/>
                </a:cubicBezTo>
                <a:cubicBezTo>
                  <a:pt x="1127284" y="351370"/>
                  <a:pt x="1118711" y="352322"/>
                  <a:pt x="1111091" y="356132"/>
                </a:cubicBezTo>
                <a:lnTo>
                  <a:pt x="929164" y="471385"/>
                </a:lnTo>
                <a:lnTo>
                  <a:pt x="928211" y="396137"/>
                </a:lnTo>
                <a:lnTo>
                  <a:pt x="1072991" y="307555"/>
                </a:lnTo>
                <a:cubicBezTo>
                  <a:pt x="1084421" y="299935"/>
                  <a:pt x="1088231" y="284695"/>
                  <a:pt x="1081564" y="272312"/>
                </a:cubicBezTo>
                <a:cubicBezTo>
                  <a:pt x="1073944" y="259930"/>
                  <a:pt x="1058704" y="256120"/>
                  <a:pt x="1046321" y="263740"/>
                </a:cubicBezTo>
                <a:lnTo>
                  <a:pt x="929164" y="336130"/>
                </a:lnTo>
                <a:lnTo>
                  <a:pt x="929164" y="273265"/>
                </a:lnTo>
                <a:lnTo>
                  <a:pt x="1041559" y="203732"/>
                </a:lnTo>
                <a:cubicBezTo>
                  <a:pt x="1053941" y="196112"/>
                  <a:pt x="1056799" y="180872"/>
                  <a:pt x="1050131" y="168490"/>
                </a:cubicBezTo>
                <a:cubicBezTo>
                  <a:pt x="1042511" y="156107"/>
                  <a:pt x="1027271" y="152297"/>
                  <a:pt x="1014889" y="159917"/>
                </a:cubicBezTo>
                <a:lnTo>
                  <a:pt x="929164" y="212305"/>
                </a:lnTo>
                <a:lnTo>
                  <a:pt x="929164" y="149440"/>
                </a:lnTo>
                <a:lnTo>
                  <a:pt x="929164" y="148487"/>
                </a:lnTo>
                <a:lnTo>
                  <a:pt x="994886" y="107530"/>
                </a:lnTo>
                <a:cubicBezTo>
                  <a:pt x="1006316" y="99910"/>
                  <a:pt x="1010126" y="84670"/>
                  <a:pt x="1003459" y="72287"/>
                </a:cubicBezTo>
                <a:cubicBezTo>
                  <a:pt x="995839" y="59905"/>
                  <a:pt x="980599" y="56095"/>
                  <a:pt x="968216" y="63715"/>
                </a:cubicBezTo>
                <a:lnTo>
                  <a:pt x="929164" y="88480"/>
                </a:lnTo>
                <a:lnTo>
                  <a:pt x="929164" y="88480"/>
                </a:lnTo>
                <a:lnTo>
                  <a:pt x="929164" y="28472"/>
                </a:lnTo>
                <a:cubicBezTo>
                  <a:pt x="927259" y="17995"/>
                  <a:pt x="915829" y="7517"/>
                  <a:pt x="902494" y="7517"/>
                </a:cubicBezTo>
                <a:cubicBezTo>
                  <a:pt x="898684" y="6565"/>
                  <a:pt x="895826" y="7517"/>
                  <a:pt x="892969" y="9422"/>
                </a:cubicBezTo>
                <a:cubicBezTo>
                  <a:pt x="883444" y="13232"/>
                  <a:pt x="877729" y="21805"/>
                  <a:pt x="876776" y="32282"/>
                </a:cubicBezTo>
                <a:lnTo>
                  <a:pt x="876776" y="82765"/>
                </a:lnTo>
                <a:lnTo>
                  <a:pt x="852011" y="66572"/>
                </a:lnTo>
                <a:cubicBezTo>
                  <a:pt x="845344" y="61810"/>
                  <a:pt x="836771" y="60857"/>
                  <a:pt x="829151" y="64667"/>
                </a:cubicBezTo>
                <a:cubicBezTo>
                  <a:pt x="824389" y="66572"/>
                  <a:pt x="820579" y="69430"/>
                  <a:pt x="817721" y="74192"/>
                </a:cubicBezTo>
                <a:cubicBezTo>
                  <a:pt x="810101" y="85622"/>
                  <a:pt x="812959" y="101815"/>
                  <a:pt x="824389" y="109435"/>
                </a:cubicBezTo>
                <a:lnTo>
                  <a:pt x="877729" y="144677"/>
                </a:lnTo>
                <a:lnTo>
                  <a:pt x="876776" y="206590"/>
                </a:lnTo>
                <a:lnTo>
                  <a:pt x="807244" y="159917"/>
                </a:lnTo>
                <a:cubicBezTo>
                  <a:pt x="799624" y="155155"/>
                  <a:pt x="791051" y="154202"/>
                  <a:pt x="783431" y="157060"/>
                </a:cubicBezTo>
                <a:cubicBezTo>
                  <a:pt x="778669" y="158965"/>
                  <a:pt x="774859" y="161822"/>
                  <a:pt x="772001" y="166585"/>
                </a:cubicBezTo>
                <a:cubicBezTo>
                  <a:pt x="764381" y="178015"/>
                  <a:pt x="767239" y="194207"/>
                  <a:pt x="778669" y="201827"/>
                </a:cubicBezTo>
                <a:lnTo>
                  <a:pt x="877729" y="268502"/>
                </a:lnTo>
                <a:lnTo>
                  <a:pt x="877729" y="268502"/>
                </a:lnTo>
                <a:lnTo>
                  <a:pt x="877729" y="343750"/>
                </a:lnTo>
                <a:lnTo>
                  <a:pt x="754856" y="260882"/>
                </a:lnTo>
                <a:cubicBezTo>
                  <a:pt x="747236" y="256120"/>
                  <a:pt x="738664" y="255167"/>
                  <a:pt x="731044" y="258025"/>
                </a:cubicBezTo>
                <a:cubicBezTo>
                  <a:pt x="726281" y="259930"/>
                  <a:pt x="722471" y="262787"/>
                  <a:pt x="719614" y="267550"/>
                </a:cubicBezTo>
                <a:cubicBezTo>
                  <a:pt x="711994" y="278980"/>
                  <a:pt x="714851" y="295172"/>
                  <a:pt x="726281" y="302792"/>
                </a:cubicBezTo>
                <a:lnTo>
                  <a:pt x="878681" y="404710"/>
                </a:lnTo>
                <a:lnTo>
                  <a:pt x="878681" y="483767"/>
                </a:lnTo>
                <a:lnTo>
                  <a:pt x="707231" y="363752"/>
                </a:lnTo>
                <a:cubicBezTo>
                  <a:pt x="699611" y="358990"/>
                  <a:pt x="691039" y="358037"/>
                  <a:pt x="683419" y="361847"/>
                </a:cubicBezTo>
                <a:cubicBezTo>
                  <a:pt x="675799" y="364705"/>
                  <a:pt x="670084" y="371372"/>
                  <a:pt x="668179" y="379945"/>
                </a:cubicBezTo>
                <a:lnTo>
                  <a:pt x="628174" y="584732"/>
                </a:lnTo>
                <a:lnTo>
                  <a:pt x="573881" y="528535"/>
                </a:lnTo>
                <a:lnTo>
                  <a:pt x="611981" y="349465"/>
                </a:lnTo>
                <a:cubicBezTo>
                  <a:pt x="614839" y="336130"/>
                  <a:pt x="606266" y="322795"/>
                  <a:pt x="592931" y="318985"/>
                </a:cubicBezTo>
                <a:cubicBezTo>
                  <a:pt x="588169" y="318032"/>
                  <a:pt x="582454" y="318032"/>
                  <a:pt x="577691" y="319937"/>
                </a:cubicBezTo>
                <a:cubicBezTo>
                  <a:pt x="570071" y="322795"/>
                  <a:pt x="564356" y="329462"/>
                  <a:pt x="562451" y="338035"/>
                </a:cubicBezTo>
                <a:lnTo>
                  <a:pt x="531019" y="482815"/>
                </a:lnTo>
                <a:lnTo>
                  <a:pt x="478631" y="428522"/>
                </a:lnTo>
                <a:lnTo>
                  <a:pt x="478631" y="428522"/>
                </a:lnTo>
                <a:lnTo>
                  <a:pt x="504349" y="312317"/>
                </a:lnTo>
                <a:cubicBezTo>
                  <a:pt x="507206" y="298982"/>
                  <a:pt x="498634" y="285647"/>
                  <a:pt x="485299" y="281837"/>
                </a:cubicBezTo>
                <a:cubicBezTo>
                  <a:pt x="480536" y="280885"/>
                  <a:pt x="474821" y="280885"/>
                  <a:pt x="470059" y="282790"/>
                </a:cubicBezTo>
                <a:cubicBezTo>
                  <a:pt x="462439" y="285647"/>
                  <a:pt x="456724" y="292315"/>
                  <a:pt x="454819" y="300887"/>
                </a:cubicBezTo>
                <a:lnTo>
                  <a:pt x="437674" y="382802"/>
                </a:lnTo>
                <a:lnTo>
                  <a:pt x="393859" y="338987"/>
                </a:lnTo>
                <a:lnTo>
                  <a:pt x="407194" y="276122"/>
                </a:lnTo>
                <a:cubicBezTo>
                  <a:pt x="410051" y="262787"/>
                  <a:pt x="401479" y="249452"/>
                  <a:pt x="388144" y="245642"/>
                </a:cubicBezTo>
                <a:cubicBezTo>
                  <a:pt x="383381" y="244690"/>
                  <a:pt x="377666" y="244690"/>
                  <a:pt x="373856" y="246595"/>
                </a:cubicBezTo>
                <a:cubicBezTo>
                  <a:pt x="366236" y="249452"/>
                  <a:pt x="360521" y="256120"/>
                  <a:pt x="358616" y="264692"/>
                </a:cubicBezTo>
                <a:lnTo>
                  <a:pt x="352901" y="293267"/>
                </a:lnTo>
                <a:lnTo>
                  <a:pt x="317659" y="257072"/>
                </a:lnTo>
                <a:cubicBezTo>
                  <a:pt x="310039" y="250405"/>
                  <a:pt x="299561" y="247547"/>
                  <a:pt x="290036" y="251357"/>
                </a:cubicBezTo>
                <a:cubicBezTo>
                  <a:pt x="287179" y="252310"/>
                  <a:pt x="284321" y="253262"/>
                  <a:pt x="282416" y="257072"/>
                </a:cubicBezTo>
                <a:cubicBezTo>
                  <a:pt x="271939" y="266597"/>
                  <a:pt x="271939" y="281837"/>
                  <a:pt x="281464" y="292315"/>
                </a:cubicBezTo>
                <a:lnTo>
                  <a:pt x="323374" y="335177"/>
                </a:lnTo>
                <a:lnTo>
                  <a:pt x="323374" y="335177"/>
                </a:lnTo>
                <a:lnTo>
                  <a:pt x="277654" y="344702"/>
                </a:lnTo>
                <a:cubicBezTo>
                  <a:pt x="264319" y="347560"/>
                  <a:pt x="255746" y="360895"/>
                  <a:pt x="258604" y="375182"/>
                </a:cubicBezTo>
                <a:cubicBezTo>
                  <a:pt x="261461" y="388517"/>
                  <a:pt x="274796" y="397090"/>
                  <a:pt x="289084" y="394232"/>
                </a:cubicBezTo>
                <a:lnTo>
                  <a:pt x="364331" y="378040"/>
                </a:lnTo>
                <a:lnTo>
                  <a:pt x="364331" y="378040"/>
                </a:lnTo>
                <a:lnTo>
                  <a:pt x="407194" y="423760"/>
                </a:lnTo>
                <a:lnTo>
                  <a:pt x="309086" y="444715"/>
                </a:lnTo>
                <a:cubicBezTo>
                  <a:pt x="295751" y="447572"/>
                  <a:pt x="287179" y="460907"/>
                  <a:pt x="290036" y="475195"/>
                </a:cubicBezTo>
                <a:cubicBezTo>
                  <a:pt x="292894" y="488530"/>
                  <a:pt x="306229" y="497102"/>
                  <a:pt x="320516" y="494245"/>
                </a:cubicBezTo>
                <a:lnTo>
                  <a:pt x="449104" y="465670"/>
                </a:lnTo>
                <a:lnTo>
                  <a:pt x="491966" y="511390"/>
                </a:lnTo>
                <a:lnTo>
                  <a:pt x="356711" y="540917"/>
                </a:lnTo>
                <a:cubicBezTo>
                  <a:pt x="343376" y="543775"/>
                  <a:pt x="334804" y="557110"/>
                  <a:pt x="337661" y="571397"/>
                </a:cubicBezTo>
                <a:cubicBezTo>
                  <a:pt x="340519" y="584732"/>
                  <a:pt x="353854" y="593305"/>
                  <a:pt x="368141" y="590447"/>
                </a:cubicBezTo>
                <a:lnTo>
                  <a:pt x="533876" y="554252"/>
                </a:lnTo>
                <a:lnTo>
                  <a:pt x="585311" y="608545"/>
                </a:lnTo>
                <a:lnTo>
                  <a:pt x="371951" y="655217"/>
                </a:lnTo>
                <a:cubicBezTo>
                  <a:pt x="364331" y="657122"/>
                  <a:pt x="357664" y="661885"/>
                  <a:pt x="353854" y="670457"/>
                </a:cubicBezTo>
                <a:cubicBezTo>
                  <a:pt x="351949" y="678077"/>
                  <a:pt x="351949" y="686650"/>
                  <a:pt x="355759" y="693317"/>
                </a:cubicBezTo>
                <a:lnTo>
                  <a:pt x="471964" y="876197"/>
                </a:lnTo>
                <a:lnTo>
                  <a:pt x="395764" y="876197"/>
                </a:lnTo>
                <a:lnTo>
                  <a:pt x="307181" y="731417"/>
                </a:lnTo>
                <a:cubicBezTo>
                  <a:pt x="300514" y="720940"/>
                  <a:pt x="287179" y="717130"/>
                  <a:pt x="275749" y="720940"/>
                </a:cubicBezTo>
                <a:cubicBezTo>
                  <a:pt x="274796" y="721892"/>
                  <a:pt x="272891" y="721892"/>
                  <a:pt x="271939" y="722845"/>
                </a:cubicBezTo>
                <a:cubicBezTo>
                  <a:pt x="260509" y="730465"/>
                  <a:pt x="256699" y="745705"/>
                  <a:pt x="263366" y="758087"/>
                </a:cubicBezTo>
                <a:lnTo>
                  <a:pt x="335756" y="876197"/>
                </a:lnTo>
                <a:lnTo>
                  <a:pt x="335756" y="876197"/>
                </a:lnTo>
                <a:lnTo>
                  <a:pt x="273844" y="876197"/>
                </a:lnTo>
                <a:lnTo>
                  <a:pt x="272891" y="876197"/>
                </a:lnTo>
                <a:lnTo>
                  <a:pt x="203359" y="763802"/>
                </a:lnTo>
                <a:cubicBezTo>
                  <a:pt x="196691" y="753325"/>
                  <a:pt x="183356" y="749515"/>
                  <a:pt x="171926" y="753325"/>
                </a:cubicBezTo>
                <a:cubicBezTo>
                  <a:pt x="170974" y="754277"/>
                  <a:pt x="169069" y="754277"/>
                  <a:pt x="168116" y="755230"/>
                </a:cubicBezTo>
                <a:cubicBezTo>
                  <a:pt x="155734" y="762850"/>
                  <a:pt x="152876" y="778090"/>
                  <a:pt x="159544" y="790472"/>
                </a:cubicBezTo>
                <a:lnTo>
                  <a:pt x="212884" y="876197"/>
                </a:lnTo>
                <a:lnTo>
                  <a:pt x="212884" y="876197"/>
                </a:lnTo>
                <a:lnTo>
                  <a:pt x="150019" y="876197"/>
                </a:lnTo>
                <a:lnTo>
                  <a:pt x="150019" y="876197"/>
                </a:lnTo>
                <a:lnTo>
                  <a:pt x="109061" y="809522"/>
                </a:lnTo>
                <a:cubicBezTo>
                  <a:pt x="102394" y="799045"/>
                  <a:pt x="89059" y="794282"/>
                  <a:pt x="77629" y="799045"/>
                </a:cubicBezTo>
                <a:cubicBezTo>
                  <a:pt x="76676" y="799997"/>
                  <a:pt x="74771" y="799997"/>
                  <a:pt x="73819" y="800950"/>
                </a:cubicBezTo>
                <a:cubicBezTo>
                  <a:pt x="62389" y="808570"/>
                  <a:pt x="58579" y="823810"/>
                  <a:pt x="65246" y="836192"/>
                </a:cubicBezTo>
                <a:lnTo>
                  <a:pt x="90011" y="876197"/>
                </a:lnTo>
                <a:lnTo>
                  <a:pt x="30004" y="877150"/>
                </a:lnTo>
                <a:cubicBezTo>
                  <a:pt x="18574" y="876197"/>
                  <a:pt x="7144" y="888580"/>
                  <a:pt x="7144" y="902867"/>
                </a:cubicBezTo>
                <a:cubicBezTo>
                  <a:pt x="7144" y="916202"/>
                  <a:pt x="18574" y="927632"/>
                  <a:pt x="32861" y="927632"/>
                </a:cubicBezTo>
                <a:lnTo>
                  <a:pt x="82391" y="926680"/>
                </a:lnTo>
                <a:lnTo>
                  <a:pt x="83344" y="926680"/>
                </a:lnTo>
                <a:lnTo>
                  <a:pt x="67151" y="951445"/>
                </a:lnTo>
                <a:cubicBezTo>
                  <a:pt x="59531" y="962875"/>
                  <a:pt x="62389" y="979067"/>
                  <a:pt x="73819" y="986687"/>
                </a:cubicBezTo>
                <a:cubicBezTo>
                  <a:pt x="85249" y="994307"/>
                  <a:pt x="101441" y="991450"/>
                  <a:pt x="109061" y="980020"/>
                </a:cubicBezTo>
                <a:lnTo>
                  <a:pt x="144304" y="927632"/>
                </a:lnTo>
                <a:lnTo>
                  <a:pt x="207169" y="927632"/>
                </a:lnTo>
                <a:lnTo>
                  <a:pt x="207169" y="927632"/>
                </a:lnTo>
                <a:lnTo>
                  <a:pt x="159544" y="998117"/>
                </a:lnTo>
                <a:cubicBezTo>
                  <a:pt x="151924" y="1009547"/>
                  <a:pt x="154781" y="1025740"/>
                  <a:pt x="166211" y="1033360"/>
                </a:cubicBezTo>
                <a:cubicBezTo>
                  <a:pt x="177641" y="1040980"/>
                  <a:pt x="193834" y="1038122"/>
                  <a:pt x="201454" y="1026692"/>
                </a:cubicBezTo>
                <a:lnTo>
                  <a:pt x="268129" y="927632"/>
                </a:lnTo>
                <a:lnTo>
                  <a:pt x="342424" y="928585"/>
                </a:lnTo>
                <a:lnTo>
                  <a:pt x="260509" y="1051457"/>
                </a:lnTo>
                <a:cubicBezTo>
                  <a:pt x="252889" y="1062888"/>
                  <a:pt x="255746" y="1079080"/>
                  <a:pt x="267176" y="1086700"/>
                </a:cubicBezTo>
                <a:cubicBezTo>
                  <a:pt x="278606" y="1094320"/>
                  <a:pt x="294799" y="1091463"/>
                  <a:pt x="302419" y="1080032"/>
                </a:cubicBezTo>
                <a:lnTo>
                  <a:pt x="404336" y="928585"/>
                </a:lnTo>
                <a:lnTo>
                  <a:pt x="483394" y="928585"/>
                </a:lnTo>
                <a:lnTo>
                  <a:pt x="362426" y="1100035"/>
                </a:lnTo>
                <a:cubicBezTo>
                  <a:pt x="357664" y="1106702"/>
                  <a:pt x="356711" y="1115275"/>
                  <a:pt x="360521" y="1123847"/>
                </a:cubicBezTo>
                <a:cubicBezTo>
                  <a:pt x="363379" y="1131467"/>
                  <a:pt x="370046" y="1137182"/>
                  <a:pt x="378619" y="1139088"/>
                </a:cubicBezTo>
                <a:lnTo>
                  <a:pt x="584359" y="1177188"/>
                </a:lnTo>
                <a:lnTo>
                  <a:pt x="528161" y="1232433"/>
                </a:lnTo>
                <a:lnTo>
                  <a:pt x="349091" y="1193380"/>
                </a:lnTo>
                <a:cubicBezTo>
                  <a:pt x="344329" y="1192427"/>
                  <a:pt x="338614" y="1192427"/>
                  <a:pt x="334804" y="1194332"/>
                </a:cubicBezTo>
                <a:cubicBezTo>
                  <a:pt x="327184" y="1197190"/>
                  <a:pt x="321469" y="1203857"/>
                  <a:pt x="319564" y="1212430"/>
                </a:cubicBezTo>
                <a:cubicBezTo>
                  <a:pt x="316706" y="1225765"/>
                  <a:pt x="325279" y="1240052"/>
                  <a:pt x="338614" y="1242910"/>
                </a:cubicBezTo>
                <a:lnTo>
                  <a:pt x="483394" y="1274342"/>
                </a:lnTo>
                <a:lnTo>
                  <a:pt x="483394" y="1274342"/>
                </a:lnTo>
                <a:lnTo>
                  <a:pt x="429101" y="1326730"/>
                </a:lnTo>
                <a:lnTo>
                  <a:pt x="311944" y="1300060"/>
                </a:lnTo>
                <a:cubicBezTo>
                  <a:pt x="307181" y="1299108"/>
                  <a:pt x="301466" y="1299108"/>
                  <a:pt x="296704" y="1301013"/>
                </a:cubicBezTo>
                <a:cubicBezTo>
                  <a:pt x="289084" y="1303870"/>
                  <a:pt x="283369" y="1310538"/>
                  <a:pt x="281464" y="1319110"/>
                </a:cubicBezTo>
                <a:cubicBezTo>
                  <a:pt x="278606" y="1332445"/>
                  <a:pt x="287179" y="1345780"/>
                  <a:pt x="300514" y="1349590"/>
                </a:cubicBezTo>
                <a:lnTo>
                  <a:pt x="383381" y="1367688"/>
                </a:lnTo>
                <a:lnTo>
                  <a:pt x="337661" y="1411502"/>
                </a:lnTo>
                <a:lnTo>
                  <a:pt x="337661" y="1411502"/>
                </a:lnTo>
                <a:lnTo>
                  <a:pt x="275749" y="1398167"/>
                </a:lnTo>
                <a:cubicBezTo>
                  <a:pt x="270986" y="1397215"/>
                  <a:pt x="265271" y="1397215"/>
                  <a:pt x="261461" y="1399120"/>
                </a:cubicBezTo>
                <a:cubicBezTo>
                  <a:pt x="253841" y="1401977"/>
                  <a:pt x="248126" y="1408645"/>
                  <a:pt x="246221" y="1417217"/>
                </a:cubicBezTo>
                <a:cubicBezTo>
                  <a:pt x="243364" y="1430552"/>
                  <a:pt x="251936" y="1443888"/>
                  <a:pt x="265271" y="1447697"/>
                </a:cubicBezTo>
                <a:lnTo>
                  <a:pt x="293846" y="1454365"/>
                </a:lnTo>
                <a:lnTo>
                  <a:pt x="293846" y="1454365"/>
                </a:lnTo>
                <a:lnTo>
                  <a:pt x="257651" y="1488655"/>
                </a:lnTo>
                <a:cubicBezTo>
                  <a:pt x="247174" y="1498180"/>
                  <a:pt x="247174" y="1514372"/>
                  <a:pt x="256699" y="1524850"/>
                </a:cubicBezTo>
                <a:cubicBezTo>
                  <a:pt x="266224" y="1535327"/>
                  <a:pt x="282416" y="1535327"/>
                  <a:pt x="291941" y="1525802"/>
                </a:cubicBezTo>
                <a:lnTo>
                  <a:pt x="334804" y="1483892"/>
                </a:lnTo>
                <a:lnTo>
                  <a:pt x="334804" y="1483892"/>
                </a:lnTo>
                <a:lnTo>
                  <a:pt x="344329" y="1528660"/>
                </a:lnTo>
                <a:cubicBezTo>
                  <a:pt x="347186" y="1541995"/>
                  <a:pt x="360521" y="1550567"/>
                  <a:pt x="374809" y="1547710"/>
                </a:cubicBezTo>
                <a:cubicBezTo>
                  <a:pt x="388144" y="1544852"/>
                  <a:pt x="396716" y="1531517"/>
                  <a:pt x="393859" y="1517230"/>
                </a:cubicBezTo>
                <a:lnTo>
                  <a:pt x="377666" y="1441983"/>
                </a:lnTo>
                <a:lnTo>
                  <a:pt x="377666" y="1441983"/>
                </a:lnTo>
                <a:lnTo>
                  <a:pt x="423386" y="1398167"/>
                </a:lnTo>
                <a:lnTo>
                  <a:pt x="444341" y="1496275"/>
                </a:lnTo>
                <a:cubicBezTo>
                  <a:pt x="447199" y="1509610"/>
                  <a:pt x="460534" y="1518183"/>
                  <a:pt x="474821" y="1515325"/>
                </a:cubicBezTo>
                <a:cubicBezTo>
                  <a:pt x="488156" y="1512467"/>
                  <a:pt x="496729" y="1499133"/>
                  <a:pt x="493871" y="1484845"/>
                </a:cubicBezTo>
                <a:lnTo>
                  <a:pt x="466249" y="1356258"/>
                </a:lnTo>
                <a:lnTo>
                  <a:pt x="467201" y="1356258"/>
                </a:lnTo>
                <a:lnTo>
                  <a:pt x="511969" y="1313395"/>
                </a:lnTo>
                <a:lnTo>
                  <a:pt x="541496" y="1447697"/>
                </a:lnTo>
                <a:cubicBezTo>
                  <a:pt x="544354" y="1461033"/>
                  <a:pt x="557689" y="1469605"/>
                  <a:pt x="571976" y="1466747"/>
                </a:cubicBezTo>
                <a:cubicBezTo>
                  <a:pt x="585311" y="1463890"/>
                  <a:pt x="593884" y="1450555"/>
                  <a:pt x="591026" y="1436267"/>
                </a:cubicBezTo>
                <a:lnTo>
                  <a:pt x="554831" y="1270533"/>
                </a:lnTo>
                <a:lnTo>
                  <a:pt x="608171" y="1218145"/>
                </a:lnTo>
                <a:lnTo>
                  <a:pt x="651986" y="1429600"/>
                </a:lnTo>
                <a:cubicBezTo>
                  <a:pt x="653891" y="1437220"/>
                  <a:pt x="659606" y="1443888"/>
                  <a:pt x="667226" y="1447697"/>
                </a:cubicBezTo>
                <a:cubicBezTo>
                  <a:pt x="674846" y="1450555"/>
                  <a:pt x="683419" y="1450555"/>
                  <a:pt x="691039" y="1445792"/>
                </a:cubicBezTo>
                <a:lnTo>
                  <a:pt x="874871" y="1330540"/>
                </a:lnTo>
                <a:lnTo>
                  <a:pt x="874871" y="1405788"/>
                </a:lnTo>
                <a:lnTo>
                  <a:pt x="874871" y="1405788"/>
                </a:lnTo>
                <a:lnTo>
                  <a:pt x="731044" y="1497227"/>
                </a:lnTo>
                <a:cubicBezTo>
                  <a:pt x="719614" y="1504847"/>
                  <a:pt x="715804" y="1520088"/>
                  <a:pt x="722471" y="1532470"/>
                </a:cubicBezTo>
                <a:cubicBezTo>
                  <a:pt x="730091" y="1543900"/>
                  <a:pt x="745331" y="1547710"/>
                  <a:pt x="757714" y="1541042"/>
                </a:cubicBezTo>
                <a:lnTo>
                  <a:pt x="875824" y="1468652"/>
                </a:lnTo>
                <a:lnTo>
                  <a:pt x="875824" y="1468652"/>
                </a:lnTo>
                <a:lnTo>
                  <a:pt x="875824" y="1530565"/>
                </a:lnTo>
                <a:lnTo>
                  <a:pt x="875824" y="1530565"/>
                </a:lnTo>
                <a:lnTo>
                  <a:pt x="763429" y="1600097"/>
                </a:lnTo>
                <a:cubicBezTo>
                  <a:pt x="751999" y="1607717"/>
                  <a:pt x="748189" y="1622958"/>
                  <a:pt x="754856" y="1635340"/>
                </a:cubicBezTo>
                <a:cubicBezTo>
                  <a:pt x="762476" y="1647722"/>
                  <a:pt x="777716" y="1650580"/>
                  <a:pt x="790099" y="1643913"/>
                </a:cubicBezTo>
                <a:lnTo>
                  <a:pt x="875824" y="1590572"/>
                </a:lnTo>
                <a:lnTo>
                  <a:pt x="875824" y="1591525"/>
                </a:lnTo>
                <a:lnTo>
                  <a:pt x="875824" y="1654390"/>
                </a:lnTo>
                <a:lnTo>
                  <a:pt x="809149" y="1695347"/>
                </a:lnTo>
                <a:cubicBezTo>
                  <a:pt x="796766" y="1702967"/>
                  <a:pt x="793909" y="1718208"/>
                  <a:pt x="800576" y="1730590"/>
                </a:cubicBezTo>
                <a:cubicBezTo>
                  <a:pt x="808196" y="1742020"/>
                  <a:pt x="823436" y="1745830"/>
                  <a:pt x="835819" y="1739163"/>
                </a:cubicBezTo>
                <a:lnTo>
                  <a:pt x="875824" y="1714397"/>
                </a:lnTo>
                <a:lnTo>
                  <a:pt x="875824" y="1715350"/>
                </a:lnTo>
                <a:lnTo>
                  <a:pt x="875824" y="1774405"/>
                </a:lnTo>
                <a:cubicBezTo>
                  <a:pt x="875824" y="1788692"/>
                  <a:pt x="887254" y="1800122"/>
                  <a:pt x="901541" y="1800122"/>
                </a:cubicBezTo>
                <a:cubicBezTo>
                  <a:pt x="914876" y="1800122"/>
                  <a:pt x="926306" y="1788692"/>
                  <a:pt x="926306" y="1774405"/>
                </a:cubicBezTo>
                <a:lnTo>
                  <a:pt x="927259" y="1723922"/>
                </a:lnTo>
                <a:lnTo>
                  <a:pt x="927259" y="1723922"/>
                </a:lnTo>
                <a:lnTo>
                  <a:pt x="951071" y="1740115"/>
                </a:lnTo>
                <a:cubicBezTo>
                  <a:pt x="962501" y="1747735"/>
                  <a:pt x="978694" y="1744877"/>
                  <a:pt x="986314" y="1733447"/>
                </a:cubicBezTo>
                <a:cubicBezTo>
                  <a:pt x="993934" y="1722017"/>
                  <a:pt x="991076" y="1705825"/>
                  <a:pt x="979646" y="1698205"/>
                </a:cubicBezTo>
                <a:lnTo>
                  <a:pt x="926306" y="1662010"/>
                </a:lnTo>
                <a:lnTo>
                  <a:pt x="926306" y="1662010"/>
                </a:lnTo>
                <a:lnTo>
                  <a:pt x="926306" y="1600097"/>
                </a:lnTo>
                <a:lnTo>
                  <a:pt x="926306" y="1599145"/>
                </a:lnTo>
                <a:lnTo>
                  <a:pt x="926306" y="1599145"/>
                </a:lnTo>
                <a:lnTo>
                  <a:pt x="997744" y="1646770"/>
                </a:lnTo>
                <a:cubicBezTo>
                  <a:pt x="1009174" y="1654390"/>
                  <a:pt x="1025366" y="1651533"/>
                  <a:pt x="1032986" y="1640102"/>
                </a:cubicBezTo>
                <a:cubicBezTo>
                  <a:pt x="1040606" y="1628672"/>
                  <a:pt x="1037749" y="1612480"/>
                  <a:pt x="1026319" y="1604860"/>
                </a:cubicBezTo>
                <a:lnTo>
                  <a:pt x="927259" y="1538185"/>
                </a:lnTo>
                <a:lnTo>
                  <a:pt x="927259" y="1538185"/>
                </a:lnTo>
                <a:lnTo>
                  <a:pt x="928211" y="1463890"/>
                </a:lnTo>
                <a:lnTo>
                  <a:pt x="928211" y="1463890"/>
                </a:lnTo>
                <a:lnTo>
                  <a:pt x="1051084" y="1546758"/>
                </a:lnTo>
                <a:cubicBezTo>
                  <a:pt x="1062514" y="1554377"/>
                  <a:pt x="1078706" y="1551520"/>
                  <a:pt x="1086326" y="1540090"/>
                </a:cubicBezTo>
                <a:cubicBezTo>
                  <a:pt x="1093946" y="1528660"/>
                  <a:pt x="1091089" y="1512467"/>
                  <a:pt x="1079659" y="1504847"/>
                </a:cubicBezTo>
                <a:lnTo>
                  <a:pt x="927259" y="1402930"/>
                </a:lnTo>
                <a:lnTo>
                  <a:pt x="927259" y="1402930"/>
                </a:lnTo>
                <a:lnTo>
                  <a:pt x="927259" y="1323872"/>
                </a:lnTo>
                <a:lnTo>
                  <a:pt x="1097756" y="1443888"/>
                </a:lnTo>
                <a:cubicBezTo>
                  <a:pt x="1111091" y="1453413"/>
                  <a:pt x="1133951" y="1444840"/>
                  <a:pt x="1136809" y="1427695"/>
                </a:cubicBezTo>
                <a:lnTo>
                  <a:pt x="1176814" y="1222907"/>
                </a:lnTo>
                <a:lnTo>
                  <a:pt x="1231106" y="1279105"/>
                </a:lnTo>
                <a:lnTo>
                  <a:pt x="1231106" y="1279105"/>
                </a:lnTo>
                <a:lnTo>
                  <a:pt x="1192054" y="1458175"/>
                </a:lnTo>
                <a:cubicBezTo>
                  <a:pt x="1189196" y="1471510"/>
                  <a:pt x="1197769" y="1484845"/>
                  <a:pt x="1211104" y="1487702"/>
                </a:cubicBezTo>
                <a:cubicBezTo>
                  <a:pt x="1224439" y="1490560"/>
                  <a:pt x="1237774" y="1481988"/>
                  <a:pt x="1241584" y="1468652"/>
                </a:cubicBezTo>
                <a:lnTo>
                  <a:pt x="1273016" y="1323872"/>
                </a:lnTo>
                <a:lnTo>
                  <a:pt x="1273016" y="1323872"/>
                </a:lnTo>
                <a:lnTo>
                  <a:pt x="1325404" y="1377213"/>
                </a:lnTo>
                <a:lnTo>
                  <a:pt x="1325404" y="1377213"/>
                </a:lnTo>
                <a:lnTo>
                  <a:pt x="1300639" y="1494370"/>
                </a:lnTo>
                <a:cubicBezTo>
                  <a:pt x="1297781" y="1507705"/>
                  <a:pt x="1306354" y="1521040"/>
                  <a:pt x="1319689" y="1524850"/>
                </a:cubicBezTo>
                <a:cubicBezTo>
                  <a:pt x="1333024" y="1527708"/>
                  <a:pt x="1346359" y="1519135"/>
                  <a:pt x="1350169" y="1505800"/>
                </a:cubicBezTo>
                <a:lnTo>
                  <a:pt x="1368266" y="1421980"/>
                </a:lnTo>
                <a:lnTo>
                  <a:pt x="1368266" y="1421980"/>
                </a:lnTo>
                <a:lnTo>
                  <a:pt x="1368266" y="1422933"/>
                </a:lnTo>
                <a:lnTo>
                  <a:pt x="1411129" y="1467700"/>
                </a:lnTo>
                <a:lnTo>
                  <a:pt x="1411129" y="1467700"/>
                </a:lnTo>
                <a:lnTo>
                  <a:pt x="1397794" y="1530565"/>
                </a:lnTo>
                <a:cubicBezTo>
                  <a:pt x="1394936" y="1543900"/>
                  <a:pt x="1403509" y="1558188"/>
                  <a:pt x="1416844" y="1561045"/>
                </a:cubicBezTo>
                <a:cubicBezTo>
                  <a:pt x="1430179" y="1563902"/>
                  <a:pt x="1443514" y="1555330"/>
                  <a:pt x="1447324" y="1541995"/>
                </a:cubicBezTo>
                <a:lnTo>
                  <a:pt x="1453039" y="1513420"/>
                </a:lnTo>
                <a:lnTo>
                  <a:pt x="1453039" y="1513420"/>
                </a:lnTo>
                <a:lnTo>
                  <a:pt x="1488281" y="1549615"/>
                </a:lnTo>
                <a:cubicBezTo>
                  <a:pt x="1497806" y="1560092"/>
                  <a:pt x="1513999" y="1560092"/>
                  <a:pt x="1523524" y="1550567"/>
                </a:cubicBezTo>
                <a:cubicBezTo>
                  <a:pt x="1534001" y="1541042"/>
                  <a:pt x="1534001" y="1524850"/>
                  <a:pt x="1524476" y="1514372"/>
                </a:cubicBezTo>
                <a:lnTo>
                  <a:pt x="1483519" y="1472463"/>
                </a:lnTo>
                <a:lnTo>
                  <a:pt x="1482566" y="1471510"/>
                </a:lnTo>
                <a:lnTo>
                  <a:pt x="1528286" y="1461985"/>
                </a:lnTo>
                <a:cubicBezTo>
                  <a:pt x="1541621" y="1459127"/>
                  <a:pt x="1550194" y="1445792"/>
                  <a:pt x="1547336" y="1431505"/>
                </a:cubicBezTo>
                <a:cubicBezTo>
                  <a:pt x="1544479" y="1418170"/>
                  <a:pt x="1531144" y="1409597"/>
                  <a:pt x="1516856" y="1412455"/>
                </a:cubicBezTo>
                <a:lnTo>
                  <a:pt x="1440656" y="1428647"/>
                </a:lnTo>
                <a:lnTo>
                  <a:pt x="1397794" y="1379117"/>
                </a:lnTo>
                <a:lnTo>
                  <a:pt x="1397794" y="1379117"/>
                </a:lnTo>
                <a:lnTo>
                  <a:pt x="1495901" y="1358163"/>
                </a:lnTo>
                <a:cubicBezTo>
                  <a:pt x="1509236" y="1355305"/>
                  <a:pt x="1517809" y="1341970"/>
                  <a:pt x="1514951" y="1327683"/>
                </a:cubicBezTo>
                <a:cubicBezTo>
                  <a:pt x="1512094" y="1314347"/>
                  <a:pt x="1498759" y="1305775"/>
                  <a:pt x="1484471" y="1308633"/>
                </a:cubicBezTo>
                <a:lnTo>
                  <a:pt x="1355884" y="1336255"/>
                </a:lnTo>
                <a:lnTo>
                  <a:pt x="1355884" y="1336255"/>
                </a:lnTo>
                <a:lnTo>
                  <a:pt x="1313021" y="1291488"/>
                </a:lnTo>
                <a:lnTo>
                  <a:pt x="1313021" y="1291488"/>
                </a:lnTo>
                <a:lnTo>
                  <a:pt x="1448276" y="1261960"/>
                </a:lnTo>
                <a:cubicBezTo>
                  <a:pt x="1461611" y="1259102"/>
                  <a:pt x="1470184" y="1245767"/>
                  <a:pt x="1467326" y="1231480"/>
                </a:cubicBezTo>
                <a:cubicBezTo>
                  <a:pt x="1464469" y="1218145"/>
                  <a:pt x="1451134" y="1209572"/>
                  <a:pt x="1436846" y="1212430"/>
                </a:cubicBezTo>
                <a:lnTo>
                  <a:pt x="1271111" y="1248625"/>
                </a:lnTo>
                <a:lnTo>
                  <a:pt x="1271111" y="1248625"/>
                </a:lnTo>
                <a:lnTo>
                  <a:pt x="1218724" y="1194332"/>
                </a:lnTo>
                <a:lnTo>
                  <a:pt x="1431131" y="1150517"/>
                </a:lnTo>
                <a:cubicBezTo>
                  <a:pt x="1439704" y="1149565"/>
                  <a:pt x="1445419" y="1143850"/>
                  <a:pt x="1449229" y="1135277"/>
                </a:cubicBezTo>
                <a:cubicBezTo>
                  <a:pt x="1451134" y="1127657"/>
                  <a:pt x="1451134" y="1119085"/>
                  <a:pt x="1447324" y="1112417"/>
                </a:cubicBezTo>
                <a:lnTo>
                  <a:pt x="1332071" y="929537"/>
                </a:lnTo>
                <a:lnTo>
                  <a:pt x="1407319" y="929537"/>
                </a:lnTo>
                <a:lnTo>
                  <a:pt x="1495901" y="1073365"/>
                </a:lnTo>
                <a:cubicBezTo>
                  <a:pt x="1503521" y="1084795"/>
                  <a:pt x="1519714" y="1088605"/>
                  <a:pt x="1531144" y="1081938"/>
                </a:cubicBezTo>
                <a:cubicBezTo>
                  <a:pt x="1542574" y="1074317"/>
                  <a:pt x="1546384" y="1059077"/>
                  <a:pt x="1539716" y="1046695"/>
                </a:cubicBezTo>
                <a:lnTo>
                  <a:pt x="1467326" y="929537"/>
                </a:lnTo>
                <a:lnTo>
                  <a:pt x="1529239" y="929537"/>
                </a:lnTo>
                <a:lnTo>
                  <a:pt x="1530191" y="929537"/>
                </a:lnTo>
                <a:lnTo>
                  <a:pt x="1598771" y="1040980"/>
                </a:lnTo>
                <a:cubicBezTo>
                  <a:pt x="1606391" y="1052410"/>
                  <a:pt x="1622584" y="1056220"/>
                  <a:pt x="1634014" y="1049552"/>
                </a:cubicBezTo>
                <a:cubicBezTo>
                  <a:pt x="1645444" y="1041932"/>
                  <a:pt x="1649254" y="1026692"/>
                  <a:pt x="1642586" y="1014310"/>
                </a:cubicBezTo>
                <a:lnTo>
                  <a:pt x="1590199" y="928585"/>
                </a:lnTo>
                <a:lnTo>
                  <a:pt x="1653064" y="928585"/>
                </a:lnTo>
                <a:lnTo>
                  <a:pt x="1653064" y="928585"/>
                </a:lnTo>
                <a:lnTo>
                  <a:pt x="1694021" y="994307"/>
                </a:lnTo>
                <a:cubicBezTo>
                  <a:pt x="1701641" y="1005737"/>
                  <a:pt x="1717834" y="1009547"/>
                  <a:pt x="1729264" y="1002880"/>
                </a:cubicBezTo>
                <a:cubicBezTo>
                  <a:pt x="1740694" y="995260"/>
                  <a:pt x="1744504" y="980020"/>
                  <a:pt x="1737836" y="967637"/>
                </a:cubicBezTo>
                <a:lnTo>
                  <a:pt x="1714024" y="928585"/>
                </a:lnTo>
                <a:lnTo>
                  <a:pt x="1714024" y="928585"/>
                </a:lnTo>
                <a:lnTo>
                  <a:pt x="1774031" y="928585"/>
                </a:lnTo>
                <a:cubicBezTo>
                  <a:pt x="1787366" y="928585"/>
                  <a:pt x="1798796" y="917155"/>
                  <a:pt x="1798796" y="902867"/>
                </a:cubicBezTo>
                <a:cubicBezTo>
                  <a:pt x="1798796" y="888580"/>
                  <a:pt x="1787366" y="877150"/>
                  <a:pt x="1773079" y="877150"/>
                </a:cubicBezTo>
                <a:lnTo>
                  <a:pt x="1722596" y="878102"/>
                </a:lnTo>
                <a:lnTo>
                  <a:pt x="1722596" y="878102"/>
                </a:lnTo>
                <a:lnTo>
                  <a:pt x="1738789" y="853337"/>
                </a:lnTo>
                <a:cubicBezTo>
                  <a:pt x="1746409" y="841907"/>
                  <a:pt x="1743551" y="825715"/>
                  <a:pt x="1732121" y="818095"/>
                </a:cubicBezTo>
                <a:cubicBezTo>
                  <a:pt x="1724501" y="813332"/>
                  <a:pt x="1715929" y="812380"/>
                  <a:pt x="1708309" y="815237"/>
                </a:cubicBezTo>
                <a:cubicBezTo>
                  <a:pt x="1703546" y="817142"/>
                  <a:pt x="1699736" y="820000"/>
                  <a:pt x="1696879" y="824762"/>
                </a:cubicBezTo>
                <a:lnTo>
                  <a:pt x="1661636" y="877150"/>
                </a:lnTo>
                <a:lnTo>
                  <a:pt x="1661636" y="877150"/>
                </a:lnTo>
                <a:lnTo>
                  <a:pt x="1598771" y="877150"/>
                </a:lnTo>
                <a:lnTo>
                  <a:pt x="1646396" y="806665"/>
                </a:lnTo>
                <a:cubicBezTo>
                  <a:pt x="1654016" y="795235"/>
                  <a:pt x="1651159" y="779042"/>
                  <a:pt x="1639729" y="771422"/>
                </a:cubicBezTo>
                <a:cubicBezTo>
                  <a:pt x="1632109" y="766660"/>
                  <a:pt x="1623536" y="765707"/>
                  <a:pt x="1615916" y="768565"/>
                </a:cubicBezTo>
                <a:cubicBezTo>
                  <a:pt x="1611154" y="770470"/>
                  <a:pt x="1607344" y="773327"/>
                  <a:pt x="1604486" y="778090"/>
                </a:cubicBezTo>
                <a:lnTo>
                  <a:pt x="1537811" y="877150"/>
                </a:lnTo>
                <a:lnTo>
                  <a:pt x="1462564" y="877150"/>
                </a:lnTo>
                <a:lnTo>
                  <a:pt x="1462564" y="877150"/>
                </a:lnTo>
                <a:lnTo>
                  <a:pt x="1545431" y="754277"/>
                </a:lnTo>
                <a:cubicBezTo>
                  <a:pt x="1553051" y="742847"/>
                  <a:pt x="1550194" y="726655"/>
                  <a:pt x="1538764" y="719035"/>
                </a:cubicBezTo>
                <a:cubicBezTo>
                  <a:pt x="1531144" y="714272"/>
                  <a:pt x="1522571" y="713320"/>
                  <a:pt x="1514951" y="716177"/>
                </a:cubicBezTo>
                <a:cubicBezTo>
                  <a:pt x="1510189" y="718082"/>
                  <a:pt x="1506379" y="720940"/>
                  <a:pt x="1503521" y="725702"/>
                </a:cubicBezTo>
                <a:lnTo>
                  <a:pt x="1401604" y="878102"/>
                </a:lnTo>
                <a:lnTo>
                  <a:pt x="1322546" y="877150"/>
                </a:lnTo>
                <a:lnTo>
                  <a:pt x="1443514" y="706652"/>
                </a:lnTo>
                <a:cubicBezTo>
                  <a:pt x="1448276" y="699032"/>
                  <a:pt x="1449229" y="690460"/>
                  <a:pt x="1445419" y="682840"/>
                </a:cubicBezTo>
                <a:cubicBezTo>
                  <a:pt x="1441609" y="674267"/>
                  <a:pt x="1434941" y="668552"/>
                  <a:pt x="1427321" y="667600"/>
                </a:cubicBezTo>
                <a:lnTo>
                  <a:pt x="1221581" y="628547"/>
                </a:lnTo>
                <a:lnTo>
                  <a:pt x="1278731" y="573302"/>
                </a:lnTo>
                <a:lnTo>
                  <a:pt x="1456849" y="611402"/>
                </a:lnTo>
                <a:cubicBezTo>
                  <a:pt x="1470184" y="614260"/>
                  <a:pt x="1483519" y="605687"/>
                  <a:pt x="1487329" y="592352"/>
                </a:cubicBezTo>
                <a:cubicBezTo>
                  <a:pt x="1490186" y="579017"/>
                  <a:pt x="1481614" y="565682"/>
                  <a:pt x="1468279" y="561872"/>
                </a:cubicBezTo>
                <a:lnTo>
                  <a:pt x="1321594" y="532345"/>
                </a:lnTo>
                <a:lnTo>
                  <a:pt x="1374934" y="479957"/>
                </a:lnTo>
                <a:lnTo>
                  <a:pt x="1492091" y="504722"/>
                </a:lnTo>
                <a:cubicBezTo>
                  <a:pt x="1505426" y="507580"/>
                  <a:pt x="1518761" y="499007"/>
                  <a:pt x="1522571" y="485672"/>
                </a:cubicBezTo>
                <a:cubicBezTo>
                  <a:pt x="1525429" y="472337"/>
                  <a:pt x="1516856" y="459002"/>
                  <a:pt x="1503521" y="455192"/>
                </a:cubicBezTo>
                <a:lnTo>
                  <a:pt x="1420654" y="437095"/>
                </a:lnTo>
                <a:lnTo>
                  <a:pt x="1420654" y="437095"/>
                </a:lnTo>
                <a:lnTo>
                  <a:pt x="1466374" y="393280"/>
                </a:lnTo>
                <a:lnTo>
                  <a:pt x="1528286" y="406615"/>
                </a:lnTo>
                <a:cubicBezTo>
                  <a:pt x="1541621" y="409472"/>
                  <a:pt x="1554956" y="400900"/>
                  <a:pt x="1558766" y="387565"/>
                </a:cubicBezTo>
                <a:cubicBezTo>
                  <a:pt x="1561624" y="374230"/>
                  <a:pt x="1553051" y="360895"/>
                  <a:pt x="1539716" y="357085"/>
                </a:cubicBezTo>
                <a:lnTo>
                  <a:pt x="1510189" y="350417"/>
                </a:lnTo>
                <a:lnTo>
                  <a:pt x="1510189" y="350417"/>
                </a:lnTo>
                <a:lnTo>
                  <a:pt x="1546384" y="316127"/>
                </a:lnTo>
                <a:cubicBezTo>
                  <a:pt x="1555909" y="307555"/>
                  <a:pt x="1555909" y="290410"/>
                  <a:pt x="1546384" y="280885"/>
                </a:cubicBezTo>
                <a:close/>
                <a:moveTo>
                  <a:pt x="1257776" y="879055"/>
                </a:moveTo>
                <a:lnTo>
                  <a:pt x="1110139" y="880007"/>
                </a:lnTo>
                <a:lnTo>
                  <a:pt x="1109186" y="828572"/>
                </a:lnTo>
                <a:cubicBezTo>
                  <a:pt x="1109186" y="821905"/>
                  <a:pt x="1106329" y="815237"/>
                  <a:pt x="1102519" y="811427"/>
                </a:cubicBezTo>
                <a:lnTo>
                  <a:pt x="1068229" y="774280"/>
                </a:lnTo>
                <a:lnTo>
                  <a:pt x="1175861" y="671410"/>
                </a:lnTo>
                <a:lnTo>
                  <a:pt x="1376839" y="710462"/>
                </a:lnTo>
                <a:lnTo>
                  <a:pt x="1258729" y="877150"/>
                </a:lnTo>
                <a:lnTo>
                  <a:pt x="1257776" y="879055"/>
                </a:lnTo>
                <a:close/>
                <a:moveTo>
                  <a:pt x="1059656" y="879055"/>
                </a:moveTo>
                <a:lnTo>
                  <a:pt x="1060609" y="929537"/>
                </a:lnTo>
                <a:lnTo>
                  <a:pt x="1061561" y="969542"/>
                </a:lnTo>
                <a:lnTo>
                  <a:pt x="1032034" y="997165"/>
                </a:lnTo>
                <a:lnTo>
                  <a:pt x="994886" y="1031455"/>
                </a:lnTo>
                <a:lnTo>
                  <a:pt x="965359" y="1059077"/>
                </a:lnTo>
                <a:lnTo>
                  <a:pt x="925354" y="1060030"/>
                </a:lnTo>
                <a:lnTo>
                  <a:pt x="874871" y="1060982"/>
                </a:lnTo>
                <a:lnTo>
                  <a:pt x="834866" y="1061935"/>
                </a:lnTo>
                <a:lnTo>
                  <a:pt x="807244" y="1032407"/>
                </a:lnTo>
                <a:lnTo>
                  <a:pt x="772954" y="995260"/>
                </a:lnTo>
                <a:lnTo>
                  <a:pt x="745331" y="965732"/>
                </a:lnTo>
                <a:lnTo>
                  <a:pt x="744379" y="925727"/>
                </a:lnTo>
                <a:lnTo>
                  <a:pt x="743426" y="875245"/>
                </a:lnTo>
                <a:lnTo>
                  <a:pt x="742474" y="835240"/>
                </a:lnTo>
                <a:lnTo>
                  <a:pt x="772001" y="807617"/>
                </a:lnTo>
                <a:lnTo>
                  <a:pt x="809149" y="773327"/>
                </a:lnTo>
                <a:lnTo>
                  <a:pt x="838676" y="745705"/>
                </a:lnTo>
                <a:lnTo>
                  <a:pt x="878681" y="744752"/>
                </a:lnTo>
                <a:lnTo>
                  <a:pt x="929164" y="743800"/>
                </a:lnTo>
                <a:lnTo>
                  <a:pt x="969169" y="742847"/>
                </a:lnTo>
                <a:lnTo>
                  <a:pt x="996791" y="772375"/>
                </a:lnTo>
                <a:lnTo>
                  <a:pt x="1031081" y="809522"/>
                </a:lnTo>
                <a:lnTo>
                  <a:pt x="1057751" y="839050"/>
                </a:lnTo>
                <a:lnTo>
                  <a:pt x="1059656" y="879055"/>
                </a:lnTo>
                <a:close/>
                <a:moveTo>
                  <a:pt x="1178719" y="1150517"/>
                </a:moveTo>
                <a:lnTo>
                  <a:pt x="1066324" y="1033360"/>
                </a:lnTo>
                <a:lnTo>
                  <a:pt x="1103471" y="999070"/>
                </a:lnTo>
                <a:cubicBezTo>
                  <a:pt x="1109186" y="994307"/>
                  <a:pt x="1112044" y="987640"/>
                  <a:pt x="1112044" y="980020"/>
                </a:cubicBezTo>
                <a:lnTo>
                  <a:pt x="1111091" y="929537"/>
                </a:lnTo>
                <a:lnTo>
                  <a:pt x="1272064" y="928585"/>
                </a:lnTo>
                <a:lnTo>
                  <a:pt x="1384459" y="1107655"/>
                </a:lnTo>
                <a:lnTo>
                  <a:pt x="1178719" y="1150517"/>
                </a:lnTo>
                <a:close/>
                <a:moveTo>
                  <a:pt x="926306" y="1260055"/>
                </a:moveTo>
                <a:lnTo>
                  <a:pt x="925354" y="1111465"/>
                </a:lnTo>
                <a:lnTo>
                  <a:pt x="975836" y="1110513"/>
                </a:lnTo>
                <a:cubicBezTo>
                  <a:pt x="982504" y="1110513"/>
                  <a:pt x="988219" y="1107655"/>
                  <a:pt x="992981" y="1103845"/>
                </a:cubicBezTo>
                <a:lnTo>
                  <a:pt x="1030129" y="1069555"/>
                </a:lnTo>
                <a:lnTo>
                  <a:pt x="1132999" y="1177188"/>
                </a:lnTo>
                <a:lnTo>
                  <a:pt x="1093946" y="1378165"/>
                </a:lnTo>
                <a:lnTo>
                  <a:pt x="926306" y="1260055"/>
                </a:lnTo>
                <a:close/>
                <a:moveTo>
                  <a:pt x="652939" y="1179092"/>
                </a:moveTo>
                <a:lnTo>
                  <a:pt x="769144" y="1067650"/>
                </a:lnTo>
                <a:lnTo>
                  <a:pt x="803434" y="1104797"/>
                </a:lnTo>
                <a:cubicBezTo>
                  <a:pt x="809149" y="1110513"/>
                  <a:pt x="815816" y="1113370"/>
                  <a:pt x="822484" y="1112417"/>
                </a:cubicBezTo>
                <a:lnTo>
                  <a:pt x="872966" y="1111465"/>
                </a:lnTo>
                <a:lnTo>
                  <a:pt x="872966" y="1274342"/>
                </a:lnTo>
                <a:lnTo>
                  <a:pt x="694849" y="1386738"/>
                </a:lnTo>
                <a:lnTo>
                  <a:pt x="652939" y="1179092"/>
                </a:lnTo>
                <a:close/>
                <a:moveTo>
                  <a:pt x="545306" y="926680"/>
                </a:moveTo>
                <a:lnTo>
                  <a:pt x="693896" y="925727"/>
                </a:lnTo>
                <a:lnTo>
                  <a:pt x="694849" y="976210"/>
                </a:lnTo>
                <a:cubicBezTo>
                  <a:pt x="694849" y="981925"/>
                  <a:pt x="697706" y="988592"/>
                  <a:pt x="701516" y="993355"/>
                </a:cubicBezTo>
                <a:lnTo>
                  <a:pt x="735806" y="1030502"/>
                </a:lnTo>
                <a:lnTo>
                  <a:pt x="628174" y="1132420"/>
                </a:lnTo>
                <a:lnTo>
                  <a:pt x="627221" y="1131467"/>
                </a:lnTo>
                <a:lnTo>
                  <a:pt x="426244" y="1093367"/>
                </a:lnTo>
                <a:lnTo>
                  <a:pt x="545306" y="926680"/>
                </a:lnTo>
                <a:close/>
                <a:moveTo>
                  <a:pt x="626269" y="654265"/>
                </a:moveTo>
                <a:lnTo>
                  <a:pt x="737711" y="770470"/>
                </a:lnTo>
                <a:lnTo>
                  <a:pt x="700564" y="804760"/>
                </a:lnTo>
                <a:cubicBezTo>
                  <a:pt x="694849" y="809522"/>
                  <a:pt x="691991" y="817142"/>
                  <a:pt x="691991" y="823810"/>
                </a:cubicBezTo>
                <a:lnTo>
                  <a:pt x="692944" y="875245"/>
                </a:lnTo>
                <a:lnTo>
                  <a:pt x="531971" y="876197"/>
                </a:lnTo>
                <a:lnTo>
                  <a:pt x="418624" y="697127"/>
                </a:lnTo>
                <a:lnTo>
                  <a:pt x="626269" y="654265"/>
                </a:lnTo>
                <a:close/>
                <a:moveTo>
                  <a:pt x="877729" y="545680"/>
                </a:moveTo>
                <a:lnTo>
                  <a:pt x="877729" y="695222"/>
                </a:lnTo>
                <a:lnTo>
                  <a:pt x="827246" y="696175"/>
                </a:lnTo>
                <a:cubicBezTo>
                  <a:pt x="824389" y="696175"/>
                  <a:pt x="820579" y="696175"/>
                  <a:pt x="817721" y="698080"/>
                </a:cubicBezTo>
                <a:cubicBezTo>
                  <a:pt x="814864" y="699032"/>
                  <a:pt x="812959" y="700937"/>
                  <a:pt x="810101" y="703795"/>
                </a:cubicBezTo>
                <a:lnTo>
                  <a:pt x="773906" y="738085"/>
                </a:lnTo>
                <a:lnTo>
                  <a:pt x="671989" y="629500"/>
                </a:lnTo>
                <a:lnTo>
                  <a:pt x="711041" y="428522"/>
                </a:lnTo>
                <a:lnTo>
                  <a:pt x="877729" y="545680"/>
                </a:lnTo>
                <a:close/>
                <a:moveTo>
                  <a:pt x="1151096" y="626642"/>
                </a:moveTo>
                <a:lnTo>
                  <a:pt x="1034891" y="738085"/>
                </a:lnTo>
                <a:lnTo>
                  <a:pt x="999649" y="699985"/>
                </a:lnTo>
                <a:cubicBezTo>
                  <a:pt x="994886" y="695222"/>
                  <a:pt x="987266" y="691412"/>
                  <a:pt x="980599" y="692365"/>
                </a:cubicBezTo>
                <a:lnTo>
                  <a:pt x="929164" y="693317"/>
                </a:lnTo>
                <a:lnTo>
                  <a:pt x="928211" y="532345"/>
                </a:lnTo>
                <a:lnTo>
                  <a:pt x="1107281" y="419950"/>
                </a:lnTo>
                <a:lnTo>
                  <a:pt x="1151096" y="626642"/>
                </a:lnTo>
                <a:close/>
              </a:path>
            </a:pathLst>
          </a:custGeom>
          <a:solidFill>
            <a:schemeClr val="bg1"/>
          </a:solidFill>
          <a:ln w="9525" cap="flat">
            <a:noFill/>
            <a:prstDash val="solid"/>
            <a:miter/>
          </a:ln>
        </p:spPr>
        <p:txBody>
          <a:bodyPr lIns="68555" tIns="34289" rIns="68555" bIns="34289" rtlCol="0" anchor="ctr"/>
          <a:lstStyle/>
          <a:p>
            <a:pPr defTabSz="685035"/>
            <a:endParaRPr lang="en-US" sz="1400">
              <a:solidFill>
                <a:prstClr val="black"/>
              </a:solidFill>
            </a:endParaRPr>
          </a:p>
        </p:txBody>
      </p:sp>
      <p:pic>
        <p:nvPicPr>
          <p:cNvPr id="4" name="Picture Placeholder 3"/>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t="16243" b="16243"/>
          <a:stretch>
            <a:fillRect/>
          </a:stretch>
        </p:blipFill>
        <p:spPr>
          <a:xfrm>
            <a:off x="7551771" y="1715214"/>
            <a:ext cx="1485000" cy="1485000"/>
          </a:xfrm>
        </p:spPr>
      </p:pic>
      <p:pic>
        <p:nvPicPr>
          <p:cNvPr id="7" name="Picture Placeholder 6"/>
          <p:cNvPicPr>
            <a:picLocks noGrp="1" noChangeAspect="1"/>
          </p:cNvPicPr>
          <p:nvPr>
            <p:ph type="pic" sz="quarter" idx="13"/>
          </p:nvPr>
        </p:nvPicPr>
        <p:blipFill>
          <a:blip r:embed="rId4" cstate="print">
            <a:extLst>
              <a:ext uri="{28A0092B-C50C-407E-A947-70E740481C1C}">
                <a14:useLocalDpi xmlns:a14="http://schemas.microsoft.com/office/drawing/2010/main" val="0"/>
              </a:ext>
            </a:extLst>
          </a:blip>
          <a:srcRect t="7222" b="7222"/>
          <a:stretch>
            <a:fillRect/>
          </a:stretch>
        </p:blipFill>
        <p:spPr>
          <a:xfrm>
            <a:off x="4860032" y="1951169"/>
            <a:ext cx="1485000" cy="1485000"/>
          </a:xfrm>
        </p:spPr>
      </p:pic>
      <p:pic>
        <p:nvPicPr>
          <p:cNvPr id="9" name="Picture Placeholder 8"/>
          <p:cNvPicPr>
            <a:picLocks noGrp="1" noChangeAspect="1"/>
          </p:cNvPicPr>
          <p:nvPr>
            <p:ph type="pic" sz="quarter" idx="10"/>
          </p:nvPr>
        </p:nvPicPr>
        <p:blipFill>
          <a:blip r:embed="rId5">
            <a:extLst>
              <a:ext uri="{28A0092B-C50C-407E-A947-70E740481C1C}">
                <a14:useLocalDpi xmlns:a14="http://schemas.microsoft.com/office/drawing/2010/main" val="0"/>
              </a:ext>
            </a:extLst>
          </a:blip>
          <a:srcRect l="10794" r="10794"/>
          <a:stretch>
            <a:fillRect/>
          </a:stretch>
        </p:blipFill>
        <p:spPr>
          <a:xfrm>
            <a:off x="5520863" y="264258"/>
            <a:ext cx="2700000" cy="2700000"/>
          </a:xfrm>
        </p:spPr>
      </p:pic>
      <p:pic>
        <p:nvPicPr>
          <p:cNvPr id="12" name="Picture Placeholder 11"/>
          <p:cNvPicPr>
            <a:picLocks noGrp="1" noChangeAspect="1"/>
          </p:cNvPicPr>
          <p:nvPr>
            <p:ph type="pic" sz="quarter" idx="11"/>
          </p:nvPr>
        </p:nvPicPr>
        <p:blipFill>
          <a:blip r:embed="rId6">
            <a:extLst>
              <a:ext uri="{28A0092B-C50C-407E-A947-70E740481C1C}">
                <a14:useLocalDpi xmlns:a14="http://schemas.microsoft.com/office/drawing/2010/main" val="0"/>
              </a:ext>
            </a:extLst>
          </a:blip>
          <a:srcRect l="6487" r="6487"/>
          <a:stretch>
            <a:fillRect/>
          </a:stretch>
        </p:blipFill>
        <p:spPr>
          <a:xfrm>
            <a:off x="5729513" y="2187125"/>
            <a:ext cx="2700000" cy="2700000"/>
          </a:xfrm>
        </p:spPr>
      </p:pic>
      <p:sp>
        <p:nvSpPr>
          <p:cNvPr id="19" name="Rectangle 18"/>
          <p:cNvSpPr/>
          <p:nvPr/>
        </p:nvSpPr>
        <p:spPr>
          <a:xfrm>
            <a:off x="-13831" y="0"/>
            <a:ext cx="4718785" cy="5262979"/>
          </a:xfrm>
          <a:prstGeom prst="rect">
            <a:avLst/>
          </a:prstGeom>
          <a:solidFill>
            <a:schemeClr val="accent4">
              <a:lumMod val="60000"/>
              <a:lumOff val="40000"/>
            </a:schemeClr>
          </a:solidFill>
        </p:spPr>
        <p:txBody>
          <a:bodyPr wrap="square">
            <a:spAutoFit/>
          </a:bodyPr>
          <a:lstStyle/>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p:txBody>
      </p:sp>
      <p:sp>
        <p:nvSpPr>
          <p:cNvPr id="20" name="Rectangle 19"/>
          <p:cNvSpPr/>
          <p:nvPr/>
        </p:nvSpPr>
        <p:spPr>
          <a:xfrm>
            <a:off x="786681" y="340312"/>
            <a:ext cx="2890116" cy="830997"/>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defTabSz="685800"/>
            <a:endParaRPr lang="vi-VN" sz="2400" dirty="0">
              <a:solidFill>
                <a:schemeClr val="accent6">
                  <a:lumMod val="75000"/>
                </a:schemeClr>
              </a:solidFill>
              <a:latin typeface="Times New Roman" panose="02020603050405020304" pitchFamily="18" charset="0"/>
              <a:cs typeface="Times New Roman" panose="02020603050405020304" pitchFamily="18" charset="0"/>
            </a:endParaRPr>
          </a:p>
          <a:p>
            <a:pPr algn="ctr" defTabSz="685800"/>
            <a:endParaRPr lang="en-US" sz="2400" dirty="0">
              <a:solidFill>
                <a:schemeClr val="accent6">
                  <a:lumMod val="75000"/>
                </a:schemeClr>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7"/>
          <a:stretch>
            <a:fillRect/>
          </a:stretch>
        </p:blipFill>
        <p:spPr>
          <a:xfrm>
            <a:off x="755576" y="310656"/>
            <a:ext cx="2980247" cy="1150706"/>
          </a:xfrm>
          <a:prstGeom prst="rect">
            <a:avLst/>
          </a:prstGeom>
        </p:spPr>
      </p:pic>
      <p:sp>
        <p:nvSpPr>
          <p:cNvPr id="15" name="TextBox 14"/>
          <p:cNvSpPr txBox="1"/>
          <p:nvPr/>
        </p:nvSpPr>
        <p:spPr>
          <a:xfrm>
            <a:off x="107505" y="1517266"/>
            <a:ext cx="4543877" cy="3139321"/>
          </a:xfrm>
          <a:prstGeom prst="rect">
            <a:avLst/>
          </a:prstGeom>
          <a:noFill/>
        </p:spPr>
        <p:txBody>
          <a:bodyPr wrap="square" rtlCol="0">
            <a:spAutoFit/>
          </a:bodyPr>
          <a:lstStyle/>
          <a:p>
            <a:pPr algn="just" defTabSz="685800"/>
            <a:r>
              <a:rPr lang="vi-VN" sz="2200" b="1" dirty="0">
                <a:solidFill>
                  <a:prstClr val="black"/>
                </a:solidFill>
                <a:latin typeface="Times New Roman" panose="02020603050405020304" pitchFamily="18" charset="0"/>
                <a:cs typeface="Times New Roman" panose="02020603050405020304" pitchFamily="18" charset="0"/>
              </a:rPr>
              <a:t>- Phần 1: </a:t>
            </a:r>
            <a:r>
              <a:rPr lang="vi-VN" sz="2200" dirty="0">
                <a:solidFill>
                  <a:prstClr val="black"/>
                </a:solidFill>
                <a:latin typeface="Times New Roman" panose="02020603050405020304" pitchFamily="18" charset="0"/>
                <a:cs typeface="Times New Roman" panose="02020603050405020304" pitchFamily="18" charset="0"/>
              </a:rPr>
              <a:t>Từ đầu ...một lớp thủy tinh</a:t>
            </a:r>
          </a:p>
          <a:p>
            <a:pPr algn="just" defTabSz="685800"/>
            <a:r>
              <a:rPr lang="vi-VN" sz="22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Khung cảnh thiên nhiên sáng sớm qua cái nhìn của nhân vật An</a:t>
            </a:r>
          </a:p>
          <a:p>
            <a:pPr algn="just" defTabSz="685800"/>
            <a:r>
              <a:rPr lang="vi-VN" sz="22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Phần 2: </a:t>
            </a:r>
            <a:r>
              <a:rPr lang="vi-VN" sz="2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Tiếp theo...cây tràm thấp kia</a:t>
            </a:r>
          </a:p>
          <a:p>
            <a:pPr algn="just" defTabSz="685800"/>
            <a:r>
              <a:rPr lang="vi-VN" sz="22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Hình ảnh đi lấy mật của An, Cò, Tía nuôi</a:t>
            </a:r>
          </a:p>
          <a:p>
            <a:pPr algn="just" defTabSz="685800"/>
            <a:r>
              <a:rPr lang="vi-VN" sz="2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vi-VN" sz="22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Phần 3</a:t>
            </a:r>
            <a:r>
              <a:rPr lang="vi-VN" sz="2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Phần còn lại</a:t>
            </a:r>
          </a:p>
          <a:p>
            <a:pPr algn="just" defTabSz="685800"/>
            <a:r>
              <a:rPr lang="vi-VN" sz="22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Cách thuần hóa ong rừng khác biệt của người dân rừng U Minh</a:t>
            </a:r>
            <a:endParaRPr lang="en-US" sz="2200" b="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3116781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theme/theme1.xml><?xml version="1.0" encoding="utf-8"?>
<a:theme xmlns:a="http://schemas.openxmlformats.org/drawingml/2006/main" name="https://freeppt7.com">
  <a:themeElements>
    <a:clrScheme name="Christmas">
      <a:dk1>
        <a:sysClr val="windowText" lastClr="000000"/>
      </a:dk1>
      <a:lt1>
        <a:sysClr val="window" lastClr="FFFFFF"/>
      </a:lt1>
      <a:dk2>
        <a:srgbClr val="44546A"/>
      </a:dk2>
      <a:lt2>
        <a:srgbClr val="E7E6E6"/>
      </a:lt2>
      <a:accent1>
        <a:srgbClr val="F04036"/>
      </a:accent1>
      <a:accent2>
        <a:srgbClr val="AAD4D0"/>
      </a:accent2>
      <a:accent3>
        <a:srgbClr val="F04036"/>
      </a:accent3>
      <a:accent4>
        <a:srgbClr val="AAD4D0"/>
      </a:accent4>
      <a:accent5>
        <a:srgbClr val="F04036"/>
      </a:accent5>
      <a:accent6>
        <a:srgbClr val="AAD4D0"/>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https://freeppt7.com">
  <a:themeElements>
    <a:clrScheme name="Christmas">
      <a:dk1>
        <a:sysClr val="windowText" lastClr="000000"/>
      </a:dk1>
      <a:lt1>
        <a:sysClr val="window" lastClr="FFFFFF"/>
      </a:lt1>
      <a:dk2>
        <a:srgbClr val="44546A"/>
      </a:dk2>
      <a:lt2>
        <a:srgbClr val="E7E6E6"/>
      </a:lt2>
      <a:accent1>
        <a:srgbClr val="F04036"/>
      </a:accent1>
      <a:accent2>
        <a:srgbClr val="AAD4D0"/>
      </a:accent2>
      <a:accent3>
        <a:srgbClr val="F04036"/>
      </a:accent3>
      <a:accent4>
        <a:srgbClr val="AAD4D0"/>
      </a:accent4>
      <a:accent5>
        <a:srgbClr val="F04036"/>
      </a:accent5>
      <a:accent6>
        <a:srgbClr val="AAD4D0"/>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https://freeppt7.com">
  <a:themeElements>
    <a:clrScheme name="Christmas">
      <a:dk1>
        <a:sysClr val="windowText" lastClr="000000"/>
      </a:dk1>
      <a:lt1>
        <a:sysClr val="window" lastClr="FFFFFF"/>
      </a:lt1>
      <a:dk2>
        <a:srgbClr val="44546A"/>
      </a:dk2>
      <a:lt2>
        <a:srgbClr val="E7E6E6"/>
      </a:lt2>
      <a:accent1>
        <a:srgbClr val="F04036"/>
      </a:accent1>
      <a:accent2>
        <a:srgbClr val="AAD4D0"/>
      </a:accent2>
      <a:accent3>
        <a:srgbClr val="F04036"/>
      </a:accent3>
      <a:accent4>
        <a:srgbClr val="AAD4D0"/>
      </a:accent4>
      <a:accent5>
        <a:srgbClr val="F04036"/>
      </a:accent5>
      <a:accent6>
        <a:srgbClr val="AAD4D0"/>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https://freeppt7.com">
  <a:themeElements>
    <a:clrScheme name="Christmas">
      <a:dk1>
        <a:sysClr val="windowText" lastClr="000000"/>
      </a:dk1>
      <a:lt1>
        <a:sysClr val="window" lastClr="FFFFFF"/>
      </a:lt1>
      <a:dk2>
        <a:srgbClr val="44546A"/>
      </a:dk2>
      <a:lt2>
        <a:srgbClr val="E7E6E6"/>
      </a:lt2>
      <a:accent1>
        <a:srgbClr val="F04036"/>
      </a:accent1>
      <a:accent2>
        <a:srgbClr val="AAD4D0"/>
      </a:accent2>
      <a:accent3>
        <a:srgbClr val="F04036"/>
      </a:accent3>
      <a:accent4>
        <a:srgbClr val="AAD4D0"/>
      </a:accent4>
      <a:accent5>
        <a:srgbClr val="F04036"/>
      </a:accent5>
      <a:accent6>
        <a:srgbClr val="AAD4D0"/>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https://freeppt7.com">
  <a:themeElements>
    <a:clrScheme name="Christmas">
      <a:dk1>
        <a:sysClr val="windowText" lastClr="000000"/>
      </a:dk1>
      <a:lt1>
        <a:sysClr val="window" lastClr="FFFFFF"/>
      </a:lt1>
      <a:dk2>
        <a:srgbClr val="44546A"/>
      </a:dk2>
      <a:lt2>
        <a:srgbClr val="E7E6E6"/>
      </a:lt2>
      <a:accent1>
        <a:srgbClr val="F04036"/>
      </a:accent1>
      <a:accent2>
        <a:srgbClr val="AAD4D0"/>
      </a:accent2>
      <a:accent3>
        <a:srgbClr val="F04036"/>
      </a:accent3>
      <a:accent4>
        <a:srgbClr val="AAD4D0"/>
      </a:accent4>
      <a:accent5>
        <a:srgbClr val="F04036"/>
      </a:accent5>
      <a:accent6>
        <a:srgbClr val="AAD4D0"/>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noFill/>
        </a:ln>
      </a:spPr>
      <a:bodyPr rtlCol="0" anchor="ctr"/>
      <a:lstStyle>
        <a:defPPr algn="ctr">
          <a:defRPr sz="6000" dirty="0" smtClean="0">
            <a:solidFill>
              <a:schemeClr val="tx1"/>
            </a:solidFill>
            <a:latin typeface="#9Slide05 FS Blonde Script" panose="03000503000000000000" pitchFamily="65" charset="0"/>
          </a:defRPr>
        </a:defPPr>
      </a:lstStyle>
      <a:style>
        <a:lnRef idx="2">
          <a:schemeClr val="accent6"/>
        </a:lnRef>
        <a:fillRef idx="1">
          <a:schemeClr val="lt1"/>
        </a:fillRef>
        <a:effectRef idx="0">
          <a:schemeClr val="accent6"/>
        </a:effectRef>
        <a:fontRef idx="minor">
          <a:schemeClr val="dk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5_https://freeppt7.com">
  <a:themeElements>
    <a:clrScheme name="Christmas">
      <a:dk1>
        <a:sysClr val="windowText" lastClr="000000"/>
      </a:dk1>
      <a:lt1>
        <a:sysClr val="window" lastClr="FFFFFF"/>
      </a:lt1>
      <a:dk2>
        <a:srgbClr val="44546A"/>
      </a:dk2>
      <a:lt2>
        <a:srgbClr val="E7E6E6"/>
      </a:lt2>
      <a:accent1>
        <a:srgbClr val="F04036"/>
      </a:accent1>
      <a:accent2>
        <a:srgbClr val="AAD4D0"/>
      </a:accent2>
      <a:accent3>
        <a:srgbClr val="F04036"/>
      </a:accent3>
      <a:accent4>
        <a:srgbClr val="AAD4D0"/>
      </a:accent4>
      <a:accent5>
        <a:srgbClr val="F04036"/>
      </a:accent5>
      <a:accent6>
        <a:srgbClr val="AAD4D0"/>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1671</TotalTime>
  <Words>2189</Words>
  <Application>Microsoft Office PowerPoint</Application>
  <PresentationFormat>On-screen Show (16:9)</PresentationFormat>
  <Paragraphs>287</Paragraphs>
  <Slides>36</Slides>
  <Notes>27</Notes>
  <HiddenSlides>0</HiddenSlides>
  <MMClips>0</MMClips>
  <ScaleCrop>false</ScaleCrop>
  <HeadingPairs>
    <vt:vector size="6" baseType="variant">
      <vt:variant>
        <vt:lpstr>Fonts Used</vt:lpstr>
      </vt:variant>
      <vt:variant>
        <vt:i4>9</vt:i4>
      </vt:variant>
      <vt:variant>
        <vt:lpstr>Theme</vt:lpstr>
      </vt:variant>
      <vt:variant>
        <vt:i4>10</vt:i4>
      </vt:variant>
      <vt:variant>
        <vt:lpstr>Slide Titles</vt:lpstr>
      </vt:variant>
      <vt:variant>
        <vt:i4>36</vt:i4>
      </vt:variant>
    </vt:vector>
  </HeadingPairs>
  <TitlesOfParts>
    <vt:vector size="55" baseType="lpstr">
      <vt:lpstr>微软雅黑</vt:lpstr>
      <vt:lpstr>Arial</vt:lpstr>
      <vt:lpstr>Arial Unicode MS</vt:lpstr>
      <vt:lpstr>Bungee Inline</vt:lpstr>
      <vt:lpstr>Calibri</vt:lpstr>
      <vt:lpstr>Calibri Light</vt:lpstr>
      <vt:lpstr>Tahoma</vt:lpstr>
      <vt:lpstr>Times New Roman</vt:lpstr>
      <vt:lpstr>Wingdings</vt:lpstr>
      <vt:lpstr>https://freeppt7.com</vt:lpstr>
      <vt:lpstr>2_Office Theme</vt:lpstr>
      <vt:lpstr>1_https://freeppt7.com</vt:lpstr>
      <vt:lpstr>2_https://freeppt7.com</vt:lpstr>
      <vt:lpstr>3_https://freeppt7.com</vt:lpstr>
      <vt:lpstr>4_https://freeppt7.com</vt:lpstr>
      <vt:lpstr>Office Theme</vt:lpstr>
      <vt:lpstr>3_Office Theme</vt:lpstr>
      <vt:lpstr>5_https://freeppt7.com</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Truong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dc:creator>
  <cp:lastModifiedBy>Admin</cp:lastModifiedBy>
  <cp:revision>396</cp:revision>
  <dcterms:created xsi:type="dcterms:W3CDTF">2021-11-12T03:08:25Z</dcterms:created>
  <dcterms:modified xsi:type="dcterms:W3CDTF">2025-09-19T01:34:56Z</dcterms:modified>
</cp:coreProperties>
</file>