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1"/>
  </p:sldMasterIdLst>
  <p:notesMasterIdLst>
    <p:notesMasterId r:id="rId16"/>
  </p:notesMasterIdLst>
  <p:sldIdLst>
    <p:sldId id="256" r:id="rId2"/>
    <p:sldId id="259" r:id="rId3"/>
    <p:sldId id="320" r:id="rId4"/>
    <p:sldId id="321" r:id="rId5"/>
    <p:sldId id="322" r:id="rId6"/>
    <p:sldId id="260" r:id="rId7"/>
    <p:sldId id="315" r:id="rId8"/>
    <p:sldId id="317" r:id="rId9"/>
    <p:sldId id="266" r:id="rId10"/>
    <p:sldId id="319" r:id="rId11"/>
    <p:sldId id="261" r:id="rId12"/>
    <p:sldId id="267" r:id="rId13"/>
    <p:sldId id="318" r:id="rId14"/>
    <p:sldId id="268" r:id="rId15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ancing Script" panose="020B0604020202020204" charset="0"/>
      <p:regular r:id="rId22"/>
      <p:bold r:id="rId23"/>
    </p:embeddedFont>
    <p:embeddedFont>
      <p:font typeface="Delius Swash Caps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Nunito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EC"/>
    <a:srgbClr val="E7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432613-C107-4C68-B0BC-49716CDFA697}">
  <a:tblStyle styleId="{F1432613-C107-4C68-B0BC-49716CDFA6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108c4d3baac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108c4d3baac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d1982dd69e_0_2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d1982dd69e_0_2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d1982dd69e_0_20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d1982dd69e_0_20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10a259dcb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10a259dcb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10a259dcb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10a259dcb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10a259dcb6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10a259dcb6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001400" y="1217528"/>
            <a:ext cx="55818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5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666200" y="3517936"/>
            <a:ext cx="4252200" cy="48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675588" y="47080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485413" y="10536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14550" y="6161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97325" y="45371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989588" y="3951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800675" y="43407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541184" y="829733"/>
            <a:ext cx="686239" cy="223927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553320" y="4416698"/>
            <a:ext cx="545748" cy="159103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0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0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0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0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0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229" name="Google Shape;229;p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1106875" y="1780450"/>
            <a:ext cx="45507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7443300" y="48209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8040500" y="632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435350" y="16383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2924575" y="46079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8493875" y="41072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263" name="Google Shape;263;p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 rot="8927671" flipH="1">
            <a:off x="8064758" y="1508001"/>
            <a:ext cx="288970" cy="174347"/>
            <a:chOff x="4177750" y="2899175"/>
            <a:chExt cx="288975" cy="174350"/>
          </a:xfrm>
        </p:grpSpPr>
        <p:sp>
          <p:nvSpPr>
            <p:cNvPr id="268" name="Google Shape;268;p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5510725" y="4212900"/>
            <a:ext cx="581325" cy="169475"/>
            <a:chOff x="5393300" y="2420750"/>
            <a:chExt cx="581325" cy="169475"/>
          </a:xfrm>
        </p:grpSpPr>
        <p:sp>
          <p:nvSpPr>
            <p:cNvPr id="271" name="Google Shape;271;p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974100" y="1928184"/>
            <a:ext cx="7195800" cy="10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750">
                <a:solidFill>
                  <a:srgbClr val="2125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75" name="Google Shape;275;p8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276" name="Google Shape;276;p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2983125" y="4609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78575" y="27377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6728588" y="5001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7653575" y="43654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6077863" y="464015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8"/>
          <p:cNvGrpSpPr/>
          <p:nvPr/>
        </p:nvGrpSpPr>
        <p:grpSpPr>
          <a:xfrm>
            <a:off x="8430775" y="3463238"/>
            <a:ext cx="311900" cy="314700"/>
            <a:chOff x="8571050" y="1873050"/>
            <a:chExt cx="311900" cy="314700"/>
          </a:xfrm>
        </p:grpSpPr>
        <p:sp>
          <p:nvSpPr>
            <p:cNvPr id="309" name="Google Shape;309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8"/>
          <p:cNvGrpSpPr/>
          <p:nvPr/>
        </p:nvGrpSpPr>
        <p:grpSpPr>
          <a:xfrm>
            <a:off x="1716850" y="3935238"/>
            <a:ext cx="311900" cy="314700"/>
            <a:chOff x="8571050" y="1873050"/>
            <a:chExt cx="311900" cy="314700"/>
          </a:xfrm>
        </p:grpSpPr>
        <p:sp>
          <p:nvSpPr>
            <p:cNvPr id="314" name="Google Shape;314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1091475" y="1365275"/>
            <a:ext cx="730975" cy="238525"/>
            <a:chOff x="3798300" y="2287225"/>
            <a:chExt cx="730975" cy="238525"/>
          </a:xfrm>
        </p:grpSpPr>
        <p:sp>
          <p:nvSpPr>
            <p:cNvPr id="319" name="Google Shape;319;p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8"/>
          <p:cNvGrpSpPr/>
          <p:nvPr/>
        </p:nvGrpSpPr>
        <p:grpSpPr>
          <a:xfrm>
            <a:off x="6546075" y="3722075"/>
            <a:ext cx="529900" cy="149350"/>
            <a:chOff x="3898800" y="2624300"/>
            <a:chExt cx="529900" cy="149350"/>
          </a:xfrm>
        </p:grpSpPr>
        <p:sp>
          <p:nvSpPr>
            <p:cNvPr id="322" name="Google Shape;322;p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4572000" y="951150"/>
            <a:ext cx="3858600" cy="32412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799350" y="152022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799825" y="2333204"/>
            <a:ext cx="2949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1689363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231975" y="28904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8724913" y="18623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3535475" y="1071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557800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5936938" y="4533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118825" y="4151363"/>
            <a:ext cx="311900" cy="3147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347725" y="833175"/>
            <a:ext cx="730975" cy="238525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6077875" y="460850"/>
            <a:ext cx="529900" cy="149350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209938" y="808050"/>
            <a:ext cx="39693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4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1577775" y="2240950"/>
            <a:ext cx="5233800" cy="20967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4140013" y="4738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1"/>
          <p:cNvSpPr/>
          <p:nvPr/>
        </p:nvSpPr>
        <p:spPr>
          <a:xfrm>
            <a:off x="7252938" y="48649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1"/>
          <p:cNvSpPr/>
          <p:nvPr/>
        </p:nvSpPr>
        <p:spPr>
          <a:xfrm>
            <a:off x="1577775" y="4862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1"/>
          <p:cNvSpPr/>
          <p:nvPr/>
        </p:nvSpPr>
        <p:spPr>
          <a:xfrm>
            <a:off x="2436525" y="4408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1"/>
          <p:cNvSpPr/>
          <p:nvPr/>
        </p:nvSpPr>
        <p:spPr>
          <a:xfrm>
            <a:off x="321600" y="32960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1"/>
          <p:cNvSpPr/>
          <p:nvPr/>
        </p:nvSpPr>
        <p:spPr>
          <a:xfrm>
            <a:off x="6286213" y="8713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1"/>
          <p:cNvSpPr/>
          <p:nvPr/>
        </p:nvSpPr>
        <p:spPr>
          <a:xfrm>
            <a:off x="7368825" y="3208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401325" y="603563"/>
            <a:ext cx="311900" cy="3147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224504" y="1491052"/>
            <a:ext cx="288974" cy="174350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2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07" name="Google Shape;1007;p2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3650175" y="2532250"/>
            <a:ext cx="43206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3650175" y="3545650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4"/>
          <p:cNvSpPr/>
          <p:nvPr/>
        </p:nvSpPr>
        <p:spPr>
          <a:xfrm flipH="1">
            <a:off x="4235673" y="30172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4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4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4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4"/>
          <p:cNvSpPr/>
          <p:nvPr/>
        </p:nvSpPr>
        <p:spPr>
          <a:xfrm flipH="1">
            <a:off x="4701123" y="45311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4"/>
          <p:cNvSpPr/>
          <p:nvPr/>
        </p:nvSpPr>
        <p:spPr>
          <a:xfrm flipH="1">
            <a:off x="8601460" y="41684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4"/>
          <p:cNvSpPr/>
          <p:nvPr/>
        </p:nvSpPr>
        <p:spPr>
          <a:xfrm flipH="1">
            <a:off x="935498" y="5355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2" name="Google Shape;1042;p24"/>
          <p:cNvGrpSpPr/>
          <p:nvPr/>
        </p:nvGrpSpPr>
        <p:grpSpPr>
          <a:xfrm>
            <a:off x="1984148" y="1499250"/>
            <a:ext cx="529900" cy="149350"/>
            <a:chOff x="3898800" y="2624300"/>
            <a:chExt cx="529900" cy="149350"/>
          </a:xfrm>
        </p:grpSpPr>
        <p:sp>
          <p:nvSpPr>
            <p:cNvPr id="1043" name="Google Shape;1043;p2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4"/>
          <p:cNvGrpSpPr/>
          <p:nvPr/>
        </p:nvGrpSpPr>
        <p:grpSpPr>
          <a:xfrm flipH="1">
            <a:off x="1714823" y="4593150"/>
            <a:ext cx="581325" cy="169475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AEC6CF">
                <a:alpha val="4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39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39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9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9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39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39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35525"/>
            <a:ext cx="77175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67" r:id="rId7"/>
    <p:sldLayoutId id="2147483670" r:id="rId8"/>
    <p:sldLayoutId id="2147483685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49"/>
          <p:cNvSpPr txBox="1">
            <a:spLocks noGrp="1"/>
          </p:cNvSpPr>
          <p:nvPr>
            <p:ph type="ctrTitle"/>
          </p:nvPr>
        </p:nvSpPr>
        <p:spPr>
          <a:xfrm>
            <a:off x="2991293" y="1217528"/>
            <a:ext cx="5591907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6000" b="1" dirty="0">
                <a:latin typeface="Dancing Script" panose="020B0604020202020204" charset="0"/>
              </a:rPr>
              <a:t>Unit 1</a:t>
            </a:r>
            <a:r>
              <a:rPr lang="en" sz="8000" b="1" dirty="0">
                <a:latin typeface="Dancing Script" panose="020B0604020202020204" charset="0"/>
              </a:rPr>
              <a:t>:</a:t>
            </a:r>
            <a:br>
              <a:rPr lang="en" sz="8000" b="1" dirty="0">
                <a:latin typeface="Dancing Script" panose="020B0604020202020204" charset="0"/>
              </a:rPr>
            </a:br>
            <a:r>
              <a:rPr lang="en" sz="8000" b="1" dirty="0">
                <a:latin typeface="Dancing Script" panose="020B0604020202020204" charset="0"/>
              </a:rPr>
              <a:t>      </a:t>
            </a:r>
            <a:r>
              <a:rPr lang="en" sz="8000" b="1" dirty="0">
                <a:highlight>
                  <a:schemeClr val="dk2"/>
                </a:highlight>
                <a:latin typeface="Dancing Script" panose="020B0604020202020204" charset="0"/>
              </a:rPr>
              <a:t>Hobbies</a:t>
            </a:r>
            <a:endParaRPr sz="8000" b="1" dirty="0">
              <a:highlight>
                <a:schemeClr val="dk2"/>
              </a:highlight>
              <a:latin typeface="Dancing Script" panose="020B0604020202020204" charset="0"/>
            </a:endParaRPr>
          </a:p>
        </p:txBody>
      </p:sp>
      <p:sp>
        <p:nvSpPr>
          <p:cNvPr id="1870" name="Google Shape;1870;p49"/>
          <p:cNvSpPr txBox="1">
            <a:spLocks noGrp="1"/>
          </p:cNvSpPr>
          <p:nvPr>
            <p:ph type="subTitle" idx="1"/>
          </p:nvPr>
        </p:nvSpPr>
        <p:spPr>
          <a:xfrm>
            <a:off x="3659112" y="3517936"/>
            <a:ext cx="4570554" cy="4605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7: Looking back </a:t>
            </a:r>
            <a:endParaRPr sz="3200" dirty="0"/>
          </a:p>
        </p:txBody>
      </p:sp>
      <p:grpSp>
        <p:nvGrpSpPr>
          <p:cNvPr id="1871" name="Google Shape;1871;p49"/>
          <p:cNvGrpSpPr/>
          <p:nvPr/>
        </p:nvGrpSpPr>
        <p:grpSpPr>
          <a:xfrm>
            <a:off x="907246" y="1419546"/>
            <a:ext cx="1894791" cy="2110469"/>
            <a:chOff x="820950" y="1441799"/>
            <a:chExt cx="1953192" cy="2175517"/>
          </a:xfrm>
        </p:grpSpPr>
        <p:sp>
          <p:nvSpPr>
            <p:cNvPr id="1872" name="Google Shape;1872;p49"/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9"/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9"/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9"/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9"/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9"/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9"/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49"/>
          <p:cNvGrpSpPr/>
          <p:nvPr/>
        </p:nvGrpSpPr>
        <p:grpSpPr>
          <a:xfrm>
            <a:off x="7583913" y="-156039"/>
            <a:ext cx="1693701" cy="857873"/>
            <a:chOff x="0" y="6078527"/>
            <a:chExt cx="2501774" cy="1267169"/>
          </a:xfrm>
        </p:grpSpPr>
        <p:sp>
          <p:nvSpPr>
            <p:cNvPr id="1880" name="Google Shape;1880;p4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49"/>
          <p:cNvGrpSpPr/>
          <p:nvPr/>
        </p:nvGrpSpPr>
        <p:grpSpPr>
          <a:xfrm rot="2065613">
            <a:off x="6114419" y="4713624"/>
            <a:ext cx="1653875" cy="539976"/>
            <a:chOff x="2564525" y="5223525"/>
            <a:chExt cx="2556110" cy="834547"/>
          </a:xfrm>
        </p:grpSpPr>
        <p:sp>
          <p:nvSpPr>
            <p:cNvPr id="1887" name="Google Shape;1887;p4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49"/>
          <p:cNvGrpSpPr/>
          <p:nvPr/>
        </p:nvGrpSpPr>
        <p:grpSpPr>
          <a:xfrm rot="1445359">
            <a:off x="-523289" y="3759473"/>
            <a:ext cx="1719380" cy="916216"/>
            <a:chOff x="7463504" y="3075665"/>
            <a:chExt cx="2603050" cy="1387103"/>
          </a:xfrm>
        </p:grpSpPr>
        <p:sp>
          <p:nvSpPr>
            <p:cNvPr id="1898" name="Google Shape;1898;p4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0;p54">
            <a:extLst>
              <a:ext uri="{FF2B5EF4-FFF2-40B4-BE49-F238E27FC236}">
                <a16:creationId xmlns:a16="http://schemas.microsoft.com/office/drawing/2014/main" id="{C0925702-2F5B-8737-599F-DFDD60A69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960" y="942044"/>
            <a:ext cx="8564880" cy="3965236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0" i="0" u="none" strike="noStrike" dirty="0">
              <a:solidFill>
                <a:srgbClr val="242021"/>
              </a:solidFill>
              <a:effectLst/>
              <a:latin typeface="Nunito" pitchFamily="2" charset="0"/>
            </a:endParaRPr>
          </a:p>
          <a:p>
            <a:pPr marL="13970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Each of my best friends has his or her own hobby. Mi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(1.love)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drawing. She can spend hours drawing pictures every day. Mark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(2.have)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a different hobby. He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(3.enjoy)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playing sport. I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(4.not like)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playing sport. I like reading books because I can learn many things from them. However, there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(5. be)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one hobby we share. It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(6.be)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cooking. We all 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(7.go) _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to the same cooking class. Our class </a:t>
            </a:r>
            <a:r>
              <a:rPr lang="en-US" sz="2200" b="0" i="0" u="none" strike="noStrike" dirty="0">
                <a:solidFill>
                  <a:srgbClr val="00A9A5"/>
                </a:solidFill>
                <a:effectLst/>
                <a:latin typeface="Nunito" pitchFamily="2" charset="0"/>
              </a:rPr>
              <a:t>(</a:t>
            </a:r>
            <a:r>
              <a:rPr lang="en-US" sz="22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8.begin) </a:t>
            </a:r>
            <a:r>
              <a:rPr lang="en-US" sz="22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at 9 a.m. on Sundays.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  <a:endParaRPr lang="en-US" sz="2200" b="0" dirty="0">
              <a:effectLst/>
              <a:latin typeface="Nunito" pitchFamily="2" charset="0"/>
            </a:endParaRPr>
          </a:p>
          <a:p>
            <a:pPr marL="139700" indent="0" algn="just">
              <a:lnSpc>
                <a:spcPct val="150000"/>
              </a:lnSpc>
              <a:buNone/>
            </a:pPr>
            <a:endParaRPr sz="2200" dirty="0">
              <a:latin typeface="Nunito" pitchFamily="2" charset="0"/>
            </a:endParaRPr>
          </a:p>
        </p:txBody>
      </p:sp>
      <p:sp>
        <p:nvSpPr>
          <p:cNvPr id="8" name="Google Shape;2269;p54">
            <a:extLst>
              <a:ext uri="{FF2B5EF4-FFF2-40B4-BE49-F238E27FC236}">
                <a16:creationId xmlns:a16="http://schemas.microsoft.com/office/drawing/2014/main" id="{6A95819A-1EA4-F432-A145-2AEE5D106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463918" y="-64771"/>
            <a:ext cx="8314321" cy="667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n-US" sz="2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6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Ex3:Use the present </a:t>
            </a:r>
            <a:r>
              <a:rPr lang="en-US" sz="26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Rounded MT Bold" panose="020F0704030504030204" pitchFamily="34" charset="0"/>
              </a:rPr>
              <a:t>simple form </a:t>
            </a:r>
            <a:r>
              <a:rPr lang="en-US" sz="26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of each verb to complete the passage.(p.16)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2152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54"/>
          <p:cNvSpPr txBox="1">
            <a:spLocks noGrp="1"/>
          </p:cNvSpPr>
          <p:nvPr>
            <p:ph type="title"/>
          </p:nvPr>
        </p:nvSpPr>
        <p:spPr>
          <a:xfrm flipH="1">
            <a:off x="463918" y="-64771"/>
            <a:ext cx="8314321" cy="667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n-US" sz="2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6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Ex3:Use the present </a:t>
            </a:r>
            <a:r>
              <a:rPr lang="en-US" sz="26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Rounded MT Bold" panose="020F0704030504030204" pitchFamily="34" charset="0"/>
              </a:rPr>
              <a:t>simple form </a:t>
            </a:r>
            <a:r>
              <a:rPr lang="en-US" sz="26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of each verb to complete the passage.(p.16)</a:t>
            </a:r>
            <a:endParaRPr sz="2600" dirty="0"/>
          </a:p>
        </p:txBody>
      </p:sp>
      <p:sp>
        <p:nvSpPr>
          <p:cNvPr id="2270" name="Google Shape;2270;p54"/>
          <p:cNvSpPr txBox="1">
            <a:spLocks noGrp="1"/>
          </p:cNvSpPr>
          <p:nvPr>
            <p:ph type="body" idx="1"/>
          </p:nvPr>
        </p:nvSpPr>
        <p:spPr>
          <a:xfrm>
            <a:off x="170122" y="850604"/>
            <a:ext cx="6044248" cy="4292896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b="0" i="0" u="none" strike="noStrike" dirty="0">
              <a:solidFill>
                <a:srgbClr val="242021"/>
              </a:solidFill>
              <a:effectLst/>
              <a:latin typeface="Nunito" pitchFamily="2" charset="0"/>
            </a:endParaRPr>
          </a:p>
          <a:p>
            <a:pPr marL="13970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Each of my best friends has his or her own hobby. Mi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(1.love)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drawing. She can spend hours drawing pictures every day. Mark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(2.have)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a different hobby. He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(3.enjoy)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playing sport. I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(4.not like)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playing sport. I like reading books because I can learn many things from them. However, there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(5. be)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one hobby we share. It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(6.be)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cooking. We all 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(7.go) _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to the same cooking class. Our class </a:t>
            </a:r>
            <a:r>
              <a:rPr lang="en-US" sz="1900" b="0" i="0" u="none" strike="noStrike" dirty="0">
                <a:solidFill>
                  <a:srgbClr val="00A9A5"/>
                </a:solidFill>
                <a:effectLst/>
                <a:latin typeface="Nunito" pitchFamily="2" charset="0"/>
              </a:rPr>
              <a:t>(</a:t>
            </a:r>
            <a:r>
              <a:rPr lang="en-US" sz="1900" b="0" i="0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8.begin) </a:t>
            </a:r>
            <a:r>
              <a:rPr lang="en-US" sz="1900" b="0" i="0" u="none" strike="noStrike" dirty="0">
                <a:solidFill>
                  <a:srgbClr val="949599"/>
                </a:solidFill>
                <a:effectLst/>
                <a:latin typeface="Nunito" pitchFamily="2" charset="0"/>
              </a:rPr>
              <a:t>________ </a:t>
            </a:r>
            <a:r>
              <a:rPr lang="en-US" sz="19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at 9 a.m. on Sundays.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  <a:endParaRPr lang="en-US" sz="1900" b="0" dirty="0">
              <a:effectLst/>
              <a:latin typeface="Nunito" pitchFamily="2" charset="0"/>
            </a:endParaRPr>
          </a:p>
          <a:p>
            <a:pPr marL="139700" indent="0" algn="just">
              <a:lnSpc>
                <a:spcPct val="150000"/>
              </a:lnSpc>
              <a:buNone/>
            </a:pPr>
            <a:endParaRPr sz="1900" dirty="0">
              <a:latin typeface="Nunito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701974-198F-C993-FC1E-DEE74B0488CF}"/>
              </a:ext>
            </a:extLst>
          </p:cNvPr>
          <p:cNvSpPr txBox="1"/>
          <p:nvPr/>
        </p:nvSpPr>
        <p:spPr>
          <a:xfrm>
            <a:off x="1374249" y="1290082"/>
            <a:ext cx="11421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loves 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E30282-6A71-5186-638B-FB18647A87B3}"/>
              </a:ext>
            </a:extLst>
          </p:cNvPr>
          <p:cNvSpPr txBox="1"/>
          <p:nvPr/>
        </p:nvSpPr>
        <p:spPr>
          <a:xfrm>
            <a:off x="5266660" y="1734786"/>
            <a:ext cx="10561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has 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F38B4E-7B97-D090-4171-369C75D87D3E}"/>
              </a:ext>
            </a:extLst>
          </p:cNvPr>
          <p:cNvSpPr txBox="1"/>
          <p:nvPr/>
        </p:nvSpPr>
        <p:spPr>
          <a:xfrm>
            <a:off x="3512808" y="2179571"/>
            <a:ext cx="15412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enjoys 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DFC74C-8438-BA37-D825-9CDC11D454E9}"/>
              </a:ext>
            </a:extLst>
          </p:cNvPr>
          <p:cNvSpPr txBox="1"/>
          <p:nvPr/>
        </p:nvSpPr>
        <p:spPr>
          <a:xfrm>
            <a:off x="1727966" y="2604244"/>
            <a:ext cx="18162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don’t like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09AC31-993A-E472-F4A4-00A135D593DE}"/>
              </a:ext>
            </a:extLst>
          </p:cNvPr>
          <p:cNvSpPr txBox="1"/>
          <p:nvPr/>
        </p:nvSpPr>
        <p:spPr>
          <a:xfrm>
            <a:off x="1213105" y="3879241"/>
            <a:ext cx="65551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is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0425F0-1F5D-1FBC-0294-4E74F6642C93}"/>
              </a:ext>
            </a:extLst>
          </p:cNvPr>
          <p:cNvSpPr/>
          <p:nvPr/>
        </p:nvSpPr>
        <p:spPr>
          <a:xfrm>
            <a:off x="6441580" y="1160048"/>
            <a:ext cx="2539386" cy="372691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27553F-DF7D-0FD2-03F4-948FF604FA8B}"/>
              </a:ext>
            </a:extLst>
          </p:cNvPr>
          <p:cNvSpPr txBox="1"/>
          <p:nvPr/>
        </p:nvSpPr>
        <p:spPr>
          <a:xfrm>
            <a:off x="2952815" y="3475612"/>
            <a:ext cx="42124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is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49B51A-3511-0394-D926-1934B5F2A3C0}"/>
              </a:ext>
            </a:extLst>
          </p:cNvPr>
          <p:cNvSpPr txBox="1"/>
          <p:nvPr/>
        </p:nvSpPr>
        <p:spPr>
          <a:xfrm>
            <a:off x="4206893" y="3903131"/>
            <a:ext cx="73021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go 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4A0316C-EB37-9C10-7988-47C48F1BEEA0}"/>
              </a:ext>
            </a:extLst>
          </p:cNvPr>
          <p:cNvSpPr txBox="1"/>
          <p:nvPr/>
        </p:nvSpPr>
        <p:spPr>
          <a:xfrm>
            <a:off x="4100642" y="4325655"/>
            <a:ext cx="155234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begins</a:t>
            </a:r>
            <a:endParaRPr lang="en-US" sz="1900" b="0" dirty="0">
              <a:effectLst/>
              <a:latin typeface="Nunit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890C4B-959B-8EA8-689B-5B101638C0F1}"/>
              </a:ext>
            </a:extLst>
          </p:cNvPr>
          <p:cNvSpPr txBox="1"/>
          <p:nvPr/>
        </p:nvSpPr>
        <p:spPr>
          <a:xfrm>
            <a:off x="6511147" y="1297466"/>
            <a:ext cx="19533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 1. She + Vs/es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576EC7-F10A-EC75-C537-00BCFD839D69}"/>
              </a:ext>
            </a:extLst>
          </p:cNvPr>
          <p:cNvSpPr txBox="1"/>
          <p:nvPr/>
        </p:nvSpPr>
        <p:spPr>
          <a:xfrm>
            <a:off x="6587254" y="1732850"/>
            <a:ext cx="22733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2. He + Vs/es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8514E7-1F6A-0B46-AB22-23A8BB12FBA4}"/>
              </a:ext>
            </a:extLst>
          </p:cNvPr>
          <p:cNvSpPr txBox="1"/>
          <p:nvPr/>
        </p:nvSpPr>
        <p:spPr>
          <a:xfrm>
            <a:off x="6587254" y="2179038"/>
            <a:ext cx="19798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3. He + Vs/es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219786-24B2-7254-4FB0-9383E1D42933}"/>
              </a:ext>
            </a:extLst>
          </p:cNvPr>
          <p:cNvSpPr txBox="1"/>
          <p:nvPr/>
        </p:nvSpPr>
        <p:spPr>
          <a:xfrm>
            <a:off x="6586780" y="2614422"/>
            <a:ext cx="253938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4. I + do (not) +V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BBC083-929D-D467-50BF-954D9E041E14}"/>
              </a:ext>
            </a:extLst>
          </p:cNvPr>
          <p:cNvSpPr txBox="1"/>
          <p:nvPr/>
        </p:nvSpPr>
        <p:spPr>
          <a:xfrm>
            <a:off x="6589962" y="3045802"/>
            <a:ext cx="24707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5. There + is/are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CF20F6-CFA0-933C-D69F-BE583ABEEA24}"/>
              </a:ext>
            </a:extLst>
          </p:cNvPr>
          <p:cNvSpPr txBox="1"/>
          <p:nvPr/>
        </p:nvSpPr>
        <p:spPr>
          <a:xfrm>
            <a:off x="6586780" y="3428652"/>
            <a:ext cx="13154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6. It + 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9B3A82-CF1D-9F52-3133-D108FB873EE6}"/>
              </a:ext>
            </a:extLst>
          </p:cNvPr>
          <p:cNvSpPr txBox="1"/>
          <p:nvPr/>
        </p:nvSpPr>
        <p:spPr>
          <a:xfrm>
            <a:off x="6584632" y="3868917"/>
            <a:ext cx="147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7. We + 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DC3AF2-8EEB-8EB8-7F62-C0EEEF304A4F}"/>
              </a:ext>
            </a:extLst>
          </p:cNvPr>
          <p:cNvSpPr txBox="1"/>
          <p:nvPr/>
        </p:nvSpPr>
        <p:spPr>
          <a:xfrm>
            <a:off x="6600163" y="4280268"/>
            <a:ext cx="24503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Nunito" pitchFamily="2" charset="0"/>
              </a:rPr>
              <a:t>8. Our class + Vs/es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8" grpId="0"/>
      <p:bldP spid="60" grpId="0"/>
      <p:bldP spid="62" grpId="0"/>
      <p:bldP spid="63" grpId="0"/>
      <p:bldP spid="65" grpId="0"/>
      <p:bldP spid="67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1" name="Google Shape;2721;p60"/>
          <p:cNvGrpSpPr/>
          <p:nvPr/>
        </p:nvGrpSpPr>
        <p:grpSpPr>
          <a:xfrm rot="8914970">
            <a:off x="-584404" y="-174596"/>
            <a:ext cx="1693701" cy="857873"/>
            <a:chOff x="0" y="6078527"/>
            <a:chExt cx="2501774" cy="1267169"/>
          </a:xfrm>
        </p:grpSpPr>
        <p:sp>
          <p:nvSpPr>
            <p:cNvPr id="2722" name="Google Shape;2722;p60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0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0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0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0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0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932;p64">
            <a:extLst>
              <a:ext uri="{FF2B5EF4-FFF2-40B4-BE49-F238E27FC236}">
                <a16:creationId xmlns:a16="http://schemas.microsoft.com/office/drawing/2014/main" id="{18268F09-1263-D8AD-CB10-00258AA3A711}"/>
              </a:ext>
            </a:extLst>
          </p:cNvPr>
          <p:cNvGrpSpPr/>
          <p:nvPr/>
        </p:nvGrpSpPr>
        <p:grpSpPr>
          <a:xfrm>
            <a:off x="821449" y="-82077"/>
            <a:ext cx="8240308" cy="5042459"/>
            <a:chOff x="776963" y="2529540"/>
            <a:chExt cx="1659575" cy="1728173"/>
          </a:xfrm>
        </p:grpSpPr>
        <p:sp>
          <p:nvSpPr>
            <p:cNvPr id="12" name="Google Shape;2933;p64">
              <a:extLst>
                <a:ext uri="{FF2B5EF4-FFF2-40B4-BE49-F238E27FC236}">
                  <a16:creationId xmlns:a16="http://schemas.microsoft.com/office/drawing/2014/main" id="{FBF4D36B-E651-326C-6118-BC232F08CB83}"/>
                </a:ext>
              </a:extLst>
            </p:cNvPr>
            <p:cNvSpPr/>
            <p:nvPr/>
          </p:nvSpPr>
          <p:spPr>
            <a:xfrm>
              <a:off x="790413" y="2601988"/>
              <a:ext cx="1646125" cy="1655725"/>
            </a:xfrm>
            <a:custGeom>
              <a:avLst/>
              <a:gdLst/>
              <a:ahLst/>
              <a:cxnLst/>
              <a:rect l="l" t="t" r="r" b="b"/>
              <a:pathLst>
                <a:path w="65845" h="66229" extrusionOk="0">
                  <a:moveTo>
                    <a:pt x="2974" y="1"/>
                  </a:moveTo>
                  <a:cubicBezTo>
                    <a:pt x="1308" y="1"/>
                    <a:pt x="1" y="1385"/>
                    <a:pt x="52" y="3051"/>
                  </a:cubicBezTo>
                  <a:lnTo>
                    <a:pt x="1359" y="63179"/>
                  </a:lnTo>
                  <a:cubicBezTo>
                    <a:pt x="1385" y="64845"/>
                    <a:pt x="2718" y="66203"/>
                    <a:pt x="4409" y="66229"/>
                  </a:cubicBezTo>
                  <a:lnTo>
                    <a:pt x="62846" y="66229"/>
                  </a:lnTo>
                  <a:cubicBezTo>
                    <a:pt x="64512" y="66229"/>
                    <a:pt x="65845" y="64819"/>
                    <a:pt x="65768" y="63179"/>
                  </a:cubicBezTo>
                  <a:lnTo>
                    <a:pt x="64460" y="3051"/>
                  </a:lnTo>
                  <a:cubicBezTo>
                    <a:pt x="64435" y="1385"/>
                    <a:pt x="63102" y="26"/>
                    <a:pt x="6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34;p64">
              <a:extLst>
                <a:ext uri="{FF2B5EF4-FFF2-40B4-BE49-F238E27FC236}">
                  <a16:creationId xmlns:a16="http://schemas.microsoft.com/office/drawing/2014/main" id="{C621B2F8-3A0A-06C8-B4B6-C9F10E5AD90D}"/>
                </a:ext>
              </a:extLst>
            </p:cNvPr>
            <p:cNvSpPr/>
            <p:nvPr/>
          </p:nvSpPr>
          <p:spPr>
            <a:xfrm>
              <a:off x="776963" y="2778838"/>
              <a:ext cx="1610225" cy="1430175"/>
            </a:xfrm>
            <a:custGeom>
              <a:avLst/>
              <a:gdLst/>
              <a:ahLst/>
              <a:cxnLst/>
              <a:rect l="l" t="t" r="r" b="b"/>
              <a:pathLst>
                <a:path w="64409" h="57207" extrusionOk="0">
                  <a:moveTo>
                    <a:pt x="3691" y="0"/>
                  </a:moveTo>
                  <a:cubicBezTo>
                    <a:pt x="2384" y="0"/>
                    <a:pt x="2410" y="1564"/>
                    <a:pt x="1103" y="1564"/>
                  </a:cubicBezTo>
                  <a:cubicBezTo>
                    <a:pt x="667" y="1564"/>
                    <a:pt x="257" y="1359"/>
                    <a:pt x="1" y="1026"/>
                  </a:cubicBezTo>
                  <a:lnTo>
                    <a:pt x="1" y="54208"/>
                  </a:lnTo>
                  <a:cubicBezTo>
                    <a:pt x="1" y="55874"/>
                    <a:pt x="1359" y="57207"/>
                    <a:pt x="2999" y="57207"/>
                  </a:cubicBezTo>
                  <a:lnTo>
                    <a:pt x="61436" y="57207"/>
                  </a:lnTo>
                  <a:cubicBezTo>
                    <a:pt x="63076" y="57207"/>
                    <a:pt x="64409" y="55848"/>
                    <a:pt x="64409" y="54208"/>
                  </a:cubicBezTo>
                  <a:lnTo>
                    <a:pt x="64409" y="1026"/>
                  </a:lnTo>
                  <a:cubicBezTo>
                    <a:pt x="64153" y="1359"/>
                    <a:pt x="63743" y="1564"/>
                    <a:pt x="63307" y="1564"/>
                  </a:cubicBezTo>
                  <a:cubicBezTo>
                    <a:pt x="62025" y="1564"/>
                    <a:pt x="62025" y="0"/>
                    <a:pt x="60718" y="0"/>
                  </a:cubicBezTo>
                  <a:cubicBezTo>
                    <a:pt x="59411" y="0"/>
                    <a:pt x="59437" y="1564"/>
                    <a:pt x="58130" y="1564"/>
                  </a:cubicBezTo>
                  <a:cubicBezTo>
                    <a:pt x="56822" y="1564"/>
                    <a:pt x="56848" y="0"/>
                    <a:pt x="55541" y="0"/>
                  </a:cubicBezTo>
                  <a:cubicBezTo>
                    <a:pt x="54234" y="0"/>
                    <a:pt x="54234" y="1564"/>
                    <a:pt x="52927" y="1564"/>
                  </a:cubicBezTo>
                  <a:cubicBezTo>
                    <a:pt x="51645" y="1564"/>
                    <a:pt x="51645" y="0"/>
                    <a:pt x="50338" y="0"/>
                  </a:cubicBezTo>
                  <a:cubicBezTo>
                    <a:pt x="49031" y="0"/>
                    <a:pt x="49057" y="1564"/>
                    <a:pt x="47749" y="1564"/>
                  </a:cubicBezTo>
                  <a:cubicBezTo>
                    <a:pt x="46442" y="1564"/>
                    <a:pt x="46468" y="0"/>
                    <a:pt x="45161" y="0"/>
                  </a:cubicBezTo>
                  <a:cubicBezTo>
                    <a:pt x="43854" y="0"/>
                    <a:pt x="43854" y="1564"/>
                    <a:pt x="42572" y="1564"/>
                  </a:cubicBezTo>
                  <a:cubicBezTo>
                    <a:pt x="41265" y="1564"/>
                    <a:pt x="41291" y="0"/>
                    <a:pt x="39984" y="0"/>
                  </a:cubicBezTo>
                  <a:cubicBezTo>
                    <a:pt x="38676" y="0"/>
                    <a:pt x="38702" y="1564"/>
                    <a:pt x="37395" y="1564"/>
                  </a:cubicBezTo>
                  <a:cubicBezTo>
                    <a:pt x="36062" y="1564"/>
                    <a:pt x="36088" y="0"/>
                    <a:pt x="34781" y="0"/>
                  </a:cubicBezTo>
                  <a:cubicBezTo>
                    <a:pt x="33499" y="0"/>
                    <a:pt x="33499" y="1564"/>
                    <a:pt x="32192" y="1564"/>
                  </a:cubicBezTo>
                  <a:cubicBezTo>
                    <a:pt x="30910" y="1564"/>
                    <a:pt x="30910" y="0"/>
                    <a:pt x="29603" y="0"/>
                  </a:cubicBezTo>
                  <a:cubicBezTo>
                    <a:pt x="28296" y="0"/>
                    <a:pt x="28322" y="1564"/>
                    <a:pt x="27015" y="1564"/>
                  </a:cubicBezTo>
                  <a:cubicBezTo>
                    <a:pt x="25708" y="1564"/>
                    <a:pt x="25733" y="0"/>
                    <a:pt x="24426" y="0"/>
                  </a:cubicBezTo>
                  <a:cubicBezTo>
                    <a:pt x="23119" y="0"/>
                    <a:pt x="23145" y="1564"/>
                    <a:pt x="21837" y="1564"/>
                  </a:cubicBezTo>
                  <a:cubicBezTo>
                    <a:pt x="20505" y="1564"/>
                    <a:pt x="20556" y="0"/>
                    <a:pt x="19223" y="0"/>
                  </a:cubicBezTo>
                  <a:cubicBezTo>
                    <a:pt x="17916" y="0"/>
                    <a:pt x="17942" y="1564"/>
                    <a:pt x="16634" y="1564"/>
                  </a:cubicBezTo>
                  <a:cubicBezTo>
                    <a:pt x="15327" y="1564"/>
                    <a:pt x="15353" y="0"/>
                    <a:pt x="14046" y="0"/>
                  </a:cubicBezTo>
                  <a:cubicBezTo>
                    <a:pt x="12739" y="0"/>
                    <a:pt x="12764" y="1564"/>
                    <a:pt x="11457" y="1564"/>
                  </a:cubicBezTo>
                  <a:cubicBezTo>
                    <a:pt x="10150" y="1564"/>
                    <a:pt x="10176" y="0"/>
                    <a:pt x="8869" y="0"/>
                  </a:cubicBezTo>
                  <a:cubicBezTo>
                    <a:pt x="7561" y="0"/>
                    <a:pt x="7587" y="1564"/>
                    <a:pt x="6280" y="1564"/>
                  </a:cubicBezTo>
                  <a:cubicBezTo>
                    <a:pt x="4973" y="1564"/>
                    <a:pt x="4973" y="0"/>
                    <a:pt x="3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36;p64">
              <a:extLst>
                <a:ext uri="{FF2B5EF4-FFF2-40B4-BE49-F238E27FC236}">
                  <a16:creationId xmlns:a16="http://schemas.microsoft.com/office/drawing/2014/main" id="{BEBFCFE5-0931-4EDA-78D9-51D213BE1C5D}"/>
                </a:ext>
              </a:extLst>
            </p:cNvPr>
            <p:cNvSpPr/>
            <p:nvPr/>
          </p:nvSpPr>
          <p:spPr>
            <a:xfrm>
              <a:off x="777214" y="2529540"/>
              <a:ext cx="1609575" cy="369735"/>
            </a:xfrm>
            <a:custGeom>
              <a:avLst/>
              <a:gdLst/>
              <a:ahLst/>
              <a:cxnLst/>
              <a:rect l="l" t="t" r="r" b="b"/>
              <a:pathLst>
                <a:path w="64383" h="12099" extrusionOk="0">
                  <a:moveTo>
                    <a:pt x="2973" y="1"/>
                  </a:moveTo>
                  <a:cubicBezTo>
                    <a:pt x="1333" y="1"/>
                    <a:pt x="0" y="1333"/>
                    <a:pt x="0" y="2999"/>
                  </a:cubicBezTo>
                  <a:lnTo>
                    <a:pt x="0" y="12098"/>
                  </a:lnTo>
                  <a:lnTo>
                    <a:pt x="64383" y="12098"/>
                  </a:lnTo>
                  <a:lnTo>
                    <a:pt x="64383" y="2999"/>
                  </a:lnTo>
                  <a:cubicBezTo>
                    <a:pt x="64383" y="1333"/>
                    <a:pt x="63050" y="1"/>
                    <a:pt x="6141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995C7BD-F596-89B1-D239-5E5585B468B5}"/>
              </a:ext>
            </a:extLst>
          </p:cNvPr>
          <p:cNvSpPr txBox="1"/>
          <p:nvPr/>
        </p:nvSpPr>
        <p:spPr>
          <a:xfrm>
            <a:off x="960120" y="-9922"/>
            <a:ext cx="7551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Ex4:Change the following sentences into questions and negative ones.(p.16)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AE5D33-CB0D-5BE5-3FAB-033258C0F114}"/>
              </a:ext>
            </a:extLst>
          </p:cNvPr>
          <p:cNvSpPr txBox="1"/>
          <p:nvPr/>
        </p:nvSpPr>
        <p:spPr>
          <a:xfrm>
            <a:off x="914401" y="883920"/>
            <a:ext cx="7935904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0" u="none" strike="noStrike" dirty="0">
                <a:solidFill>
                  <a:srgbClr val="F26548"/>
                </a:solidFill>
                <a:effectLst/>
                <a:latin typeface="Nunito" pitchFamily="2" charset="0"/>
              </a:rPr>
              <a:t>1.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This river runs through my home town.</a:t>
            </a:r>
            <a:endParaRPr lang="en-US" sz="2200" dirty="0">
              <a:solidFill>
                <a:srgbClr val="242021"/>
              </a:solidFill>
              <a:latin typeface="Nunito" pitchFamily="2" charset="0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r>
              <a:rPr lang="en-US" sz="2200" b="1" i="0" u="none" strike="noStrike" dirty="0">
                <a:solidFill>
                  <a:srgbClr val="F26548"/>
                </a:solidFill>
                <a:effectLst/>
                <a:latin typeface="Nunito" pitchFamily="2" charset="0"/>
              </a:rPr>
              <a:t>2.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My drawing class starts at 8 a.m. every Sunday</a:t>
            </a: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b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endParaRPr lang="en-US" sz="2200" b="0" dirty="0">
              <a:effectLst/>
              <a:latin typeface="Nunit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753516-3E57-78C9-B020-A63CF7C3E4C5}"/>
              </a:ext>
            </a:extLst>
          </p:cNvPr>
          <p:cNvSpPr txBox="1"/>
          <p:nvPr/>
        </p:nvSpPr>
        <p:spPr>
          <a:xfrm>
            <a:off x="1036320" y="1818641"/>
            <a:ext cx="673608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(?)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this river </a:t>
            </a:r>
            <a:r>
              <a:rPr lang="en-US" sz="2200" i="1" u="sng" dirty="0">
                <a:solidFill>
                  <a:schemeClr val="accent3"/>
                </a:solidFill>
                <a:latin typeface="Nunito" pitchFamily="2" charset="0"/>
              </a:rPr>
              <a:t>run </a:t>
            </a:r>
            <a:r>
              <a:rPr lang="en-US" sz="2200" i="1" dirty="0">
                <a:solidFill>
                  <a:srgbClr val="ED7D31"/>
                </a:solidFill>
                <a:latin typeface="Nunito" pitchFamily="2" charset="0"/>
              </a:rPr>
              <a:t>through y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our home town?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FE9C8E-CD53-0B22-E424-49193FABFBA6}"/>
              </a:ext>
            </a:extLst>
          </p:cNvPr>
          <p:cNvSpPr txBox="1"/>
          <p:nvPr/>
        </p:nvSpPr>
        <p:spPr>
          <a:xfrm>
            <a:off x="1016000" y="2265680"/>
            <a:ext cx="844567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(-) This river </a:t>
            </a:r>
            <a:r>
              <a:rPr lang="en-US" sz="2200" i="1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doesn’t / does not 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run through my home town.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D4044C-193C-3B58-9160-C7851060AD73}"/>
              </a:ext>
            </a:extLst>
          </p:cNvPr>
          <p:cNvSpPr txBox="1"/>
          <p:nvPr/>
        </p:nvSpPr>
        <p:spPr>
          <a:xfrm>
            <a:off x="1005840" y="3393440"/>
            <a:ext cx="809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(?)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your drawing class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start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at 8 a.m. every Sunday?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1F789D-FBEA-1762-B138-31C3C559C6A1}"/>
              </a:ext>
            </a:extLst>
          </p:cNvPr>
          <p:cNvSpPr txBox="1"/>
          <p:nvPr/>
        </p:nvSpPr>
        <p:spPr>
          <a:xfrm>
            <a:off x="980433" y="3857460"/>
            <a:ext cx="76758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(-) My drawing class </a:t>
            </a:r>
            <a:r>
              <a:rPr lang="en-US" sz="2200" i="1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doesn’t / does not 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start at 8 a.m. every Sunday.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7B36B2-D265-EF39-F545-9609AEE19C38}"/>
              </a:ext>
            </a:extLst>
          </p:cNvPr>
          <p:cNvSpPr txBox="1"/>
          <p:nvPr/>
        </p:nvSpPr>
        <p:spPr>
          <a:xfrm>
            <a:off x="1041400" y="7080386"/>
            <a:ext cx="4800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Do they enjoy collecting stamps?</a:t>
            </a:r>
            <a:endParaRPr lang="en-US" sz="2200" dirty="0">
              <a:effectLst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94CD47-DA33-0254-3177-6A16A2EE74F5}"/>
              </a:ext>
            </a:extLst>
          </p:cNvPr>
          <p:cNvSpPr txBox="1"/>
          <p:nvPr/>
        </p:nvSpPr>
        <p:spPr>
          <a:xfrm>
            <a:off x="1041400" y="7402605"/>
            <a:ext cx="551724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They don’t / do not enjoy collecting stamps.</a:t>
            </a:r>
            <a:endParaRPr lang="en-US" sz="2200" dirty="0">
              <a:effectLst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38" grpId="0"/>
      <p:bldP spid="40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1" name="Google Shape;2721;p60"/>
          <p:cNvGrpSpPr/>
          <p:nvPr/>
        </p:nvGrpSpPr>
        <p:grpSpPr>
          <a:xfrm rot="8914970">
            <a:off x="-552339" y="-167028"/>
            <a:ext cx="1693701" cy="857873"/>
            <a:chOff x="0" y="6078527"/>
            <a:chExt cx="2501774" cy="1267169"/>
          </a:xfrm>
        </p:grpSpPr>
        <p:sp>
          <p:nvSpPr>
            <p:cNvPr id="2722" name="Google Shape;2722;p60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0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0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0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0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0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932;p64">
            <a:extLst>
              <a:ext uri="{FF2B5EF4-FFF2-40B4-BE49-F238E27FC236}">
                <a16:creationId xmlns:a16="http://schemas.microsoft.com/office/drawing/2014/main" id="{18268F09-1263-D8AD-CB10-00258AA3A711}"/>
              </a:ext>
            </a:extLst>
          </p:cNvPr>
          <p:cNvGrpSpPr/>
          <p:nvPr/>
        </p:nvGrpSpPr>
        <p:grpSpPr>
          <a:xfrm>
            <a:off x="854218" y="50520"/>
            <a:ext cx="8240308" cy="5042459"/>
            <a:chOff x="776963" y="2529540"/>
            <a:chExt cx="1659575" cy="1728173"/>
          </a:xfrm>
        </p:grpSpPr>
        <p:sp>
          <p:nvSpPr>
            <p:cNvPr id="12" name="Google Shape;2933;p64">
              <a:extLst>
                <a:ext uri="{FF2B5EF4-FFF2-40B4-BE49-F238E27FC236}">
                  <a16:creationId xmlns:a16="http://schemas.microsoft.com/office/drawing/2014/main" id="{FBF4D36B-E651-326C-6118-BC232F08CB83}"/>
                </a:ext>
              </a:extLst>
            </p:cNvPr>
            <p:cNvSpPr/>
            <p:nvPr/>
          </p:nvSpPr>
          <p:spPr>
            <a:xfrm>
              <a:off x="790413" y="2601988"/>
              <a:ext cx="1646125" cy="1655725"/>
            </a:xfrm>
            <a:custGeom>
              <a:avLst/>
              <a:gdLst/>
              <a:ahLst/>
              <a:cxnLst/>
              <a:rect l="l" t="t" r="r" b="b"/>
              <a:pathLst>
                <a:path w="65845" h="66229" extrusionOk="0">
                  <a:moveTo>
                    <a:pt x="2974" y="1"/>
                  </a:moveTo>
                  <a:cubicBezTo>
                    <a:pt x="1308" y="1"/>
                    <a:pt x="1" y="1385"/>
                    <a:pt x="52" y="3051"/>
                  </a:cubicBezTo>
                  <a:lnTo>
                    <a:pt x="1359" y="63179"/>
                  </a:lnTo>
                  <a:cubicBezTo>
                    <a:pt x="1385" y="64845"/>
                    <a:pt x="2718" y="66203"/>
                    <a:pt x="4409" y="66229"/>
                  </a:cubicBezTo>
                  <a:lnTo>
                    <a:pt x="62846" y="66229"/>
                  </a:lnTo>
                  <a:cubicBezTo>
                    <a:pt x="64512" y="66229"/>
                    <a:pt x="65845" y="64819"/>
                    <a:pt x="65768" y="63179"/>
                  </a:cubicBezTo>
                  <a:lnTo>
                    <a:pt x="64460" y="3051"/>
                  </a:lnTo>
                  <a:cubicBezTo>
                    <a:pt x="64435" y="1385"/>
                    <a:pt x="63102" y="26"/>
                    <a:pt x="6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34;p64">
              <a:extLst>
                <a:ext uri="{FF2B5EF4-FFF2-40B4-BE49-F238E27FC236}">
                  <a16:creationId xmlns:a16="http://schemas.microsoft.com/office/drawing/2014/main" id="{C621B2F8-3A0A-06C8-B4B6-C9F10E5AD90D}"/>
                </a:ext>
              </a:extLst>
            </p:cNvPr>
            <p:cNvSpPr/>
            <p:nvPr/>
          </p:nvSpPr>
          <p:spPr>
            <a:xfrm>
              <a:off x="776963" y="2778838"/>
              <a:ext cx="1610225" cy="1430175"/>
            </a:xfrm>
            <a:custGeom>
              <a:avLst/>
              <a:gdLst/>
              <a:ahLst/>
              <a:cxnLst/>
              <a:rect l="l" t="t" r="r" b="b"/>
              <a:pathLst>
                <a:path w="64409" h="57207" extrusionOk="0">
                  <a:moveTo>
                    <a:pt x="3691" y="0"/>
                  </a:moveTo>
                  <a:cubicBezTo>
                    <a:pt x="2384" y="0"/>
                    <a:pt x="2410" y="1564"/>
                    <a:pt x="1103" y="1564"/>
                  </a:cubicBezTo>
                  <a:cubicBezTo>
                    <a:pt x="667" y="1564"/>
                    <a:pt x="257" y="1359"/>
                    <a:pt x="1" y="1026"/>
                  </a:cubicBezTo>
                  <a:lnTo>
                    <a:pt x="1" y="54208"/>
                  </a:lnTo>
                  <a:cubicBezTo>
                    <a:pt x="1" y="55874"/>
                    <a:pt x="1359" y="57207"/>
                    <a:pt x="2999" y="57207"/>
                  </a:cubicBezTo>
                  <a:lnTo>
                    <a:pt x="61436" y="57207"/>
                  </a:lnTo>
                  <a:cubicBezTo>
                    <a:pt x="63076" y="57207"/>
                    <a:pt x="64409" y="55848"/>
                    <a:pt x="64409" y="54208"/>
                  </a:cubicBezTo>
                  <a:lnTo>
                    <a:pt x="64409" y="1026"/>
                  </a:lnTo>
                  <a:cubicBezTo>
                    <a:pt x="64153" y="1359"/>
                    <a:pt x="63743" y="1564"/>
                    <a:pt x="63307" y="1564"/>
                  </a:cubicBezTo>
                  <a:cubicBezTo>
                    <a:pt x="62025" y="1564"/>
                    <a:pt x="62025" y="0"/>
                    <a:pt x="60718" y="0"/>
                  </a:cubicBezTo>
                  <a:cubicBezTo>
                    <a:pt x="59411" y="0"/>
                    <a:pt x="59437" y="1564"/>
                    <a:pt x="58130" y="1564"/>
                  </a:cubicBezTo>
                  <a:cubicBezTo>
                    <a:pt x="56822" y="1564"/>
                    <a:pt x="56848" y="0"/>
                    <a:pt x="55541" y="0"/>
                  </a:cubicBezTo>
                  <a:cubicBezTo>
                    <a:pt x="54234" y="0"/>
                    <a:pt x="54234" y="1564"/>
                    <a:pt x="52927" y="1564"/>
                  </a:cubicBezTo>
                  <a:cubicBezTo>
                    <a:pt x="51645" y="1564"/>
                    <a:pt x="51645" y="0"/>
                    <a:pt x="50338" y="0"/>
                  </a:cubicBezTo>
                  <a:cubicBezTo>
                    <a:pt x="49031" y="0"/>
                    <a:pt x="49057" y="1564"/>
                    <a:pt x="47749" y="1564"/>
                  </a:cubicBezTo>
                  <a:cubicBezTo>
                    <a:pt x="46442" y="1564"/>
                    <a:pt x="46468" y="0"/>
                    <a:pt x="45161" y="0"/>
                  </a:cubicBezTo>
                  <a:cubicBezTo>
                    <a:pt x="43854" y="0"/>
                    <a:pt x="43854" y="1564"/>
                    <a:pt x="42572" y="1564"/>
                  </a:cubicBezTo>
                  <a:cubicBezTo>
                    <a:pt x="41265" y="1564"/>
                    <a:pt x="41291" y="0"/>
                    <a:pt x="39984" y="0"/>
                  </a:cubicBezTo>
                  <a:cubicBezTo>
                    <a:pt x="38676" y="0"/>
                    <a:pt x="38702" y="1564"/>
                    <a:pt x="37395" y="1564"/>
                  </a:cubicBezTo>
                  <a:cubicBezTo>
                    <a:pt x="36062" y="1564"/>
                    <a:pt x="36088" y="0"/>
                    <a:pt x="34781" y="0"/>
                  </a:cubicBezTo>
                  <a:cubicBezTo>
                    <a:pt x="33499" y="0"/>
                    <a:pt x="33499" y="1564"/>
                    <a:pt x="32192" y="1564"/>
                  </a:cubicBezTo>
                  <a:cubicBezTo>
                    <a:pt x="30910" y="1564"/>
                    <a:pt x="30910" y="0"/>
                    <a:pt x="29603" y="0"/>
                  </a:cubicBezTo>
                  <a:cubicBezTo>
                    <a:pt x="28296" y="0"/>
                    <a:pt x="28322" y="1564"/>
                    <a:pt x="27015" y="1564"/>
                  </a:cubicBezTo>
                  <a:cubicBezTo>
                    <a:pt x="25708" y="1564"/>
                    <a:pt x="25733" y="0"/>
                    <a:pt x="24426" y="0"/>
                  </a:cubicBezTo>
                  <a:cubicBezTo>
                    <a:pt x="23119" y="0"/>
                    <a:pt x="23145" y="1564"/>
                    <a:pt x="21837" y="1564"/>
                  </a:cubicBezTo>
                  <a:cubicBezTo>
                    <a:pt x="20505" y="1564"/>
                    <a:pt x="20556" y="0"/>
                    <a:pt x="19223" y="0"/>
                  </a:cubicBezTo>
                  <a:cubicBezTo>
                    <a:pt x="17916" y="0"/>
                    <a:pt x="17942" y="1564"/>
                    <a:pt x="16634" y="1564"/>
                  </a:cubicBezTo>
                  <a:cubicBezTo>
                    <a:pt x="15327" y="1564"/>
                    <a:pt x="15353" y="0"/>
                    <a:pt x="14046" y="0"/>
                  </a:cubicBezTo>
                  <a:cubicBezTo>
                    <a:pt x="12739" y="0"/>
                    <a:pt x="12764" y="1564"/>
                    <a:pt x="11457" y="1564"/>
                  </a:cubicBezTo>
                  <a:cubicBezTo>
                    <a:pt x="10150" y="1564"/>
                    <a:pt x="10176" y="0"/>
                    <a:pt x="8869" y="0"/>
                  </a:cubicBezTo>
                  <a:cubicBezTo>
                    <a:pt x="7561" y="0"/>
                    <a:pt x="7587" y="1564"/>
                    <a:pt x="6280" y="1564"/>
                  </a:cubicBezTo>
                  <a:cubicBezTo>
                    <a:pt x="4973" y="1564"/>
                    <a:pt x="4973" y="0"/>
                    <a:pt x="3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2936;p64">
              <a:extLst>
                <a:ext uri="{FF2B5EF4-FFF2-40B4-BE49-F238E27FC236}">
                  <a16:creationId xmlns:a16="http://schemas.microsoft.com/office/drawing/2014/main" id="{BEBFCFE5-0931-4EDA-78D9-51D213BE1C5D}"/>
                </a:ext>
              </a:extLst>
            </p:cNvPr>
            <p:cNvSpPr/>
            <p:nvPr/>
          </p:nvSpPr>
          <p:spPr>
            <a:xfrm>
              <a:off x="777214" y="2529540"/>
              <a:ext cx="1609575" cy="369735"/>
            </a:xfrm>
            <a:custGeom>
              <a:avLst/>
              <a:gdLst/>
              <a:ahLst/>
              <a:cxnLst/>
              <a:rect l="l" t="t" r="r" b="b"/>
              <a:pathLst>
                <a:path w="64383" h="12099" extrusionOk="0">
                  <a:moveTo>
                    <a:pt x="2973" y="1"/>
                  </a:moveTo>
                  <a:cubicBezTo>
                    <a:pt x="1333" y="1"/>
                    <a:pt x="0" y="1333"/>
                    <a:pt x="0" y="2999"/>
                  </a:cubicBezTo>
                  <a:lnTo>
                    <a:pt x="0" y="12098"/>
                  </a:lnTo>
                  <a:lnTo>
                    <a:pt x="64383" y="12098"/>
                  </a:lnTo>
                  <a:lnTo>
                    <a:pt x="64383" y="2999"/>
                  </a:lnTo>
                  <a:cubicBezTo>
                    <a:pt x="64383" y="1333"/>
                    <a:pt x="63050" y="1"/>
                    <a:pt x="6141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995C7BD-F596-89B1-D239-5E5585B468B5}"/>
              </a:ext>
            </a:extLst>
          </p:cNvPr>
          <p:cNvSpPr txBox="1"/>
          <p:nvPr/>
        </p:nvSpPr>
        <p:spPr>
          <a:xfrm>
            <a:off x="960120" y="183118"/>
            <a:ext cx="7551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Ex4:Change the following sentences into questions and negative ones.(p.16)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91C29B-7452-3522-9017-4FD5E5688401}"/>
              </a:ext>
            </a:extLst>
          </p:cNvPr>
          <p:cNvSpPr txBox="1"/>
          <p:nvPr/>
        </p:nvSpPr>
        <p:spPr>
          <a:xfrm>
            <a:off x="1089660" y="884942"/>
            <a:ext cx="8562340" cy="450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2200" b="1" dirty="0">
                <a:solidFill>
                  <a:srgbClr val="F26548"/>
                </a:solidFill>
                <a:latin typeface="Nunito" pitchFamily="2" charset="0"/>
              </a:rPr>
              <a:t>3. </a:t>
            </a:r>
            <a:r>
              <a:rPr lang="en-US" sz="2200" dirty="0">
                <a:solidFill>
                  <a:srgbClr val="242021"/>
                </a:solidFill>
                <a:latin typeface="Nunito" pitchFamily="2" charset="0"/>
              </a:rPr>
              <a:t>They enjoy collecting stamps.</a:t>
            </a:r>
            <a:endParaRPr lang="en-US" sz="2200" b="1" dirty="0">
              <a:solidFill>
                <a:srgbClr val="F26548"/>
              </a:solidFill>
              <a:latin typeface="Nunito" pitchFamily="2" charset="0"/>
            </a:endParaRPr>
          </a:p>
          <a:p>
            <a:pPr>
              <a:lnSpc>
                <a:spcPts val="5000"/>
              </a:lnSpc>
            </a:pPr>
            <a:endParaRPr lang="en-US" sz="2200" b="1" dirty="0">
              <a:solidFill>
                <a:srgbClr val="F26548"/>
              </a:solidFill>
              <a:latin typeface="Nunito" pitchFamily="2" charset="0"/>
            </a:endParaRPr>
          </a:p>
          <a:p>
            <a:pPr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0" u="none" strike="noStrike" dirty="0">
                <a:solidFill>
                  <a:srgbClr val="F26548"/>
                </a:solidFill>
                <a:effectLst/>
                <a:latin typeface="Nunito" pitchFamily="2" charset="0"/>
              </a:rPr>
              <a:t>4.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I do judo every Tuesday.</a:t>
            </a:r>
          </a:p>
          <a:p>
            <a:pPr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r>
              <a:rPr lang="en-US" sz="2200" b="1" i="0" u="none" strike="noStrike" dirty="0">
                <a:solidFill>
                  <a:srgbClr val="F26548"/>
                </a:solidFill>
                <a:effectLst/>
                <a:latin typeface="Nunito" pitchFamily="2" charset="0"/>
              </a:rPr>
              <a:t>5. </a:t>
            </a:r>
            <a: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  <a:t>My brother loves making model cars.</a:t>
            </a:r>
            <a:br>
              <a:rPr lang="en-US" sz="2200" b="0" i="0" u="none" strike="noStrike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br>
              <a:rPr lang="en-US" sz="2200" dirty="0">
                <a:latin typeface="Nunito" pitchFamily="2" charset="0"/>
              </a:rPr>
            </a:br>
            <a:endParaRPr lang="en-US" sz="2200" dirty="0"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F76FF7-6AA7-423F-1C6E-8B54DA8481B4}"/>
              </a:ext>
            </a:extLst>
          </p:cNvPr>
          <p:cNvSpPr txBox="1"/>
          <p:nvPr/>
        </p:nvSpPr>
        <p:spPr>
          <a:xfrm>
            <a:off x="1037412" y="2816553"/>
            <a:ext cx="758042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(?)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you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judo every Tuesday?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37A39-541C-692C-B4D3-256C899E6FF2}"/>
              </a:ext>
            </a:extLst>
          </p:cNvPr>
          <p:cNvSpPr txBox="1"/>
          <p:nvPr/>
        </p:nvSpPr>
        <p:spPr>
          <a:xfrm>
            <a:off x="1037412" y="3242014"/>
            <a:ext cx="758042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(-) I </a:t>
            </a:r>
            <a:r>
              <a:rPr lang="en-US" sz="2200" i="1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don’t / do not 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do judo every Tuesday.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F197A0-0EFE-DDFC-3F5A-BE2BBC1D7A7E}"/>
              </a:ext>
            </a:extLst>
          </p:cNvPr>
          <p:cNvSpPr txBox="1"/>
          <p:nvPr/>
        </p:nvSpPr>
        <p:spPr>
          <a:xfrm>
            <a:off x="1016000" y="4033519"/>
            <a:ext cx="7530721" cy="43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(?)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your brother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love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making model cars?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E8B46-4C1B-CF6A-FA5B-00CC665E657E}"/>
              </a:ext>
            </a:extLst>
          </p:cNvPr>
          <p:cNvSpPr txBox="1"/>
          <p:nvPr/>
        </p:nvSpPr>
        <p:spPr>
          <a:xfrm>
            <a:off x="1017092" y="4461123"/>
            <a:ext cx="74686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(-) My brother </a:t>
            </a:r>
            <a:r>
              <a:rPr lang="en-US" sz="2200" i="1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doesn’t / does not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love making model cars.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8E423-AECF-0FDA-2197-E0E0ADDECE1A}"/>
              </a:ext>
            </a:extLst>
          </p:cNvPr>
          <p:cNvSpPr txBox="1"/>
          <p:nvPr/>
        </p:nvSpPr>
        <p:spPr>
          <a:xfrm>
            <a:off x="1041400" y="1522866"/>
            <a:ext cx="53439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(?)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</a:t>
            </a:r>
            <a:r>
              <a:rPr lang="en-US" sz="2200" i="1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they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</a:t>
            </a:r>
            <a:r>
              <a:rPr lang="en-US" sz="2200" i="1" u="sng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enjoy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 collecting stamps?</a:t>
            </a:r>
            <a:endParaRPr lang="en-US" sz="2200" dirty="0">
              <a:effectLst/>
              <a:latin typeface="Nunit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8CDDF4-A62A-D756-9867-F7B6E4249BBD}"/>
              </a:ext>
            </a:extLst>
          </p:cNvPr>
          <p:cNvSpPr txBox="1"/>
          <p:nvPr/>
        </p:nvSpPr>
        <p:spPr>
          <a:xfrm>
            <a:off x="1041401" y="1926365"/>
            <a:ext cx="6131559" cy="44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(-) They </a:t>
            </a:r>
            <a:r>
              <a:rPr lang="en-US" sz="2200" i="1" u="none" strike="noStrike" dirty="0">
                <a:solidFill>
                  <a:schemeClr val="accent3"/>
                </a:solidFill>
                <a:effectLst/>
                <a:latin typeface="Nunito" pitchFamily="2" charset="0"/>
              </a:rPr>
              <a:t>don’t / do not </a:t>
            </a:r>
            <a:r>
              <a:rPr lang="en-US" sz="2200" i="1" u="none" strike="noStrike" dirty="0">
                <a:solidFill>
                  <a:srgbClr val="ED7D31"/>
                </a:solidFill>
                <a:effectLst/>
                <a:latin typeface="Nunito" pitchFamily="2" charset="0"/>
              </a:rPr>
              <a:t>enjoy collecting stamps.</a:t>
            </a:r>
            <a:endParaRPr lang="en-US" sz="220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8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6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3" name="Google Shape;2743;p61"/>
          <p:cNvGrpSpPr/>
          <p:nvPr/>
        </p:nvGrpSpPr>
        <p:grpSpPr>
          <a:xfrm>
            <a:off x="3505772" y="227740"/>
            <a:ext cx="2006662" cy="1528595"/>
            <a:chOff x="3505772" y="227740"/>
            <a:chExt cx="2006662" cy="1528595"/>
          </a:xfrm>
        </p:grpSpPr>
        <p:grpSp>
          <p:nvGrpSpPr>
            <p:cNvPr id="2744" name="Google Shape;2744;p61"/>
            <p:cNvGrpSpPr/>
            <p:nvPr/>
          </p:nvGrpSpPr>
          <p:grpSpPr>
            <a:xfrm>
              <a:off x="3505772" y="227740"/>
              <a:ext cx="2006662" cy="1528595"/>
              <a:chOff x="3078781" y="91924"/>
              <a:chExt cx="2577269" cy="1963513"/>
            </a:xfrm>
          </p:grpSpPr>
          <p:sp>
            <p:nvSpPr>
              <p:cNvPr id="2745" name="Google Shape;2745;p61"/>
              <p:cNvSpPr/>
              <p:nvPr/>
            </p:nvSpPr>
            <p:spPr>
              <a:xfrm rot="335312">
                <a:off x="3157566" y="205618"/>
                <a:ext cx="2419700" cy="1736126"/>
              </a:xfrm>
              <a:custGeom>
                <a:avLst/>
                <a:gdLst/>
                <a:ahLst/>
                <a:cxnLst/>
                <a:rect l="l" t="t" r="r" b="b"/>
                <a:pathLst>
                  <a:path w="83560" h="59954" extrusionOk="0">
                    <a:moveTo>
                      <a:pt x="53984" y="1"/>
                    </a:moveTo>
                    <a:cubicBezTo>
                      <a:pt x="53643" y="1"/>
                      <a:pt x="53378" y="44"/>
                      <a:pt x="53171" y="76"/>
                    </a:cubicBezTo>
                    <a:cubicBezTo>
                      <a:pt x="52838" y="143"/>
                      <a:pt x="52471" y="243"/>
                      <a:pt x="52171" y="376"/>
                    </a:cubicBezTo>
                    <a:cubicBezTo>
                      <a:pt x="50069" y="1344"/>
                      <a:pt x="48935" y="3846"/>
                      <a:pt x="48401" y="9049"/>
                    </a:cubicBezTo>
                    <a:cubicBezTo>
                      <a:pt x="43231" y="10017"/>
                      <a:pt x="31523" y="12418"/>
                      <a:pt x="21549" y="16255"/>
                    </a:cubicBezTo>
                    <a:cubicBezTo>
                      <a:pt x="8006" y="21458"/>
                      <a:pt x="0" y="28530"/>
                      <a:pt x="1201" y="34234"/>
                    </a:cubicBezTo>
                    <a:cubicBezTo>
                      <a:pt x="1468" y="35435"/>
                      <a:pt x="2235" y="36402"/>
                      <a:pt x="3336" y="36936"/>
                    </a:cubicBezTo>
                    <a:cubicBezTo>
                      <a:pt x="1968" y="39338"/>
                      <a:pt x="2035" y="41339"/>
                      <a:pt x="2635" y="42874"/>
                    </a:cubicBezTo>
                    <a:cubicBezTo>
                      <a:pt x="2943" y="43734"/>
                      <a:pt x="4214" y="46267"/>
                      <a:pt x="7884" y="46267"/>
                    </a:cubicBezTo>
                    <a:cubicBezTo>
                      <a:pt x="8196" y="46267"/>
                      <a:pt x="8525" y="46249"/>
                      <a:pt x="8873" y="46209"/>
                    </a:cubicBezTo>
                    <a:lnTo>
                      <a:pt x="8873" y="46209"/>
                    </a:lnTo>
                    <a:cubicBezTo>
                      <a:pt x="8673" y="47410"/>
                      <a:pt x="8907" y="48644"/>
                      <a:pt x="9474" y="49712"/>
                    </a:cubicBezTo>
                    <a:cubicBezTo>
                      <a:pt x="10408" y="51446"/>
                      <a:pt x="12142" y="52614"/>
                      <a:pt x="14110" y="52847"/>
                    </a:cubicBezTo>
                    <a:cubicBezTo>
                      <a:pt x="13977" y="53781"/>
                      <a:pt x="14077" y="54749"/>
                      <a:pt x="14344" y="55649"/>
                    </a:cubicBezTo>
                    <a:cubicBezTo>
                      <a:pt x="14957" y="57840"/>
                      <a:pt x="16823" y="59953"/>
                      <a:pt x="20188" y="59953"/>
                    </a:cubicBezTo>
                    <a:cubicBezTo>
                      <a:pt x="20667" y="59953"/>
                      <a:pt x="21176" y="59910"/>
                      <a:pt x="21716" y="59819"/>
                    </a:cubicBezTo>
                    <a:cubicBezTo>
                      <a:pt x="26186" y="59018"/>
                      <a:pt x="32190" y="55016"/>
                      <a:pt x="37927" y="50946"/>
                    </a:cubicBezTo>
                    <a:cubicBezTo>
                      <a:pt x="44932" y="46009"/>
                      <a:pt x="49536" y="43174"/>
                      <a:pt x="52171" y="41673"/>
                    </a:cubicBezTo>
                    <a:cubicBezTo>
                      <a:pt x="52738" y="42473"/>
                      <a:pt x="53605" y="43040"/>
                      <a:pt x="54606" y="43207"/>
                    </a:cubicBezTo>
                    <a:cubicBezTo>
                      <a:pt x="54856" y="43257"/>
                      <a:pt x="55106" y="43282"/>
                      <a:pt x="55356" y="43282"/>
                    </a:cubicBezTo>
                    <a:cubicBezTo>
                      <a:pt x="55607" y="43282"/>
                      <a:pt x="55857" y="43257"/>
                      <a:pt x="56107" y="43207"/>
                    </a:cubicBezTo>
                    <a:cubicBezTo>
                      <a:pt x="58709" y="42773"/>
                      <a:pt x="62044" y="39338"/>
                      <a:pt x="66081" y="33033"/>
                    </a:cubicBezTo>
                    <a:cubicBezTo>
                      <a:pt x="69055" y="33418"/>
                      <a:pt x="73665" y="33921"/>
                      <a:pt x="76836" y="33921"/>
                    </a:cubicBezTo>
                    <a:cubicBezTo>
                      <a:pt x="77790" y="33921"/>
                      <a:pt x="78614" y="33875"/>
                      <a:pt x="79223" y="33767"/>
                    </a:cubicBezTo>
                    <a:cubicBezTo>
                      <a:pt x="81292" y="33400"/>
                      <a:pt x="82125" y="32266"/>
                      <a:pt x="82459" y="31365"/>
                    </a:cubicBezTo>
                    <a:cubicBezTo>
                      <a:pt x="83026" y="29931"/>
                      <a:pt x="83560" y="28563"/>
                      <a:pt x="75854" y="17355"/>
                    </a:cubicBezTo>
                    <a:cubicBezTo>
                      <a:pt x="78656" y="7315"/>
                      <a:pt x="77255" y="5614"/>
                      <a:pt x="76488" y="4680"/>
                    </a:cubicBezTo>
                    <a:cubicBezTo>
                      <a:pt x="75690" y="3701"/>
                      <a:pt x="74534" y="3220"/>
                      <a:pt x="73066" y="3220"/>
                    </a:cubicBezTo>
                    <a:cubicBezTo>
                      <a:pt x="72632" y="3220"/>
                      <a:pt x="72172" y="3262"/>
                      <a:pt x="71685" y="3345"/>
                    </a:cubicBezTo>
                    <a:cubicBezTo>
                      <a:pt x="69316" y="3746"/>
                      <a:pt x="65847" y="5213"/>
                      <a:pt x="63579" y="6247"/>
                    </a:cubicBezTo>
                    <a:cubicBezTo>
                      <a:pt x="58170" y="758"/>
                      <a:pt x="55409" y="1"/>
                      <a:pt x="53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6675" dir="2880000" algn="bl" rotWithShape="0">
                  <a:srgbClr val="000000">
                    <a:alpha val="8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61"/>
              <p:cNvSpPr/>
              <p:nvPr/>
            </p:nvSpPr>
            <p:spPr>
              <a:xfrm rot="335312">
                <a:off x="3605643" y="1095634"/>
                <a:ext cx="1071259" cy="730630"/>
              </a:xfrm>
              <a:custGeom>
                <a:avLst/>
                <a:gdLst/>
                <a:ahLst/>
                <a:cxnLst/>
                <a:rect l="l" t="t" r="r" b="b"/>
                <a:pathLst>
                  <a:path w="36994" h="25231" extrusionOk="0">
                    <a:moveTo>
                      <a:pt x="35759" y="0"/>
                    </a:moveTo>
                    <a:cubicBezTo>
                      <a:pt x="32290" y="467"/>
                      <a:pt x="14010" y="8039"/>
                      <a:pt x="5237" y="15411"/>
                    </a:cubicBezTo>
                    <a:lnTo>
                      <a:pt x="5237" y="15444"/>
                    </a:lnTo>
                    <a:cubicBezTo>
                      <a:pt x="1935" y="18213"/>
                      <a:pt x="0" y="20982"/>
                      <a:pt x="701" y="23317"/>
                    </a:cubicBezTo>
                    <a:cubicBezTo>
                      <a:pt x="1099" y="24669"/>
                      <a:pt x="2047" y="25230"/>
                      <a:pt x="3361" y="25230"/>
                    </a:cubicBezTo>
                    <a:cubicBezTo>
                      <a:pt x="7104" y="25230"/>
                      <a:pt x="13815" y="20672"/>
                      <a:pt x="19247" y="16845"/>
                    </a:cubicBezTo>
                    <a:cubicBezTo>
                      <a:pt x="31923" y="7906"/>
                      <a:pt x="36893" y="5771"/>
                      <a:pt x="36893" y="5771"/>
                    </a:cubicBezTo>
                    <a:lnTo>
                      <a:pt x="36993" y="5737"/>
                    </a:lnTo>
                    <a:cubicBezTo>
                      <a:pt x="36560" y="4070"/>
                      <a:pt x="36126" y="1868"/>
                      <a:pt x="35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61"/>
              <p:cNvSpPr/>
              <p:nvPr/>
            </p:nvSpPr>
            <p:spPr>
              <a:xfrm rot="335312">
                <a:off x="4413737" y="358162"/>
                <a:ext cx="1078991" cy="1062485"/>
              </a:xfrm>
              <a:custGeom>
                <a:avLst/>
                <a:gdLst/>
                <a:ahLst/>
                <a:cxnLst/>
                <a:rect l="l" t="t" r="r" b="b"/>
                <a:pathLst>
                  <a:path w="37261" h="36691" extrusionOk="0">
                    <a:moveTo>
                      <a:pt x="11319" y="0"/>
                    </a:moveTo>
                    <a:cubicBezTo>
                      <a:pt x="11167" y="0"/>
                      <a:pt x="11029" y="27"/>
                      <a:pt x="10909" y="83"/>
                    </a:cubicBezTo>
                    <a:cubicBezTo>
                      <a:pt x="9508" y="683"/>
                      <a:pt x="9007" y="5320"/>
                      <a:pt x="8807" y="8556"/>
                    </a:cubicBezTo>
                    <a:cubicBezTo>
                      <a:pt x="8707" y="10324"/>
                      <a:pt x="8707" y="11658"/>
                      <a:pt x="8707" y="11658"/>
                    </a:cubicBezTo>
                    <a:cubicBezTo>
                      <a:pt x="8707" y="11658"/>
                      <a:pt x="34" y="14727"/>
                      <a:pt x="1" y="17229"/>
                    </a:cubicBezTo>
                    <a:cubicBezTo>
                      <a:pt x="1" y="17562"/>
                      <a:pt x="134" y="17896"/>
                      <a:pt x="335" y="18163"/>
                    </a:cubicBezTo>
                    <a:cubicBezTo>
                      <a:pt x="1435" y="19730"/>
                      <a:pt x="4871" y="21665"/>
                      <a:pt x="7173" y="22799"/>
                    </a:cubicBezTo>
                    <a:cubicBezTo>
                      <a:pt x="8440" y="23433"/>
                      <a:pt x="9374" y="23833"/>
                      <a:pt x="9374" y="23833"/>
                    </a:cubicBezTo>
                    <a:cubicBezTo>
                      <a:pt x="9374" y="23833"/>
                      <a:pt x="9608" y="25735"/>
                      <a:pt x="9975" y="28070"/>
                    </a:cubicBezTo>
                    <a:cubicBezTo>
                      <a:pt x="10275" y="29971"/>
                      <a:pt x="10709" y="32139"/>
                      <a:pt x="11142" y="33840"/>
                    </a:cubicBezTo>
                    <a:cubicBezTo>
                      <a:pt x="11576" y="35408"/>
                      <a:pt x="12043" y="36576"/>
                      <a:pt x="12543" y="36676"/>
                    </a:cubicBezTo>
                    <a:cubicBezTo>
                      <a:pt x="12597" y="36686"/>
                      <a:pt x="12652" y="36690"/>
                      <a:pt x="12709" y="36690"/>
                    </a:cubicBezTo>
                    <a:cubicBezTo>
                      <a:pt x="15386" y="36690"/>
                      <a:pt x="21750" y="26202"/>
                      <a:pt x="21750" y="26202"/>
                    </a:cubicBezTo>
                    <a:cubicBezTo>
                      <a:pt x="21750" y="26202"/>
                      <a:pt x="30052" y="27328"/>
                      <a:pt x="34313" y="27328"/>
                    </a:cubicBezTo>
                    <a:cubicBezTo>
                      <a:pt x="35685" y="27328"/>
                      <a:pt x="36639" y="27211"/>
                      <a:pt x="36761" y="26902"/>
                    </a:cubicBezTo>
                    <a:cubicBezTo>
                      <a:pt x="37261" y="25601"/>
                      <a:pt x="29622" y="14627"/>
                      <a:pt x="29622" y="14627"/>
                    </a:cubicBezTo>
                    <a:cubicBezTo>
                      <a:pt x="29622" y="14627"/>
                      <a:pt x="32524" y="4953"/>
                      <a:pt x="31290" y="3485"/>
                    </a:cubicBezTo>
                    <a:cubicBezTo>
                      <a:pt x="31135" y="3295"/>
                      <a:pt x="30834" y="3213"/>
                      <a:pt x="30428" y="3213"/>
                    </a:cubicBezTo>
                    <a:cubicBezTo>
                      <a:pt x="27699" y="3213"/>
                      <a:pt x="20215" y="6955"/>
                      <a:pt x="20215" y="6955"/>
                    </a:cubicBezTo>
                    <a:cubicBezTo>
                      <a:pt x="20215" y="6955"/>
                      <a:pt x="13794" y="0"/>
                      <a:pt x="11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61"/>
              <p:cNvSpPr/>
              <p:nvPr/>
            </p:nvSpPr>
            <p:spPr>
              <a:xfrm rot="335312">
                <a:off x="3288359" y="510784"/>
                <a:ext cx="1381337" cy="643410"/>
              </a:xfrm>
              <a:custGeom>
                <a:avLst/>
                <a:gdLst/>
                <a:ahLst/>
                <a:cxnLst/>
                <a:rect l="l" t="t" r="r" b="b"/>
                <a:pathLst>
                  <a:path w="47702" h="22219" extrusionOk="0">
                    <a:moveTo>
                      <a:pt x="47701" y="1"/>
                    </a:moveTo>
                    <a:cubicBezTo>
                      <a:pt x="45933" y="268"/>
                      <a:pt x="31056" y="2803"/>
                      <a:pt x="18981" y="7439"/>
                    </a:cubicBezTo>
                    <a:cubicBezTo>
                      <a:pt x="6105" y="12410"/>
                      <a:pt x="1" y="18581"/>
                      <a:pt x="668" y="21716"/>
                    </a:cubicBezTo>
                    <a:cubicBezTo>
                      <a:pt x="735" y="22062"/>
                      <a:pt x="1072" y="22218"/>
                      <a:pt x="1637" y="22218"/>
                    </a:cubicBezTo>
                    <a:cubicBezTo>
                      <a:pt x="3307" y="22218"/>
                      <a:pt x="6974" y="20858"/>
                      <a:pt x="11609" y="19014"/>
                    </a:cubicBezTo>
                    <a:cubicBezTo>
                      <a:pt x="19548" y="15845"/>
                      <a:pt x="30322" y="11309"/>
                      <a:pt x="39128" y="9674"/>
                    </a:cubicBezTo>
                    <a:lnTo>
                      <a:pt x="39229" y="9608"/>
                    </a:lnTo>
                    <a:cubicBezTo>
                      <a:pt x="39028" y="9341"/>
                      <a:pt x="38895" y="9007"/>
                      <a:pt x="38895" y="8674"/>
                    </a:cubicBezTo>
                    <a:cubicBezTo>
                      <a:pt x="38928" y="6172"/>
                      <a:pt x="47601" y="3103"/>
                      <a:pt x="47601" y="3103"/>
                    </a:cubicBezTo>
                    <a:cubicBezTo>
                      <a:pt x="47601" y="3103"/>
                      <a:pt x="47601" y="1769"/>
                      <a:pt x="47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61"/>
              <p:cNvSpPr/>
              <p:nvPr/>
            </p:nvSpPr>
            <p:spPr>
              <a:xfrm rot="335312">
                <a:off x="3440086" y="932313"/>
                <a:ext cx="1220970" cy="679086"/>
              </a:xfrm>
              <a:custGeom>
                <a:avLst/>
                <a:gdLst/>
                <a:ahLst/>
                <a:cxnLst/>
                <a:rect l="l" t="t" r="r" b="b"/>
                <a:pathLst>
                  <a:path w="42164" h="23451" extrusionOk="0">
                    <a:moveTo>
                      <a:pt x="39362" y="0"/>
                    </a:moveTo>
                    <a:lnTo>
                      <a:pt x="39362" y="34"/>
                    </a:lnTo>
                    <a:cubicBezTo>
                      <a:pt x="39362" y="34"/>
                      <a:pt x="32790" y="767"/>
                      <a:pt x="21849" y="5671"/>
                    </a:cubicBezTo>
                    <a:cubicBezTo>
                      <a:pt x="18647" y="7105"/>
                      <a:pt x="15144" y="8973"/>
                      <a:pt x="11775" y="10775"/>
                    </a:cubicBezTo>
                    <a:cubicBezTo>
                      <a:pt x="9274" y="12342"/>
                      <a:pt x="0" y="18480"/>
                      <a:pt x="1902" y="21983"/>
                    </a:cubicBezTo>
                    <a:cubicBezTo>
                      <a:pt x="2485" y="23054"/>
                      <a:pt x="3466" y="23451"/>
                      <a:pt x="4600" y="23451"/>
                    </a:cubicBezTo>
                    <a:cubicBezTo>
                      <a:pt x="7032" y="23451"/>
                      <a:pt x="10165" y="21625"/>
                      <a:pt x="11575" y="20715"/>
                    </a:cubicBezTo>
                    <a:cubicBezTo>
                      <a:pt x="20348" y="13310"/>
                      <a:pt x="38628" y="5738"/>
                      <a:pt x="42097" y="5271"/>
                    </a:cubicBezTo>
                    <a:lnTo>
                      <a:pt x="42164" y="5271"/>
                    </a:lnTo>
                    <a:cubicBezTo>
                      <a:pt x="41797" y="2936"/>
                      <a:pt x="41563" y="1034"/>
                      <a:pt x="41563" y="1034"/>
                    </a:cubicBezTo>
                    <a:cubicBezTo>
                      <a:pt x="41563" y="1034"/>
                      <a:pt x="40629" y="634"/>
                      <a:pt x="393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1"/>
              <p:cNvSpPr/>
              <p:nvPr/>
            </p:nvSpPr>
            <p:spPr>
              <a:xfrm rot="335312">
                <a:off x="3273971" y="785971"/>
                <a:ext cx="1322408" cy="622271"/>
              </a:xfrm>
              <a:custGeom>
                <a:avLst/>
                <a:gdLst/>
                <a:ahLst/>
                <a:cxnLst/>
                <a:rect l="l" t="t" r="r" b="b"/>
                <a:pathLst>
                  <a:path w="45667" h="21489" extrusionOk="0">
                    <a:moveTo>
                      <a:pt x="38829" y="1"/>
                    </a:moveTo>
                    <a:lnTo>
                      <a:pt x="38728" y="67"/>
                    </a:lnTo>
                    <a:cubicBezTo>
                      <a:pt x="29922" y="1702"/>
                      <a:pt x="19148" y="6272"/>
                      <a:pt x="11209" y="9407"/>
                    </a:cubicBezTo>
                    <a:cubicBezTo>
                      <a:pt x="8840" y="10742"/>
                      <a:pt x="1" y="16145"/>
                      <a:pt x="1535" y="20248"/>
                    </a:cubicBezTo>
                    <a:cubicBezTo>
                      <a:pt x="1860" y="21116"/>
                      <a:pt x="2606" y="21489"/>
                      <a:pt x="3674" y="21489"/>
                    </a:cubicBezTo>
                    <a:cubicBezTo>
                      <a:pt x="6671" y="21489"/>
                      <a:pt x="12204" y="18559"/>
                      <a:pt x="18080" y="15412"/>
                    </a:cubicBezTo>
                    <a:cubicBezTo>
                      <a:pt x="21483" y="13610"/>
                      <a:pt x="24952" y="11742"/>
                      <a:pt x="28154" y="10308"/>
                    </a:cubicBezTo>
                    <a:cubicBezTo>
                      <a:pt x="39129" y="5404"/>
                      <a:pt x="45667" y="4671"/>
                      <a:pt x="45667" y="4671"/>
                    </a:cubicBezTo>
                    <a:lnTo>
                      <a:pt x="45667" y="4637"/>
                    </a:lnTo>
                    <a:cubicBezTo>
                      <a:pt x="43365" y="3503"/>
                      <a:pt x="39929" y="1602"/>
                      <a:pt x="38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1" name="Google Shape;2751;p61"/>
            <p:cNvGrpSpPr/>
            <p:nvPr/>
          </p:nvGrpSpPr>
          <p:grpSpPr>
            <a:xfrm>
              <a:off x="4763722" y="762782"/>
              <a:ext cx="322556" cy="182289"/>
              <a:chOff x="786152" y="1103856"/>
              <a:chExt cx="541747" cy="306214"/>
            </a:xfrm>
          </p:grpSpPr>
          <p:sp>
            <p:nvSpPr>
              <p:cNvPr id="2752" name="Google Shape;2752;p61"/>
              <p:cNvSpPr/>
              <p:nvPr/>
            </p:nvSpPr>
            <p:spPr>
              <a:xfrm rot="-656563">
                <a:off x="804643" y="1122359"/>
                <a:ext cx="215574" cy="215531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237" extrusionOk="0">
                    <a:moveTo>
                      <a:pt x="1039" y="1"/>
                    </a:moveTo>
                    <a:cubicBezTo>
                      <a:pt x="910" y="1"/>
                      <a:pt x="830" y="92"/>
                      <a:pt x="801" y="207"/>
                    </a:cubicBezTo>
                    <a:lnTo>
                      <a:pt x="801" y="308"/>
                    </a:lnTo>
                    <a:cubicBezTo>
                      <a:pt x="801" y="408"/>
                      <a:pt x="801" y="508"/>
                      <a:pt x="801" y="608"/>
                    </a:cubicBezTo>
                    <a:cubicBezTo>
                      <a:pt x="801" y="941"/>
                      <a:pt x="801" y="1275"/>
                      <a:pt x="868" y="1642"/>
                    </a:cubicBezTo>
                    <a:cubicBezTo>
                      <a:pt x="868" y="1875"/>
                      <a:pt x="935" y="2109"/>
                      <a:pt x="1001" y="2342"/>
                    </a:cubicBezTo>
                    <a:cubicBezTo>
                      <a:pt x="1035" y="2442"/>
                      <a:pt x="1068" y="2576"/>
                      <a:pt x="1135" y="2709"/>
                    </a:cubicBezTo>
                    <a:lnTo>
                      <a:pt x="67" y="3944"/>
                    </a:lnTo>
                    <a:cubicBezTo>
                      <a:pt x="1" y="4044"/>
                      <a:pt x="1" y="4210"/>
                      <a:pt x="101" y="4277"/>
                    </a:cubicBezTo>
                    <a:cubicBezTo>
                      <a:pt x="134" y="4310"/>
                      <a:pt x="201" y="4344"/>
                      <a:pt x="234" y="4344"/>
                    </a:cubicBezTo>
                    <a:cubicBezTo>
                      <a:pt x="301" y="4344"/>
                      <a:pt x="368" y="4310"/>
                      <a:pt x="434" y="4244"/>
                    </a:cubicBezTo>
                    <a:lnTo>
                      <a:pt x="1335" y="3176"/>
                    </a:lnTo>
                    <a:cubicBezTo>
                      <a:pt x="1502" y="3410"/>
                      <a:pt x="1669" y="3610"/>
                      <a:pt x="1902" y="3777"/>
                    </a:cubicBezTo>
                    <a:lnTo>
                      <a:pt x="1335" y="4911"/>
                    </a:lnTo>
                    <a:cubicBezTo>
                      <a:pt x="1268" y="5044"/>
                      <a:pt x="1335" y="5178"/>
                      <a:pt x="1435" y="5211"/>
                    </a:cubicBezTo>
                    <a:cubicBezTo>
                      <a:pt x="1452" y="5228"/>
                      <a:pt x="1468" y="5236"/>
                      <a:pt x="1485" y="5236"/>
                    </a:cubicBezTo>
                    <a:cubicBezTo>
                      <a:pt x="1502" y="5236"/>
                      <a:pt x="1518" y="5228"/>
                      <a:pt x="1535" y="5211"/>
                    </a:cubicBezTo>
                    <a:cubicBezTo>
                      <a:pt x="1635" y="5211"/>
                      <a:pt x="1702" y="5178"/>
                      <a:pt x="1735" y="5111"/>
                    </a:cubicBezTo>
                    <a:lnTo>
                      <a:pt x="2269" y="3977"/>
                    </a:lnTo>
                    <a:cubicBezTo>
                      <a:pt x="2503" y="4044"/>
                      <a:pt x="2703" y="4077"/>
                      <a:pt x="2970" y="4077"/>
                    </a:cubicBezTo>
                    <a:lnTo>
                      <a:pt x="3036" y="4077"/>
                    </a:lnTo>
                    <a:lnTo>
                      <a:pt x="3170" y="5044"/>
                    </a:lnTo>
                    <a:cubicBezTo>
                      <a:pt x="3203" y="5144"/>
                      <a:pt x="3303" y="5211"/>
                      <a:pt x="3403" y="5211"/>
                    </a:cubicBezTo>
                    <a:lnTo>
                      <a:pt x="3437" y="5211"/>
                    </a:lnTo>
                    <a:cubicBezTo>
                      <a:pt x="3570" y="5211"/>
                      <a:pt x="3637" y="5078"/>
                      <a:pt x="3637" y="4944"/>
                    </a:cubicBezTo>
                    <a:lnTo>
                      <a:pt x="3470" y="4010"/>
                    </a:lnTo>
                    <a:lnTo>
                      <a:pt x="3670" y="3977"/>
                    </a:lnTo>
                    <a:lnTo>
                      <a:pt x="3904" y="3877"/>
                    </a:lnTo>
                    <a:cubicBezTo>
                      <a:pt x="4204" y="3743"/>
                      <a:pt x="4471" y="3510"/>
                      <a:pt x="4704" y="3276"/>
                    </a:cubicBezTo>
                    <a:cubicBezTo>
                      <a:pt x="4871" y="3043"/>
                      <a:pt x="5004" y="2776"/>
                      <a:pt x="5104" y="2476"/>
                    </a:cubicBezTo>
                    <a:cubicBezTo>
                      <a:pt x="5171" y="2242"/>
                      <a:pt x="5238" y="2009"/>
                      <a:pt x="5238" y="1775"/>
                    </a:cubicBezTo>
                    <a:cubicBezTo>
                      <a:pt x="5238" y="1542"/>
                      <a:pt x="5238" y="1342"/>
                      <a:pt x="5238" y="1141"/>
                    </a:cubicBezTo>
                    <a:cubicBezTo>
                      <a:pt x="5238" y="975"/>
                      <a:pt x="5204" y="808"/>
                      <a:pt x="5171" y="708"/>
                    </a:cubicBezTo>
                    <a:cubicBezTo>
                      <a:pt x="5171" y="608"/>
                      <a:pt x="5138" y="508"/>
                      <a:pt x="5104" y="408"/>
                    </a:cubicBezTo>
                    <a:lnTo>
                      <a:pt x="5104" y="308"/>
                    </a:lnTo>
                    <a:cubicBezTo>
                      <a:pt x="5071" y="207"/>
                      <a:pt x="4971" y="107"/>
                      <a:pt x="4838" y="107"/>
                    </a:cubicBezTo>
                    <a:cubicBezTo>
                      <a:pt x="4704" y="141"/>
                      <a:pt x="4604" y="241"/>
                      <a:pt x="4604" y="374"/>
                    </a:cubicBezTo>
                    <a:lnTo>
                      <a:pt x="4604" y="741"/>
                    </a:lnTo>
                    <a:cubicBezTo>
                      <a:pt x="4604" y="1041"/>
                      <a:pt x="4571" y="1342"/>
                      <a:pt x="4504" y="1642"/>
                    </a:cubicBezTo>
                    <a:cubicBezTo>
                      <a:pt x="4471" y="1842"/>
                      <a:pt x="4404" y="2042"/>
                      <a:pt x="4337" y="2209"/>
                    </a:cubicBezTo>
                    <a:cubicBezTo>
                      <a:pt x="4270" y="2376"/>
                      <a:pt x="4170" y="2576"/>
                      <a:pt x="4037" y="2709"/>
                    </a:cubicBezTo>
                    <a:cubicBezTo>
                      <a:pt x="3904" y="2843"/>
                      <a:pt x="3737" y="2976"/>
                      <a:pt x="3570" y="3043"/>
                    </a:cubicBezTo>
                    <a:lnTo>
                      <a:pt x="3437" y="3110"/>
                    </a:lnTo>
                    <a:lnTo>
                      <a:pt x="3236" y="3143"/>
                    </a:lnTo>
                    <a:lnTo>
                      <a:pt x="3170" y="3176"/>
                    </a:lnTo>
                    <a:lnTo>
                      <a:pt x="2936" y="3176"/>
                    </a:lnTo>
                    <a:cubicBezTo>
                      <a:pt x="2769" y="3176"/>
                      <a:pt x="2603" y="3143"/>
                      <a:pt x="2436" y="3043"/>
                    </a:cubicBezTo>
                    <a:cubicBezTo>
                      <a:pt x="2269" y="2943"/>
                      <a:pt x="2136" y="2776"/>
                      <a:pt x="2036" y="2643"/>
                    </a:cubicBezTo>
                    <a:cubicBezTo>
                      <a:pt x="1969" y="2543"/>
                      <a:pt x="1902" y="2442"/>
                      <a:pt x="1869" y="2342"/>
                    </a:cubicBezTo>
                    <a:cubicBezTo>
                      <a:pt x="1802" y="2242"/>
                      <a:pt x="1769" y="2176"/>
                      <a:pt x="1735" y="2076"/>
                    </a:cubicBezTo>
                    <a:cubicBezTo>
                      <a:pt x="1669" y="1875"/>
                      <a:pt x="1602" y="1675"/>
                      <a:pt x="1535" y="1475"/>
                    </a:cubicBezTo>
                    <a:cubicBezTo>
                      <a:pt x="1435" y="1108"/>
                      <a:pt x="1368" y="775"/>
                      <a:pt x="1335" y="541"/>
                    </a:cubicBezTo>
                    <a:cubicBezTo>
                      <a:pt x="1302" y="341"/>
                      <a:pt x="1302" y="207"/>
                      <a:pt x="1302" y="207"/>
                    </a:cubicBezTo>
                    <a:cubicBezTo>
                      <a:pt x="1268" y="74"/>
                      <a:pt x="1202" y="7"/>
                      <a:pt x="1102" y="7"/>
                    </a:cubicBezTo>
                    <a:cubicBezTo>
                      <a:pt x="1080" y="3"/>
                      <a:pt x="1059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61"/>
              <p:cNvSpPr/>
              <p:nvPr/>
            </p:nvSpPr>
            <p:spPr>
              <a:xfrm>
                <a:off x="1042572" y="1275741"/>
                <a:ext cx="285328" cy="134330"/>
              </a:xfrm>
              <a:custGeom>
                <a:avLst/>
                <a:gdLst/>
                <a:ahLst/>
                <a:cxnLst/>
                <a:rect l="l" t="t" r="r" b="b"/>
                <a:pathLst>
                  <a:path w="6933" h="3264" extrusionOk="0">
                    <a:moveTo>
                      <a:pt x="6644" y="1"/>
                    </a:moveTo>
                    <a:cubicBezTo>
                      <a:pt x="6553" y="1"/>
                      <a:pt x="6464" y="52"/>
                      <a:pt x="6438" y="170"/>
                    </a:cubicBezTo>
                    <a:cubicBezTo>
                      <a:pt x="6371" y="270"/>
                      <a:pt x="6338" y="337"/>
                      <a:pt x="6271" y="437"/>
                    </a:cubicBezTo>
                    <a:cubicBezTo>
                      <a:pt x="6138" y="670"/>
                      <a:pt x="5971" y="870"/>
                      <a:pt x="5804" y="1071"/>
                    </a:cubicBezTo>
                    <a:cubicBezTo>
                      <a:pt x="5704" y="1204"/>
                      <a:pt x="5571" y="1337"/>
                      <a:pt x="5437" y="1438"/>
                    </a:cubicBezTo>
                    <a:cubicBezTo>
                      <a:pt x="5304" y="1571"/>
                      <a:pt x="5137" y="1671"/>
                      <a:pt x="5004" y="1771"/>
                    </a:cubicBezTo>
                    <a:cubicBezTo>
                      <a:pt x="4837" y="1905"/>
                      <a:pt x="4637" y="2005"/>
                      <a:pt x="4470" y="2071"/>
                    </a:cubicBezTo>
                    <a:cubicBezTo>
                      <a:pt x="4270" y="2138"/>
                      <a:pt x="4070" y="2205"/>
                      <a:pt x="3870" y="2271"/>
                    </a:cubicBezTo>
                    <a:cubicBezTo>
                      <a:pt x="3669" y="2305"/>
                      <a:pt x="3469" y="2338"/>
                      <a:pt x="3236" y="2372"/>
                    </a:cubicBezTo>
                    <a:cubicBezTo>
                      <a:pt x="3036" y="2405"/>
                      <a:pt x="2835" y="2405"/>
                      <a:pt x="2635" y="2405"/>
                    </a:cubicBezTo>
                    <a:cubicBezTo>
                      <a:pt x="2519" y="2388"/>
                      <a:pt x="2410" y="2388"/>
                      <a:pt x="2310" y="2388"/>
                    </a:cubicBezTo>
                    <a:cubicBezTo>
                      <a:pt x="2210" y="2388"/>
                      <a:pt x="2118" y="2388"/>
                      <a:pt x="2035" y="2372"/>
                    </a:cubicBezTo>
                    <a:cubicBezTo>
                      <a:pt x="1835" y="2338"/>
                      <a:pt x="1635" y="2305"/>
                      <a:pt x="1468" y="2271"/>
                    </a:cubicBezTo>
                    <a:cubicBezTo>
                      <a:pt x="1134" y="2238"/>
                      <a:pt x="834" y="2171"/>
                      <a:pt x="634" y="2138"/>
                    </a:cubicBezTo>
                    <a:lnTo>
                      <a:pt x="334" y="2071"/>
                    </a:lnTo>
                    <a:lnTo>
                      <a:pt x="300" y="2071"/>
                    </a:lnTo>
                    <a:cubicBezTo>
                      <a:pt x="283" y="2065"/>
                      <a:pt x="265" y="2063"/>
                      <a:pt x="247" y="2063"/>
                    </a:cubicBezTo>
                    <a:cubicBezTo>
                      <a:pt x="167" y="2063"/>
                      <a:pt x="94" y="2122"/>
                      <a:pt x="67" y="2205"/>
                    </a:cubicBezTo>
                    <a:cubicBezTo>
                      <a:pt x="0" y="2305"/>
                      <a:pt x="33" y="2472"/>
                      <a:pt x="167" y="2538"/>
                    </a:cubicBezTo>
                    <a:lnTo>
                      <a:pt x="467" y="2672"/>
                    </a:lnTo>
                    <a:lnTo>
                      <a:pt x="834" y="2805"/>
                    </a:lnTo>
                    <a:cubicBezTo>
                      <a:pt x="967" y="2905"/>
                      <a:pt x="1134" y="2939"/>
                      <a:pt x="1301" y="3005"/>
                    </a:cubicBezTo>
                    <a:lnTo>
                      <a:pt x="1868" y="3172"/>
                    </a:lnTo>
                    <a:cubicBezTo>
                      <a:pt x="2102" y="3205"/>
                      <a:pt x="2335" y="3239"/>
                      <a:pt x="2569" y="3239"/>
                    </a:cubicBezTo>
                    <a:cubicBezTo>
                      <a:pt x="2685" y="3255"/>
                      <a:pt x="2802" y="3264"/>
                      <a:pt x="2923" y="3264"/>
                    </a:cubicBezTo>
                    <a:cubicBezTo>
                      <a:pt x="3044" y="3264"/>
                      <a:pt x="3169" y="3255"/>
                      <a:pt x="3302" y="3239"/>
                    </a:cubicBezTo>
                    <a:cubicBezTo>
                      <a:pt x="3569" y="3239"/>
                      <a:pt x="3803" y="3205"/>
                      <a:pt x="4070" y="3139"/>
                    </a:cubicBezTo>
                    <a:cubicBezTo>
                      <a:pt x="4337" y="3072"/>
                      <a:pt x="4570" y="2972"/>
                      <a:pt x="4837" y="2872"/>
                    </a:cubicBezTo>
                    <a:cubicBezTo>
                      <a:pt x="5037" y="2772"/>
                      <a:pt x="5271" y="2638"/>
                      <a:pt x="5471" y="2472"/>
                    </a:cubicBezTo>
                    <a:cubicBezTo>
                      <a:pt x="5671" y="2338"/>
                      <a:pt x="5838" y="2171"/>
                      <a:pt x="6004" y="1971"/>
                    </a:cubicBezTo>
                    <a:cubicBezTo>
                      <a:pt x="6138" y="1838"/>
                      <a:pt x="6271" y="1671"/>
                      <a:pt x="6371" y="1471"/>
                    </a:cubicBezTo>
                    <a:cubicBezTo>
                      <a:pt x="6471" y="1337"/>
                      <a:pt x="6571" y="1171"/>
                      <a:pt x="6638" y="1004"/>
                    </a:cubicBezTo>
                    <a:cubicBezTo>
                      <a:pt x="6705" y="870"/>
                      <a:pt x="6738" y="737"/>
                      <a:pt x="6772" y="637"/>
                    </a:cubicBezTo>
                    <a:cubicBezTo>
                      <a:pt x="6805" y="504"/>
                      <a:pt x="6838" y="403"/>
                      <a:pt x="6872" y="270"/>
                    </a:cubicBezTo>
                    <a:lnTo>
                      <a:pt x="6872" y="303"/>
                    </a:lnTo>
                    <a:cubicBezTo>
                      <a:pt x="6932" y="121"/>
                      <a:pt x="6785" y="1"/>
                      <a:pt x="6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4" name="Google Shape;2754;p61"/>
            <p:cNvSpPr/>
            <p:nvPr/>
          </p:nvSpPr>
          <p:spPr>
            <a:xfrm rot="-1830048" flipH="1">
              <a:off x="5019440" y="678124"/>
              <a:ext cx="118682" cy="118652"/>
            </a:xfrm>
            <a:custGeom>
              <a:avLst/>
              <a:gdLst/>
              <a:ahLst/>
              <a:cxnLst/>
              <a:rect l="l" t="t" r="r" b="b"/>
              <a:pathLst>
                <a:path w="5238" h="5237" extrusionOk="0">
                  <a:moveTo>
                    <a:pt x="1039" y="1"/>
                  </a:moveTo>
                  <a:cubicBezTo>
                    <a:pt x="910" y="1"/>
                    <a:pt x="830" y="92"/>
                    <a:pt x="801" y="207"/>
                  </a:cubicBezTo>
                  <a:lnTo>
                    <a:pt x="801" y="308"/>
                  </a:lnTo>
                  <a:cubicBezTo>
                    <a:pt x="801" y="408"/>
                    <a:pt x="801" y="508"/>
                    <a:pt x="801" y="608"/>
                  </a:cubicBezTo>
                  <a:cubicBezTo>
                    <a:pt x="801" y="941"/>
                    <a:pt x="801" y="1275"/>
                    <a:pt x="868" y="1642"/>
                  </a:cubicBezTo>
                  <a:cubicBezTo>
                    <a:pt x="868" y="1875"/>
                    <a:pt x="935" y="2109"/>
                    <a:pt x="1001" y="2342"/>
                  </a:cubicBezTo>
                  <a:cubicBezTo>
                    <a:pt x="1035" y="2442"/>
                    <a:pt x="1068" y="2576"/>
                    <a:pt x="1135" y="2709"/>
                  </a:cubicBezTo>
                  <a:lnTo>
                    <a:pt x="67" y="3944"/>
                  </a:lnTo>
                  <a:cubicBezTo>
                    <a:pt x="1" y="4044"/>
                    <a:pt x="1" y="4210"/>
                    <a:pt x="101" y="4277"/>
                  </a:cubicBezTo>
                  <a:cubicBezTo>
                    <a:pt x="134" y="4310"/>
                    <a:pt x="201" y="4344"/>
                    <a:pt x="234" y="4344"/>
                  </a:cubicBezTo>
                  <a:cubicBezTo>
                    <a:pt x="301" y="4344"/>
                    <a:pt x="368" y="4310"/>
                    <a:pt x="434" y="4244"/>
                  </a:cubicBezTo>
                  <a:lnTo>
                    <a:pt x="1335" y="3176"/>
                  </a:lnTo>
                  <a:cubicBezTo>
                    <a:pt x="1502" y="3410"/>
                    <a:pt x="1669" y="3610"/>
                    <a:pt x="1902" y="3777"/>
                  </a:cubicBezTo>
                  <a:lnTo>
                    <a:pt x="1335" y="4911"/>
                  </a:lnTo>
                  <a:cubicBezTo>
                    <a:pt x="1268" y="5044"/>
                    <a:pt x="1335" y="5178"/>
                    <a:pt x="1435" y="5211"/>
                  </a:cubicBezTo>
                  <a:cubicBezTo>
                    <a:pt x="1452" y="5228"/>
                    <a:pt x="1468" y="5236"/>
                    <a:pt x="1485" y="5236"/>
                  </a:cubicBezTo>
                  <a:cubicBezTo>
                    <a:pt x="1502" y="5236"/>
                    <a:pt x="1518" y="5228"/>
                    <a:pt x="1535" y="5211"/>
                  </a:cubicBezTo>
                  <a:cubicBezTo>
                    <a:pt x="1635" y="5211"/>
                    <a:pt x="1702" y="5178"/>
                    <a:pt x="1735" y="5111"/>
                  </a:cubicBezTo>
                  <a:lnTo>
                    <a:pt x="2269" y="3977"/>
                  </a:lnTo>
                  <a:cubicBezTo>
                    <a:pt x="2503" y="4044"/>
                    <a:pt x="2703" y="4077"/>
                    <a:pt x="2970" y="4077"/>
                  </a:cubicBezTo>
                  <a:lnTo>
                    <a:pt x="3036" y="4077"/>
                  </a:lnTo>
                  <a:lnTo>
                    <a:pt x="3170" y="5044"/>
                  </a:lnTo>
                  <a:cubicBezTo>
                    <a:pt x="3203" y="5144"/>
                    <a:pt x="3303" y="5211"/>
                    <a:pt x="3403" y="5211"/>
                  </a:cubicBezTo>
                  <a:lnTo>
                    <a:pt x="3437" y="5211"/>
                  </a:lnTo>
                  <a:cubicBezTo>
                    <a:pt x="3570" y="5211"/>
                    <a:pt x="3637" y="5078"/>
                    <a:pt x="3637" y="4944"/>
                  </a:cubicBezTo>
                  <a:lnTo>
                    <a:pt x="3470" y="4010"/>
                  </a:lnTo>
                  <a:lnTo>
                    <a:pt x="3670" y="3977"/>
                  </a:lnTo>
                  <a:lnTo>
                    <a:pt x="3904" y="3877"/>
                  </a:lnTo>
                  <a:cubicBezTo>
                    <a:pt x="4204" y="3743"/>
                    <a:pt x="4471" y="3510"/>
                    <a:pt x="4704" y="3276"/>
                  </a:cubicBezTo>
                  <a:cubicBezTo>
                    <a:pt x="4871" y="3043"/>
                    <a:pt x="5004" y="2776"/>
                    <a:pt x="5104" y="2476"/>
                  </a:cubicBezTo>
                  <a:cubicBezTo>
                    <a:pt x="5171" y="2242"/>
                    <a:pt x="5238" y="2009"/>
                    <a:pt x="5238" y="1775"/>
                  </a:cubicBezTo>
                  <a:cubicBezTo>
                    <a:pt x="5238" y="1542"/>
                    <a:pt x="5238" y="1342"/>
                    <a:pt x="5238" y="1141"/>
                  </a:cubicBezTo>
                  <a:cubicBezTo>
                    <a:pt x="5238" y="975"/>
                    <a:pt x="5204" y="808"/>
                    <a:pt x="5171" y="708"/>
                  </a:cubicBezTo>
                  <a:cubicBezTo>
                    <a:pt x="5171" y="608"/>
                    <a:pt x="5138" y="508"/>
                    <a:pt x="5104" y="408"/>
                  </a:cubicBezTo>
                  <a:lnTo>
                    <a:pt x="5104" y="308"/>
                  </a:lnTo>
                  <a:cubicBezTo>
                    <a:pt x="5071" y="207"/>
                    <a:pt x="4971" y="107"/>
                    <a:pt x="4838" y="107"/>
                  </a:cubicBezTo>
                  <a:cubicBezTo>
                    <a:pt x="4704" y="141"/>
                    <a:pt x="4604" y="241"/>
                    <a:pt x="4604" y="374"/>
                  </a:cubicBezTo>
                  <a:lnTo>
                    <a:pt x="4604" y="741"/>
                  </a:lnTo>
                  <a:cubicBezTo>
                    <a:pt x="4604" y="1041"/>
                    <a:pt x="4571" y="1342"/>
                    <a:pt x="4504" y="1642"/>
                  </a:cubicBezTo>
                  <a:cubicBezTo>
                    <a:pt x="4471" y="1842"/>
                    <a:pt x="4404" y="2042"/>
                    <a:pt x="4337" y="2209"/>
                  </a:cubicBezTo>
                  <a:cubicBezTo>
                    <a:pt x="4270" y="2376"/>
                    <a:pt x="4170" y="2576"/>
                    <a:pt x="4037" y="2709"/>
                  </a:cubicBezTo>
                  <a:cubicBezTo>
                    <a:pt x="3904" y="2843"/>
                    <a:pt x="3737" y="2976"/>
                    <a:pt x="3570" y="3043"/>
                  </a:cubicBezTo>
                  <a:lnTo>
                    <a:pt x="3437" y="3110"/>
                  </a:lnTo>
                  <a:lnTo>
                    <a:pt x="3236" y="3143"/>
                  </a:lnTo>
                  <a:lnTo>
                    <a:pt x="3170" y="3176"/>
                  </a:lnTo>
                  <a:lnTo>
                    <a:pt x="2936" y="3176"/>
                  </a:lnTo>
                  <a:cubicBezTo>
                    <a:pt x="2769" y="3176"/>
                    <a:pt x="2603" y="3143"/>
                    <a:pt x="2436" y="3043"/>
                  </a:cubicBezTo>
                  <a:cubicBezTo>
                    <a:pt x="2269" y="2943"/>
                    <a:pt x="2136" y="2776"/>
                    <a:pt x="2036" y="2643"/>
                  </a:cubicBezTo>
                  <a:cubicBezTo>
                    <a:pt x="1969" y="2543"/>
                    <a:pt x="1902" y="2442"/>
                    <a:pt x="1869" y="2342"/>
                  </a:cubicBezTo>
                  <a:cubicBezTo>
                    <a:pt x="1802" y="2242"/>
                    <a:pt x="1769" y="2176"/>
                    <a:pt x="1735" y="2076"/>
                  </a:cubicBezTo>
                  <a:cubicBezTo>
                    <a:pt x="1669" y="1875"/>
                    <a:pt x="1602" y="1675"/>
                    <a:pt x="1535" y="1475"/>
                  </a:cubicBezTo>
                  <a:cubicBezTo>
                    <a:pt x="1435" y="1108"/>
                    <a:pt x="1368" y="775"/>
                    <a:pt x="1335" y="541"/>
                  </a:cubicBezTo>
                  <a:cubicBezTo>
                    <a:pt x="1302" y="341"/>
                    <a:pt x="1302" y="207"/>
                    <a:pt x="1302" y="207"/>
                  </a:cubicBezTo>
                  <a:cubicBezTo>
                    <a:pt x="1268" y="74"/>
                    <a:pt x="1202" y="7"/>
                    <a:pt x="1102" y="7"/>
                  </a:cubicBezTo>
                  <a:cubicBezTo>
                    <a:pt x="1080" y="3"/>
                    <a:pt x="1059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5" name="Google Shape;2755;p61"/>
          <p:cNvSpPr txBox="1">
            <a:spLocks noGrp="1"/>
          </p:cNvSpPr>
          <p:nvPr>
            <p:ph type="title"/>
          </p:nvPr>
        </p:nvSpPr>
        <p:spPr>
          <a:xfrm>
            <a:off x="1133754" y="1928184"/>
            <a:ext cx="7195800" cy="10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br>
              <a:rPr lang="en" dirty="0"/>
            </a:br>
            <a:r>
              <a:rPr lang="en-US" sz="2400" dirty="0"/>
              <a:t>See you next time</a:t>
            </a:r>
            <a:endParaRPr dirty="0"/>
          </a:p>
        </p:txBody>
      </p:sp>
      <p:grpSp>
        <p:nvGrpSpPr>
          <p:cNvPr id="2756" name="Google Shape;2756;p61"/>
          <p:cNvGrpSpPr/>
          <p:nvPr/>
        </p:nvGrpSpPr>
        <p:grpSpPr>
          <a:xfrm>
            <a:off x="3777301" y="3635023"/>
            <a:ext cx="1850261" cy="992565"/>
            <a:chOff x="3339725" y="3202700"/>
            <a:chExt cx="2512576" cy="1348045"/>
          </a:xfrm>
        </p:grpSpPr>
        <p:sp>
          <p:nvSpPr>
            <p:cNvPr id="2757" name="Google Shape;2757;p61"/>
            <p:cNvSpPr/>
            <p:nvPr/>
          </p:nvSpPr>
          <p:spPr>
            <a:xfrm>
              <a:off x="3528946" y="3600212"/>
              <a:ext cx="129130" cy="41104"/>
            </a:xfrm>
            <a:custGeom>
              <a:avLst/>
              <a:gdLst/>
              <a:ahLst/>
              <a:cxnLst/>
              <a:rect l="l" t="t" r="r" b="b"/>
              <a:pathLst>
                <a:path w="3170" h="1009" fill="none" extrusionOk="0">
                  <a:moveTo>
                    <a:pt x="3169" y="1009"/>
                  </a:moveTo>
                  <a:lnTo>
                    <a:pt x="1" y="1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1"/>
            <p:cNvSpPr/>
            <p:nvPr/>
          </p:nvSpPr>
          <p:spPr>
            <a:xfrm>
              <a:off x="5535505" y="3600212"/>
              <a:ext cx="127663" cy="41104"/>
            </a:xfrm>
            <a:custGeom>
              <a:avLst/>
              <a:gdLst/>
              <a:ahLst/>
              <a:cxnLst/>
              <a:rect l="l" t="t" r="r" b="b"/>
              <a:pathLst>
                <a:path w="3134" h="1009" fill="none" extrusionOk="0">
                  <a:moveTo>
                    <a:pt x="1" y="1009"/>
                  </a:moveTo>
                  <a:lnTo>
                    <a:pt x="3133" y="1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1"/>
            <p:cNvSpPr/>
            <p:nvPr/>
          </p:nvSpPr>
          <p:spPr>
            <a:xfrm>
              <a:off x="3339725" y="3202700"/>
              <a:ext cx="2512576" cy="1348045"/>
            </a:xfrm>
            <a:custGeom>
              <a:avLst/>
              <a:gdLst/>
              <a:ahLst/>
              <a:cxnLst/>
              <a:rect l="l" t="t" r="r" b="b"/>
              <a:pathLst>
                <a:path w="61681" h="33091" extrusionOk="0">
                  <a:moveTo>
                    <a:pt x="13287" y="10299"/>
                  </a:moveTo>
                  <a:lnTo>
                    <a:pt x="13035" y="10479"/>
                  </a:lnTo>
                  <a:lnTo>
                    <a:pt x="13035" y="10479"/>
                  </a:lnTo>
                  <a:lnTo>
                    <a:pt x="13107" y="10335"/>
                  </a:lnTo>
                  <a:lnTo>
                    <a:pt x="13287" y="10299"/>
                  </a:lnTo>
                  <a:close/>
                  <a:moveTo>
                    <a:pt x="28950" y="1"/>
                  </a:moveTo>
                  <a:cubicBezTo>
                    <a:pt x="28230" y="1"/>
                    <a:pt x="27546" y="217"/>
                    <a:pt x="26934" y="649"/>
                  </a:cubicBezTo>
                  <a:lnTo>
                    <a:pt x="20741" y="5042"/>
                  </a:lnTo>
                  <a:cubicBezTo>
                    <a:pt x="18940" y="4646"/>
                    <a:pt x="17104" y="4430"/>
                    <a:pt x="15232" y="4430"/>
                  </a:cubicBezTo>
                  <a:cubicBezTo>
                    <a:pt x="13539" y="4430"/>
                    <a:pt x="11847" y="4610"/>
                    <a:pt x="10191" y="4970"/>
                  </a:cubicBezTo>
                  <a:cubicBezTo>
                    <a:pt x="9759" y="4862"/>
                    <a:pt x="9326" y="4826"/>
                    <a:pt x="8894" y="4790"/>
                  </a:cubicBezTo>
                  <a:lnTo>
                    <a:pt x="8678" y="4790"/>
                  </a:lnTo>
                  <a:cubicBezTo>
                    <a:pt x="6446" y="4790"/>
                    <a:pt x="4286" y="5726"/>
                    <a:pt x="2737" y="7310"/>
                  </a:cubicBezTo>
                  <a:cubicBezTo>
                    <a:pt x="1837" y="8642"/>
                    <a:pt x="1801" y="10335"/>
                    <a:pt x="2557" y="11739"/>
                  </a:cubicBezTo>
                  <a:cubicBezTo>
                    <a:pt x="2773" y="11991"/>
                    <a:pt x="2989" y="12243"/>
                    <a:pt x="3277" y="12459"/>
                  </a:cubicBezTo>
                  <a:cubicBezTo>
                    <a:pt x="3529" y="12783"/>
                    <a:pt x="3817" y="13071"/>
                    <a:pt x="4177" y="13251"/>
                  </a:cubicBezTo>
                  <a:cubicBezTo>
                    <a:pt x="4213" y="13323"/>
                    <a:pt x="4286" y="13395"/>
                    <a:pt x="4322" y="13467"/>
                  </a:cubicBezTo>
                  <a:cubicBezTo>
                    <a:pt x="4430" y="13611"/>
                    <a:pt x="4574" y="13755"/>
                    <a:pt x="4718" y="13899"/>
                  </a:cubicBezTo>
                  <a:cubicBezTo>
                    <a:pt x="5114" y="14511"/>
                    <a:pt x="5726" y="14980"/>
                    <a:pt x="6446" y="15160"/>
                  </a:cubicBezTo>
                  <a:lnTo>
                    <a:pt x="2449" y="18004"/>
                  </a:lnTo>
                  <a:cubicBezTo>
                    <a:pt x="1" y="19732"/>
                    <a:pt x="757" y="23585"/>
                    <a:pt x="3709" y="24269"/>
                  </a:cubicBezTo>
                  <a:lnTo>
                    <a:pt x="11667" y="26070"/>
                  </a:lnTo>
                  <a:lnTo>
                    <a:pt x="11667" y="30462"/>
                  </a:lnTo>
                  <a:cubicBezTo>
                    <a:pt x="11667" y="31903"/>
                    <a:pt x="12819" y="33091"/>
                    <a:pt x="14259" y="33091"/>
                  </a:cubicBezTo>
                  <a:lnTo>
                    <a:pt x="47386" y="33091"/>
                  </a:lnTo>
                  <a:cubicBezTo>
                    <a:pt x="48826" y="33091"/>
                    <a:pt x="50014" y="31903"/>
                    <a:pt x="50014" y="30462"/>
                  </a:cubicBezTo>
                  <a:lnTo>
                    <a:pt x="50014" y="24737"/>
                  </a:lnTo>
                  <a:cubicBezTo>
                    <a:pt x="50014" y="23153"/>
                    <a:pt x="49798" y="21605"/>
                    <a:pt x="49438" y="20092"/>
                  </a:cubicBezTo>
                  <a:lnTo>
                    <a:pt x="59196" y="13359"/>
                  </a:lnTo>
                  <a:cubicBezTo>
                    <a:pt x="61680" y="11667"/>
                    <a:pt x="60996" y="7778"/>
                    <a:pt x="58044" y="7058"/>
                  </a:cubicBezTo>
                  <a:lnTo>
                    <a:pt x="58044" y="7094"/>
                  </a:lnTo>
                  <a:lnTo>
                    <a:pt x="29814" y="109"/>
                  </a:lnTo>
                  <a:cubicBezTo>
                    <a:pt x="29526" y="37"/>
                    <a:pt x="29238" y="1"/>
                    <a:pt x="28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30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0" name="Google Shape;2760;p61"/>
            <p:cNvGrpSpPr/>
            <p:nvPr/>
          </p:nvGrpSpPr>
          <p:grpSpPr>
            <a:xfrm>
              <a:off x="3536279" y="3430054"/>
              <a:ext cx="1113295" cy="385825"/>
              <a:chOff x="3536279" y="3430054"/>
              <a:chExt cx="1113295" cy="385825"/>
            </a:xfrm>
          </p:grpSpPr>
          <p:sp>
            <p:nvSpPr>
              <p:cNvPr id="2761" name="Google Shape;2761;p61"/>
              <p:cNvSpPr/>
              <p:nvPr/>
            </p:nvSpPr>
            <p:spPr>
              <a:xfrm>
                <a:off x="3746031" y="3430054"/>
                <a:ext cx="903543" cy="385825"/>
              </a:xfrm>
              <a:custGeom>
                <a:avLst/>
                <a:gdLst/>
                <a:ahLst/>
                <a:cxnLst/>
                <a:rect l="l" t="t" r="r" b="b"/>
                <a:pathLst>
                  <a:path w="22181" h="9471" fill="none" extrusionOk="0">
                    <a:moveTo>
                      <a:pt x="22181" y="9471"/>
                    </a:moveTo>
                    <a:cubicBezTo>
                      <a:pt x="17068" y="2989"/>
                      <a:pt x="7958" y="1"/>
                      <a:pt x="1" y="216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61"/>
              <p:cNvSpPr/>
              <p:nvPr/>
            </p:nvSpPr>
            <p:spPr>
              <a:xfrm>
                <a:off x="3536279" y="3501955"/>
                <a:ext cx="230316" cy="192159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4717" fill="none" extrusionOk="0">
                    <a:moveTo>
                      <a:pt x="1" y="1692"/>
                    </a:moveTo>
                    <a:cubicBezTo>
                      <a:pt x="1045" y="612"/>
                      <a:pt x="2485" y="0"/>
                      <a:pt x="3997" y="36"/>
                    </a:cubicBezTo>
                    <a:cubicBezTo>
                      <a:pt x="4465" y="0"/>
                      <a:pt x="4898" y="180"/>
                      <a:pt x="5222" y="468"/>
                    </a:cubicBezTo>
                    <a:cubicBezTo>
                      <a:pt x="5366" y="612"/>
                      <a:pt x="5438" y="828"/>
                      <a:pt x="5510" y="1044"/>
                    </a:cubicBezTo>
                    <a:cubicBezTo>
                      <a:pt x="5654" y="1908"/>
                      <a:pt x="5294" y="2809"/>
                      <a:pt x="4609" y="3385"/>
                    </a:cubicBezTo>
                    <a:cubicBezTo>
                      <a:pt x="3961" y="3961"/>
                      <a:pt x="3205" y="4393"/>
                      <a:pt x="2377" y="4717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61"/>
              <p:cNvSpPr/>
              <p:nvPr/>
            </p:nvSpPr>
            <p:spPr>
              <a:xfrm>
                <a:off x="3570009" y="3525419"/>
                <a:ext cx="176057" cy="104166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2557" fill="none" extrusionOk="0">
                    <a:moveTo>
                      <a:pt x="1" y="2557"/>
                    </a:moveTo>
                    <a:lnTo>
                      <a:pt x="4322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61"/>
              <p:cNvSpPr/>
              <p:nvPr/>
            </p:nvSpPr>
            <p:spPr>
              <a:xfrm>
                <a:off x="3542145" y="3522486"/>
                <a:ext cx="196587" cy="79234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945" fill="none" extrusionOk="0">
                    <a:moveTo>
                      <a:pt x="1" y="1945"/>
                    </a:moveTo>
                    <a:cubicBezTo>
                      <a:pt x="1441" y="936"/>
                      <a:pt x="3097" y="288"/>
                      <a:pt x="482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61"/>
              <p:cNvSpPr/>
              <p:nvPr/>
            </p:nvSpPr>
            <p:spPr>
              <a:xfrm>
                <a:off x="3611071" y="3513687"/>
                <a:ext cx="139395" cy="15549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817" fill="none" extrusionOk="0">
                    <a:moveTo>
                      <a:pt x="1" y="3817"/>
                    </a:moveTo>
                    <a:lnTo>
                      <a:pt x="1801" y="2449"/>
                    </a:lnTo>
                    <a:cubicBezTo>
                      <a:pt x="2233" y="2161"/>
                      <a:pt x="2629" y="1837"/>
                      <a:pt x="2954" y="1440"/>
                    </a:cubicBezTo>
                    <a:cubicBezTo>
                      <a:pt x="3278" y="1044"/>
                      <a:pt x="3422" y="504"/>
                      <a:pt x="335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66" name="Google Shape;2766;p61"/>
            <p:cNvSpPr/>
            <p:nvPr/>
          </p:nvSpPr>
          <p:spPr>
            <a:xfrm>
              <a:off x="3922054" y="3523953"/>
              <a:ext cx="1349428" cy="907998"/>
            </a:xfrm>
            <a:custGeom>
              <a:avLst/>
              <a:gdLst/>
              <a:ahLst/>
              <a:cxnLst/>
              <a:rect l="l" t="t" r="r" b="b"/>
              <a:pathLst>
                <a:path w="33127" h="22289" extrusionOk="0">
                  <a:moveTo>
                    <a:pt x="16564" y="0"/>
                  </a:moveTo>
                  <a:cubicBezTo>
                    <a:pt x="7418" y="0"/>
                    <a:pt x="0" y="7418"/>
                    <a:pt x="0" y="16563"/>
                  </a:cubicBezTo>
                  <a:lnTo>
                    <a:pt x="0" y="22288"/>
                  </a:lnTo>
                  <a:lnTo>
                    <a:pt x="33127" y="22288"/>
                  </a:lnTo>
                  <a:lnTo>
                    <a:pt x="33127" y="16563"/>
                  </a:lnTo>
                  <a:cubicBezTo>
                    <a:pt x="33127" y="7418"/>
                    <a:pt x="25709" y="0"/>
                    <a:pt x="16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3477618" y="3298066"/>
              <a:ext cx="2238266" cy="1041984"/>
            </a:xfrm>
            <a:custGeom>
              <a:avLst/>
              <a:gdLst/>
              <a:ahLst/>
              <a:cxnLst/>
              <a:rect l="l" t="t" r="r" b="b"/>
              <a:pathLst>
                <a:path w="54947" h="25578" extrusionOk="0">
                  <a:moveTo>
                    <a:pt x="25559" y="0"/>
                  </a:moveTo>
                  <a:cubicBezTo>
                    <a:pt x="25385" y="0"/>
                    <a:pt x="25217" y="48"/>
                    <a:pt x="25097" y="144"/>
                  </a:cubicBezTo>
                  <a:lnTo>
                    <a:pt x="612" y="17499"/>
                  </a:lnTo>
                  <a:cubicBezTo>
                    <a:pt x="0" y="17931"/>
                    <a:pt x="180" y="18868"/>
                    <a:pt x="901" y="19084"/>
                  </a:cubicBezTo>
                  <a:lnTo>
                    <a:pt x="29274" y="25565"/>
                  </a:lnTo>
                  <a:cubicBezTo>
                    <a:pt x="29333" y="25573"/>
                    <a:pt x="29393" y="25578"/>
                    <a:pt x="29451" y="25578"/>
                  </a:cubicBezTo>
                  <a:cubicBezTo>
                    <a:pt x="29641" y="25578"/>
                    <a:pt x="29820" y="25531"/>
                    <a:pt x="29958" y="25421"/>
                  </a:cubicBezTo>
                  <a:lnTo>
                    <a:pt x="54335" y="8570"/>
                  </a:lnTo>
                  <a:cubicBezTo>
                    <a:pt x="54947" y="8138"/>
                    <a:pt x="54767" y="7202"/>
                    <a:pt x="54047" y="6985"/>
                  </a:cubicBezTo>
                  <a:lnTo>
                    <a:pt x="25817" y="36"/>
                  </a:lnTo>
                  <a:cubicBezTo>
                    <a:pt x="25733" y="12"/>
                    <a:pt x="25645" y="0"/>
                    <a:pt x="25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8" name="Google Shape;2768;p61"/>
          <p:cNvGrpSpPr/>
          <p:nvPr/>
        </p:nvGrpSpPr>
        <p:grpSpPr>
          <a:xfrm rot="-1062919">
            <a:off x="-922502" y="3861307"/>
            <a:ext cx="1654020" cy="540023"/>
            <a:chOff x="2564525" y="5223525"/>
            <a:chExt cx="2556110" cy="834547"/>
          </a:xfrm>
        </p:grpSpPr>
        <p:sp>
          <p:nvSpPr>
            <p:cNvPr id="2769" name="Google Shape;2769;p61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1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1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1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1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1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1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1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1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1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" name="Google Shape;2779;p61"/>
          <p:cNvGrpSpPr/>
          <p:nvPr/>
        </p:nvGrpSpPr>
        <p:grpSpPr>
          <a:xfrm rot="1358433">
            <a:off x="7973679" y="910284"/>
            <a:ext cx="1719595" cy="916331"/>
            <a:chOff x="7463504" y="3075665"/>
            <a:chExt cx="2603050" cy="1387103"/>
          </a:xfrm>
        </p:grpSpPr>
        <p:sp>
          <p:nvSpPr>
            <p:cNvPr id="2780" name="Google Shape;2780;p61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1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1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1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1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1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1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1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1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1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1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1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1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1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1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1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1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1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1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1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1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1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1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1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1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1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1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1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1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1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1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1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1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52"/>
          <p:cNvSpPr txBox="1">
            <a:spLocks noGrp="1"/>
          </p:cNvSpPr>
          <p:nvPr>
            <p:ph type="title"/>
          </p:nvPr>
        </p:nvSpPr>
        <p:spPr>
          <a:xfrm>
            <a:off x="1527795" y="815138"/>
            <a:ext cx="4750678" cy="11958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6" name="Google Shape;2126;p52"/>
          <p:cNvSpPr txBox="1">
            <a:spLocks noGrp="1"/>
          </p:cNvSpPr>
          <p:nvPr>
            <p:ph type="subTitle" idx="1"/>
          </p:nvPr>
        </p:nvSpPr>
        <p:spPr>
          <a:xfrm>
            <a:off x="1377060" y="2283453"/>
            <a:ext cx="5321286" cy="1728133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1397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 the vocabulary and grammar of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 1</a:t>
            </a:r>
            <a:endParaRPr lang="en-US" sz="36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grpSp>
        <p:nvGrpSpPr>
          <p:cNvPr id="2127" name="Google Shape;2127;p52"/>
          <p:cNvGrpSpPr/>
          <p:nvPr/>
        </p:nvGrpSpPr>
        <p:grpSpPr>
          <a:xfrm>
            <a:off x="7580996" y="3673505"/>
            <a:ext cx="1002623" cy="934476"/>
            <a:chOff x="6556651" y="3032093"/>
            <a:chExt cx="1672432" cy="1558759"/>
          </a:xfrm>
        </p:grpSpPr>
        <p:sp>
          <p:nvSpPr>
            <p:cNvPr id="2128" name="Google Shape;2128;p52"/>
            <p:cNvSpPr/>
            <p:nvPr/>
          </p:nvSpPr>
          <p:spPr>
            <a:xfrm>
              <a:off x="6556651" y="3032093"/>
              <a:ext cx="1672432" cy="1558759"/>
            </a:xfrm>
            <a:custGeom>
              <a:avLst/>
              <a:gdLst/>
              <a:ahLst/>
              <a:cxnLst/>
              <a:rect l="l" t="t" r="r" b="b"/>
              <a:pathLst>
                <a:path w="49258" h="45910" extrusionOk="0">
                  <a:moveTo>
                    <a:pt x="25421" y="1"/>
                  </a:moveTo>
                  <a:cubicBezTo>
                    <a:pt x="15700" y="433"/>
                    <a:pt x="7346" y="6878"/>
                    <a:pt x="4429" y="16132"/>
                  </a:cubicBezTo>
                  <a:cubicBezTo>
                    <a:pt x="4429" y="16204"/>
                    <a:pt x="4393" y="16276"/>
                    <a:pt x="4393" y="16384"/>
                  </a:cubicBezTo>
                  <a:cubicBezTo>
                    <a:pt x="1" y="31075"/>
                    <a:pt x="10983" y="45873"/>
                    <a:pt x="26358" y="45909"/>
                  </a:cubicBezTo>
                  <a:lnTo>
                    <a:pt x="26322" y="45873"/>
                  </a:lnTo>
                  <a:lnTo>
                    <a:pt x="26322" y="45873"/>
                  </a:lnTo>
                  <a:cubicBezTo>
                    <a:pt x="26354" y="45874"/>
                    <a:pt x="26387" y="45874"/>
                    <a:pt x="26420" y="45874"/>
                  </a:cubicBezTo>
                  <a:cubicBezTo>
                    <a:pt x="34699" y="45874"/>
                    <a:pt x="42325" y="41344"/>
                    <a:pt x="46377" y="34099"/>
                  </a:cubicBezTo>
                  <a:cubicBezTo>
                    <a:pt x="46485" y="33955"/>
                    <a:pt x="46593" y="33811"/>
                    <a:pt x="46665" y="33667"/>
                  </a:cubicBezTo>
                  <a:cubicBezTo>
                    <a:pt x="48358" y="30355"/>
                    <a:pt x="49258" y="26718"/>
                    <a:pt x="49258" y="23045"/>
                  </a:cubicBezTo>
                  <a:lnTo>
                    <a:pt x="49258" y="22973"/>
                  </a:lnTo>
                  <a:cubicBezTo>
                    <a:pt x="49258" y="16780"/>
                    <a:pt x="46773" y="10875"/>
                    <a:pt x="42381" y="6590"/>
                  </a:cubicBezTo>
                  <a:lnTo>
                    <a:pt x="42237" y="6446"/>
                  </a:lnTo>
                  <a:cubicBezTo>
                    <a:pt x="42165" y="6374"/>
                    <a:pt x="42093" y="6338"/>
                    <a:pt x="42021" y="6266"/>
                  </a:cubicBezTo>
                  <a:cubicBezTo>
                    <a:pt x="41300" y="5582"/>
                    <a:pt x="40544" y="4970"/>
                    <a:pt x="39788" y="4358"/>
                  </a:cubicBezTo>
                  <a:cubicBezTo>
                    <a:pt x="39680" y="4322"/>
                    <a:pt x="39608" y="4250"/>
                    <a:pt x="39536" y="4214"/>
                  </a:cubicBezTo>
                  <a:cubicBezTo>
                    <a:pt x="35683" y="1477"/>
                    <a:pt x="31074" y="37"/>
                    <a:pt x="26322" y="37"/>
                  </a:cubicBezTo>
                  <a:lnTo>
                    <a:pt x="25961" y="37"/>
                  </a:lnTo>
                  <a:cubicBezTo>
                    <a:pt x="25817" y="1"/>
                    <a:pt x="25673" y="1"/>
                    <a:pt x="25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2"/>
            <p:cNvSpPr/>
            <p:nvPr/>
          </p:nvSpPr>
          <p:spPr>
            <a:xfrm>
              <a:off x="6583542" y="3112797"/>
              <a:ext cx="1556315" cy="1379117"/>
            </a:xfrm>
            <a:custGeom>
              <a:avLst/>
              <a:gdLst/>
              <a:ahLst/>
              <a:cxnLst/>
              <a:rect l="l" t="t" r="r" b="b"/>
              <a:pathLst>
                <a:path w="45838" h="40619" extrusionOk="0">
                  <a:moveTo>
                    <a:pt x="24665" y="0"/>
                  </a:moveTo>
                  <a:cubicBezTo>
                    <a:pt x="9038" y="649"/>
                    <a:pt x="1" y="17932"/>
                    <a:pt x="8354" y="31146"/>
                  </a:cubicBezTo>
                  <a:cubicBezTo>
                    <a:pt x="12350" y="37494"/>
                    <a:pt x="18929" y="40618"/>
                    <a:pt x="25499" y="40618"/>
                  </a:cubicBezTo>
                  <a:cubicBezTo>
                    <a:pt x="32605" y="40618"/>
                    <a:pt x="39699" y="36963"/>
                    <a:pt x="43497" y="29778"/>
                  </a:cubicBezTo>
                  <a:cubicBezTo>
                    <a:pt x="43533" y="29706"/>
                    <a:pt x="43569" y="29634"/>
                    <a:pt x="43605" y="29562"/>
                  </a:cubicBezTo>
                  <a:cubicBezTo>
                    <a:pt x="43641" y="29454"/>
                    <a:pt x="43713" y="29346"/>
                    <a:pt x="43749" y="29238"/>
                  </a:cubicBezTo>
                  <a:cubicBezTo>
                    <a:pt x="45117" y="26465"/>
                    <a:pt x="45837" y="23405"/>
                    <a:pt x="45837" y="20308"/>
                  </a:cubicBezTo>
                  <a:cubicBezTo>
                    <a:pt x="45837" y="9074"/>
                    <a:pt x="36728" y="0"/>
                    <a:pt x="25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2"/>
            <p:cNvSpPr/>
            <p:nvPr/>
          </p:nvSpPr>
          <p:spPr>
            <a:xfrm>
              <a:off x="6791364" y="3111575"/>
              <a:ext cx="784914" cy="1307409"/>
            </a:xfrm>
            <a:custGeom>
              <a:avLst/>
              <a:gdLst/>
              <a:ahLst/>
              <a:cxnLst/>
              <a:rect l="l" t="t" r="r" b="b"/>
              <a:pathLst>
                <a:path w="23118" h="38507" extrusionOk="0">
                  <a:moveTo>
                    <a:pt x="18580" y="0"/>
                  </a:moveTo>
                  <a:cubicBezTo>
                    <a:pt x="9975" y="360"/>
                    <a:pt x="2557" y="6086"/>
                    <a:pt x="1" y="14295"/>
                  </a:cubicBezTo>
                  <a:lnTo>
                    <a:pt x="3962" y="17212"/>
                  </a:lnTo>
                  <a:cubicBezTo>
                    <a:pt x="5078" y="18040"/>
                    <a:pt x="6302" y="18904"/>
                    <a:pt x="7670" y="18940"/>
                  </a:cubicBezTo>
                  <a:cubicBezTo>
                    <a:pt x="8270" y="18940"/>
                    <a:pt x="8903" y="18796"/>
                    <a:pt x="9503" y="18796"/>
                  </a:cubicBezTo>
                  <a:cubicBezTo>
                    <a:pt x="9803" y="18796"/>
                    <a:pt x="10095" y="18832"/>
                    <a:pt x="10371" y="18940"/>
                  </a:cubicBezTo>
                  <a:cubicBezTo>
                    <a:pt x="11415" y="19336"/>
                    <a:pt x="11883" y="20668"/>
                    <a:pt x="11739" y="21784"/>
                  </a:cubicBezTo>
                  <a:cubicBezTo>
                    <a:pt x="11595" y="22901"/>
                    <a:pt x="11019" y="23909"/>
                    <a:pt x="10659" y="24989"/>
                  </a:cubicBezTo>
                  <a:cubicBezTo>
                    <a:pt x="9903" y="27149"/>
                    <a:pt x="9903" y="29634"/>
                    <a:pt x="11055" y="31614"/>
                  </a:cubicBezTo>
                  <a:cubicBezTo>
                    <a:pt x="12495" y="34027"/>
                    <a:pt x="15268" y="35179"/>
                    <a:pt x="17896" y="36187"/>
                  </a:cubicBezTo>
                  <a:cubicBezTo>
                    <a:pt x="18652" y="36403"/>
                    <a:pt x="19337" y="36763"/>
                    <a:pt x="19877" y="37303"/>
                  </a:cubicBezTo>
                  <a:cubicBezTo>
                    <a:pt x="20201" y="37663"/>
                    <a:pt x="20417" y="38131"/>
                    <a:pt x="20849" y="38383"/>
                  </a:cubicBezTo>
                  <a:cubicBezTo>
                    <a:pt x="20979" y="38466"/>
                    <a:pt x="21143" y="38506"/>
                    <a:pt x="21308" y="38506"/>
                  </a:cubicBezTo>
                  <a:cubicBezTo>
                    <a:pt x="21644" y="38506"/>
                    <a:pt x="21977" y="38338"/>
                    <a:pt x="22001" y="38023"/>
                  </a:cubicBezTo>
                  <a:cubicBezTo>
                    <a:pt x="20957" y="36691"/>
                    <a:pt x="20849" y="34855"/>
                    <a:pt x="21209" y="33199"/>
                  </a:cubicBezTo>
                  <a:cubicBezTo>
                    <a:pt x="21569" y="31542"/>
                    <a:pt x="22361" y="30030"/>
                    <a:pt x="22937" y="28446"/>
                  </a:cubicBezTo>
                  <a:cubicBezTo>
                    <a:pt x="23045" y="28158"/>
                    <a:pt x="23117" y="27834"/>
                    <a:pt x="23081" y="27509"/>
                  </a:cubicBezTo>
                  <a:cubicBezTo>
                    <a:pt x="23009" y="27185"/>
                    <a:pt x="22865" y="26897"/>
                    <a:pt x="22649" y="26681"/>
                  </a:cubicBezTo>
                  <a:cubicBezTo>
                    <a:pt x="21965" y="25925"/>
                    <a:pt x="21137" y="25313"/>
                    <a:pt x="20201" y="24953"/>
                  </a:cubicBezTo>
                  <a:cubicBezTo>
                    <a:pt x="20813" y="23837"/>
                    <a:pt x="19769" y="22433"/>
                    <a:pt x="18544" y="21964"/>
                  </a:cubicBezTo>
                  <a:cubicBezTo>
                    <a:pt x="17356" y="21496"/>
                    <a:pt x="15988" y="21496"/>
                    <a:pt x="14872" y="20848"/>
                  </a:cubicBezTo>
                  <a:cubicBezTo>
                    <a:pt x="14692" y="20776"/>
                    <a:pt x="14512" y="20632"/>
                    <a:pt x="14404" y="20452"/>
                  </a:cubicBezTo>
                  <a:cubicBezTo>
                    <a:pt x="14260" y="20092"/>
                    <a:pt x="14296" y="19696"/>
                    <a:pt x="14512" y="19372"/>
                  </a:cubicBezTo>
                  <a:cubicBezTo>
                    <a:pt x="15520" y="17284"/>
                    <a:pt x="17752" y="16095"/>
                    <a:pt x="19949" y="15375"/>
                  </a:cubicBezTo>
                  <a:cubicBezTo>
                    <a:pt x="20417" y="15267"/>
                    <a:pt x="20885" y="15051"/>
                    <a:pt x="21281" y="14727"/>
                  </a:cubicBezTo>
                  <a:cubicBezTo>
                    <a:pt x="21821" y="14259"/>
                    <a:pt x="21929" y="13467"/>
                    <a:pt x="21965" y="12747"/>
                  </a:cubicBezTo>
                  <a:cubicBezTo>
                    <a:pt x="22073" y="11342"/>
                    <a:pt x="22001" y="9974"/>
                    <a:pt x="21821" y="8570"/>
                  </a:cubicBezTo>
                  <a:cubicBezTo>
                    <a:pt x="21461" y="6122"/>
                    <a:pt x="20669" y="3745"/>
                    <a:pt x="19517" y="1585"/>
                  </a:cubicBezTo>
                  <a:cubicBezTo>
                    <a:pt x="19229" y="1045"/>
                    <a:pt x="18904" y="504"/>
                    <a:pt x="18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2"/>
            <p:cNvSpPr/>
            <p:nvPr/>
          </p:nvSpPr>
          <p:spPr>
            <a:xfrm>
              <a:off x="7688693" y="3242392"/>
              <a:ext cx="451161" cy="1025399"/>
            </a:xfrm>
            <a:custGeom>
              <a:avLst/>
              <a:gdLst/>
              <a:ahLst/>
              <a:cxnLst/>
              <a:rect l="l" t="t" r="r" b="b"/>
              <a:pathLst>
                <a:path w="13288" h="30201" extrusionOk="0">
                  <a:moveTo>
                    <a:pt x="4898" y="0"/>
                  </a:moveTo>
                  <a:lnTo>
                    <a:pt x="4466" y="288"/>
                  </a:lnTo>
                  <a:cubicBezTo>
                    <a:pt x="3638" y="828"/>
                    <a:pt x="2845" y="1404"/>
                    <a:pt x="2161" y="2052"/>
                  </a:cubicBezTo>
                  <a:cubicBezTo>
                    <a:pt x="793" y="3385"/>
                    <a:pt x="1" y="5761"/>
                    <a:pt x="1333" y="7093"/>
                  </a:cubicBezTo>
                  <a:cubicBezTo>
                    <a:pt x="2485" y="8282"/>
                    <a:pt x="4790" y="8318"/>
                    <a:pt x="5186" y="9902"/>
                  </a:cubicBezTo>
                  <a:cubicBezTo>
                    <a:pt x="5402" y="10838"/>
                    <a:pt x="4754" y="11738"/>
                    <a:pt x="4214" y="12566"/>
                  </a:cubicBezTo>
                  <a:cubicBezTo>
                    <a:pt x="3674" y="13359"/>
                    <a:pt x="3241" y="14475"/>
                    <a:pt x="3818" y="15267"/>
                  </a:cubicBezTo>
                  <a:cubicBezTo>
                    <a:pt x="3998" y="15483"/>
                    <a:pt x="4250" y="15699"/>
                    <a:pt x="4466" y="15879"/>
                  </a:cubicBezTo>
                  <a:cubicBezTo>
                    <a:pt x="5690" y="16959"/>
                    <a:pt x="5942" y="18868"/>
                    <a:pt x="5474" y="20452"/>
                  </a:cubicBezTo>
                  <a:cubicBezTo>
                    <a:pt x="5042" y="22036"/>
                    <a:pt x="4070" y="23368"/>
                    <a:pt x="3169" y="24773"/>
                  </a:cubicBezTo>
                  <a:cubicBezTo>
                    <a:pt x="2305" y="26177"/>
                    <a:pt x="1513" y="27689"/>
                    <a:pt x="1477" y="29346"/>
                  </a:cubicBezTo>
                  <a:cubicBezTo>
                    <a:pt x="1441" y="29562"/>
                    <a:pt x="1513" y="29778"/>
                    <a:pt x="1621" y="29958"/>
                  </a:cubicBezTo>
                  <a:cubicBezTo>
                    <a:pt x="1747" y="30138"/>
                    <a:pt x="1945" y="30201"/>
                    <a:pt x="2161" y="30201"/>
                  </a:cubicBezTo>
                  <a:cubicBezTo>
                    <a:pt x="2377" y="30201"/>
                    <a:pt x="2611" y="30138"/>
                    <a:pt x="2809" y="30066"/>
                  </a:cubicBezTo>
                  <a:cubicBezTo>
                    <a:pt x="4034" y="29598"/>
                    <a:pt x="5150" y="28877"/>
                    <a:pt x="6050" y="27941"/>
                  </a:cubicBezTo>
                  <a:cubicBezTo>
                    <a:pt x="6518" y="27401"/>
                    <a:pt x="7058" y="26933"/>
                    <a:pt x="7634" y="26573"/>
                  </a:cubicBezTo>
                  <a:cubicBezTo>
                    <a:pt x="8246" y="26285"/>
                    <a:pt x="8895" y="26141"/>
                    <a:pt x="9579" y="26105"/>
                  </a:cubicBezTo>
                  <a:cubicBezTo>
                    <a:pt x="10047" y="26069"/>
                    <a:pt x="10515" y="26033"/>
                    <a:pt x="11019" y="25961"/>
                  </a:cubicBezTo>
                  <a:cubicBezTo>
                    <a:pt x="12531" y="23044"/>
                    <a:pt x="13287" y="19804"/>
                    <a:pt x="13287" y="16527"/>
                  </a:cubicBezTo>
                  <a:cubicBezTo>
                    <a:pt x="13287" y="10010"/>
                    <a:pt x="10191" y="3853"/>
                    <a:pt x="4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52"/>
          <p:cNvGrpSpPr/>
          <p:nvPr/>
        </p:nvGrpSpPr>
        <p:grpSpPr>
          <a:xfrm rot="1283121">
            <a:off x="-525011" y="4120817"/>
            <a:ext cx="1490322" cy="486577"/>
            <a:chOff x="2564525" y="5223525"/>
            <a:chExt cx="2556110" cy="834547"/>
          </a:xfrm>
        </p:grpSpPr>
        <p:sp>
          <p:nvSpPr>
            <p:cNvPr id="2133" name="Google Shape;2133;p52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2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2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2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2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2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2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2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2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2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2"/>
          <p:cNvGrpSpPr/>
          <p:nvPr/>
        </p:nvGrpSpPr>
        <p:grpSpPr>
          <a:xfrm>
            <a:off x="6142680" y="603586"/>
            <a:ext cx="2305597" cy="2477086"/>
            <a:chOff x="6556568" y="836089"/>
            <a:chExt cx="2054716" cy="2207545"/>
          </a:xfrm>
        </p:grpSpPr>
        <p:grpSp>
          <p:nvGrpSpPr>
            <p:cNvPr id="2144" name="Google Shape;2144;p52"/>
            <p:cNvGrpSpPr/>
            <p:nvPr/>
          </p:nvGrpSpPr>
          <p:grpSpPr>
            <a:xfrm rot="822247">
              <a:off x="6754166" y="1006083"/>
              <a:ext cx="1659520" cy="1867557"/>
              <a:chOff x="6277150" y="538131"/>
              <a:chExt cx="1659575" cy="1867619"/>
            </a:xfrm>
          </p:grpSpPr>
          <p:sp>
            <p:nvSpPr>
              <p:cNvPr id="2145" name="Google Shape;2145;p52"/>
              <p:cNvSpPr/>
              <p:nvPr/>
            </p:nvSpPr>
            <p:spPr>
              <a:xfrm>
                <a:off x="6290600" y="750025"/>
                <a:ext cx="1646125" cy="1655725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6229" extrusionOk="0">
                    <a:moveTo>
                      <a:pt x="2974" y="1"/>
                    </a:moveTo>
                    <a:cubicBezTo>
                      <a:pt x="1308" y="1"/>
                      <a:pt x="1" y="1385"/>
                      <a:pt x="52" y="3051"/>
                    </a:cubicBezTo>
                    <a:lnTo>
                      <a:pt x="1359" y="63179"/>
                    </a:lnTo>
                    <a:cubicBezTo>
                      <a:pt x="1385" y="64845"/>
                      <a:pt x="2718" y="66203"/>
                      <a:pt x="4409" y="66229"/>
                    </a:cubicBezTo>
                    <a:lnTo>
                      <a:pt x="62846" y="66229"/>
                    </a:lnTo>
                    <a:cubicBezTo>
                      <a:pt x="64512" y="66229"/>
                      <a:pt x="65845" y="64819"/>
                      <a:pt x="65768" y="63179"/>
                    </a:cubicBezTo>
                    <a:lnTo>
                      <a:pt x="64460" y="3051"/>
                    </a:lnTo>
                    <a:cubicBezTo>
                      <a:pt x="64435" y="1385"/>
                      <a:pt x="63102" y="26"/>
                      <a:pt x="61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2"/>
              <p:cNvSpPr/>
              <p:nvPr/>
            </p:nvSpPr>
            <p:spPr>
              <a:xfrm>
                <a:off x="6277150" y="926875"/>
                <a:ext cx="1610225" cy="1430175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57207" extrusionOk="0">
                    <a:moveTo>
                      <a:pt x="3691" y="0"/>
                    </a:moveTo>
                    <a:cubicBezTo>
                      <a:pt x="2384" y="0"/>
                      <a:pt x="2410" y="1564"/>
                      <a:pt x="1103" y="1564"/>
                    </a:cubicBezTo>
                    <a:cubicBezTo>
                      <a:pt x="667" y="1564"/>
                      <a:pt x="257" y="1359"/>
                      <a:pt x="1" y="1026"/>
                    </a:cubicBezTo>
                    <a:lnTo>
                      <a:pt x="1" y="54208"/>
                    </a:lnTo>
                    <a:cubicBezTo>
                      <a:pt x="1" y="55874"/>
                      <a:pt x="1359" y="57207"/>
                      <a:pt x="2999" y="57207"/>
                    </a:cubicBezTo>
                    <a:lnTo>
                      <a:pt x="61436" y="57207"/>
                    </a:lnTo>
                    <a:cubicBezTo>
                      <a:pt x="63076" y="57207"/>
                      <a:pt x="64409" y="55848"/>
                      <a:pt x="64409" y="54208"/>
                    </a:cubicBezTo>
                    <a:lnTo>
                      <a:pt x="64409" y="1026"/>
                    </a:lnTo>
                    <a:cubicBezTo>
                      <a:pt x="64153" y="1359"/>
                      <a:pt x="63743" y="1564"/>
                      <a:pt x="63307" y="1564"/>
                    </a:cubicBezTo>
                    <a:cubicBezTo>
                      <a:pt x="62025" y="1564"/>
                      <a:pt x="62025" y="0"/>
                      <a:pt x="60718" y="0"/>
                    </a:cubicBezTo>
                    <a:cubicBezTo>
                      <a:pt x="59411" y="0"/>
                      <a:pt x="59437" y="1564"/>
                      <a:pt x="58130" y="1564"/>
                    </a:cubicBezTo>
                    <a:cubicBezTo>
                      <a:pt x="56822" y="1564"/>
                      <a:pt x="56848" y="0"/>
                      <a:pt x="55541" y="0"/>
                    </a:cubicBezTo>
                    <a:cubicBezTo>
                      <a:pt x="54234" y="0"/>
                      <a:pt x="54234" y="1564"/>
                      <a:pt x="52927" y="1564"/>
                    </a:cubicBezTo>
                    <a:cubicBezTo>
                      <a:pt x="51645" y="1564"/>
                      <a:pt x="51645" y="0"/>
                      <a:pt x="50338" y="0"/>
                    </a:cubicBezTo>
                    <a:cubicBezTo>
                      <a:pt x="49031" y="0"/>
                      <a:pt x="49057" y="1564"/>
                      <a:pt x="47749" y="1564"/>
                    </a:cubicBezTo>
                    <a:cubicBezTo>
                      <a:pt x="46442" y="1564"/>
                      <a:pt x="46468" y="0"/>
                      <a:pt x="45161" y="0"/>
                    </a:cubicBezTo>
                    <a:cubicBezTo>
                      <a:pt x="43854" y="0"/>
                      <a:pt x="43854" y="1564"/>
                      <a:pt x="42572" y="1564"/>
                    </a:cubicBezTo>
                    <a:cubicBezTo>
                      <a:pt x="41265" y="1564"/>
                      <a:pt x="41291" y="0"/>
                      <a:pt x="39984" y="0"/>
                    </a:cubicBezTo>
                    <a:cubicBezTo>
                      <a:pt x="38676" y="0"/>
                      <a:pt x="38702" y="1564"/>
                      <a:pt x="37395" y="1564"/>
                    </a:cubicBezTo>
                    <a:cubicBezTo>
                      <a:pt x="36062" y="1564"/>
                      <a:pt x="36088" y="0"/>
                      <a:pt x="34781" y="0"/>
                    </a:cubicBezTo>
                    <a:cubicBezTo>
                      <a:pt x="33499" y="0"/>
                      <a:pt x="33499" y="1564"/>
                      <a:pt x="32192" y="1564"/>
                    </a:cubicBezTo>
                    <a:cubicBezTo>
                      <a:pt x="30910" y="1564"/>
                      <a:pt x="30910" y="0"/>
                      <a:pt x="29603" y="0"/>
                    </a:cubicBezTo>
                    <a:cubicBezTo>
                      <a:pt x="28296" y="0"/>
                      <a:pt x="28322" y="1564"/>
                      <a:pt x="27015" y="1564"/>
                    </a:cubicBezTo>
                    <a:cubicBezTo>
                      <a:pt x="25708" y="1564"/>
                      <a:pt x="25733" y="0"/>
                      <a:pt x="24426" y="0"/>
                    </a:cubicBezTo>
                    <a:cubicBezTo>
                      <a:pt x="23119" y="0"/>
                      <a:pt x="23145" y="1564"/>
                      <a:pt x="21837" y="1564"/>
                    </a:cubicBezTo>
                    <a:cubicBezTo>
                      <a:pt x="20505" y="1564"/>
                      <a:pt x="20556" y="0"/>
                      <a:pt x="19223" y="0"/>
                    </a:cubicBezTo>
                    <a:cubicBezTo>
                      <a:pt x="17916" y="0"/>
                      <a:pt x="17942" y="1564"/>
                      <a:pt x="16634" y="1564"/>
                    </a:cubicBezTo>
                    <a:cubicBezTo>
                      <a:pt x="15327" y="1564"/>
                      <a:pt x="15353" y="0"/>
                      <a:pt x="14046" y="0"/>
                    </a:cubicBezTo>
                    <a:cubicBezTo>
                      <a:pt x="12739" y="0"/>
                      <a:pt x="12764" y="1564"/>
                      <a:pt x="11457" y="1564"/>
                    </a:cubicBezTo>
                    <a:cubicBezTo>
                      <a:pt x="10150" y="1564"/>
                      <a:pt x="10176" y="0"/>
                      <a:pt x="8869" y="0"/>
                    </a:cubicBezTo>
                    <a:cubicBezTo>
                      <a:pt x="7561" y="0"/>
                      <a:pt x="7587" y="1564"/>
                      <a:pt x="6280" y="1564"/>
                    </a:cubicBezTo>
                    <a:cubicBezTo>
                      <a:pt x="4973" y="1564"/>
                      <a:pt x="4973" y="0"/>
                      <a:pt x="36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2"/>
              <p:cNvSpPr/>
              <p:nvPr/>
            </p:nvSpPr>
            <p:spPr>
              <a:xfrm>
                <a:off x="6277150" y="746825"/>
                <a:ext cx="16102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8766" extrusionOk="0">
                    <a:moveTo>
                      <a:pt x="2999" y="0"/>
                    </a:moveTo>
                    <a:cubicBezTo>
                      <a:pt x="1359" y="0"/>
                      <a:pt x="1" y="1333"/>
                      <a:pt x="1" y="2999"/>
                    </a:cubicBezTo>
                    <a:lnTo>
                      <a:pt x="1" y="8228"/>
                    </a:lnTo>
                    <a:cubicBezTo>
                      <a:pt x="257" y="8561"/>
                      <a:pt x="667" y="8766"/>
                      <a:pt x="1103" y="8766"/>
                    </a:cubicBezTo>
                    <a:cubicBezTo>
                      <a:pt x="2384" y="8766"/>
                      <a:pt x="2384" y="7202"/>
                      <a:pt x="3691" y="7202"/>
                    </a:cubicBezTo>
                    <a:cubicBezTo>
                      <a:pt x="4998" y="7202"/>
                      <a:pt x="4973" y="8766"/>
                      <a:pt x="6280" y="8766"/>
                    </a:cubicBezTo>
                    <a:cubicBezTo>
                      <a:pt x="7587" y="8766"/>
                      <a:pt x="7561" y="7202"/>
                      <a:pt x="8869" y="7202"/>
                    </a:cubicBezTo>
                    <a:cubicBezTo>
                      <a:pt x="10176" y="7202"/>
                      <a:pt x="10176" y="8766"/>
                      <a:pt x="11457" y="8766"/>
                    </a:cubicBezTo>
                    <a:cubicBezTo>
                      <a:pt x="12764" y="8766"/>
                      <a:pt x="12764" y="7202"/>
                      <a:pt x="14046" y="7202"/>
                    </a:cubicBezTo>
                    <a:cubicBezTo>
                      <a:pt x="15353" y="7202"/>
                      <a:pt x="15327" y="8766"/>
                      <a:pt x="16634" y="8766"/>
                    </a:cubicBezTo>
                    <a:cubicBezTo>
                      <a:pt x="17967" y="8766"/>
                      <a:pt x="17916" y="7202"/>
                      <a:pt x="19249" y="7202"/>
                    </a:cubicBezTo>
                    <a:cubicBezTo>
                      <a:pt x="20556" y="7202"/>
                      <a:pt x="20530" y="8766"/>
                      <a:pt x="21837" y="8766"/>
                    </a:cubicBezTo>
                    <a:cubicBezTo>
                      <a:pt x="23119" y="8766"/>
                      <a:pt x="23119" y="7202"/>
                      <a:pt x="24426" y="7202"/>
                    </a:cubicBezTo>
                    <a:cubicBezTo>
                      <a:pt x="25733" y="7202"/>
                      <a:pt x="25708" y="8766"/>
                      <a:pt x="27015" y="8766"/>
                    </a:cubicBezTo>
                    <a:cubicBezTo>
                      <a:pt x="28322" y="8766"/>
                      <a:pt x="28296" y="7202"/>
                      <a:pt x="29603" y="7202"/>
                    </a:cubicBezTo>
                    <a:cubicBezTo>
                      <a:pt x="30910" y="7202"/>
                      <a:pt x="30885" y="8766"/>
                      <a:pt x="32192" y="8766"/>
                    </a:cubicBezTo>
                    <a:cubicBezTo>
                      <a:pt x="33499" y="8766"/>
                      <a:pt x="33473" y="7202"/>
                      <a:pt x="34781" y="7202"/>
                    </a:cubicBezTo>
                    <a:cubicBezTo>
                      <a:pt x="36113" y="7202"/>
                      <a:pt x="36062" y="8766"/>
                      <a:pt x="37395" y="8766"/>
                    </a:cubicBezTo>
                    <a:cubicBezTo>
                      <a:pt x="38702" y="8766"/>
                      <a:pt x="38676" y="7202"/>
                      <a:pt x="39984" y="7202"/>
                    </a:cubicBezTo>
                    <a:cubicBezTo>
                      <a:pt x="41291" y="7202"/>
                      <a:pt x="41265" y="8766"/>
                      <a:pt x="42572" y="8766"/>
                    </a:cubicBezTo>
                    <a:cubicBezTo>
                      <a:pt x="43854" y="8766"/>
                      <a:pt x="43854" y="7202"/>
                      <a:pt x="45161" y="7202"/>
                    </a:cubicBezTo>
                    <a:cubicBezTo>
                      <a:pt x="46468" y="7202"/>
                      <a:pt x="46442" y="8766"/>
                      <a:pt x="47749" y="8766"/>
                    </a:cubicBezTo>
                    <a:cubicBezTo>
                      <a:pt x="49057" y="8766"/>
                      <a:pt x="49057" y="7202"/>
                      <a:pt x="50338" y="7202"/>
                    </a:cubicBezTo>
                    <a:cubicBezTo>
                      <a:pt x="51645" y="7202"/>
                      <a:pt x="51620" y="8766"/>
                      <a:pt x="52952" y="8766"/>
                    </a:cubicBezTo>
                    <a:cubicBezTo>
                      <a:pt x="54259" y="8766"/>
                      <a:pt x="54234" y="7202"/>
                      <a:pt x="55541" y="7202"/>
                    </a:cubicBezTo>
                    <a:cubicBezTo>
                      <a:pt x="56848" y="7202"/>
                      <a:pt x="56822" y="8766"/>
                      <a:pt x="58130" y="8766"/>
                    </a:cubicBezTo>
                    <a:cubicBezTo>
                      <a:pt x="59437" y="8766"/>
                      <a:pt x="59437" y="7202"/>
                      <a:pt x="60718" y="7202"/>
                    </a:cubicBezTo>
                    <a:cubicBezTo>
                      <a:pt x="62025" y="7202"/>
                      <a:pt x="62000" y="8766"/>
                      <a:pt x="63307" y="8766"/>
                    </a:cubicBezTo>
                    <a:cubicBezTo>
                      <a:pt x="63743" y="8766"/>
                      <a:pt x="64153" y="8561"/>
                      <a:pt x="64409" y="8202"/>
                    </a:cubicBezTo>
                    <a:lnTo>
                      <a:pt x="64409" y="2999"/>
                    </a:lnTo>
                    <a:cubicBezTo>
                      <a:pt x="64409" y="1333"/>
                      <a:pt x="63076" y="0"/>
                      <a:pt x="6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52"/>
              <p:cNvSpPr/>
              <p:nvPr/>
            </p:nvSpPr>
            <p:spPr>
              <a:xfrm rot="-4392942">
                <a:off x="6926952" y="554068"/>
                <a:ext cx="298007" cy="356338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4252" extrusionOk="0">
                    <a:moveTo>
                      <a:pt x="8304" y="1"/>
                    </a:moveTo>
                    <a:lnTo>
                      <a:pt x="0" y="2590"/>
                    </a:lnTo>
                    <a:lnTo>
                      <a:pt x="3614" y="14251"/>
                    </a:lnTo>
                    <a:lnTo>
                      <a:pt x="11918" y="11663"/>
                    </a:lnTo>
                    <a:lnTo>
                      <a:pt x="8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49" name="Google Shape;2149;p52"/>
            <p:cNvSpPr/>
            <p:nvPr/>
          </p:nvSpPr>
          <p:spPr>
            <a:xfrm rot="821932">
              <a:off x="6972804" y="1590873"/>
              <a:ext cx="1359266" cy="19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Delius Swash Caps"/>
                  <a:ea typeface="Delius Swash Caps"/>
                  <a:cs typeface="Delius Swash Caps"/>
                  <a:sym typeface="Delius Swash Caps"/>
                </a:rPr>
                <a:t>Don't forget</a:t>
              </a:r>
              <a:endParaRPr sz="15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endParaRPr>
            </a:p>
          </p:txBody>
        </p:sp>
        <p:sp>
          <p:nvSpPr>
            <p:cNvPr id="2150" name="Google Shape;2150;p52"/>
            <p:cNvSpPr/>
            <p:nvPr/>
          </p:nvSpPr>
          <p:spPr>
            <a:xfrm rot="821932">
              <a:off x="6829449" y="1778004"/>
              <a:ext cx="1359266" cy="996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" sz="1500" b="1" dirty="0">
                  <a:solidFill>
                    <a:schemeClr val="dk1"/>
                  </a:solidFill>
                  <a:latin typeface="Delius Swash Caps"/>
                  <a:ea typeface="Delius Swash Caps"/>
                  <a:cs typeface="Delius Swash Caps"/>
                  <a:sym typeface="Delius Swash Caps"/>
                </a:rPr>
                <a:t>            ...</a:t>
              </a:r>
              <a:endParaRPr sz="1500" b="1" dirty="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endParaRPr>
            </a:p>
          </p:txBody>
        </p:sp>
      </p:grpSp>
      <p:grpSp>
        <p:nvGrpSpPr>
          <p:cNvPr id="2151" name="Google Shape;2151;p52"/>
          <p:cNvGrpSpPr/>
          <p:nvPr/>
        </p:nvGrpSpPr>
        <p:grpSpPr>
          <a:xfrm rot="418979">
            <a:off x="8309011" y="101110"/>
            <a:ext cx="1719313" cy="916180"/>
            <a:chOff x="7463504" y="3075665"/>
            <a:chExt cx="2603050" cy="1387103"/>
          </a:xfrm>
        </p:grpSpPr>
        <p:sp>
          <p:nvSpPr>
            <p:cNvPr id="2152" name="Google Shape;2152;p52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2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2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2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2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2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2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2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2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2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2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2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2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2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2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2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2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2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2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2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2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2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2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2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2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2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2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ADD268-DD2A-6684-7004-599426046068}"/>
              </a:ext>
            </a:extLst>
          </p:cNvPr>
          <p:cNvSpPr/>
          <p:nvPr/>
        </p:nvSpPr>
        <p:spPr>
          <a:xfrm>
            <a:off x="2565990" y="552893"/>
            <a:ext cx="4401879" cy="723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Nunito" pitchFamily="2" charset="0"/>
              </a:rPr>
              <a:t>Vocabulary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85236-7802-7880-70F7-5258BDC9708A}"/>
              </a:ext>
            </a:extLst>
          </p:cNvPr>
          <p:cNvSpPr txBox="1"/>
          <p:nvPr/>
        </p:nvSpPr>
        <p:spPr>
          <a:xfrm flipH="1">
            <a:off x="1056167" y="1722474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Nunito" pitchFamily="2" charset="0"/>
              </a:rPr>
              <a:t>                 play sports, listen to music, watch movies, read books, visit friends, go for a walk, take photos, etc.</a:t>
            </a:r>
          </a:p>
          <a:p>
            <a:endParaRPr lang="en-US" sz="2200" dirty="0">
              <a:latin typeface="Nuni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60011-835E-310C-2173-7DCA77FA27C9}"/>
              </a:ext>
            </a:extLst>
          </p:cNvPr>
          <p:cNvSpPr txBox="1"/>
          <p:nvPr/>
        </p:nvSpPr>
        <p:spPr>
          <a:xfrm>
            <a:off x="1027814" y="3005467"/>
            <a:ext cx="7960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Nunito" pitchFamily="2" charset="0"/>
              </a:rPr>
              <a:t>                                                  love, hate, like, dislike, fancy, adore, enjoy, detest</a:t>
            </a:r>
            <a:r>
              <a:rPr lang="en-US" sz="2200">
                <a:latin typeface="Nunito" pitchFamily="2" charset="0"/>
              </a:rPr>
              <a:t>, etc. </a:t>
            </a:r>
            <a:endParaRPr lang="en-US" sz="2200" dirty="0">
              <a:latin typeface="Nunito" pitchFamily="2" charset="0"/>
            </a:endParaRPr>
          </a:p>
        </p:txBody>
      </p:sp>
      <p:grpSp>
        <p:nvGrpSpPr>
          <p:cNvPr id="5" name="Google Shape;1871;p49">
            <a:extLst>
              <a:ext uri="{FF2B5EF4-FFF2-40B4-BE49-F238E27FC236}">
                <a16:creationId xmlns:a16="http://schemas.microsoft.com/office/drawing/2014/main" id="{2C63B638-D34B-6C96-E403-8D70B4E20B4E}"/>
              </a:ext>
            </a:extLst>
          </p:cNvPr>
          <p:cNvGrpSpPr/>
          <p:nvPr/>
        </p:nvGrpSpPr>
        <p:grpSpPr>
          <a:xfrm>
            <a:off x="-170121" y="-230375"/>
            <a:ext cx="1398539" cy="1566536"/>
            <a:chOff x="820950" y="1441799"/>
            <a:chExt cx="1953192" cy="2175517"/>
          </a:xfrm>
        </p:grpSpPr>
        <p:sp>
          <p:nvSpPr>
            <p:cNvPr id="6" name="Google Shape;1872;p49">
              <a:extLst>
                <a:ext uri="{FF2B5EF4-FFF2-40B4-BE49-F238E27FC236}">
                  <a16:creationId xmlns:a16="http://schemas.microsoft.com/office/drawing/2014/main" id="{893F8A36-94F5-A981-4792-EE924E6245FF}"/>
                </a:ext>
              </a:extLst>
            </p:cNvPr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3;p49">
              <a:extLst>
                <a:ext uri="{FF2B5EF4-FFF2-40B4-BE49-F238E27FC236}">
                  <a16:creationId xmlns:a16="http://schemas.microsoft.com/office/drawing/2014/main" id="{6F5B2817-07C2-11CA-F8DB-675D44AD21B2}"/>
                </a:ext>
              </a:extLst>
            </p:cNvPr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4;p49">
              <a:extLst>
                <a:ext uri="{FF2B5EF4-FFF2-40B4-BE49-F238E27FC236}">
                  <a16:creationId xmlns:a16="http://schemas.microsoft.com/office/drawing/2014/main" id="{0D8B6745-923B-277B-946E-BF62651E64FD}"/>
                </a:ext>
              </a:extLst>
            </p:cNvPr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5;p49">
              <a:extLst>
                <a:ext uri="{FF2B5EF4-FFF2-40B4-BE49-F238E27FC236}">
                  <a16:creationId xmlns:a16="http://schemas.microsoft.com/office/drawing/2014/main" id="{9F5EA152-69DF-976C-E726-3A5A4BFCADF2}"/>
                </a:ext>
              </a:extLst>
            </p:cNvPr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6;p49">
              <a:extLst>
                <a:ext uri="{FF2B5EF4-FFF2-40B4-BE49-F238E27FC236}">
                  <a16:creationId xmlns:a16="http://schemas.microsoft.com/office/drawing/2014/main" id="{126EFE23-7948-8155-C3C0-0BADB5CA89B0}"/>
                </a:ext>
              </a:extLst>
            </p:cNvPr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7;p49">
              <a:extLst>
                <a:ext uri="{FF2B5EF4-FFF2-40B4-BE49-F238E27FC236}">
                  <a16:creationId xmlns:a16="http://schemas.microsoft.com/office/drawing/2014/main" id="{7CA63051-C7C5-EBC2-BE83-FA0C11D5918B}"/>
                </a:ext>
              </a:extLst>
            </p:cNvPr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8;p49">
              <a:extLst>
                <a:ext uri="{FF2B5EF4-FFF2-40B4-BE49-F238E27FC236}">
                  <a16:creationId xmlns:a16="http://schemas.microsoft.com/office/drawing/2014/main" id="{D8908991-C942-3547-F510-32AF8B800ABD}"/>
                </a:ext>
              </a:extLst>
            </p:cNvPr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6BE6C9-DC93-F7D2-F6FB-AF7AD18BFB55}"/>
              </a:ext>
            </a:extLst>
          </p:cNvPr>
          <p:cNvSpPr txBox="1"/>
          <p:nvPr/>
        </p:nvSpPr>
        <p:spPr>
          <a:xfrm>
            <a:off x="1070283" y="1738484"/>
            <a:ext cx="16131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Nunito" pitchFamily="2" charset="0"/>
              </a:rPr>
              <a:t>Hobbies</a:t>
            </a:r>
            <a:r>
              <a:rPr lang="en-US" sz="2200" dirty="0">
                <a:latin typeface="Nunito" pitchFamily="2" charset="0"/>
              </a:rPr>
              <a:t>: 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7C2BA-4BE7-35ED-B4A2-5317672BF59F}"/>
              </a:ext>
            </a:extLst>
          </p:cNvPr>
          <p:cNvSpPr txBox="1"/>
          <p:nvPr/>
        </p:nvSpPr>
        <p:spPr>
          <a:xfrm>
            <a:off x="1070283" y="2996170"/>
            <a:ext cx="49443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Nunito" pitchFamily="2" charset="0"/>
              </a:rPr>
              <a:t>Verbs of liking or disliking</a:t>
            </a:r>
            <a:r>
              <a:rPr lang="en-US" sz="2200" dirty="0">
                <a:latin typeface="Nunito" pitchFamily="2" charset="0"/>
              </a:rPr>
              <a:t>: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84155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ADD268-DD2A-6684-7004-599426046068}"/>
              </a:ext>
            </a:extLst>
          </p:cNvPr>
          <p:cNvSpPr/>
          <p:nvPr/>
        </p:nvSpPr>
        <p:spPr>
          <a:xfrm>
            <a:off x="2565990" y="552893"/>
            <a:ext cx="4401879" cy="723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Nunito" pitchFamily="2" charset="0"/>
              </a:rPr>
              <a:t>Pronunciation  </a:t>
            </a:r>
          </a:p>
        </p:txBody>
      </p:sp>
      <p:grpSp>
        <p:nvGrpSpPr>
          <p:cNvPr id="5" name="Google Shape;1871;p49">
            <a:extLst>
              <a:ext uri="{FF2B5EF4-FFF2-40B4-BE49-F238E27FC236}">
                <a16:creationId xmlns:a16="http://schemas.microsoft.com/office/drawing/2014/main" id="{2C63B638-D34B-6C96-E403-8D70B4E20B4E}"/>
              </a:ext>
            </a:extLst>
          </p:cNvPr>
          <p:cNvGrpSpPr/>
          <p:nvPr/>
        </p:nvGrpSpPr>
        <p:grpSpPr>
          <a:xfrm>
            <a:off x="-170121" y="-230375"/>
            <a:ext cx="1398539" cy="1566536"/>
            <a:chOff x="820950" y="1441799"/>
            <a:chExt cx="1953192" cy="2175517"/>
          </a:xfrm>
        </p:grpSpPr>
        <p:sp>
          <p:nvSpPr>
            <p:cNvPr id="6" name="Google Shape;1872;p49">
              <a:extLst>
                <a:ext uri="{FF2B5EF4-FFF2-40B4-BE49-F238E27FC236}">
                  <a16:creationId xmlns:a16="http://schemas.microsoft.com/office/drawing/2014/main" id="{893F8A36-94F5-A981-4792-EE924E6245FF}"/>
                </a:ext>
              </a:extLst>
            </p:cNvPr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3;p49">
              <a:extLst>
                <a:ext uri="{FF2B5EF4-FFF2-40B4-BE49-F238E27FC236}">
                  <a16:creationId xmlns:a16="http://schemas.microsoft.com/office/drawing/2014/main" id="{6F5B2817-07C2-11CA-F8DB-675D44AD21B2}"/>
                </a:ext>
              </a:extLst>
            </p:cNvPr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4;p49">
              <a:extLst>
                <a:ext uri="{FF2B5EF4-FFF2-40B4-BE49-F238E27FC236}">
                  <a16:creationId xmlns:a16="http://schemas.microsoft.com/office/drawing/2014/main" id="{0D8B6745-923B-277B-946E-BF62651E64FD}"/>
                </a:ext>
              </a:extLst>
            </p:cNvPr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5;p49">
              <a:extLst>
                <a:ext uri="{FF2B5EF4-FFF2-40B4-BE49-F238E27FC236}">
                  <a16:creationId xmlns:a16="http://schemas.microsoft.com/office/drawing/2014/main" id="{9F5EA152-69DF-976C-E726-3A5A4BFCADF2}"/>
                </a:ext>
              </a:extLst>
            </p:cNvPr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6;p49">
              <a:extLst>
                <a:ext uri="{FF2B5EF4-FFF2-40B4-BE49-F238E27FC236}">
                  <a16:creationId xmlns:a16="http://schemas.microsoft.com/office/drawing/2014/main" id="{126EFE23-7948-8155-C3C0-0BADB5CA89B0}"/>
                </a:ext>
              </a:extLst>
            </p:cNvPr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7;p49">
              <a:extLst>
                <a:ext uri="{FF2B5EF4-FFF2-40B4-BE49-F238E27FC236}">
                  <a16:creationId xmlns:a16="http://schemas.microsoft.com/office/drawing/2014/main" id="{7CA63051-C7C5-EBC2-BE83-FA0C11D5918B}"/>
                </a:ext>
              </a:extLst>
            </p:cNvPr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8;p49">
              <a:extLst>
                <a:ext uri="{FF2B5EF4-FFF2-40B4-BE49-F238E27FC236}">
                  <a16:creationId xmlns:a16="http://schemas.microsoft.com/office/drawing/2014/main" id="{D8908991-C942-3547-F510-32AF8B800ABD}"/>
                </a:ext>
              </a:extLst>
            </p:cNvPr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652C5234-FEBF-EF4A-29D5-A6B672E7C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584785"/>
              </p:ext>
            </p:extLst>
          </p:nvPr>
        </p:nvGraphicFramePr>
        <p:xfrm>
          <a:off x="886049" y="1723513"/>
          <a:ext cx="7237228" cy="296070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618614">
                  <a:extLst>
                    <a:ext uri="{9D8B030D-6E8A-4147-A177-3AD203B41FA5}">
                      <a16:colId xmlns:a16="http://schemas.microsoft.com/office/drawing/2014/main" val="363440385"/>
                    </a:ext>
                  </a:extLst>
                </a:gridCol>
                <a:gridCol w="3618614">
                  <a:extLst>
                    <a:ext uri="{9D8B030D-6E8A-4147-A177-3AD203B41FA5}">
                      <a16:colId xmlns:a16="http://schemas.microsoft.com/office/drawing/2014/main" val="3539001229"/>
                    </a:ext>
                  </a:extLst>
                </a:gridCol>
              </a:tblGrid>
              <a:tr h="692965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/ɜ:/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/ə/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82370"/>
                  </a:ext>
                </a:extLst>
              </a:tr>
              <a:tr h="2259668">
                <a:tc>
                  <a:txBody>
                    <a:bodyPr/>
                    <a:lstStyle/>
                    <a:p>
                      <a:endParaRPr lang="en-US" sz="2400" dirty="0"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46725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FFABBA-6547-25DB-1CF2-3259B8B36B55}"/>
              </a:ext>
            </a:extLst>
          </p:cNvPr>
          <p:cNvSpPr txBox="1"/>
          <p:nvPr/>
        </p:nvSpPr>
        <p:spPr>
          <a:xfrm>
            <a:off x="876894" y="2418908"/>
            <a:ext cx="36048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Nunito" pitchFamily="2" charset="0"/>
              </a:rPr>
              <a:t>Pref</a:t>
            </a:r>
            <a:r>
              <a:rPr lang="en-US" sz="2200" u="sng" dirty="0">
                <a:latin typeface="Nunito" pitchFamily="2" charset="0"/>
              </a:rPr>
              <a:t>er</a:t>
            </a:r>
            <a:r>
              <a:rPr lang="en-US" sz="2200" dirty="0">
                <a:latin typeface="Nunito" pitchFamily="2" charset="0"/>
              </a:rPr>
              <a:t>, res</a:t>
            </a:r>
            <a:r>
              <a:rPr lang="en-US" sz="2200" u="sng" dirty="0">
                <a:latin typeface="Nunito" pitchFamily="2" charset="0"/>
              </a:rPr>
              <a:t>er</a:t>
            </a:r>
            <a:r>
              <a:rPr lang="en-US" sz="2200" dirty="0">
                <a:latin typeface="Nunito" pitchFamily="2" charset="0"/>
              </a:rPr>
              <a:t>ve, t</a:t>
            </a:r>
            <a:r>
              <a:rPr lang="en-US" sz="2200" u="sng" dirty="0">
                <a:latin typeface="Nunito" pitchFamily="2" charset="0"/>
              </a:rPr>
              <a:t>er</a:t>
            </a:r>
            <a:r>
              <a:rPr lang="en-US" sz="2200" dirty="0">
                <a:latin typeface="Nunito" pitchFamily="2" charset="0"/>
              </a:rPr>
              <a:t>m, res</a:t>
            </a:r>
            <a:r>
              <a:rPr lang="en-US" sz="2200" u="sng" dirty="0">
                <a:latin typeface="Nunito" pitchFamily="2" charset="0"/>
              </a:rPr>
              <a:t>ear</a:t>
            </a:r>
            <a:r>
              <a:rPr lang="en-US" sz="2200" dirty="0">
                <a:latin typeface="Nunito" pitchFamily="2" charset="0"/>
              </a:rPr>
              <a:t>ch, l</a:t>
            </a:r>
            <a:r>
              <a:rPr lang="en-US" sz="2200" u="sng" dirty="0">
                <a:latin typeface="Nunito" pitchFamily="2" charset="0"/>
              </a:rPr>
              <a:t>ear</a:t>
            </a:r>
            <a:r>
              <a:rPr lang="en-US" sz="2200" dirty="0">
                <a:latin typeface="Nunito" pitchFamily="2" charset="0"/>
              </a:rPr>
              <a:t>n, f</a:t>
            </a:r>
            <a:r>
              <a:rPr lang="en-US" sz="2200" u="sng" dirty="0">
                <a:latin typeface="Nunito" pitchFamily="2" charset="0"/>
              </a:rPr>
              <a:t>ir</a:t>
            </a:r>
            <a:r>
              <a:rPr lang="en-US" sz="2200" dirty="0">
                <a:latin typeface="Nunito" pitchFamily="2" charset="0"/>
              </a:rPr>
              <a:t>st, s</a:t>
            </a:r>
            <a:r>
              <a:rPr lang="en-US" sz="2200" u="sng" dirty="0">
                <a:latin typeface="Nunito" pitchFamily="2" charset="0"/>
              </a:rPr>
              <a:t>ir</a:t>
            </a:r>
            <a:r>
              <a:rPr lang="en-US" sz="2200" dirty="0">
                <a:latin typeface="Nunito" pitchFamily="2" charset="0"/>
              </a:rPr>
              <a:t>, b</a:t>
            </a:r>
            <a:r>
              <a:rPr lang="en-US" sz="2200" u="sng" dirty="0">
                <a:latin typeface="Nunito" pitchFamily="2" charset="0"/>
              </a:rPr>
              <a:t>ir</a:t>
            </a:r>
            <a:r>
              <a:rPr lang="en-US" sz="2200" dirty="0">
                <a:latin typeface="Nunito" pitchFamily="2" charset="0"/>
              </a:rPr>
              <a:t>d, t</a:t>
            </a:r>
            <a:r>
              <a:rPr lang="en-US" sz="2200" u="sng" dirty="0">
                <a:latin typeface="Nunito" pitchFamily="2" charset="0"/>
              </a:rPr>
              <a:t>ur</a:t>
            </a:r>
            <a:r>
              <a:rPr lang="en-US" sz="2200" dirty="0">
                <a:latin typeface="Nunito" pitchFamily="2" charset="0"/>
              </a:rPr>
              <a:t>n, w</a:t>
            </a:r>
            <a:r>
              <a:rPr lang="en-US" sz="2200" u="sng" dirty="0">
                <a:latin typeface="Nunito" pitchFamily="2" charset="0"/>
              </a:rPr>
              <a:t>or</a:t>
            </a:r>
            <a:r>
              <a:rPr lang="en-US" sz="2200" dirty="0">
                <a:latin typeface="Nunito" pitchFamily="2" charset="0"/>
              </a:rPr>
              <a:t>k, v</a:t>
            </a:r>
            <a:r>
              <a:rPr lang="en-US" sz="2200" u="sng" dirty="0">
                <a:latin typeface="Nunito" pitchFamily="2" charset="0"/>
              </a:rPr>
              <a:t>er</a:t>
            </a:r>
            <a:r>
              <a:rPr lang="en-US" sz="2200" dirty="0">
                <a:latin typeface="Nunito" pitchFamily="2" charset="0"/>
              </a:rPr>
              <a:t>b.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3E48A-D423-20B5-C4C4-6DAF4591DEEC}"/>
              </a:ext>
            </a:extLst>
          </p:cNvPr>
          <p:cNvSpPr txBox="1"/>
          <p:nvPr/>
        </p:nvSpPr>
        <p:spPr>
          <a:xfrm>
            <a:off x="4466981" y="2459317"/>
            <a:ext cx="36562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u="sng" dirty="0">
                <a:latin typeface="Nunito" pitchFamily="2" charset="0"/>
              </a:rPr>
              <a:t>A</a:t>
            </a:r>
            <a:r>
              <a:rPr lang="en-US" sz="2200" dirty="0">
                <a:latin typeface="Nunito" pitchFamily="2" charset="0"/>
              </a:rPr>
              <a:t>bout, </a:t>
            </a:r>
            <a:r>
              <a:rPr lang="en-US" sz="2200" u="sng" dirty="0">
                <a:latin typeface="Nunito" pitchFamily="2" charset="0"/>
              </a:rPr>
              <a:t>a</a:t>
            </a:r>
            <a:r>
              <a:rPr lang="en-US" sz="2200" dirty="0">
                <a:latin typeface="Nunito" pitchFamily="2" charset="0"/>
              </a:rPr>
              <a:t>ffect, </a:t>
            </a:r>
            <a:r>
              <a:rPr lang="en-US" sz="2200" u="sng" dirty="0">
                <a:latin typeface="Nunito" pitchFamily="2" charset="0"/>
              </a:rPr>
              <a:t>a</a:t>
            </a:r>
            <a:r>
              <a:rPr lang="en-US" sz="2200" dirty="0">
                <a:latin typeface="Nunito" pitchFamily="2" charset="0"/>
              </a:rPr>
              <a:t>coustic, photogr</a:t>
            </a:r>
            <a:r>
              <a:rPr lang="en-US" sz="2200" u="sng" dirty="0">
                <a:latin typeface="Nunito" pitchFamily="2" charset="0"/>
              </a:rPr>
              <a:t>a</a:t>
            </a:r>
            <a:r>
              <a:rPr lang="en-US" sz="2200" dirty="0">
                <a:latin typeface="Nunito" pitchFamily="2" charset="0"/>
              </a:rPr>
              <a:t>phy,</a:t>
            </a:r>
          </a:p>
          <a:p>
            <a:r>
              <a:rPr lang="en-US" sz="2200" dirty="0">
                <a:latin typeface="Nunito" pitchFamily="2" charset="0"/>
              </a:rPr>
              <a:t>geogr</a:t>
            </a:r>
            <a:r>
              <a:rPr lang="en-US" sz="2200" u="sng" dirty="0">
                <a:latin typeface="Nunito" pitchFamily="2" charset="0"/>
              </a:rPr>
              <a:t>a</a:t>
            </a:r>
            <a:r>
              <a:rPr lang="en-US" sz="2200" dirty="0">
                <a:latin typeface="Nunito" pitchFamily="2" charset="0"/>
              </a:rPr>
              <a:t>phy, entertainm</a:t>
            </a:r>
            <a:r>
              <a:rPr lang="en-US" sz="2200" u="sng" dirty="0">
                <a:latin typeface="Nunito" pitchFamily="2" charset="0"/>
              </a:rPr>
              <a:t>e</a:t>
            </a:r>
            <a:r>
              <a:rPr lang="en-US" sz="2200" dirty="0">
                <a:latin typeface="Nunito" pitchFamily="2" charset="0"/>
              </a:rPr>
              <a:t>nt, lab</a:t>
            </a:r>
            <a:r>
              <a:rPr lang="en-US" sz="2200" u="sng" dirty="0">
                <a:latin typeface="Nunito" pitchFamily="2" charset="0"/>
              </a:rPr>
              <a:t>e</a:t>
            </a:r>
            <a:r>
              <a:rPr lang="en-US" sz="2200" dirty="0">
                <a:latin typeface="Nunito" pitchFamily="2" charset="0"/>
              </a:rPr>
              <a:t>l, strang</a:t>
            </a:r>
            <a:r>
              <a:rPr lang="en-US" sz="2200" u="sng" dirty="0">
                <a:latin typeface="Nunito" pitchFamily="2" charset="0"/>
              </a:rPr>
              <a:t>e</a:t>
            </a:r>
            <a:r>
              <a:rPr lang="en-US" sz="2200" dirty="0">
                <a:latin typeface="Nunito" pitchFamily="2" charset="0"/>
              </a:rPr>
              <a:t>r, abs</a:t>
            </a:r>
            <a:r>
              <a:rPr lang="en-US" sz="2200" u="sng" dirty="0">
                <a:latin typeface="Nunito" pitchFamily="2" charset="0"/>
              </a:rPr>
              <a:t>e</a:t>
            </a:r>
            <a:r>
              <a:rPr lang="en-US" sz="2200" dirty="0">
                <a:latin typeface="Nunito" pitchFamily="2" charset="0"/>
              </a:rPr>
              <a:t>nce</a:t>
            </a:r>
          </a:p>
        </p:txBody>
      </p:sp>
    </p:spTree>
    <p:extLst>
      <p:ext uri="{BB962C8B-B14F-4D97-AF65-F5344CB8AC3E}">
        <p14:creationId xmlns:p14="http://schemas.microsoft.com/office/powerpoint/2010/main" val="3861780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ADD268-DD2A-6684-7004-599426046068}"/>
              </a:ext>
            </a:extLst>
          </p:cNvPr>
          <p:cNvSpPr/>
          <p:nvPr/>
        </p:nvSpPr>
        <p:spPr>
          <a:xfrm>
            <a:off x="2565990" y="92157"/>
            <a:ext cx="4572001" cy="12440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Nunito" pitchFamily="2" charset="0"/>
              </a:rPr>
              <a:t>Grammar: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Nunito" pitchFamily="2" charset="0"/>
              </a:rPr>
              <a:t>Present Simple</a:t>
            </a:r>
            <a:r>
              <a:rPr lang="en-US" sz="4400" b="1" dirty="0">
                <a:solidFill>
                  <a:schemeClr val="tx1"/>
                </a:solidFill>
                <a:latin typeface="Nunito" pitchFamily="2" charset="0"/>
              </a:rPr>
              <a:t>   </a:t>
            </a:r>
          </a:p>
        </p:txBody>
      </p:sp>
      <p:grpSp>
        <p:nvGrpSpPr>
          <p:cNvPr id="5" name="Google Shape;1871;p49">
            <a:extLst>
              <a:ext uri="{FF2B5EF4-FFF2-40B4-BE49-F238E27FC236}">
                <a16:creationId xmlns:a16="http://schemas.microsoft.com/office/drawing/2014/main" id="{2C63B638-D34B-6C96-E403-8D70B4E20B4E}"/>
              </a:ext>
            </a:extLst>
          </p:cNvPr>
          <p:cNvGrpSpPr/>
          <p:nvPr/>
        </p:nvGrpSpPr>
        <p:grpSpPr>
          <a:xfrm>
            <a:off x="-170121" y="-230375"/>
            <a:ext cx="1398539" cy="1566536"/>
            <a:chOff x="820950" y="1441799"/>
            <a:chExt cx="1953192" cy="2175517"/>
          </a:xfrm>
        </p:grpSpPr>
        <p:sp>
          <p:nvSpPr>
            <p:cNvPr id="6" name="Google Shape;1872;p49">
              <a:extLst>
                <a:ext uri="{FF2B5EF4-FFF2-40B4-BE49-F238E27FC236}">
                  <a16:creationId xmlns:a16="http://schemas.microsoft.com/office/drawing/2014/main" id="{893F8A36-94F5-A981-4792-EE924E6245FF}"/>
                </a:ext>
              </a:extLst>
            </p:cNvPr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3;p49">
              <a:extLst>
                <a:ext uri="{FF2B5EF4-FFF2-40B4-BE49-F238E27FC236}">
                  <a16:creationId xmlns:a16="http://schemas.microsoft.com/office/drawing/2014/main" id="{6F5B2817-07C2-11CA-F8DB-675D44AD21B2}"/>
                </a:ext>
              </a:extLst>
            </p:cNvPr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4;p49">
              <a:extLst>
                <a:ext uri="{FF2B5EF4-FFF2-40B4-BE49-F238E27FC236}">
                  <a16:creationId xmlns:a16="http://schemas.microsoft.com/office/drawing/2014/main" id="{0D8B6745-923B-277B-946E-BF62651E64FD}"/>
                </a:ext>
              </a:extLst>
            </p:cNvPr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5;p49">
              <a:extLst>
                <a:ext uri="{FF2B5EF4-FFF2-40B4-BE49-F238E27FC236}">
                  <a16:creationId xmlns:a16="http://schemas.microsoft.com/office/drawing/2014/main" id="{9F5EA152-69DF-976C-E726-3A5A4BFCADF2}"/>
                </a:ext>
              </a:extLst>
            </p:cNvPr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6;p49">
              <a:extLst>
                <a:ext uri="{FF2B5EF4-FFF2-40B4-BE49-F238E27FC236}">
                  <a16:creationId xmlns:a16="http://schemas.microsoft.com/office/drawing/2014/main" id="{126EFE23-7948-8155-C3C0-0BADB5CA89B0}"/>
                </a:ext>
              </a:extLst>
            </p:cNvPr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7;p49">
              <a:extLst>
                <a:ext uri="{FF2B5EF4-FFF2-40B4-BE49-F238E27FC236}">
                  <a16:creationId xmlns:a16="http://schemas.microsoft.com/office/drawing/2014/main" id="{7CA63051-C7C5-EBC2-BE83-FA0C11D5918B}"/>
                </a:ext>
              </a:extLst>
            </p:cNvPr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8;p49">
              <a:extLst>
                <a:ext uri="{FF2B5EF4-FFF2-40B4-BE49-F238E27FC236}">
                  <a16:creationId xmlns:a16="http://schemas.microsoft.com/office/drawing/2014/main" id="{D8908991-C942-3547-F510-32AF8B800ABD}"/>
                </a:ext>
              </a:extLst>
            </p:cNvPr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Amber english Tin tức - Ngữ pháp tiếng anh, thì hiện tại đơn">
            <a:extLst>
              <a:ext uri="{FF2B5EF4-FFF2-40B4-BE49-F238E27FC236}">
                <a16:creationId xmlns:a16="http://schemas.microsoft.com/office/drawing/2014/main" id="{25F429C6-2339-D2B7-86A9-BC770561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7" y="1511288"/>
            <a:ext cx="4954771" cy="35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8FD52D-BA70-DDCC-B70C-56D20C4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222" y="1511288"/>
            <a:ext cx="3487479" cy="35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6684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53"/>
          <p:cNvSpPr txBox="1">
            <a:spLocks noGrp="1"/>
          </p:cNvSpPr>
          <p:nvPr>
            <p:ph type="title"/>
          </p:nvPr>
        </p:nvSpPr>
        <p:spPr>
          <a:xfrm>
            <a:off x="2673167" y="2369225"/>
            <a:ext cx="5701095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Montserrat" panose="00000500000000000000" pitchFamily="2" charset="0"/>
              </a:rPr>
              <a:t>VOCABULARY</a:t>
            </a:r>
            <a:br>
              <a:rPr lang="en" b="1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" b="1" dirty="0">
                <a:solidFill>
                  <a:schemeClr val="tx1"/>
                </a:solidFill>
                <a:latin typeface="Montserrat" panose="00000500000000000000" pitchFamily="2" charset="0"/>
              </a:rPr>
              <a:t>REVIEW</a:t>
            </a:r>
            <a:endParaRPr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190" name="Google Shape;2190;p53"/>
          <p:cNvSpPr txBox="1">
            <a:spLocks noGrp="1"/>
          </p:cNvSpPr>
          <p:nvPr>
            <p:ph type="title" idx="2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192" name="Google Shape;2192;p53"/>
          <p:cNvGrpSpPr/>
          <p:nvPr/>
        </p:nvGrpSpPr>
        <p:grpSpPr>
          <a:xfrm>
            <a:off x="1278393" y="964059"/>
            <a:ext cx="1553648" cy="1421934"/>
            <a:chOff x="-164200" y="1462250"/>
            <a:chExt cx="1037425" cy="949475"/>
          </a:xfrm>
        </p:grpSpPr>
        <p:sp>
          <p:nvSpPr>
            <p:cNvPr id="2193" name="Google Shape;2193;p53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3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3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3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3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3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3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3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3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3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3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3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3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3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3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3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3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3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3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3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3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3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3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3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53"/>
          <p:cNvGrpSpPr/>
          <p:nvPr/>
        </p:nvGrpSpPr>
        <p:grpSpPr>
          <a:xfrm>
            <a:off x="5871813" y="375449"/>
            <a:ext cx="1213880" cy="915765"/>
            <a:chOff x="6299065" y="352775"/>
            <a:chExt cx="1844765" cy="1397110"/>
          </a:xfrm>
        </p:grpSpPr>
        <p:sp>
          <p:nvSpPr>
            <p:cNvPr id="2219" name="Google Shape;2219;p53"/>
            <p:cNvSpPr/>
            <p:nvPr/>
          </p:nvSpPr>
          <p:spPr>
            <a:xfrm rot="446187">
              <a:off x="6354462" y="1233237"/>
              <a:ext cx="100910" cy="33265"/>
            </a:xfrm>
            <a:custGeom>
              <a:avLst/>
              <a:gdLst/>
              <a:ahLst/>
              <a:cxnLst/>
              <a:rect l="l" t="t" r="r" b="b"/>
              <a:pathLst>
                <a:path w="3170" h="1045" fill="none" extrusionOk="0">
                  <a:moveTo>
                    <a:pt x="3169" y="1"/>
                  </a:moveTo>
                  <a:lnTo>
                    <a:pt x="1" y="104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3"/>
            <p:cNvSpPr/>
            <p:nvPr/>
          </p:nvSpPr>
          <p:spPr>
            <a:xfrm rot="446187">
              <a:off x="6491623" y="1197247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3"/>
            <p:cNvGrpSpPr/>
            <p:nvPr/>
          </p:nvGrpSpPr>
          <p:grpSpPr>
            <a:xfrm>
              <a:off x="6299065" y="352775"/>
              <a:ext cx="1844765" cy="1397110"/>
              <a:chOff x="6299065" y="352775"/>
              <a:chExt cx="1844765" cy="1397110"/>
            </a:xfrm>
          </p:grpSpPr>
          <p:sp>
            <p:nvSpPr>
              <p:cNvPr id="2222" name="Google Shape;2222;p53"/>
              <p:cNvSpPr/>
              <p:nvPr/>
            </p:nvSpPr>
            <p:spPr>
              <a:xfrm rot="446187">
                <a:off x="7909219" y="1436043"/>
                <a:ext cx="99764" cy="3326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5" fill="none" extrusionOk="0">
                    <a:moveTo>
                      <a:pt x="1" y="1"/>
                    </a:moveTo>
                    <a:lnTo>
                      <a:pt x="3134" y="1045"/>
                    </a:lnTo>
                  </a:path>
                </a:pathLst>
              </a:custGeom>
              <a:noFill/>
              <a:ln w="12600" cap="rnd" cmpd="sng">
                <a:solidFill>
                  <a:srgbClr val="002642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 rot="446187">
                <a:off x="6368664" y="458158"/>
                <a:ext cx="1705567" cy="1186343"/>
              </a:xfrm>
              <a:custGeom>
                <a:avLst/>
                <a:gdLst/>
                <a:ahLst/>
                <a:cxnLst/>
                <a:rect l="l" t="t" r="r" b="b"/>
                <a:pathLst>
                  <a:path w="53579" h="37268" extrusionOk="0">
                    <a:moveTo>
                      <a:pt x="26790" y="14943"/>
                    </a:moveTo>
                    <a:cubicBezTo>
                      <a:pt x="31326" y="14943"/>
                      <a:pt x="35323" y="17968"/>
                      <a:pt x="36619" y="22361"/>
                    </a:cubicBezTo>
                    <a:lnTo>
                      <a:pt x="16960" y="22361"/>
                    </a:lnTo>
                    <a:cubicBezTo>
                      <a:pt x="18220" y="17968"/>
                      <a:pt x="22217" y="14943"/>
                      <a:pt x="26790" y="14943"/>
                    </a:cubicBezTo>
                    <a:close/>
                    <a:moveTo>
                      <a:pt x="26790" y="0"/>
                    </a:moveTo>
                    <a:cubicBezTo>
                      <a:pt x="13791" y="0"/>
                      <a:pt x="2953" y="9866"/>
                      <a:pt x="1729" y="22757"/>
                    </a:cubicBezTo>
                    <a:cubicBezTo>
                      <a:pt x="649" y="23369"/>
                      <a:pt x="1" y="24485"/>
                      <a:pt x="1" y="25709"/>
                    </a:cubicBezTo>
                    <a:lnTo>
                      <a:pt x="1" y="33883"/>
                    </a:lnTo>
                    <a:cubicBezTo>
                      <a:pt x="1" y="35755"/>
                      <a:pt x="1513" y="37267"/>
                      <a:pt x="3385" y="37267"/>
                    </a:cubicBezTo>
                    <a:lnTo>
                      <a:pt x="50194" y="37267"/>
                    </a:lnTo>
                    <a:cubicBezTo>
                      <a:pt x="52030" y="37267"/>
                      <a:pt x="53579" y="35755"/>
                      <a:pt x="53579" y="33883"/>
                    </a:cubicBezTo>
                    <a:lnTo>
                      <a:pt x="53579" y="25709"/>
                    </a:lnTo>
                    <a:cubicBezTo>
                      <a:pt x="53579" y="24485"/>
                      <a:pt x="52895" y="23369"/>
                      <a:pt x="51814" y="22757"/>
                    </a:cubicBezTo>
                    <a:cubicBezTo>
                      <a:pt x="50590" y="9866"/>
                      <a:pt x="39752" y="0"/>
                      <a:pt x="26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76200" dir="3000000" algn="bl" rotWithShape="0">
                  <a:schemeClr val="dk1">
                    <a:alpha val="8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 rot="446187">
                <a:off x="6452838" y="525799"/>
                <a:ext cx="1539368" cy="1025969"/>
              </a:xfrm>
              <a:custGeom>
                <a:avLst/>
                <a:gdLst/>
                <a:ahLst/>
                <a:cxnLst/>
                <a:rect l="l" t="t" r="r" b="b"/>
                <a:pathLst>
                  <a:path w="48358" h="32230" extrusionOk="0">
                    <a:moveTo>
                      <a:pt x="24197" y="9903"/>
                    </a:moveTo>
                    <a:cubicBezTo>
                      <a:pt x="31218" y="9903"/>
                      <a:pt x="36907" y="15556"/>
                      <a:pt x="37051" y="22541"/>
                    </a:cubicBezTo>
                    <a:lnTo>
                      <a:pt x="11342" y="22541"/>
                    </a:lnTo>
                    <a:cubicBezTo>
                      <a:pt x="11450" y="15556"/>
                      <a:pt x="17175" y="9903"/>
                      <a:pt x="24197" y="9903"/>
                    </a:cubicBezTo>
                    <a:close/>
                    <a:moveTo>
                      <a:pt x="24197" y="1"/>
                    </a:moveTo>
                    <a:cubicBezTo>
                      <a:pt x="11738" y="1"/>
                      <a:pt x="1656" y="10119"/>
                      <a:pt x="1656" y="22541"/>
                    </a:cubicBezTo>
                    <a:lnTo>
                      <a:pt x="792" y="22541"/>
                    </a:lnTo>
                    <a:cubicBezTo>
                      <a:pt x="360" y="22541"/>
                      <a:pt x="0" y="22901"/>
                      <a:pt x="0" y="23297"/>
                    </a:cubicBezTo>
                    <a:lnTo>
                      <a:pt x="0" y="31471"/>
                    </a:lnTo>
                    <a:cubicBezTo>
                      <a:pt x="0" y="31903"/>
                      <a:pt x="360" y="32227"/>
                      <a:pt x="792" y="32227"/>
                    </a:cubicBezTo>
                    <a:lnTo>
                      <a:pt x="47601" y="32227"/>
                    </a:lnTo>
                    <a:cubicBezTo>
                      <a:pt x="47621" y="32228"/>
                      <a:pt x="47641" y="32229"/>
                      <a:pt x="47660" y="32229"/>
                    </a:cubicBezTo>
                    <a:cubicBezTo>
                      <a:pt x="48062" y="32229"/>
                      <a:pt x="48357" y="31883"/>
                      <a:pt x="48357" y="31471"/>
                    </a:cubicBezTo>
                    <a:lnTo>
                      <a:pt x="48357" y="23333"/>
                    </a:lnTo>
                    <a:cubicBezTo>
                      <a:pt x="48357" y="22901"/>
                      <a:pt x="48033" y="22541"/>
                      <a:pt x="47601" y="22541"/>
                    </a:cubicBezTo>
                    <a:lnTo>
                      <a:pt x="46737" y="22541"/>
                    </a:lnTo>
                    <a:cubicBezTo>
                      <a:pt x="46737" y="10119"/>
                      <a:pt x="36619" y="1"/>
                      <a:pt x="241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 rot="446187">
                <a:off x="6646192" y="121741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 rot="446187">
                <a:off x="6800761" y="123758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 rot="446187">
                <a:off x="6955330" y="125775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 rot="446187">
                <a:off x="7109900" y="127792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 rot="446187">
                <a:off x="7264469" y="129809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 rot="446187">
                <a:off x="7417870" y="131811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 rot="446187">
                <a:off x="7572440" y="133828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 rot="446187">
                <a:off x="7727009" y="135845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 rot="446187">
                <a:off x="7881578" y="137862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4" name="Google Shape;2234;p53"/>
            <p:cNvSpPr/>
            <p:nvPr/>
          </p:nvSpPr>
          <p:spPr>
            <a:xfrm rot="446187">
              <a:off x="6498342" y="1195978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5" name="Google Shape;2235;p53"/>
          <p:cNvGrpSpPr/>
          <p:nvPr/>
        </p:nvGrpSpPr>
        <p:grpSpPr>
          <a:xfrm>
            <a:off x="7779444" y="2991291"/>
            <a:ext cx="891650" cy="1109624"/>
            <a:chOff x="6914636" y="2627673"/>
            <a:chExt cx="1485264" cy="1890998"/>
          </a:xfrm>
        </p:grpSpPr>
        <p:sp>
          <p:nvSpPr>
            <p:cNvPr id="2236" name="Google Shape;2236;p53"/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3"/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3"/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3"/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3"/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53"/>
          <p:cNvGrpSpPr/>
          <p:nvPr/>
        </p:nvGrpSpPr>
        <p:grpSpPr>
          <a:xfrm rot="1046361" flipH="1">
            <a:off x="52663" y="4714550"/>
            <a:ext cx="1693749" cy="857898"/>
            <a:chOff x="0" y="6078527"/>
            <a:chExt cx="2501774" cy="1267169"/>
          </a:xfrm>
        </p:grpSpPr>
        <p:sp>
          <p:nvSpPr>
            <p:cNvPr id="2247" name="Google Shape;2247;p5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3" name="Google Shape;2253;p53"/>
          <p:cNvGrpSpPr/>
          <p:nvPr/>
        </p:nvGrpSpPr>
        <p:grpSpPr>
          <a:xfrm rot="-820655" flipH="1">
            <a:off x="8345467" y="925581"/>
            <a:ext cx="1653929" cy="539993"/>
            <a:chOff x="2564525" y="5223525"/>
            <a:chExt cx="2556110" cy="834547"/>
          </a:xfrm>
        </p:grpSpPr>
        <p:sp>
          <p:nvSpPr>
            <p:cNvPr id="2254" name="Google Shape;2254;p5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871;p49">
            <a:extLst>
              <a:ext uri="{FF2B5EF4-FFF2-40B4-BE49-F238E27FC236}">
                <a16:creationId xmlns:a16="http://schemas.microsoft.com/office/drawing/2014/main" id="{12B2306D-90F5-14EA-1A31-890A09BCDC65}"/>
              </a:ext>
            </a:extLst>
          </p:cNvPr>
          <p:cNvGrpSpPr/>
          <p:nvPr/>
        </p:nvGrpSpPr>
        <p:grpSpPr>
          <a:xfrm>
            <a:off x="1154295" y="3195857"/>
            <a:ext cx="891694" cy="893141"/>
            <a:chOff x="820950" y="1441799"/>
            <a:chExt cx="1953192" cy="2175517"/>
          </a:xfrm>
        </p:grpSpPr>
        <p:sp>
          <p:nvSpPr>
            <p:cNvPr id="78" name="Google Shape;1872;p49">
              <a:extLst>
                <a:ext uri="{FF2B5EF4-FFF2-40B4-BE49-F238E27FC236}">
                  <a16:creationId xmlns:a16="http://schemas.microsoft.com/office/drawing/2014/main" id="{C8FF8B10-98B1-A4E6-C010-E191F9F6F212}"/>
                </a:ext>
              </a:extLst>
            </p:cNvPr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73;p49">
              <a:extLst>
                <a:ext uri="{FF2B5EF4-FFF2-40B4-BE49-F238E27FC236}">
                  <a16:creationId xmlns:a16="http://schemas.microsoft.com/office/drawing/2014/main" id="{B120E96B-6856-395E-BC98-243D923FF0B3}"/>
                </a:ext>
              </a:extLst>
            </p:cNvPr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4;p49">
              <a:extLst>
                <a:ext uri="{FF2B5EF4-FFF2-40B4-BE49-F238E27FC236}">
                  <a16:creationId xmlns:a16="http://schemas.microsoft.com/office/drawing/2014/main" id="{849D6235-5A66-49FE-CA29-C9B9B65578E5}"/>
                </a:ext>
              </a:extLst>
            </p:cNvPr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5;p49">
              <a:extLst>
                <a:ext uri="{FF2B5EF4-FFF2-40B4-BE49-F238E27FC236}">
                  <a16:creationId xmlns:a16="http://schemas.microsoft.com/office/drawing/2014/main" id="{D27756FC-0FFA-11DE-86FC-46A88A21296B}"/>
                </a:ext>
              </a:extLst>
            </p:cNvPr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6;p49">
              <a:extLst>
                <a:ext uri="{FF2B5EF4-FFF2-40B4-BE49-F238E27FC236}">
                  <a16:creationId xmlns:a16="http://schemas.microsoft.com/office/drawing/2014/main" id="{2D274AD2-F359-9700-F2C5-13D5833F5FD7}"/>
                </a:ext>
              </a:extLst>
            </p:cNvPr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7;p49">
              <a:extLst>
                <a:ext uri="{FF2B5EF4-FFF2-40B4-BE49-F238E27FC236}">
                  <a16:creationId xmlns:a16="http://schemas.microsoft.com/office/drawing/2014/main" id="{3C5B7D07-673F-A8B5-CFE9-783E7AE03F0B}"/>
                </a:ext>
              </a:extLst>
            </p:cNvPr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8;p49">
              <a:extLst>
                <a:ext uri="{FF2B5EF4-FFF2-40B4-BE49-F238E27FC236}">
                  <a16:creationId xmlns:a16="http://schemas.microsoft.com/office/drawing/2014/main" id="{54EE2F7F-D98A-9175-1D97-CE9AB5FD0F7E}"/>
                </a:ext>
              </a:extLst>
            </p:cNvPr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E0D16C-9B66-D072-A5DE-433875F30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>
              <a:latin typeface="+mn-lt"/>
            </a:endParaRPr>
          </a:p>
        </p:txBody>
      </p:sp>
      <p:grpSp>
        <p:nvGrpSpPr>
          <p:cNvPr id="4" name="Google Shape;1354;p51">
            <a:extLst>
              <a:ext uri="{FF2B5EF4-FFF2-40B4-BE49-F238E27FC236}">
                <a16:creationId xmlns:a16="http://schemas.microsoft.com/office/drawing/2014/main" id="{39ABE902-1401-9F45-5698-906DF0E92ECA}"/>
              </a:ext>
            </a:extLst>
          </p:cNvPr>
          <p:cNvGrpSpPr/>
          <p:nvPr/>
        </p:nvGrpSpPr>
        <p:grpSpPr>
          <a:xfrm>
            <a:off x="327643" y="306930"/>
            <a:ext cx="8519071" cy="4624332"/>
            <a:chOff x="1769359" y="1213262"/>
            <a:chExt cx="2802258" cy="3637817"/>
          </a:xfrm>
        </p:grpSpPr>
        <p:sp>
          <p:nvSpPr>
            <p:cNvPr id="5" name="Google Shape;1355;p51">
              <a:extLst>
                <a:ext uri="{FF2B5EF4-FFF2-40B4-BE49-F238E27FC236}">
                  <a16:creationId xmlns:a16="http://schemas.microsoft.com/office/drawing/2014/main" id="{A30B370B-B0C5-D2B4-0091-7C5B2A42C09C}"/>
                </a:ext>
              </a:extLst>
            </p:cNvPr>
            <p:cNvSpPr/>
            <p:nvPr/>
          </p:nvSpPr>
          <p:spPr>
            <a:xfrm>
              <a:off x="1769359" y="1736137"/>
              <a:ext cx="2800118" cy="3114942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6" name="Google Shape;1356;p51">
              <a:extLst>
                <a:ext uri="{FF2B5EF4-FFF2-40B4-BE49-F238E27FC236}">
                  <a16:creationId xmlns:a16="http://schemas.microsoft.com/office/drawing/2014/main" id="{535D6C42-5CB2-41DB-AE23-8D638F32E2FF}"/>
                </a:ext>
              </a:extLst>
            </p:cNvPr>
            <p:cNvSpPr/>
            <p:nvPr/>
          </p:nvSpPr>
          <p:spPr>
            <a:xfrm>
              <a:off x="1771499" y="1213262"/>
              <a:ext cx="2800118" cy="650190"/>
            </a:xfrm>
            <a:prstGeom prst="rect">
              <a:avLst/>
            </a:prstGeom>
            <a:solidFill>
              <a:schemeClr val="bg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latin typeface="Arial Rounded MT Bold" panose="020F0704030504030204" pitchFamily="34" charset="0"/>
                </a:rPr>
                <a:t>Ex1: Complete the sentences with appropriate     hobbies.(p.16)</a:t>
              </a:r>
              <a:endParaRPr sz="2800" dirty="0">
                <a:solidFill>
                  <a:schemeClr val="bg2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CA2F0A-ABE3-9C83-BD66-EAFBC7D6C1BE}"/>
              </a:ext>
            </a:extLst>
          </p:cNvPr>
          <p:cNvSpPr txBox="1"/>
          <p:nvPr/>
        </p:nvSpPr>
        <p:spPr>
          <a:xfrm>
            <a:off x="379018" y="1486699"/>
            <a:ext cx="84752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+mn-lt"/>
              </a:rPr>
              <a:t>1.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I have                      from different countries. My hobby is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+mn-lt"/>
              </a:rPr>
              <a:t>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+mn-lt"/>
              </a:rPr>
              <a:t>2.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She loves         and goes to </a:t>
            </a:r>
            <a:r>
              <a:rPr lang="en-US" sz="2000" dirty="0">
                <a:solidFill>
                  <a:srgbClr val="242021"/>
                </a:solidFill>
                <a:latin typeface="+mn-lt"/>
              </a:rPr>
              <a:t>               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     every weekend. Her hobby is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+mn-lt"/>
              </a:rPr>
              <a:t>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+mn-lt"/>
              </a:rPr>
              <a:t>3.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He loves                        </a:t>
            </a:r>
            <a:r>
              <a:rPr lang="en-US" sz="2000" b="1" i="0" u="none" strike="noStrike" dirty="0">
                <a:solidFill>
                  <a:srgbClr val="242021"/>
                </a:solidFill>
                <a:effectLst/>
                <a:latin typeface="+mn-lt"/>
              </a:rPr>
              <a:t> 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of small cars and planes. His hobby is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+mn-lt"/>
              </a:rPr>
              <a:t>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+mn-lt"/>
              </a:rPr>
              <a:t>4.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My sister spends one hour </a:t>
            </a:r>
            <a:r>
              <a:rPr lang="en-US" sz="2000" dirty="0">
                <a:solidFill>
                  <a:srgbClr val="242021"/>
                </a:solidFill>
                <a:latin typeface="+mn-lt"/>
              </a:rPr>
              <a:t>                     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every day. Her hobby is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+mn-lt"/>
              </a:rPr>
              <a:t>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.</a:t>
            </a:r>
            <a:r>
              <a:rPr lang="en-US" sz="2000" b="1" dirty="0">
                <a:solidFill>
                  <a:srgbClr val="242021"/>
                </a:solidFill>
                <a:latin typeface="+mn-lt"/>
              </a:rPr>
              <a:t> 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+mn-lt"/>
              </a:rPr>
              <a:t>5.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inh is                            . He </a:t>
            </a:r>
            <a:r>
              <a:rPr lang="en-US" sz="2000" b="1" i="0" u="none" strike="noStrike" dirty="0">
                <a:solidFill>
                  <a:srgbClr val="242021"/>
                </a:solidFill>
                <a:effectLst/>
                <a:latin typeface="+mn-lt"/>
              </a:rPr>
              <a:t>                     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with his friends every day. </a:t>
            </a:r>
            <a:endParaRPr lang="en-US" sz="20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His hobby is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+mn-lt"/>
              </a:rPr>
              <a:t>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  <a:endParaRPr lang="en-US" sz="2000" b="0" dirty="0">
              <a:effectLst/>
              <a:latin typeface="+mn-lt"/>
            </a:endParaRPr>
          </a:p>
        </p:txBody>
      </p:sp>
      <p:grpSp>
        <p:nvGrpSpPr>
          <p:cNvPr id="9" name="Google Shape;2235;p53">
            <a:extLst>
              <a:ext uri="{FF2B5EF4-FFF2-40B4-BE49-F238E27FC236}">
                <a16:creationId xmlns:a16="http://schemas.microsoft.com/office/drawing/2014/main" id="{36D1E755-8B07-9935-2854-316C7DED5727}"/>
              </a:ext>
            </a:extLst>
          </p:cNvPr>
          <p:cNvGrpSpPr/>
          <p:nvPr/>
        </p:nvGrpSpPr>
        <p:grpSpPr>
          <a:xfrm>
            <a:off x="8448072" y="4171900"/>
            <a:ext cx="862342" cy="1003116"/>
            <a:chOff x="6914636" y="2627673"/>
            <a:chExt cx="1485264" cy="1890998"/>
          </a:xfrm>
        </p:grpSpPr>
        <p:sp>
          <p:nvSpPr>
            <p:cNvPr id="10" name="Google Shape;2236;p53">
              <a:extLst>
                <a:ext uri="{FF2B5EF4-FFF2-40B4-BE49-F238E27FC236}">
                  <a16:creationId xmlns:a16="http://schemas.microsoft.com/office/drawing/2014/main" id="{D5390BAE-8453-1E5B-62BF-4B1589445743}"/>
                </a:ext>
              </a:extLst>
            </p:cNvPr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1" name="Google Shape;2237;p53">
              <a:extLst>
                <a:ext uri="{FF2B5EF4-FFF2-40B4-BE49-F238E27FC236}">
                  <a16:creationId xmlns:a16="http://schemas.microsoft.com/office/drawing/2014/main" id="{F52E3DB0-19AE-2710-8104-B7DA16689ADA}"/>
                </a:ext>
              </a:extLst>
            </p:cNvPr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2" name="Google Shape;2238;p53">
              <a:extLst>
                <a:ext uri="{FF2B5EF4-FFF2-40B4-BE49-F238E27FC236}">
                  <a16:creationId xmlns:a16="http://schemas.microsoft.com/office/drawing/2014/main" id="{4D675D23-7190-215C-2BBB-22EA5BA0EC22}"/>
                </a:ext>
              </a:extLst>
            </p:cNvPr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3" name="Google Shape;2239;p53">
              <a:extLst>
                <a:ext uri="{FF2B5EF4-FFF2-40B4-BE49-F238E27FC236}">
                  <a16:creationId xmlns:a16="http://schemas.microsoft.com/office/drawing/2014/main" id="{6C58CB56-F4F6-2792-0994-655140B2B1D9}"/>
                </a:ext>
              </a:extLst>
            </p:cNvPr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4" name="Google Shape;2240;p53">
              <a:extLst>
                <a:ext uri="{FF2B5EF4-FFF2-40B4-BE49-F238E27FC236}">
                  <a16:creationId xmlns:a16="http://schemas.microsoft.com/office/drawing/2014/main" id="{60D0C48F-A26F-6712-2D00-32F41AD13E5C}"/>
                </a:ext>
              </a:extLst>
            </p:cNvPr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5" name="Google Shape;2241;p53">
              <a:extLst>
                <a:ext uri="{FF2B5EF4-FFF2-40B4-BE49-F238E27FC236}">
                  <a16:creationId xmlns:a16="http://schemas.microsoft.com/office/drawing/2014/main" id="{2E2E7F80-D98C-AD72-E10F-CE83C0D1CC24}"/>
                </a:ext>
              </a:extLst>
            </p:cNvPr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6" name="Google Shape;2242;p53">
              <a:extLst>
                <a:ext uri="{FF2B5EF4-FFF2-40B4-BE49-F238E27FC236}">
                  <a16:creationId xmlns:a16="http://schemas.microsoft.com/office/drawing/2014/main" id="{1166DF16-0764-F2BD-1C62-0683360CE573}"/>
                </a:ext>
              </a:extLst>
            </p:cNvPr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7" name="Google Shape;2243;p53">
              <a:extLst>
                <a:ext uri="{FF2B5EF4-FFF2-40B4-BE49-F238E27FC236}">
                  <a16:creationId xmlns:a16="http://schemas.microsoft.com/office/drawing/2014/main" id="{769F39FA-CECF-8226-0B4B-D5C43033F789}"/>
                </a:ext>
              </a:extLst>
            </p:cNvPr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8" name="Google Shape;2244;p53">
              <a:extLst>
                <a:ext uri="{FF2B5EF4-FFF2-40B4-BE49-F238E27FC236}">
                  <a16:creationId xmlns:a16="http://schemas.microsoft.com/office/drawing/2014/main" id="{C1ABE5AD-99A4-4E93-576A-1A27D99DA9C6}"/>
                </a:ext>
              </a:extLst>
            </p:cNvPr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19" name="Google Shape;2245;p53">
              <a:extLst>
                <a:ext uri="{FF2B5EF4-FFF2-40B4-BE49-F238E27FC236}">
                  <a16:creationId xmlns:a16="http://schemas.microsoft.com/office/drawing/2014/main" id="{F35DC393-6EFB-C87F-392C-D8937B4CC4D4}"/>
                </a:ext>
              </a:extLst>
            </p:cNvPr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21AF65-E36B-1F3B-6C47-E02A09BCCD4D}"/>
              </a:ext>
            </a:extLst>
          </p:cNvPr>
          <p:cNvSpPr txBox="1"/>
          <p:nvPr/>
        </p:nvSpPr>
        <p:spPr>
          <a:xfrm>
            <a:off x="553971" y="1814769"/>
            <a:ext cx="258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ED7D31"/>
                </a:solidFill>
                <a:effectLst/>
                <a:latin typeface="+mn-lt"/>
              </a:rPr>
              <a:t>collecting coins </a:t>
            </a:r>
            <a:endParaRPr lang="en-US" sz="2000" b="0" dirty="0">
              <a:effectLst/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C33DD-04E7-D083-534E-5C7774953F97}"/>
              </a:ext>
            </a:extLst>
          </p:cNvPr>
          <p:cNvSpPr txBox="1"/>
          <p:nvPr/>
        </p:nvSpPr>
        <p:spPr>
          <a:xfrm>
            <a:off x="567070" y="2424225"/>
            <a:ext cx="184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ED7D31"/>
                </a:solidFill>
                <a:effectLst/>
                <a:latin typeface="+mn-lt"/>
              </a:rPr>
              <a:t>doing judo</a:t>
            </a:r>
            <a:endParaRPr lang="en-US" sz="2000" b="0" dirty="0">
              <a:effectLst/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98F22-851A-D80F-3371-0FBA663FAA4B}"/>
              </a:ext>
            </a:extLst>
          </p:cNvPr>
          <p:cNvSpPr txBox="1"/>
          <p:nvPr/>
        </p:nvSpPr>
        <p:spPr>
          <a:xfrm>
            <a:off x="513076" y="3019483"/>
            <a:ext cx="26633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ED7D31"/>
                </a:solidFill>
                <a:effectLst/>
                <a:latin typeface="+mn-lt"/>
              </a:rPr>
              <a:t>making models</a:t>
            </a:r>
            <a:endParaRPr lang="en-US" sz="2000" b="0" dirty="0">
              <a:effectLst/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88684E-C61C-CD81-B075-9618085B017B}"/>
              </a:ext>
            </a:extLst>
          </p:cNvPr>
          <p:cNvSpPr txBox="1"/>
          <p:nvPr/>
        </p:nvSpPr>
        <p:spPr>
          <a:xfrm>
            <a:off x="680484" y="3623991"/>
            <a:ext cx="17502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ED7D31"/>
                </a:solidFill>
                <a:effectLst/>
                <a:latin typeface="+mn-lt"/>
              </a:rPr>
              <a:t>gardening </a:t>
            </a:r>
            <a:endParaRPr lang="en-US" sz="2000" b="0" dirty="0"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25D835-99F2-2793-2D1D-F8962311734D}"/>
              </a:ext>
            </a:extLst>
          </p:cNvPr>
          <p:cNvSpPr txBox="1"/>
          <p:nvPr/>
        </p:nvSpPr>
        <p:spPr>
          <a:xfrm>
            <a:off x="1935124" y="4231756"/>
            <a:ext cx="2517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ED7D31"/>
                </a:solidFill>
                <a:effectLst/>
                <a:latin typeface="+mn-lt"/>
              </a:rPr>
              <a:t>playing football</a:t>
            </a:r>
            <a:endParaRPr lang="en-US" sz="2000" b="0" dirty="0">
              <a:effectLst/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2810A-B0C6-E3C4-0E66-BDBD90325D68}"/>
              </a:ext>
            </a:extLst>
          </p:cNvPr>
          <p:cNvSpPr txBox="1"/>
          <p:nvPr/>
        </p:nvSpPr>
        <p:spPr>
          <a:xfrm>
            <a:off x="1424762" y="1481469"/>
            <a:ext cx="2041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+mn-lt"/>
              </a:rPr>
              <a:t>a lot of coins</a:t>
            </a:r>
            <a:endParaRPr lang="en-US" sz="200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EA79B2-862B-052E-2046-B445D5980ADE}"/>
              </a:ext>
            </a:extLst>
          </p:cNvPr>
          <p:cNvSpPr txBox="1"/>
          <p:nvPr/>
        </p:nvSpPr>
        <p:spPr>
          <a:xfrm>
            <a:off x="1842983" y="2103760"/>
            <a:ext cx="66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242021"/>
                </a:solidFill>
                <a:effectLst/>
                <a:latin typeface="+mn-lt"/>
              </a:rPr>
              <a:t>judo</a:t>
            </a:r>
            <a:endParaRPr lang="en-US" sz="20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11D91E-A341-5E8C-9274-F1D53B8F656C}"/>
              </a:ext>
            </a:extLst>
          </p:cNvPr>
          <p:cNvSpPr txBox="1"/>
          <p:nvPr/>
        </p:nvSpPr>
        <p:spPr>
          <a:xfrm>
            <a:off x="3792280" y="2098157"/>
            <a:ext cx="1650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+mn-lt"/>
              </a:rPr>
              <a:t>the j</a:t>
            </a:r>
            <a:r>
              <a:rPr lang="en-US" sz="2000" i="0" u="none" strike="noStrike" dirty="0">
                <a:solidFill>
                  <a:srgbClr val="242021"/>
                </a:solidFill>
                <a:effectLst/>
                <a:latin typeface="+mn-lt"/>
              </a:rPr>
              <a:t>udo club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EB320F-2D22-9ABA-1620-3F463ED19671}"/>
              </a:ext>
            </a:extLst>
          </p:cNvPr>
          <p:cNvSpPr txBox="1"/>
          <p:nvPr/>
        </p:nvSpPr>
        <p:spPr>
          <a:xfrm>
            <a:off x="1694128" y="2706267"/>
            <a:ext cx="1986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242021"/>
                </a:solidFill>
                <a:effectLst/>
                <a:latin typeface="+mn-lt"/>
              </a:rPr>
              <a:t>making models </a:t>
            </a:r>
            <a:endParaRPr lang="en-US" sz="200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94EB5A-4773-C579-2761-6B2F4E5DFDB7}"/>
              </a:ext>
            </a:extLst>
          </p:cNvPr>
          <p:cNvSpPr txBox="1"/>
          <p:nvPr/>
        </p:nvSpPr>
        <p:spPr>
          <a:xfrm>
            <a:off x="3678865" y="3324447"/>
            <a:ext cx="174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+mn-lt"/>
              </a:rPr>
              <a:t>in the garden </a:t>
            </a: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C6CE8B-5C81-49F4-A508-F55665A90149}"/>
              </a:ext>
            </a:extLst>
          </p:cNvPr>
          <p:cNvSpPr txBox="1"/>
          <p:nvPr/>
        </p:nvSpPr>
        <p:spPr>
          <a:xfrm>
            <a:off x="1502734" y="3925465"/>
            <a:ext cx="2148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+mn-lt"/>
              </a:rPr>
              <a:t>a good footballer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9E698D-EB57-96AC-1CA2-F0FEBB90A473}"/>
              </a:ext>
            </a:extLst>
          </p:cNvPr>
          <p:cNvSpPr txBox="1"/>
          <p:nvPr/>
        </p:nvSpPr>
        <p:spPr>
          <a:xfrm>
            <a:off x="3948223" y="3934041"/>
            <a:ext cx="1805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242021"/>
                </a:solidFill>
                <a:effectLst/>
                <a:latin typeface="+mn-lt"/>
              </a:rPr>
              <a:t>plays football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240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54;p51">
            <a:extLst>
              <a:ext uri="{FF2B5EF4-FFF2-40B4-BE49-F238E27FC236}">
                <a16:creationId xmlns:a16="http://schemas.microsoft.com/office/drawing/2014/main" id="{39ABE902-1401-9F45-5698-906DF0E92ECA}"/>
              </a:ext>
            </a:extLst>
          </p:cNvPr>
          <p:cNvGrpSpPr/>
          <p:nvPr/>
        </p:nvGrpSpPr>
        <p:grpSpPr>
          <a:xfrm>
            <a:off x="353897" y="223206"/>
            <a:ext cx="8519071" cy="4700471"/>
            <a:chOff x="1769359" y="1153366"/>
            <a:chExt cx="2802258" cy="3697713"/>
          </a:xfrm>
        </p:grpSpPr>
        <p:sp>
          <p:nvSpPr>
            <p:cNvPr id="5" name="Google Shape;1355;p51">
              <a:extLst>
                <a:ext uri="{FF2B5EF4-FFF2-40B4-BE49-F238E27FC236}">
                  <a16:creationId xmlns:a16="http://schemas.microsoft.com/office/drawing/2014/main" id="{A30B370B-B0C5-D2B4-0091-7C5B2A42C09C}"/>
                </a:ext>
              </a:extLst>
            </p:cNvPr>
            <p:cNvSpPr/>
            <p:nvPr/>
          </p:nvSpPr>
          <p:spPr>
            <a:xfrm>
              <a:off x="1769359" y="1736137"/>
              <a:ext cx="2800118" cy="3114942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6" name="Google Shape;1356;p51">
              <a:extLst>
                <a:ext uri="{FF2B5EF4-FFF2-40B4-BE49-F238E27FC236}">
                  <a16:creationId xmlns:a16="http://schemas.microsoft.com/office/drawing/2014/main" id="{535D6C42-5CB2-41DB-AE23-8D638F32E2FF}"/>
                </a:ext>
              </a:extLst>
            </p:cNvPr>
            <p:cNvSpPr/>
            <p:nvPr/>
          </p:nvSpPr>
          <p:spPr>
            <a:xfrm>
              <a:off x="1771499" y="1153366"/>
              <a:ext cx="2800118" cy="716081"/>
            </a:xfrm>
            <a:prstGeom prst="rect">
              <a:avLst/>
            </a:prstGeom>
            <a:solidFill>
              <a:schemeClr val="bg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endParaRPr lang="en-US" sz="2800" dirty="0">
                <a:latin typeface="Arial Rounded MT Bold" panose="020F0704030504030204" pitchFamily="34" charset="0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endParaRPr lang="en-US" sz="2800" dirty="0">
                <a:latin typeface="Arial Rounded MT Bold" panose="020F0704030504030204" pitchFamily="34" charset="0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latin typeface="Arial Rounded MT Bold" panose="020F0704030504030204" pitchFamily="34" charset="0"/>
                </a:rPr>
                <a:t>Ex2: </a:t>
              </a:r>
              <a:r>
                <a:rPr lang="en-US" sz="2800" i="0" u="none" strike="noStrike" dirty="0">
                  <a:solidFill>
                    <a:srgbClr val="000000"/>
                  </a:solidFill>
                  <a:effectLst/>
                  <a:latin typeface="Arial Rounded MT Bold" panose="020F0704030504030204" pitchFamily="34" charset="0"/>
                </a:rPr>
                <a:t>Write true sentences about you and your family members.(p.16)</a:t>
              </a:r>
              <a:endParaRPr lang="en-US" sz="2800" dirty="0">
                <a:effectLst/>
                <a:latin typeface="Arial Rounded MT Bold" panose="020F0704030504030204" pitchFamily="34" charset="0"/>
              </a:endParaRPr>
            </a:p>
            <a:p>
              <a:br>
                <a:rPr lang="en-US" sz="3600" dirty="0"/>
              </a:br>
              <a:endParaRPr lang="en-US" sz="28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Google Shape;2235;p53">
            <a:extLst>
              <a:ext uri="{FF2B5EF4-FFF2-40B4-BE49-F238E27FC236}">
                <a16:creationId xmlns:a16="http://schemas.microsoft.com/office/drawing/2014/main" id="{36D1E755-8B07-9935-2854-316C7DED5727}"/>
              </a:ext>
            </a:extLst>
          </p:cNvPr>
          <p:cNvGrpSpPr/>
          <p:nvPr/>
        </p:nvGrpSpPr>
        <p:grpSpPr>
          <a:xfrm>
            <a:off x="8511620" y="4211968"/>
            <a:ext cx="862342" cy="1003116"/>
            <a:chOff x="6914636" y="2627673"/>
            <a:chExt cx="1485264" cy="1890998"/>
          </a:xfrm>
        </p:grpSpPr>
        <p:sp>
          <p:nvSpPr>
            <p:cNvPr id="10" name="Google Shape;2236;p53">
              <a:extLst>
                <a:ext uri="{FF2B5EF4-FFF2-40B4-BE49-F238E27FC236}">
                  <a16:creationId xmlns:a16="http://schemas.microsoft.com/office/drawing/2014/main" id="{D5390BAE-8453-1E5B-62BF-4B1589445743}"/>
                </a:ext>
              </a:extLst>
            </p:cNvPr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37;p53">
              <a:extLst>
                <a:ext uri="{FF2B5EF4-FFF2-40B4-BE49-F238E27FC236}">
                  <a16:creationId xmlns:a16="http://schemas.microsoft.com/office/drawing/2014/main" id="{F52E3DB0-19AE-2710-8104-B7DA16689ADA}"/>
                </a:ext>
              </a:extLst>
            </p:cNvPr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38;p53">
              <a:extLst>
                <a:ext uri="{FF2B5EF4-FFF2-40B4-BE49-F238E27FC236}">
                  <a16:creationId xmlns:a16="http://schemas.microsoft.com/office/drawing/2014/main" id="{4D675D23-7190-215C-2BBB-22EA5BA0EC22}"/>
                </a:ext>
              </a:extLst>
            </p:cNvPr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39;p53">
              <a:extLst>
                <a:ext uri="{FF2B5EF4-FFF2-40B4-BE49-F238E27FC236}">
                  <a16:creationId xmlns:a16="http://schemas.microsoft.com/office/drawing/2014/main" id="{6C58CB56-F4F6-2792-0994-655140B2B1D9}"/>
                </a:ext>
              </a:extLst>
            </p:cNvPr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40;p53">
              <a:extLst>
                <a:ext uri="{FF2B5EF4-FFF2-40B4-BE49-F238E27FC236}">
                  <a16:creationId xmlns:a16="http://schemas.microsoft.com/office/drawing/2014/main" id="{60D0C48F-A26F-6712-2D00-32F41AD13E5C}"/>
                </a:ext>
              </a:extLst>
            </p:cNvPr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41;p53">
              <a:extLst>
                <a:ext uri="{FF2B5EF4-FFF2-40B4-BE49-F238E27FC236}">
                  <a16:creationId xmlns:a16="http://schemas.microsoft.com/office/drawing/2014/main" id="{2E2E7F80-D98C-AD72-E10F-CE83C0D1CC24}"/>
                </a:ext>
              </a:extLst>
            </p:cNvPr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42;p53">
              <a:extLst>
                <a:ext uri="{FF2B5EF4-FFF2-40B4-BE49-F238E27FC236}">
                  <a16:creationId xmlns:a16="http://schemas.microsoft.com/office/drawing/2014/main" id="{1166DF16-0764-F2BD-1C62-0683360CE573}"/>
                </a:ext>
              </a:extLst>
            </p:cNvPr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43;p53">
              <a:extLst>
                <a:ext uri="{FF2B5EF4-FFF2-40B4-BE49-F238E27FC236}">
                  <a16:creationId xmlns:a16="http://schemas.microsoft.com/office/drawing/2014/main" id="{769F39FA-CECF-8226-0B4B-D5C43033F789}"/>
                </a:ext>
              </a:extLst>
            </p:cNvPr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44;p53">
              <a:extLst>
                <a:ext uri="{FF2B5EF4-FFF2-40B4-BE49-F238E27FC236}">
                  <a16:creationId xmlns:a16="http://schemas.microsoft.com/office/drawing/2014/main" id="{C1ABE5AD-99A4-4E93-576A-1A27D99DA9C6}"/>
                </a:ext>
              </a:extLst>
            </p:cNvPr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45;p53">
              <a:extLst>
                <a:ext uri="{FF2B5EF4-FFF2-40B4-BE49-F238E27FC236}">
                  <a16:creationId xmlns:a16="http://schemas.microsoft.com/office/drawing/2014/main" id="{F35DC393-6EFB-C87F-392C-D8937B4CC4D4}"/>
                </a:ext>
              </a:extLst>
            </p:cNvPr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DC6A5DA-3CD8-79F1-B3A8-976F8358119D}"/>
              </a:ext>
            </a:extLst>
          </p:cNvPr>
          <p:cNvSpPr txBox="1"/>
          <p:nvPr/>
        </p:nvSpPr>
        <p:spPr>
          <a:xfrm>
            <a:off x="425990" y="1736326"/>
            <a:ext cx="5786930" cy="3690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I like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Arial" panose="020B0604020202020204" pitchFamily="34" charset="0"/>
              </a:rPr>
              <a:t>__________________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My dad enjoys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Arial" panose="020B0604020202020204" pitchFamily="34" charset="0"/>
              </a:rPr>
              <a:t>__________________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My mum doesn’t like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Arial" panose="020B0604020202020204" pitchFamily="34" charset="0"/>
              </a:rPr>
              <a:t>__________________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My grandmother loves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Arial" panose="020B0604020202020204" pitchFamily="34" charset="0"/>
              </a:rPr>
              <a:t>__________________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0" u="none" strike="noStrike" dirty="0">
                <a:solidFill>
                  <a:srgbClr val="F26548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My grandfather hates </a:t>
            </a:r>
            <a:r>
              <a:rPr lang="en-US" sz="2000" b="0" i="0" u="none" strike="noStrike" dirty="0">
                <a:solidFill>
                  <a:srgbClr val="949599"/>
                </a:solidFill>
                <a:effectLst/>
                <a:latin typeface="Arial" panose="020B0604020202020204" pitchFamily="34" charset="0"/>
              </a:rPr>
              <a:t>__________________</a:t>
            </a:r>
            <a:r>
              <a:rPr lang="en-US" sz="2000" b="0" i="0" u="none" strike="noStrike" dirty="0">
                <a:solidFill>
                  <a:srgbClr val="24202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574CBFF7-FA0A-FBF6-DEFC-838A6AA4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42" y="3703392"/>
            <a:ext cx="1352881" cy="12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23F4898-101F-6958-6CE2-62369D6C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91" y="2284813"/>
            <a:ext cx="1304454" cy="13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7C3B00AC-DC47-5EC2-032E-7382B5EEC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6159" y="1272589"/>
            <a:ext cx="1699260" cy="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4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59"/>
          <p:cNvSpPr txBox="1">
            <a:spLocks noGrp="1"/>
          </p:cNvSpPr>
          <p:nvPr>
            <p:ph type="title" idx="2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2601" name="Google Shape;2601;p59"/>
          <p:cNvGrpSpPr/>
          <p:nvPr/>
        </p:nvGrpSpPr>
        <p:grpSpPr>
          <a:xfrm>
            <a:off x="6471736" y="964059"/>
            <a:ext cx="1553648" cy="1421934"/>
            <a:chOff x="-164200" y="1462250"/>
            <a:chExt cx="1037425" cy="949475"/>
          </a:xfrm>
        </p:grpSpPr>
        <p:sp>
          <p:nvSpPr>
            <p:cNvPr id="2602" name="Google Shape;2602;p59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9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9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9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9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9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9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9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9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9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9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9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9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9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9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9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9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59"/>
          <p:cNvGrpSpPr/>
          <p:nvPr/>
        </p:nvGrpSpPr>
        <p:grpSpPr>
          <a:xfrm rot="1046361" flipH="1">
            <a:off x="6065346" y="4710594"/>
            <a:ext cx="1693749" cy="857898"/>
            <a:chOff x="0" y="6078527"/>
            <a:chExt cx="2501774" cy="1267169"/>
          </a:xfrm>
        </p:grpSpPr>
        <p:sp>
          <p:nvSpPr>
            <p:cNvPr id="2628" name="Google Shape;2628;p5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59"/>
          <p:cNvGrpSpPr/>
          <p:nvPr/>
        </p:nvGrpSpPr>
        <p:grpSpPr>
          <a:xfrm rot="-820655" flipH="1">
            <a:off x="-758808" y="3351781"/>
            <a:ext cx="1653929" cy="539993"/>
            <a:chOff x="2564525" y="5223525"/>
            <a:chExt cx="2556110" cy="834547"/>
          </a:xfrm>
        </p:grpSpPr>
        <p:sp>
          <p:nvSpPr>
            <p:cNvPr id="2635" name="Google Shape;2635;p5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59"/>
          <p:cNvGrpSpPr/>
          <p:nvPr/>
        </p:nvGrpSpPr>
        <p:grpSpPr>
          <a:xfrm rot="1653028" flipH="1">
            <a:off x="1545553" y="-497618"/>
            <a:ext cx="1719310" cy="916179"/>
            <a:chOff x="7463504" y="3075665"/>
            <a:chExt cx="2603050" cy="1387103"/>
          </a:xfrm>
        </p:grpSpPr>
        <p:sp>
          <p:nvSpPr>
            <p:cNvPr id="2646" name="Google Shape;2646;p5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9" name="Google Shape;2679;p59"/>
          <p:cNvGrpSpPr/>
          <p:nvPr/>
        </p:nvGrpSpPr>
        <p:grpSpPr>
          <a:xfrm>
            <a:off x="1137400" y="3877771"/>
            <a:ext cx="958123" cy="982154"/>
            <a:chOff x="6822150" y="3335625"/>
            <a:chExt cx="1512405" cy="1545881"/>
          </a:xfrm>
        </p:grpSpPr>
        <p:sp>
          <p:nvSpPr>
            <p:cNvPr id="2680" name="Google Shape;2680;p59"/>
            <p:cNvSpPr/>
            <p:nvPr/>
          </p:nvSpPr>
          <p:spPr>
            <a:xfrm>
              <a:off x="6822150" y="3335625"/>
              <a:ext cx="1512405" cy="1545881"/>
            </a:xfrm>
            <a:custGeom>
              <a:avLst/>
              <a:gdLst/>
              <a:ahLst/>
              <a:cxnLst/>
              <a:rect l="l" t="t" r="r" b="b"/>
              <a:pathLst>
                <a:path w="28598" h="29231" fill="none" extrusionOk="0">
                  <a:moveTo>
                    <a:pt x="28069" y="5810"/>
                  </a:moveTo>
                  <a:lnTo>
                    <a:pt x="24874" y="1585"/>
                  </a:lnTo>
                  <a:cubicBezTo>
                    <a:pt x="24425" y="951"/>
                    <a:pt x="23712" y="582"/>
                    <a:pt x="22920" y="555"/>
                  </a:cubicBezTo>
                  <a:lnTo>
                    <a:pt x="18933" y="449"/>
                  </a:lnTo>
                  <a:lnTo>
                    <a:pt x="18933" y="449"/>
                  </a:lnTo>
                  <a:lnTo>
                    <a:pt x="7922" y="159"/>
                  </a:lnTo>
                  <a:lnTo>
                    <a:pt x="5097" y="80"/>
                  </a:lnTo>
                  <a:lnTo>
                    <a:pt x="3143" y="27"/>
                  </a:lnTo>
                  <a:cubicBezTo>
                    <a:pt x="1743" y="1"/>
                    <a:pt x="581" y="1110"/>
                    <a:pt x="555" y="2509"/>
                  </a:cubicBezTo>
                  <a:lnTo>
                    <a:pt x="53" y="25719"/>
                  </a:lnTo>
                  <a:cubicBezTo>
                    <a:pt x="1" y="27092"/>
                    <a:pt x="1083" y="28228"/>
                    <a:pt x="2456" y="28280"/>
                  </a:cubicBezTo>
                  <a:lnTo>
                    <a:pt x="4146" y="28360"/>
                  </a:lnTo>
                  <a:lnTo>
                    <a:pt x="4146" y="28360"/>
                  </a:lnTo>
                  <a:lnTo>
                    <a:pt x="13018" y="28703"/>
                  </a:lnTo>
                  <a:lnTo>
                    <a:pt x="24531" y="29178"/>
                  </a:lnTo>
                  <a:cubicBezTo>
                    <a:pt x="25877" y="29231"/>
                    <a:pt x="27039" y="28201"/>
                    <a:pt x="27145" y="26828"/>
                  </a:cubicBezTo>
                  <a:lnTo>
                    <a:pt x="28571" y="7526"/>
                  </a:lnTo>
                  <a:cubicBezTo>
                    <a:pt x="28597" y="6892"/>
                    <a:pt x="28439" y="6311"/>
                    <a:pt x="28069" y="5810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rgbClr val="FFFFFF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9"/>
            <p:cNvSpPr/>
            <p:nvPr/>
          </p:nvSpPr>
          <p:spPr>
            <a:xfrm>
              <a:off x="6822150" y="3336947"/>
              <a:ext cx="1512405" cy="1541915"/>
            </a:xfrm>
            <a:custGeom>
              <a:avLst/>
              <a:gdLst/>
              <a:ahLst/>
              <a:cxnLst/>
              <a:rect l="l" t="t" r="r" b="b"/>
              <a:pathLst>
                <a:path w="28598" h="29156" extrusionOk="0">
                  <a:moveTo>
                    <a:pt x="3047" y="0"/>
                  </a:moveTo>
                  <a:cubicBezTo>
                    <a:pt x="1691" y="0"/>
                    <a:pt x="581" y="1090"/>
                    <a:pt x="555" y="2458"/>
                  </a:cubicBezTo>
                  <a:lnTo>
                    <a:pt x="53" y="25694"/>
                  </a:lnTo>
                  <a:cubicBezTo>
                    <a:pt x="1" y="27067"/>
                    <a:pt x="1083" y="28203"/>
                    <a:pt x="2456" y="28255"/>
                  </a:cubicBezTo>
                  <a:lnTo>
                    <a:pt x="24531" y="29153"/>
                  </a:lnTo>
                  <a:cubicBezTo>
                    <a:pt x="24564" y="29154"/>
                    <a:pt x="24597" y="29155"/>
                    <a:pt x="24630" y="29155"/>
                  </a:cubicBezTo>
                  <a:cubicBezTo>
                    <a:pt x="25934" y="29155"/>
                    <a:pt x="27042" y="28142"/>
                    <a:pt x="27145" y="26803"/>
                  </a:cubicBezTo>
                  <a:lnTo>
                    <a:pt x="28571" y="7501"/>
                  </a:lnTo>
                  <a:cubicBezTo>
                    <a:pt x="28597" y="6894"/>
                    <a:pt x="28439" y="6286"/>
                    <a:pt x="28069" y="5785"/>
                  </a:cubicBezTo>
                  <a:lnTo>
                    <a:pt x="24874" y="1560"/>
                  </a:lnTo>
                  <a:cubicBezTo>
                    <a:pt x="24425" y="926"/>
                    <a:pt x="23712" y="557"/>
                    <a:pt x="22920" y="530"/>
                  </a:cubicBezTo>
                  <a:lnTo>
                    <a:pt x="3143" y="2"/>
                  </a:lnTo>
                  <a:cubicBezTo>
                    <a:pt x="3111" y="1"/>
                    <a:pt x="3079" y="0"/>
                    <a:pt x="3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9"/>
            <p:cNvSpPr/>
            <p:nvPr/>
          </p:nvSpPr>
          <p:spPr>
            <a:xfrm>
              <a:off x="7225716" y="3344034"/>
              <a:ext cx="597706" cy="627005"/>
            </a:xfrm>
            <a:custGeom>
              <a:avLst/>
              <a:gdLst/>
              <a:ahLst/>
              <a:cxnLst/>
              <a:rect l="l" t="t" r="r" b="b"/>
              <a:pathLst>
                <a:path w="11302" h="11856" extrusionOk="0">
                  <a:moveTo>
                    <a:pt x="317" y="0"/>
                  </a:moveTo>
                  <a:lnTo>
                    <a:pt x="1" y="11856"/>
                  </a:lnTo>
                  <a:lnTo>
                    <a:pt x="8873" y="11777"/>
                  </a:lnTo>
                  <a:cubicBezTo>
                    <a:pt x="10087" y="11777"/>
                    <a:pt x="11091" y="10800"/>
                    <a:pt x="11117" y="9559"/>
                  </a:cubicBezTo>
                  <a:lnTo>
                    <a:pt x="11302" y="29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9"/>
            <p:cNvSpPr/>
            <p:nvPr/>
          </p:nvSpPr>
          <p:spPr>
            <a:xfrm>
              <a:off x="7594379" y="3441712"/>
              <a:ext cx="155059" cy="430219"/>
            </a:xfrm>
            <a:custGeom>
              <a:avLst/>
              <a:gdLst/>
              <a:ahLst/>
              <a:cxnLst/>
              <a:rect l="l" t="t" r="r" b="b"/>
              <a:pathLst>
                <a:path w="2932" h="8135" extrusionOk="0">
                  <a:moveTo>
                    <a:pt x="1589" y="0"/>
                  </a:moveTo>
                  <a:cubicBezTo>
                    <a:pt x="897" y="0"/>
                    <a:pt x="317" y="546"/>
                    <a:pt x="291" y="1242"/>
                  </a:cubicBezTo>
                  <a:lnTo>
                    <a:pt x="27" y="6761"/>
                  </a:lnTo>
                  <a:cubicBezTo>
                    <a:pt x="0" y="7500"/>
                    <a:pt x="581" y="8108"/>
                    <a:pt x="1321" y="8134"/>
                  </a:cubicBezTo>
                  <a:lnTo>
                    <a:pt x="1374" y="8134"/>
                  </a:lnTo>
                  <a:cubicBezTo>
                    <a:pt x="1390" y="8135"/>
                    <a:pt x="1406" y="8135"/>
                    <a:pt x="1422" y="8135"/>
                  </a:cubicBezTo>
                  <a:cubicBezTo>
                    <a:pt x="2138" y="8135"/>
                    <a:pt x="2694" y="7564"/>
                    <a:pt x="2720" y="6867"/>
                  </a:cubicBezTo>
                  <a:lnTo>
                    <a:pt x="2905" y="1348"/>
                  </a:lnTo>
                  <a:cubicBezTo>
                    <a:pt x="2931" y="635"/>
                    <a:pt x="2377" y="28"/>
                    <a:pt x="1638" y="1"/>
                  </a:cubicBezTo>
                  <a:cubicBezTo>
                    <a:pt x="1621" y="1"/>
                    <a:pt x="1605" y="0"/>
                    <a:pt x="1589" y="0"/>
                  </a:cubicBezTo>
                  <a:close/>
                </a:path>
              </a:pathLst>
            </a:custGeom>
            <a:solidFill>
              <a:srgbClr val="6B9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9"/>
            <p:cNvSpPr/>
            <p:nvPr/>
          </p:nvSpPr>
          <p:spPr>
            <a:xfrm>
              <a:off x="7041412" y="4109228"/>
              <a:ext cx="865833" cy="759746"/>
            </a:xfrm>
            <a:custGeom>
              <a:avLst/>
              <a:gdLst/>
              <a:ahLst/>
              <a:cxnLst/>
              <a:rect l="l" t="t" r="r" b="b"/>
              <a:pathLst>
                <a:path w="16372" h="14366" extrusionOk="0">
                  <a:moveTo>
                    <a:pt x="1749" y="0"/>
                  </a:moveTo>
                  <a:cubicBezTo>
                    <a:pt x="924" y="0"/>
                    <a:pt x="237" y="677"/>
                    <a:pt x="211" y="1532"/>
                  </a:cubicBezTo>
                  <a:lnTo>
                    <a:pt x="0" y="13732"/>
                  </a:lnTo>
                  <a:lnTo>
                    <a:pt x="15949" y="14365"/>
                  </a:lnTo>
                  <a:lnTo>
                    <a:pt x="16345" y="1876"/>
                  </a:lnTo>
                  <a:cubicBezTo>
                    <a:pt x="16371" y="1031"/>
                    <a:pt x="15685" y="318"/>
                    <a:pt x="14813" y="291"/>
                  </a:cubicBezTo>
                  <a:lnTo>
                    <a:pt x="1796" y="1"/>
                  </a:lnTo>
                  <a:cubicBezTo>
                    <a:pt x="1780" y="0"/>
                    <a:pt x="1764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9"/>
            <p:cNvSpPr/>
            <p:nvPr/>
          </p:nvSpPr>
          <p:spPr>
            <a:xfrm>
              <a:off x="7206149" y="4261484"/>
              <a:ext cx="564230" cy="26548"/>
            </a:xfrm>
            <a:custGeom>
              <a:avLst/>
              <a:gdLst/>
              <a:ahLst/>
              <a:cxnLst/>
              <a:rect l="l" t="t" r="r" b="b"/>
              <a:pathLst>
                <a:path w="10669" h="502" fill="none" extrusionOk="0">
                  <a:moveTo>
                    <a:pt x="1" y="0"/>
                  </a:moveTo>
                  <a:lnTo>
                    <a:pt x="10669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9"/>
            <p:cNvSpPr/>
            <p:nvPr/>
          </p:nvSpPr>
          <p:spPr>
            <a:xfrm>
              <a:off x="7203399" y="4412260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3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9"/>
            <p:cNvSpPr/>
            <p:nvPr/>
          </p:nvSpPr>
          <p:spPr>
            <a:xfrm>
              <a:off x="7207577" y="4556107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9"/>
            <p:cNvSpPr/>
            <p:nvPr/>
          </p:nvSpPr>
          <p:spPr>
            <a:xfrm>
              <a:off x="7207577" y="4704133"/>
              <a:ext cx="565605" cy="26601"/>
            </a:xfrm>
            <a:custGeom>
              <a:avLst/>
              <a:gdLst/>
              <a:ahLst/>
              <a:cxnLst/>
              <a:rect l="l" t="t" r="r" b="b"/>
              <a:pathLst>
                <a:path w="10695" h="503" fill="none" extrusionOk="0">
                  <a:moveTo>
                    <a:pt x="0" y="1"/>
                  </a:moveTo>
                  <a:lnTo>
                    <a:pt x="10694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9"/>
            <p:cNvSpPr/>
            <p:nvPr/>
          </p:nvSpPr>
          <p:spPr>
            <a:xfrm>
              <a:off x="6869694" y="4669123"/>
              <a:ext cx="131261" cy="78376"/>
            </a:xfrm>
            <a:custGeom>
              <a:avLst/>
              <a:gdLst/>
              <a:ahLst/>
              <a:cxnLst/>
              <a:rect l="l" t="t" r="r" b="b"/>
              <a:pathLst>
                <a:path w="2482" h="1482" extrusionOk="0">
                  <a:moveTo>
                    <a:pt x="669" y="1"/>
                  </a:moveTo>
                  <a:cubicBezTo>
                    <a:pt x="316" y="1"/>
                    <a:pt x="0" y="308"/>
                    <a:pt x="26" y="689"/>
                  </a:cubicBezTo>
                  <a:lnTo>
                    <a:pt x="26" y="821"/>
                  </a:lnTo>
                  <a:cubicBezTo>
                    <a:pt x="26" y="1191"/>
                    <a:pt x="343" y="1481"/>
                    <a:pt x="739" y="1481"/>
                  </a:cubicBezTo>
                  <a:lnTo>
                    <a:pt x="1821" y="1455"/>
                  </a:lnTo>
                  <a:cubicBezTo>
                    <a:pt x="2165" y="1428"/>
                    <a:pt x="2455" y="1138"/>
                    <a:pt x="2481" y="795"/>
                  </a:cubicBezTo>
                  <a:lnTo>
                    <a:pt x="2481" y="715"/>
                  </a:lnTo>
                  <a:cubicBezTo>
                    <a:pt x="2481" y="319"/>
                    <a:pt x="2191" y="29"/>
                    <a:pt x="1821" y="29"/>
                  </a:cubicBezTo>
                  <a:lnTo>
                    <a:pt x="712" y="2"/>
                  </a:lnTo>
                  <a:cubicBezTo>
                    <a:pt x="698" y="1"/>
                    <a:pt x="683" y="1"/>
                    <a:pt x="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9"/>
            <p:cNvSpPr/>
            <p:nvPr/>
          </p:nvSpPr>
          <p:spPr>
            <a:xfrm>
              <a:off x="7997945" y="4699849"/>
              <a:ext cx="139669" cy="88106"/>
            </a:xfrm>
            <a:custGeom>
              <a:avLst/>
              <a:gdLst/>
              <a:ahLst/>
              <a:cxnLst/>
              <a:rect l="l" t="t" r="r" b="b"/>
              <a:pathLst>
                <a:path w="2641" h="1666" extrusionOk="0">
                  <a:moveTo>
                    <a:pt x="747" y="1"/>
                  </a:moveTo>
                  <a:cubicBezTo>
                    <a:pt x="370" y="1"/>
                    <a:pt x="52" y="308"/>
                    <a:pt x="27" y="689"/>
                  </a:cubicBezTo>
                  <a:lnTo>
                    <a:pt x="27" y="821"/>
                  </a:lnTo>
                  <a:cubicBezTo>
                    <a:pt x="1" y="1243"/>
                    <a:pt x="317" y="1587"/>
                    <a:pt x="713" y="1587"/>
                  </a:cubicBezTo>
                  <a:lnTo>
                    <a:pt x="1875" y="1666"/>
                  </a:lnTo>
                  <a:cubicBezTo>
                    <a:pt x="2271" y="1666"/>
                    <a:pt x="2641" y="1349"/>
                    <a:pt x="2641" y="953"/>
                  </a:cubicBezTo>
                  <a:lnTo>
                    <a:pt x="2641" y="821"/>
                  </a:lnTo>
                  <a:cubicBezTo>
                    <a:pt x="2641" y="425"/>
                    <a:pt x="2351" y="108"/>
                    <a:pt x="1954" y="82"/>
                  </a:cubicBezTo>
                  <a:lnTo>
                    <a:pt x="793" y="2"/>
                  </a:lnTo>
                  <a:cubicBezTo>
                    <a:pt x="777" y="1"/>
                    <a:pt x="762" y="1"/>
                    <a:pt x="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9"/>
            <p:cNvSpPr/>
            <p:nvPr/>
          </p:nvSpPr>
          <p:spPr>
            <a:xfrm>
              <a:off x="7021897" y="3338428"/>
              <a:ext cx="220636" cy="632663"/>
            </a:xfrm>
            <a:custGeom>
              <a:avLst/>
              <a:gdLst/>
              <a:ahLst/>
              <a:cxnLst/>
              <a:rect l="l" t="t" r="r" b="b"/>
              <a:pathLst>
                <a:path w="4172" h="11963" extrusionOk="0">
                  <a:moveTo>
                    <a:pt x="633" y="0"/>
                  </a:moveTo>
                  <a:lnTo>
                    <a:pt x="79" y="9585"/>
                  </a:lnTo>
                  <a:cubicBezTo>
                    <a:pt x="0" y="10864"/>
                    <a:pt x="1031" y="11962"/>
                    <a:pt x="2304" y="11962"/>
                  </a:cubicBezTo>
                  <a:cubicBezTo>
                    <a:pt x="2319" y="11962"/>
                    <a:pt x="2334" y="11962"/>
                    <a:pt x="2350" y="11962"/>
                  </a:cubicBezTo>
                  <a:lnTo>
                    <a:pt x="3855" y="11962"/>
                  </a:lnTo>
                  <a:lnTo>
                    <a:pt x="4171" y="10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2" name="Google Shape;2692;p59"/>
          <p:cNvGrpSpPr/>
          <p:nvPr/>
        </p:nvGrpSpPr>
        <p:grpSpPr>
          <a:xfrm>
            <a:off x="3845109" y="587586"/>
            <a:ext cx="879292" cy="647976"/>
            <a:chOff x="9306403" y="944486"/>
            <a:chExt cx="2293654" cy="1715438"/>
          </a:xfrm>
        </p:grpSpPr>
        <p:sp>
          <p:nvSpPr>
            <p:cNvPr id="2693" name="Google Shape;2693;p59"/>
            <p:cNvSpPr/>
            <p:nvPr/>
          </p:nvSpPr>
          <p:spPr>
            <a:xfrm>
              <a:off x="9306403" y="944486"/>
              <a:ext cx="2293654" cy="1715438"/>
            </a:xfrm>
            <a:custGeom>
              <a:avLst/>
              <a:gdLst/>
              <a:ahLst/>
              <a:cxnLst/>
              <a:rect l="l" t="t" r="r" b="b"/>
              <a:pathLst>
                <a:path w="32770" h="26141" fill="none" extrusionOk="0">
                  <a:moveTo>
                    <a:pt x="32769" y="24134"/>
                  </a:moveTo>
                  <a:lnTo>
                    <a:pt x="32083" y="8714"/>
                  </a:lnTo>
                  <a:cubicBezTo>
                    <a:pt x="31977" y="7446"/>
                    <a:pt x="30894" y="6469"/>
                    <a:pt x="29627" y="6548"/>
                  </a:cubicBezTo>
                  <a:lnTo>
                    <a:pt x="29046" y="6575"/>
                  </a:lnTo>
                  <a:lnTo>
                    <a:pt x="27356" y="1558"/>
                  </a:lnTo>
                  <a:cubicBezTo>
                    <a:pt x="27013" y="607"/>
                    <a:pt x="26115" y="0"/>
                    <a:pt x="25112" y="79"/>
                  </a:cubicBezTo>
                  <a:lnTo>
                    <a:pt x="5202" y="1399"/>
                  </a:lnTo>
                  <a:cubicBezTo>
                    <a:pt x="4146" y="1452"/>
                    <a:pt x="3275" y="2244"/>
                    <a:pt x="3143" y="3301"/>
                  </a:cubicBezTo>
                  <a:lnTo>
                    <a:pt x="2483" y="8291"/>
                  </a:lnTo>
                  <a:lnTo>
                    <a:pt x="2192" y="8318"/>
                  </a:lnTo>
                  <a:cubicBezTo>
                    <a:pt x="951" y="8397"/>
                    <a:pt x="1" y="9479"/>
                    <a:pt x="53" y="10720"/>
                  </a:cubicBezTo>
                  <a:lnTo>
                    <a:pt x="872" y="26141"/>
                  </a:lnTo>
                  <a:close/>
                </a:path>
              </a:pathLst>
            </a:custGeom>
            <a:solidFill>
              <a:schemeClr val="accent4"/>
            </a:solidFill>
            <a:ln w="148525" cap="flat" cmpd="sng">
              <a:solidFill>
                <a:srgbClr val="FFFFFF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6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9"/>
            <p:cNvSpPr/>
            <p:nvPr/>
          </p:nvSpPr>
          <p:spPr>
            <a:xfrm>
              <a:off x="9357025" y="1425474"/>
              <a:ext cx="2195956" cy="1170677"/>
            </a:xfrm>
            <a:custGeom>
              <a:avLst/>
              <a:gdLst/>
              <a:ahLst/>
              <a:cxnLst/>
              <a:rect l="l" t="t" r="r" b="b"/>
              <a:pathLst>
                <a:path w="32849" h="17512" extrusionOk="0">
                  <a:moveTo>
                    <a:pt x="29771" y="1"/>
                  </a:moveTo>
                  <a:cubicBezTo>
                    <a:pt x="29723" y="1"/>
                    <a:pt x="29675" y="2"/>
                    <a:pt x="29627" y="5"/>
                  </a:cubicBezTo>
                  <a:lnTo>
                    <a:pt x="2192" y="1801"/>
                  </a:lnTo>
                  <a:cubicBezTo>
                    <a:pt x="951" y="1880"/>
                    <a:pt x="1" y="2963"/>
                    <a:pt x="53" y="4204"/>
                  </a:cubicBezTo>
                  <a:lnTo>
                    <a:pt x="740" y="17512"/>
                  </a:lnTo>
                  <a:lnTo>
                    <a:pt x="32848" y="15875"/>
                  </a:lnTo>
                  <a:lnTo>
                    <a:pt x="32083" y="2171"/>
                  </a:lnTo>
                  <a:cubicBezTo>
                    <a:pt x="31981" y="951"/>
                    <a:pt x="30975" y="1"/>
                    <a:pt x="29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9"/>
            <p:cNvSpPr/>
            <p:nvPr/>
          </p:nvSpPr>
          <p:spPr>
            <a:xfrm>
              <a:off x="9522946" y="992888"/>
              <a:ext cx="1775870" cy="551245"/>
            </a:xfrm>
            <a:custGeom>
              <a:avLst/>
              <a:gdLst/>
              <a:ahLst/>
              <a:cxnLst/>
              <a:rect l="l" t="t" r="r" b="b"/>
              <a:pathLst>
                <a:path w="26565" h="8246" extrusionOk="0">
                  <a:moveTo>
                    <a:pt x="22799" y="1"/>
                  </a:moveTo>
                  <a:cubicBezTo>
                    <a:pt x="22743" y="1"/>
                    <a:pt x="22686" y="3"/>
                    <a:pt x="22630" y="7"/>
                  </a:cubicBezTo>
                  <a:lnTo>
                    <a:pt x="2720" y="1327"/>
                  </a:lnTo>
                  <a:cubicBezTo>
                    <a:pt x="1664" y="1380"/>
                    <a:pt x="793" y="2199"/>
                    <a:pt x="661" y="3229"/>
                  </a:cubicBezTo>
                  <a:lnTo>
                    <a:pt x="1" y="8246"/>
                  </a:lnTo>
                  <a:lnTo>
                    <a:pt x="26564" y="6529"/>
                  </a:lnTo>
                  <a:lnTo>
                    <a:pt x="24874" y="1512"/>
                  </a:lnTo>
                  <a:cubicBezTo>
                    <a:pt x="24550" y="615"/>
                    <a:pt x="23733" y="1"/>
                    <a:pt x="22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9"/>
            <p:cNvSpPr/>
            <p:nvPr/>
          </p:nvSpPr>
          <p:spPr>
            <a:xfrm>
              <a:off x="9913082" y="1097107"/>
              <a:ext cx="995597" cy="307911"/>
            </a:xfrm>
            <a:custGeom>
              <a:avLst/>
              <a:gdLst/>
              <a:ahLst/>
              <a:cxnLst/>
              <a:rect l="l" t="t" r="r" b="b"/>
              <a:pathLst>
                <a:path w="14893" h="4606" extrusionOk="0">
                  <a:moveTo>
                    <a:pt x="12953" y="1"/>
                  </a:moveTo>
                  <a:cubicBezTo>
                    <a:pt x="12904" y="1"/>
                    <a:pt x="12856" y="2"/>
                    <a:pt x="12807" y="6"/>
                  </a:cubicBezTo>
                  <a:lnTo>
                    <a:pt x="1769" y="693"/>
                  </a:lnTo>
                  <a:cubicBezTo>
                    <a:pt x="766" y="745"/>
                    <a:pt x="0" y="1564"/>
                    <a:pt x="0" y="2567"/>
                  </a:cubicBezTo>
                  <a:lnTo>
                    <a:pt x="0" y="2726"/>
                  </a:lnTo>
                  <a:cubicBezTo>
                    <a:pt x="0" y="3787"/>
                    <a:pt x="846" y="4606"/>
                    <a:pt x="1867" y="4606"/>
                  </a:cubicBezTo>
                  <a:cubicBezTo>
                    <a:pt x="1913" y="4606"/>
                    <a:pt x="1960" y="4604"/>
                    <a:pt x="2007" y="4601"/>
                  </a:cubicBezTo>
                  <a:lnTo>
                    <a:pt x="13071" y="3729"/>
                  </a:lnTo>
                  <a:cubicBezTo>
                    <a:pt x="14100" y="3650"/>
                    <a:pt x="14893" y="2752"/>
                    <a:pt x="14787" y="1696"/>
                  </a:cubicBezTo>
                  <a:cubicBezTo>
                    <a:pt x="14712" y="741"/>
                    <a:pt x="13918" y="1"/>
                    <a:pt x="12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9"/>
            <p:cNvSpPr/>
            <p:nvPr/>
          </p:nvSpPr>
          <p:spPr>
            <a:xfrm>
              <a:off x="9838945" y="1524011"/>
              <a:ext cx="1143870" cy="1007496"/>
            </a:xfrm>
            <a:custGeom>
              <a:avLst/>
              <a:gdLst/>
              <a:ahLst/>
              <a:cxnLst/>
              <a:rect l="l" t="t" r="r" b="b"/>
              <a:pathLst>
                <a:path w="17111" h="15071" extrusionOk="0">
                  <a:moveTo>
                    <a:pt x="8555" y="0"/>
                  </a:moveTo>
                  <a:cubicBezTo>
                    <a:pt x="7578" y="0"/>
                    <a:pt x="6584" y="190"/>
                    <a:pt x="5624" y="591"/>
                  </a:cubicBezTo>
                  <a:cubicBezTo>
                    <a:pt x="1796" y="2202"/>
                    <a:pt x="0" y="6638"/>
                    <a:pt x="1611" y="10467"/>
                  </a:cubicBezTo>
                  <a:cubicBezTo>
                    <a:pt x="2821" y="13342"/>
                    <a:pt x="5624" y="15071"/>
                    <a:pt x="8567" y="15071"/>
                  </a:cubicBezTo>
                  <a:cubicBezTo>
                    <a:pt x="9543" y="15071"/>
                    <a:pt x="10533" y="14881"/>
                    <a:pt x="11486" y="14480"/>
                  </a:cubicBezTo>
                  <a:cubicBezTo>
                    <a:pt x="15315" y="12869"/>
                    <a:pt x="17111" y="8460"/>
                    <a:pt x="15500" y="4605"/>
                  </a:cubicBezTo>
                  <a:cubicBezTo>
                    <a:pt x="14290" y="1729"/>
                    <a:pt x="11501" y="0"/>
                    <a:pt x="8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9"/>
            <p:cNvSpPr/>
            <p:nvPr/>
          </p:nvSpPr>
          <p:spPr>
            <a:xfrm>
              <a:off x="9913082" y="1587652"/>
              <a:ext cx="995597" cy="878409"/>
            </a:xfrm>
            <a:custGeom>
              <a:avLst/>
              <a:gdLst/>
              <a:ahLst/>
              <a:cxnLst/>
              <a:rect l="l" t="t" r="r" b="b"/>
              <a:pathLst>
                <a:path w="14893" h="13140" extrusionOk="0">
                  <a:moveTo>
                    <a:pt x="7431" y="1"/>
                  </a:moveTo>
                  <a:cubicBezTo>
                    <a:pt x="6589" y="1"/>
                    <a:pt x="5734" y="164"/>
                    <a:pt x="4912" y="510"/>
                  </a:cubicBezTo>
                  <a:cubicBezTo>
                    <a:pt x="1558" y="1936"/>
                    <a:pt x="0" y="5765"/>
                    <a:pt x="1400" y="9118"/>
                  </a:cubicBezTo>
                  <a:cubicBezTo>
                    <a:pt x="2453" y="11623"/>
                    <a:pt x="4898" y="13140"/>
                    <a:pt x="7462" y="13140"/>
                  </a:cubicBezTo>
                  <a:cubicBezTo>
                    <a:pt x="8304" y="13140"/>
                    <a:pt x="9159" y="12976"/>
                    <a:pt x="9981" y="12630"/>
                  </a:cubicBezTo>
                  <a:cubicBezTo>
                    <a:pt x="13335" y="11231"/>
                    <a:pt x="14893" y="7376"/>
                    <a:pt x="13493" y="4022"/>
                  </a:cubicBezTo>
                  <a:cubicBezTo>
                    <a:pt x="12440" y="1518"/>
                    <a:pt x="9995" y="1"/>
                    <a:pt x="74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9"/>
            <p:cNvSpPr/>
            <p:nvPr/>
          </p:nvSpPr>
          <p:spPr>
            <a:xfrm>
              <a:off x="10184893" y="1800035"/>
              <a:ext cx="453711" cy="453711"/>
            </a:xfrm>
            <a:custGeom>
              <a:avLst/>
              <a:gdLst/>
              <a:ahLst/>
              <a:cxnLst/>
              <a:rect l="l" t="t" r="r" b="b"/>
              <a:pathLst>
                <a:path w="6787" h="6787" extrusionOk="0">
                  <a:moveTo>
                    <a:pt x="3380" y="0"/>
                  </a:moveTo>
                  <a:cubicBezTo>
                    <a:pt x="1506" y="0"/>
                    <a:pt x="1" y="1532"/>
                    <a:pt x="1" y="3407"/>
                  </a:cubicBezTo>
                  <a:cubicBezTo>
                    <a:pt x="1" y="5281"/>
                    <a:pt x="1506" y="6786"/>
                    <a:pt x="3380" y="6786"/>
                  </a:cubicBezTo>
                  <a:cubicBezTo>
                    <a:pt x="5255" y="6786"/>
                    <a:pt x="6787" y="5281"/>
                    <a:pt x="6787" y="3407"/>
                  </a:cubicBezTo>
                  <a:cubicBezTo>
                    <a:pt x="6787" y="1532"/>
                    <a:pt x="5255" y="0"/>
                    <a:pt x="3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9"/>
            <p:cNvSpPr/>
            <p:nvPr/>
          </p:nvSpPr>
          <p:spPr>
            <a:xfrm>
              <a:off x="11012762" y="1561715"/>
              <a:ext cx="398961" cy="293338"/>
            </a:xfrm>
            <a:custGeom>
              <a:avLst/>
              <a:gdLst/>
              <a:ahLst/>
              <a:cxnLst/>
              <a:rect l="l" t="t" r="r" b="b"/>
              <a:pathLst>
                <a:path w="5968" h="4388" extrusionOk="0">
                  <a:moveTo>
                    <a:pt x="1189" y="1"/>
                  </a:moveTo>
                  <a:cubicBezTo>
                    <a:pt x="529" y="1"/>
                    <a:pt x="0" y="529"/>
                    <a:pt x="27" y="1189"/>
                  </a:cubicBezTo>
                  <a:lnTo>
                    <a:pt x="133" y="3301"/>
                  </a:lnTo>
                  <a:cubicBezTo>
                    <a:pt x="158" y="3904"/>
                    <a:pt x="661" y="4388"/>
                    <a:pt x="1256" y="4388"/>
                  </a:cubicBezTo>
                  <a:cubicBezTo>
                    <a:pt x="1286" y="4388"/>
                    <a:pt x="1316" y="4386"/>
                    <a:pt x="1347" y="4384"/>
                  </a:cubicBezTo>
                  <a:lnTo>
                    <a:pt x="4885" y="4120"/>
                  </a:lnTo>
                  <a:cubicBezTo>
                    <a:pt x="5493" y="4067"/>
                    <a:pt x="5968" y="3539"/>
                    <a:pt x="5942" y="2905"/>
                  </a:cubicBezTo>
                  <a:lnTo>
                    <a:pt x="5836" y="1057"/>
                  </a:lnTo>
                  <a:cubicBezTo>
                    <a:pt x="5810" y="476"/>
                    <a:pt x="5308" y="1"/>
                    <a:pt x="4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9"/>
            <p:cNvSpPr/>
            <p:nvPr/>
          </p:nvSpPr>
          <p:spPr>
            <a:xfrm>
              <a:off x="9482368" y="2200733"/>
              <a:ext cx="278965" cy="239390"/>
            </a:xfrm>
            <a:custGeom>
              <a:avLst/>
              <a:gdLst/>
              <a:ahLst/>
              <a:cxnLst/>
              <a:rect l="l" t="t" r="r" b="b"/>
              <a:pathLst>
                <a:path w="4173" h="3581" extrusionOk="0">
                  <a:moveTo>
                    <a:pt x="2403" y="0"/>
                  </a:moveTo>
                  <a:cubicBezTo>
                    <a:pt x="819" y="0"/>
                    <a:pt x="0" y="1928"/>
                    <a:pt x="1136" y="3063"/>
                  </a:cubicBezTo>
                  <a:cubicBezTo>
                    <a:pt x="1493" y="3420"/>
                    <a:pt x="1935" y="3580"/>
                    <a:pt x="2370" y="3580"/>
                  </a:cubicBezTo>
                  <a:cubicBezTo>
                    <a:pt x="3286" y="3580"/>
                    <a:pt x="4172" y="2870"/>
                    <a:pt x="4172" y="1796"/>
                  </a:cubicBezTo>
                  <a:cubicBezTo>
                    <a:pt x="4172" y="819"/>
                    <a:pt x="3380" y="0"/>
                    <a:pt x="24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2189;p53">
            <a:extLst>
              <a:ext uri="{FF2B5EF4-FFF2-40B4-BE49-F238E27FC236}">
                <a16:creationId xmlns:a16="http://schemas.microsoft.com/office/drawing/2014/main" id="{F81FF5FA-E18F-42BC-504F-9C2A6867F5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8925" y="2803596"/>
            <a:ext cx="5701095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600" b="1" dirty="0">
                <a:solidFill>
                  <a:schemeClr val="tx1"/>
                </a:solidFill>
                <a:latin typeface="Montserrat" panose="00000500000000000000" pitchFamily="2" charset="0"/>
              </a:rPr>
              <a:t>GRAMMAR</a:t>
            </a:r>
            <a:br>
              <a:rPr lang="en" sz="6600" b="1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" sz="6600" b="1" dirty="0">
                <a:solidFill>
                  <a:schemeClr val="tx1"/>
                </a:solidFill>
                <a:latin typeface="Montserrat" panose="00000500000000000000" pitchFamily="2" charset="0"/>
              </a:rPr>
              <a:t>REVIEW</a:t>
            </a:r>
            <a:endParaRPr sz="66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ECECEC"/>
      </a:lt1>
      <a:dk2>
        <a:srgbClr val="FFDBDE"/>
      </a:dk2>
      <a:lt2>
        <a:srgbClr val="AEC6CF"/>
      </a:lt2>
      <a:accent1>
        <a:srgbClr val="FECBA7"/>
      </a:accent1>
      <a:accent2>
        <a:srgbClr val="FEB7C0"/>
      </a:accent2>
      <a:accent3>
        <a:srgbClr val="6B9B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887</Words>
  <Application>Microsoft Office PowerPoint</Application>
  <PresentationFormat>On-screen Show (16:9)</PresentationFormat>
  <Paragraphs>87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Dancing Script</vt:lpstr>
      <vt:lpstr>Arial Rounded MT Bold</vt:lpstr>
      <vt:lpstr>Courier New</vt:lpstr>
      <vt:lpstr>Delius Swash Caps</vt:lpstr>
      <vt:lpstr>Times New Roman</vt:lpstr>
      <vt:lpstr>Arial</vt:lpstr>
      <vt:lpstr>Montserrat</vt:lpstr>
      <vt:lpstr>Nunito</vt:lpstr>
      <vt:lpstr>Calibri</vt:lpstr>
      <vt:lpstr>Anaheim</vt:lpstr>
      <vt:lpstr>Pretty Aesthetic Notes for School by Slidesgo</vt:lpstr>
      <vt:lpstr>Unit 1:       Hobbies</vt:lpstr>
      <vt:lpstr>OBJECTIVES</vt:lpstr>
      <vt:lpstr>PowerPoint Presentation</vt:lpstr>
      <vt:lpstr>PowerPoint Presentation</vt:lpstr>
      <vt:lpstr>PowerPoint Presentation</vt:lpstr>
      <vt:lpstr>VOCABULARY REVIEW</vt:lpstr>
      <vt:lpstr>PowerPoint Presentation</vt:lpstr>
      <vt:lpstr>PowerPoint Presentation</vt:lpstr>
      <vt:lpstr>02</vt:lpstr>
      <vt:lpstr> Ex3:Use the present simple form of each verb to complete the passage.(p.16)</vt:lpstr>
      <vt:lpstr> Ex3:Use the present simple form of each verb to complete the passage.(p.16)</vt:lpstr>
      <vt:lpstr>PowerPoint Presentation</vt:lpstr>
      <vt:lpstr>PowerPoint Presentation</vt:lpstr>
      <vt:lpstr>Thank you! See you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     Hobbies</dc:title>
  <dc:creator>nhi tran</dc:creator>
  <cp:lastModifiedBy>nhi</cp:lastModifiedBy>
  <cp:revision>14</cp:revision>
  <dcterms:modified xsi:type="dcterms:W3CDTF">2022-08-26T01:52:44Z</dcterms:modified>
</cp:coreProperties>
</file>