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16"/>
  </p:notesMasterIdLst>
  <p:sldIdLst>
    <p:sldId id="256" r:id="rId2"/>
    <p:sldId id="258" r:id="rId3"/>
    <p:sldId id="259" r:id="rId4"/>
    <p:sldId id="311" r:id="rId5"/>
    <p:sldId id="321" r:id="rId6"/>
    <p:sldId id="312" r:id="rId7"/>
    <p:sldId id="282" r:id="rId8"/>
    <p:sldId id="313" r:id="rId9"/>
    <p:sldId id="319" r:id="rId10"/>
    <p:sldId id="317" r:id="rId11"/>
    <p:sldId id="322" r:id="rId12"/>
    <p:sldId id="286" r:id="rId13"/>
    <p:sldId id="267" r:id="rId14"/>
    <p:sldId id="290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naheim" panose="020B0604020202020204" charset="0"/>
      <p:regular r:id="rId21"/>
    </p:embeddedFont>
    <p:embeddedFont>
      <p:font typeface="Bebas Neue" panose="020B0604020202020204" charset="0"/>
      <p:regular r:id="rId22"/>
    </p:embeddedFont>
    <p:embeddedFont>
      <p:font typeface="Comfortaa" panose="020B0604020202020204" charset="0"/>
      <p:regular r:id="rId23"/>
      <p:bold r:id="rId24"/>
    </p:embeddedFont>
    <p:embeddedFont>
      <p:font typeface="Titan One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3E990D1-0367-4B57-9C00-D28448E5CD8D}">
  <a:tblStyle styleId="{53E990D1-0367-4B57-9C00-D28448E5CD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FCC593-5DE1-4BD3-84D9-8BA70328C0D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9" autoAdjust="0"/>
    <p:restoredTop sz="94660"/>
  </p:normalViewPr>
  <p:slideViewPr>
    <p:cSldViewPr snapToGrid="0">
      <p:cViewPr varScale="1">
        <p:scale>
          <a:sx n="92" d="100"/>
          <a:sy n="92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" name="Google Shape;3041;g54dda1946d_4_2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2" name="Google Shape;3042;g54dda1946d_4_2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8"/>
          <p:cNvSpPr/>
          <p:nvPr/>
        </p:nvSpPr>
        <p:spPr>
          <a:xfrm rot="10800000">
            <a:off x="-2081297" y="-1006522"/>
            <a:ext cx="8481077" cy="7530718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8"/>
          <p:cNvSpPr/>
          <p:nvPr/>
        </p:nvSpPr>
        <p:spPr>
          <a:xfrm rot="10800000">
            <a:off x="5972873" y="2918837"/>
            <a:ext cx="129978" cy="12997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28"/>
          <p:cNvSpPr/>
          <p:nvPr/>
        </p:nvSpPr>
        <p:spPr>
          <a:xfrm rot="10800000">
            <a:off x="5857612" y="886281"/>
            <a:ext cx="209818" cy="20981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28"/>
          <p:cNvSpPr/>
          <p:nvPr/>
        </p:nvSpPr>
        <p:spPr>
          <a:xfrm rot="10800000">
            <a:off x="5571315" y="629016"/>
            <a:ext cx="129978" cy="12997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28"/>
          <p:cNvSpPr/>
          <p:nvPr/>
        </p:nvSpPr>
        <p:spPr>
          <a:xfrm rot="5519559">
            <a:off x="5648972" y="4523605"/>
            <a:ext cx="256660" cy="20979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28"/>
          <p:cNvSpPr/>
          <p:nvPr/>
        </p:nvSpPr>
        <p:spPr>
          <a:xfrm rot="-1536614">
            <a:off x="5780832" y="2374712"/>
            <a:ext cx="363358" cy="29702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8"/>
          <p:cNvSpPr/>
          <p:nvPr/>
        </p:nvSpPr>
        <p:spPr>
          <a:xfrm rot="3049656">
            <a:off x="5921842" y="4230000"/>
            <a:ext cx="186452" cy="15242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8"/>
          <p:cNvSpPr/>
          <p:nvPr/>
        </p:nvSpPr>
        <p:spPr>
          <a:xfrm>
            <a:off x="5526763" y="79650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8"/>
          <p:cNvSpPr/>
          <p:nvPr/>
        </p:nvSpPr>
        <p:spPr>
          <a:xfrm>
            <a:off x="6123413" y="17034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8"/>
          <p:cNvSpPr/>
          <p:nvPr/>
        </p:nvSpPr>
        <p:spPr>
          <a:xfrm>
            <a:off x="8134350" y="9016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8"/>
          <p:cNvSpPr/>
          <p:nvPr/>
        </p:nvSpPr>
        <p:spPr>
          <a:xfrm>
            <a:off x="7965300" y="18183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8"/>
          <p:cNvSpPr/>
          <p:nvPr/>
        </p:nvSpPr>
        <p:spPr>
          <a:xfrm rot="-4320377">
            <a:off x="6203384" y="98578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28"/>
          <p:cNvSpPr/>
          <p:nvPr/>
        </p:nvSpPr>
        <p:spPr>
          <a:xfrm rot="444932" flipH="1">
            <a:off x="7848320" y="41100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28"/>
          <p:cNvSpPr/>
          <p:nvPr/>
        </p:nvSpPr>
        <p:spPr>
          <a:xfrm rot="1898423">
            <a:off x="7325395" y="2110627"/>
            <a:ext cx="260320" cy="22711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8"/>
          <p:cNvSpPr/>
          <p:nvPr/>
        </p:nvSpPr>
        <p:spPr>
          <a:xfrm>
            <a:off x="7659863" y="832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8"/>
          <p:cNvSpPr/>
          <p:nvPr/>
        </p:nvSpPr>
        <p:spPr>
          <a:xfrm>
            <a:off x="5431125" y="4773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8"/>
          <p:cNvSpPr/>
          <p:nvPr/>
        </p:nvSpPr>
        <p:spPr>
          <a:xfrm>
            <a:off x="7691425" y="27439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8"/>
          <p:cNvSpPr/>
          <p:nvPr/>
        </p:nvSpPr>
        <p:spPr>
          <a:xfrm>
            <a:off x="6491350" y="198672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8"/>
          <p:cNvSpPr/>
          <p:nvPr/>
        </p:nvSpPr>
        <p:spPr>
          <a:xfrm>
            <a:off x="8521125" y="4736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8"/>
          <p:cNvSpPr/>
          <p:nvPr/>
        </p:nvSpPr>
        <p:spPr>
          <a:xfrm>
            <a:off x="8666150" y="22100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8"/>
          <p:cNvSpPr/>
          <p:nvPr/>
        </p:nvSpPr>
        <p:spPr>
          <a:xfrm rot="-1499472">
            <a:off x="7101989" y="4190027"/>
            <a:ext cx="296968" cy="20363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8"/>
          <p:cNvSpPr/>
          <p:nvPr/>
        </p:nvSpPr>
        <p:spPr>
          <a:xfrm>
            <a:off x="6102813" y="559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8"/>
          <p:cNvSpPr/>
          <p:nvPr/>
        </p:nvSpPr>
        <p:spPr>
          <a:xfrm>
            <a:off x="8295475" y="2669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8"/>
          <p:cNvSpPr/>
          <p:nvPr/>
        </p:nvSpPr>
        <p:spPr>
          <a:xfrm>
            <a:off x="7691425" y="12578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8"/>
          <p:cNvSpPr/>
          <p:nvPr/>
        </p:nvSpPr>
        <p:spPr>
          <a:xfrm rot="140820">
            <a:off x="7019629" y="26752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8"/>
          <p:cNvSpPr/>
          <p:nvPr/>
        </p:nvSpPr>
        <p:spPr>
          <a:xfrm>
            <a:off x="6540775" y="2964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8"/>
          <p:cNvSpPr/>
          <p:nvPr/>
        </p:nvSpPr>
        <p:spPr>
          <a:xfrm>
            <a:off x="7243825" y="15342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8"/>
          <p:cNvSpPr/>
          <p:nvPr/>
        </p:nvSpPr>
        <p:spPr>
          <a:xfrm>
            <a:off x="7594300" y="3312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8"/>
          <p:cNvSpPr/>
          <p:nvPr/>
        </p:nvSpPr>
        <p:spPr>
          <a:xfrm>
            <a:off x="8406425" y="3337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8"/>
          <p:cNvSpPr/>
          <p:nvPr/>
        </p:nvSpPr>
        <p:spPr>
          <a:xfrm rot="-4320377">
            <a:off x="8691071" y="40373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8"/>
          <p:cNvSpPr/>
          <p:nvPr/>
        </p:nvSpPr>
        <p:spPr>
          <a:xfrm>
            <a:off x="6318800" y="15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8"/>
          <p:cNvSpPr/>
          <p:nvPr/>
        </p:nvSpPr>
        <p:spPr>
          <a:xfrm>
            <a:off x="6832200" y="56116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8"/>
          <p:cNvSpPr/>
          <p:nvPr/>
        </p:nvSpPr>
        <p:spPr>
          <a:xfrm rot="140820">
            <a:off x="7837116" y="3524547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8"/>
          <p:cNvSpPr/>
          <p:nvPr/>
        </p:nvSpPr>
        <p:spPr>
          <a:xfrm rot="4048916">
            <a:off x="6167697" y="3267441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49" name="Google Shape;749;p28"/>
          <p:cNvSpPr/>
          <p:nvPr/>
        </p:nvSpPr>
        <p:spPr>
          <a:xfrm>
            <a:off x="6702800" y="13336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8"/>
          <p:cNvSpPr/>
          <p:nvPr/>
        </p:nvSpPr>
        <p:spPr>
          <a:xfrm>
            <a:off x="8555188" y="1257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8"/>
          <p:cNvSpPr/>
          <p:nvPr/>
        </p:nvSpPr>
        <p:spPr>
          <a:xfrm>
            <a:off x="8778650" y="18063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8"/>
          <p:cNvSpPr/>
          <p:nvPr/>
        </p:nvSpPr>
        <p:spPr>
          <a:xfrm>
            <a:off x="8086925" y="1862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8"/>
          <p:cNvSpPr/>
          <p:nvPr/>
        </p:nvSpPr>
        <p:spPr>
          <a:xfrm rot="-5125534">
            <a:off x="8661436" y="634957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 rot="1068680">
            <a:off x="7018465" y="67380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8"/>
          <p:cNvSpPr/>
          <p:nvPr/>
        </p:nvSpPr>
        <p:spPr>
          <a:xfrm>
            <a:off x="6481888" y="480989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8"/>
          <p:cNvSpPr/>
          <p:nvPr/>
        </p:nvSpPr>
        <p:spPr>
          <a:xfrm>
            <a:off x="8744575" y="281183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8"/>
          <p:cNvSpPr/>
          <p:nvPr/>
        </p:nvSpPr>
        <p:spPr>
          <a:xfrm>
            <a:off x="7428063" y="35169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8"/>
          <p:cNvSpPr/>
          <p:nvPr/>
        </p:nvSpPr>
        <p:spPr>
          <a:xfrm rot="4048916">
            <a:off x="7839209" y="475911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59" name="Google Shape;759;p28"/>
          <p:cNvSpPr/>
          <p:nvPr/>
        </p:nvSpPr>
        <p:spPr>
          <a:xfrm rot="-4320377">
            <a:off x="6298809" y="412681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8"/>
          <p:cNvSpPr/>
          <p:nvPr/>
        </p:nvSpPr>
        <p:spPr>
          <a:xfrm rot="2468770">
            <a:off x="6970729" y="877627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8"/>
          <p:cNvSpPr/>
          <p:nvPr/>
        </p:nvSpPr>
        <p:spPr>
          <a:xfrm>
            <a:off x="7195000" y="4723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8"/>
          <p:cNvSpPr/>
          <p:nvPr/>
        </p:nvSpPr>
        <p:spPr>
          <a:xfrm>
            <a:off x="5835750" y="49896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8"/>
          <p:cNvSpPr/>
          <p:nvPr/>
        </p:nvSpPr>
        <p:spPr>
          <a:xfrm rot="140906">
            <a:off x="6783971" y="3666441"/>
            <a:ext cx="207410" cy="16954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8"/>
          <p:cNvSpPr/>
          <p:nvPr/>
        </p:nvSpPr>
        <p:spPr>
          <a:xfrm>
            <a:off x="6289350" y="244817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716550" y="762575"/>
            <a:ext cx="4693500" cy="9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16550" y="1829375"/>
            <a:ext cx="46935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/>
          <p:nvPr/>
        </p:nvSpPr>
        <p:spPr>
          <a:xfrm>
            <a:off x="712425" y="3402825"/>
            <a:ext cx="471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and includes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265049" y="2863822"/>
            <a:ext cx="415655" cy="28498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9"/>
          <p:cNvSpPr/>
          <p:nvPr/>
        </p:nvSpPr>
        <p:spPr>
          <a:xfrm rot="10800000">
            <a:off x="2965292" y="233718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9"/>
          <p:cNvSpPr/>
          <p:nvPr/>
        </p:nvSpPr>
        <p:spPr>
          <a:xfrm flipH="1">
            <a:off x="2177324" y="184034"/>
            <a:ext cx="428097" cy="28499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9"/>
          <p:cNvSpPr/>
          <p:nvPr/>
        </p:nvSpPr>
        <p:spPr>
          <a:xfrm rot="10800000">
            <a:off x="474733" y="797341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9"/>
          <p:cNvSpPr/>
          <p:nvPr/>
        </p:nvSpPr>
        <p:spPr>
          <a:xfrm rot="10800000">
            <a:off x="228061" y="2603815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9"/>
          <p:cNvSpPr/>
          <p:nvPr/>
        </p:nvSpPr>
        <p:spPr>
          <a:xfrm rot="10800000">
            <a:off x="474736" y="1877129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rot="6479613">
            <a:off x="237858" y="1331342"/>
            <a:ext cx="227058" cy="18560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rot="10800000">
            <a:off x="7698441" y="4848590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198695" y="237009"/>
            <a:ext cx="305398" cy="24964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404485" y="234959"/>
            <a:ext cx="246681" cy="253758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9"/>
          <p:cNvSpPr/>
          <p:nvPr/>
        </p:nvSpPr>
        <p:spPr>
          <a:xfrm rot="10800000">
            <a:off x="3837986" y="304338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9"/>
          <p:cNvSpPr/>
          <p:nvPr/>
        </p:nvSpPr>
        <p:spPr>
          <a:xfrm rot="10800000">
            <a:off x="8633543" y="2514253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9"/>
          <p:cNvSpPr/>
          <p:nvPr/>
        </p:nvSpPr>
        <p:spPr>
          <a:xfrm rot="5674396">
            <a:off x="8684207" y="4069119"/>
            <a:ext cx="305405" cy="24964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9"/>
          <p:cNvSpPr/>
          <p:nvPr/>
        </p:nvSpPr>
        <p:spPr>
          <a:xfrm>
            <a:off x="5955000" y="4799513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9"/>
          <p:cNvSpPr/>
          <p:nvPr/>
        </p:nvSpPr>
        <p:spPr>
          <a:xfrm>
            <a:off x="8454450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9"/>
          <p:cNvSpPr/>
          <p:nvPr/>
        </p:nvSpPr>
        <p:spPr>
          <a:xfrm>
            <a:off x="8802288" y="4767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9"/>
          <p:cNvSpPr/>
          <p:nvPr/>
        </p:nvSpPr>
        <p:spPr>
          <a:xfrm rot="4048916">
            <a:off x="8691684" y="3091728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86" name="Google Shape;786;p29"/>
          <p:cNvSpPr/>
          <p:nvPr/>
        </p:nvSpPr>
        <p:spPr>
          <a:xfrm>
            <a:off x="7128325" y="46562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>
            <a:off x="6607275" y="4885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9"/>
          <p:cNvSpPr/>
          <p:nvPr/>
        </p:nvSpPr>
        <p:spPr>
          <a:xfrm rot="10800000">
            <a:off x="7281876" y="306367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9"/>
          <p:cNvSpPr/>
          <p:nvPr/>
        </p:nvSpPr>
        <p:spPr>
          <a:xfrm rot="10800000">
            <a:off x="8575428" y="12833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9"/>
          <p:cNvSpPr/>
          <p:nvPr/>
        </p:nvSpPr>
        <p:spPr>
          <a:xfrm rot="10800000">
            <a:off x="8861168" y="20021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9"/>
          <p:cNvSpPr/>
          <p:nvPr/>
        </p:nvSpPr>
        <p:spPr>
          <a:xfrm rot="6479623">
            <a:off x="8698205" y="129270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9"/>
          <p:cNvSpPr/>
          <p:nvPr/>
        </p:nvSpPr>
        <p:spPr>
          <a:xfrm rot="10800000">
            <a:off x="7964543" y="1283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525784">
            <a:off x="8758139" y="691336"/>
            <a:ext cx="296982" cy="20364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9"/>
          <p:cNvSpPr/>
          <p:nvPr/>
        </p:nvSpPr>
        <p:spPr>
          <a:xfrm rot="10800000">
            <a:off x="6607276" y="7308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9"/>
          <p:cNvSpPr/>
          <p:nvPr/>
        </p:nvSpPr>
        <p:spPr>
          <a:xfrm rot="10800000">
            <a:off x="4452693" y="7307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9"/>
          <p:cNvSpPr/>
          <p:nvPr/>
        </p:nvSpPr>
        <p:spPr>
          <a:xfrm>
            <a:off x="4916988" y="3604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9"/>
          <p:cNvSpPr/>
          <p:nvPr/>
        </p:nvSpPr>
        <p:spPr>
          <a:xfrm rot="140820">
            <a:off x="4836591" y="48209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9"/>
          <p:cNvSpPr/>
          <p:nvPr/>
        </p:nvSpPr>
        <p:spPr>
          <a:xfrm>
            <a:off x="4273613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"/>
          <p:cNvSpPr/>
          <p:nvPr/>
        </p:nvSpPr>
        <p:spPr>
          <a:xfrm>
            <a:off x="5500538" y="40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9"/>
          <p:cNvSpPr/>
          <p:nvPr/>
        </p:nvSpPr>
        <p:spPr>
          <a:xfrm>
            <a:off x="5564050" y="4656252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9"/>
          <p:cNvSpPr/>
          <p:nvPr/>
        </p:nvSpPr>
        <p:spPr>
          <a:xfrm>
            <a:off x="105063" y="3526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9"/>
          <p:cNvSpPr/>
          <p:nvPr/>
        </p:nvSpPr>
        <p:spPr>
          <a:xfrm rot="1068680">
            <a:off x="3416228" y="4657243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9"/>
          <p:cNvSpPr/>
          <p:nvPr/>
        </p:nvSpPr>
        <p:spPr>
          <a:xfrm rot="2468770">
            <a:off x="6078804" y="336402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9"/>
          <p:cNvSpPr/>
          <p:nvPr/>
        </p:nvSpPr>
        <p:spPr>
          <a:xfrm>
            <a:off x="366500" y="41044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9"/>
          <p:cNvSpPr/>
          <p:nvPr/>
        </p:nvSpPr>
        <p:spPr>
          <a:xfrm>
            <a:off x="1111625" y="4829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120171" y="47118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9"/>
          <p:cNvSpPr/>
          <p:nvPr/>
        </p:nvSpPr>
        <p:spPr>
          <a:xfrm>
            <a:off x="3039950" y="4996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9"/>
          <p:cNvSpPr/>
          <p:nvPr/>
        </p:nvSpPr>
        <p:spPr>
          <a:xfrm>
            <a:off x="343050" y="462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0"/>
          <p:cNvSpPr/>
          <p:nvPr/>
        </p:nvSpPr>
        <p:spPr>
          <a:xfrm>
            <a:off x="5526763" y="79650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30"/>
          <p:cNvSpPr/>
          <p:nvPr/>
        </p:nvSpPr>
        <p:spPr>
          <a:xfrm>
            <a:off x="6123413" y="17034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30"/>
          <p:cNvSpPr/>
          <p:nvPr/>
        </p:nvSpPr>
        <p:spPr>
          <a:xfrm>
            <a:off x="8134350" y="9016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30"/>
          <p:cNvSpPr/>
          <p:nvPr/>
        </p:nvSpPr>
        <p:spPr>
          <a:xfrm>
            <a:off x="7965300" y="18183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30"/>
          <p:cNvSpPr/>
          <p:nvPr/>
        </p:nvSpPr>
        <p:spPr>
          <a:xfrm rot="-4320377">
            <a:off x="6203384" y="98578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30"/>
          <p:cNvSpPr/>
          <p:nvPr/>
        </p:nvSpPr>
        <p:spPr>
          <a:xfrm rot="444932" flipH="1">
            <a:off x="7848320" y="41100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30"/>
          <p:cNvSpPr/>
          <p:nvPr/>
        </p:nvSpPr>
        <p:spPr>
          <a:xfrm rot="1898423">
            <a:off x="7325395" y="2110627"/>
            <a:ext cx="260320" cy="22711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30"/>
          <p:cNvSpPr/>
          <p:nvPr/>
        </p:nvSpPr>
        <p:spPr>
          <a:xfrm>
            <a:off x="7659863" y="832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30"/>
          <p:cNvSpPr/>
          <p:nvPr/>
        </p:nvSpPr>
        <p:spPr>
          <a:xfrm>
            <a:off x="5431125" y="4773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30"/>
          <p:cNvSpPr/>
          <p:nvPr/>
        </p:nvSpPr>
        <p:spPr>
          <a:xfrm>
            <a:off x="7691425" y="27439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30"/>
          <p:cNvSpPr/>
          <p:nvPr/>
        </p:nvSpPr>
        <p:spPr>
          <a:xfrm>
            <a:off x="6491350" y="198672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30"/>
          <p:cNvSpPr/>
          <p:nvPr/>
        </p:nvSpPr>
        <p:spPr>
          <a:xfrm>
            <a:off x="8521125" y="4736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30"/>
          <p:cNvSpPr/>
          <p:nvPr/>
        </p:nvSpPr>
        <p:spPr>
          <a:xfrm>
            <a:off x="8666150" y="22100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30"/>
          <p:cNvSpPr/>
          <p:nvPr/>
        </p:nvSpPr>
        <p:spPr>
          <a:xfrm rot="-1499472">
            <a:off x="7101989" y="4190027"/>
            <a:ext cx="296968" cy="20363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30"/>
          <p:cNvSpPr/>
          <p:nvPr/>
        </p:nvSpPr>
        <p:spPr>
          <a:xfrm>
            <a:off x="6102813" y="559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30"/>
          <p:cNvSpPr/>
          <p:nvPr/>
        </p:nvSpPr>
        <p:spPr>
          <a:xfrm>
            <a:off x="8295475" y="2669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30"/>
          <p:cNvSpPr/>
          <p:nvPr/>
        </p:nvSpPr>
        <p:spPr>
          <a:xfrm>
            <a:off x="7691425" y="12578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0"/>
          <p:cNvSpPr/>
          <p:nvPr/>
        </p:nvSpPr>
        <p:spPr>
          <a:xfrm rot="140820">
            <a:off x="7019629" y="26752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0"/>
          <p:cNvSpPr/>
          <p:nvPr/>
        </p:nvSpPr>
        <p:spPr>
          <a:xfrm>
            <a:off x="6540775" y="2964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0"/>
          <p:cNvSpPr/>
          <p:nvPr/>
        </p:nvSpPr>
        <p:spPr>
          <a:xfrm>
            <a:off x="7243825" y="15342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0"/>
          <p:cNvSpPr/>
          <p:nvPr/>
        </p:nvSpPr>
        <p:spPr>
          <a:xfrm>
            <a:off x="7594300" y="3312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0"/>
          <p:cNvSpPr/>
          <p:nvPr/>
        </p:nvSpPr>
        <p:spPr>
          <a:xfrm>
            <a:off x="8406425" y="3337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0"/>
          <p:cNvSpPr/>
          <p:nvPr/>
        </p:nvSpPr>
        <p:spPr>
          <a:xfrm rot="-4320377">
            <a:off x="8691071" y="40373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0"/>
          <p:cNvSpPr/>
          <p:nvPr/>
        </p:nvSpPr>
        <p:spPr>
          <a:xfrm>
            <a:off x="6318800" y="15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30"/>
          <p:cNvSpPr/>
          <p:nvPr/>
        </p:nvSpPr>
        <p:spPr>
          <a:xfrm>
            <a:off x="6832200" y="56116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0"/>
          <p:cNvSpPr/>
          <p:nvPr/>
        </p:nvSpPr>
        <p:spPr>
          <a:xfrm rot="140820">
            <a:off x="7837116" y="3524547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0"/>
          <p:cNvSpPr/>
          <p:nvPr/>
        </p:nvSpPr>
        <p:spPr>
          <a:xfrm rot="4048916">
            <a:off x="6167697" y="3267441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37" name="Google Shape;837;p30"/>
          <p:cNvSpPr/>
          <p:nvPr/>
        </p:nvSpPr>
        <p:spPr>
          <a:xfrm>
            <a:off x="6702800" y="13336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30"/>
          <p:cNvSpPr/>
          <p:nvPr/>
        </p:nvSpPr>
        <p:spPr>
          <a:xfrm>
            <a:off x="8555188" y="1257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30"/>
          <p:cNvSpPr/>
          <p:nvPr/>
        </p:nvSpPr>
        <p:spPr>
          <a:xfrm>
            <a:off x="8778650" y="18063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0"/>
          <p:cNvSpPr/>
          <p:nvPr/>
        </p:nvSpPr>
        <p:spPr>
          <a:xfrm>
            <a:off x="8086925" y="1862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30"/>
          <p:cNvSpPr/>
          <p:nvPr/>
        </p:nvSpPr>
        <p:spPr>
          <a:xfrm rot="-5125534">
            <a:off x="8661436" y="634957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30"/>
          <p:cNvSpPr/>
          <p:nvPr/>
        </p:nvSpPr>
        <p:spPr>
          <a:xfrm rot="1068680">
            <a:off x="7018465" y="67380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30"/>
          <p:cNvSpPr/>
          <p:nvPr/>
        </p:nvSpPr>
        <p:spPr>
          <a:xfrm>
            <a:off x="6481888" y="480989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30"/>
          <p:cNvSpPr/>
          <p:nvPr/>
        </p:nvSpPr>
        <p:spPr>
          <a:xfrm>
            <a:off x="8744575" y="281183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30"/>
          <p:cNvSpPr/>
          <p:nvPr/>
        </p:nvSpPr>
        <p:spPr>
          <a:xfrm>
            <a:off x="7428063" y="35169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30"/>
          <p:cNvSpPr/>
          <p:nvPr/>
        </p:nvSpPr>
        <p:spPr>
          <a:xfrm rot="4048916">
            <a:off x="7839209" y="475911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47" name="Google Shape;847;p30"/>
          <p:cNvSpPr/>
          <p:nvPr/>
        </p:nvSpPr>
        <p:spPr>
          <a:xfrm rot="-4320377">
            <a:off x="6298809" y="412681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30"/>
          <p:cNvSpPr/>
          <p:nvPr/>
        </p:nvSpPr>
        <p:spPr>
          <a:xfrm rot="2468770">
            <a:off x="6970729" y="877627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30"/>
          <p:cNvSpPr/>
          <p:nvPr/>
        </p:nvSpPr>
        <p:spPr>
          <a:xfrm>
            <a:off x="7195000" y="4723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30"/>
          <p:cNvSpPr/>
          <p:nvPr/>
        </p:nvSpPr>
        <p:spPr>
          <a:xfrm>
            <a:off x="5835750" y="49896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0"/>
          <p:cNvSpPr/>
          <p:nvPr/>
        </p:nvSpPr>
        <p:spPr>
          <a:xfrm rot="140906">
            <a:off x="6783971" y="3666441"/>
            <a:ext cx="207410" cy="16954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0"/>
          <p:cNvSpPr/>
          <p:nvPr/>
        </p:nvSpPr>
        <p:spPr>
          <a:xfrm>
            <a:off x="6289350" y="244817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0"/>
          <p:cNvSpPr/>
          <p:nvPr/>
        </p:nvSpPr>
        <p:spPr>
          <a:xfrm rot="10800000">
            <a:off x="3264447" y="488250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0"/>
          <p:cNvSpPr/>
          <p:nvPr/>
        </p:nvSpPr>
        <p:spPr>
          <a:xfrm rot="10800000">
            <a:off x="2775920" y="3326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0"/>
          <p:cNvSpPr/>
          <p:nvPr/>
        </p:nvSpPr>
        <p:spPr>
          <a:xfrm rot="10800000">
            <a:off x="696837" y="406051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0"/>
          <p:cNvSpPr/>
          <p:nvPr/>
        </p:nvSpPr>
        <p:spPr>
          <a:xfrm rot="10800000">
            <a:off x="865887" y="314381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0"/>
          <p:cNvSpPr/>
          <p:nvPr/>
        </p:nvSpPr>
        <p:spPr>
          <a:xfrm rot="6479623">
            <a:off x="2587825" y="397637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0"/>
          <p:cNvSpPr/>
          <p:nvPr/>
        </p:nvSpPr>
        <p:spPr>
          <a:xfrm rot="157688" flipH="1">
            <a:off x="748921" y="756286"/>
            <a:ext cx="413049" cy="27497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30"/>
          <p:cNvSpPr/>
          <p:nvPr/>
        </p:nvSpPr>
        <p:spPr>
          <a:xfrm rot="-8901577">
            <a:off x="1424567" y="2803499"/>
            <a:ext cx="260320" cy="22711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30"/>
          <p:cNvSpPr/>
          <p:nvPr/>
        </p:nvSpPr>
        <p:spPr>
          <a:xfrm rot="10800000">
            <a:off x="1239470" y="41980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30"/>
          <p:cNvSpPr/>
          <p:nvPr/>
        </p:nvSpPr>
        <p:spPr>
          <a:xfrm rot="10800000">
            <a:off x="3404007" y="187887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0"/>
          <p:cNvSpPr/>
          <p:nvPr/>
        </p:nvSpPr>
        <p:spPr>
          <a:xfrm rot="10800000">
            <a:off x="1139762" y="221825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30"/>
          <p:cNvSpPr/>
          <p:nvPr/>
        </p:nvSpPr>
        <p:spPr>
          <a:xfrm rot="10800000">
            <a:off x="2299859" y="2975431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30"/>
          <p:cNvSpPr/>
          <p:nvPr/>
        </p:nvSpPr>
        <p:spPr>
          <a:xfrm rot="10800000">
            <a:off x="310062" y="22526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30"/>
          <p:cNvSpPr/>
          <p:nvPr/>
        </p:nvSpPr>
        <p:spPr>
          <a:xfrm rot="10800000">
            <a:off x="165037" y="275208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30"/>
          <p:cNvSpPr/>
          <p:nvPr/>
        </p:nvSpPr>
        <p:spPr>
          <a:xfrm rot="1312393">
            <a:off x="1611310" y="747585"/>
            <a:ext cx="296955" cy="20362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30"/>
          <p:cNvSpPr/>
          <p:nvPr/>
        </p:nvSpPr>
        <p:spPr>
          <a:xfrm rot="10800000">
            <a:off x="2796520" y="44704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30"/>
          <p:cNvSpPr/>
          <p:nvPr/>
        </p:nvSpPr>
        <p:spPr>
          <a:xfrm rot="10800000">
            <a:off x="603857" y="23610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30"/>
          <p:cNvSpPr/>
          <p:nvPr/>
        </p:nvSpPr>
        <p:spPr>
          <a:xfrm rot="10800000">
            <a:off x="1139762" y="370435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30"/>
          <p:cNvSpPr/>
          <p:nvPr/>
        </p:nvSpPr>
        <p:spPr>
          <a:xfrm rot="-10659180">
            <a:off x="1696000" y="222514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30"/>
          <p:cNvSpPr/>
          <p:nvPr/>
        </p:nvSpPr>
        <p:spPr>
          <a:xfrm rot="10800000">
            <a:off x="2290412" y="199758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30"/>
          <p:cNvSpPr/>
          <p:nvPr/>
        </p:nvSpPr>
        <p:spPr>
          <a:xfrm rot="10800000">
            <a:off x="1528463" y="336216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30"/>
          <p:cNvSpPr/>
          <p:nvPr/>
        </p:nvSpPr>
        <p:spPr>
          <a:xfrm rot="10800000">
            <a:off x="1177988" y="456516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30"/>
          <p:cNvSpPr/>
          <p:nvPr/>
        </p:nvSpPr>
        <p:spPr>
          <a:xfrm rot="10800000">
            <a:off x="424762" y="162431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30"/>
          <p:cNvSpPr/>
          <p:nvPr/>
        </p:nvSpPr>
        <p:spPr>
          <a:xfrm rot="6479623">
            <a:off x="100137" y="924786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30"/>
          <p:cNvSpPr/>
          <p:nvPr/>
        </p:nvSpPr>
        <p:spPr>
          <a:xfrm rot="10800000">
            <a:off x="2512387" y="480998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30"/>
          <p:cNvSpPr/>
          <p:nvPr/>
        </p:nvSpPr>
        <p:spPr>
          <a:xfrm rot="10800000">
            <a:off x="2067132" y="446913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0"/>
          <p:cNvSpPr/>
          <p:nvPr/>
        </p:nvSpPr>
        <p:spPr>
          <a:xfrm rot="-10659180">
            <a:off x="878512" y="1375837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0"/>
          <p:cNvSpPr/>
          <p:nvPr/>
        </p:nvSpPr>
        <p:spPr>
          <a:xfrm rot="-6751084">
            <a:off x="2552128" y="155391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80" name="Google Shape;880;p30"/>
          <p:cNvSpPr/>
          <p:nvPr/>
        </p:nvSpPr>
        <p:spPr>
          <a:xfrm rot="10800000">
            <a:off x="2069488" y="3562794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30"/>
          <p:cNvSpPr/>
          <p:nvPr/>
        </p:nvSpPr>
        <p:spPr>
          <a:xfrm rot="10800000">
            <a:off x="344145" y="377246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30"/>
          <p:cNvSpPr/>
          <p:nvPr/>
        </p:nvSpPr>
        <p:spPr>
          <a:xfrm rot="10800000">
            <a:off x="120682" y="322391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30"/>
          <p:cNvSpPr/>
          <p:nvPr/>
        </p:nvSpPr>
        <p:spPr>
          <a:xfrm rot="10800000">
            <a:off x="812407" y="484406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30"/>
          <p:cNvSpPr/>
          <p:nvPr/>
        </p:nvSpPr>
        <p:spPr>
          <a:xfrm rot="5674466">
            <a:off x="54188" y="4265429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30"/>
          <p:cNvSpPr/>
          <p:nvPr/>
        </p:nvSpPr>
        <p:spPr>
          <a:xfrm rot="-642310">
            <a:off x="1694835" y="4870228"/>
            <a:ext cx="296980" cy="20364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30"/>
          <p:cNvSpPr/>
          <p:nvPr/>
        </p:nvSpPr>
        <p:spPr>
          <a:xfrm rot="10800000">
            <a:off x="2290401" y="8651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0"/>
          <p:cNvSpPr/>
          <p:nvPr/>
        </p:nvSpPr>
        <p:spPr>
          <a:xfrm rot="10800000">
            <a:off x="86612" y="2150325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30"/>
          <p:cNvSpPr/>
          <p:nvPr/>
        </p:nvSpPr>
        <p:spPr>
          <a:xfrm rot="10800000">
            <a:off x="1403124" y="144525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0"/>
          <p:cNvSpPr/>
          <p:nvPr/>
        </p:nvSpPr>
        <p:spPr>
          <a:xfrm rot="-6751084">
            <a:off x="880616" y="62241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90" name="Google Shape;890;p30"/>
          <p:cNvSpPr/>
          <p:nvPr/>
        </p:nvSpPr>
        <p:spPr>
          <a:xfrm rot="6479623">
            <a:off x="2492400" y="83534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0"/>
          <p:cNvSpPr/>
          <p:nvPr/>
        </p:nvSpPr>
        <p:spPr>
          <a:xfrm rot="-8331230">
            <a:off x="1779231" y="4036497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0"/>
          <p:cNvSpPr/>
          <p:nvPr/>
        </p:nvSpPr>
        <p:spPr>
          <a:xfrm rot="10800000">
            <a:off x="1704332" y="306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30"/>
          <p:cNvSpPr/>
          <p:nvPr/>
        </p:nvSpPr>
        <p:spPr>
          <a:xfrm rot="10800000">
            <a:off x="3063582" y="406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30"/>
          <p:cNvSpPr/>
          <p:nvPr/>
        </p:nvSpPr>
        <p:spPr>
          <a:xfrm rot="-10659094">
            <a:off x="2018901" y="1305247"/>
            <a:ext cx="207410" cy="16954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0"/>
          <p:cNvSpPr/>
          <p:nvPr/>
        </p:nvSpPr>
        <p:spPr>
          <a:xfrm rot="10800000">
            <a:off x="2482938" y="2448244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30"/>
          <p:cNvSpPr/>
          <p:nvPr/>
        </p:nvSpPr>
        <p:spPr>
          <a:xfrm>
            <a:off x="389001" y="-1033888"/>
            <a:ext cx="8121323" cy="721127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226891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36825" y="2150850"/>
            <a:ext cx="439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75762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14737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82505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320377">
            <a:off x="369084" y="159206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57750" y="2033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/>
          <p:nvPr/>
        </p:nvSpPr>
        <p:spPr>
          <a:xfrm>
            <a:off x="203700" y="1278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"/>
          <p:cNvSpPr/>
          <p:nvPr/>
        </p:nvSpPr>
        <p:spPr>
          <a:xfrm rot="140820">
            <a:off x="208516" y="6743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/>
          <p:nvPr/>
        </p:nvSpPr>
        <p:spPr>
          <a:xfrm>
            <a:off x="236838" y="65834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"/>
          <p:cNvSpPr/>
          <p:nvPr/>
        </p:nvSpPr>
        <p:spPr>
          <a:xfrm>
            <a:off x="1308650" y="17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"/>
          <p:cNvSpPr/>
          <p:nvPr/>
        </p:nvSpPr>
        <p:spPr>
          <a:xfrm>
            <a:off x="3076775" y="2052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"/>
          <p:cNvSpPr/>
          <p:nvPr/>
        </p:nvSpPr>
        <p:spPr>
          <a:xfrm rot="1068680">
            <a:off x="2008315" y="86430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"/>
          <p:cNvSpPr/>
          <p:nvPr/>
        </p:nvSpPr>
        <p:spPr>
          <a:xfrm>
            <a:off x="659488" y="3162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"/>
          <p:cNvSpPr/>
          <p:nvPr/>
        </p:nvSpPr>
        <p:spPr>
          <a:xfrm>
            <a:off x="8839825" y="35855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"/>
          <p:cNvSpPr/>
          <p:nvPr/>
        </p:nvSpPr>
        <p:spPr>
          <a:xfrm rot="-4320377">
            <a:off x="8516046" y="42312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"/>
          <p:cNvSpPr/>
          <p:nvPr/>
        </p:nvSpPr>
        <p:spPr>
          <a:xfrm rot="140820">
            <a:off x="8645841" y="47428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 rot="-5256418">
            <a:off x="7318007" y="4677333"/>
            <a:ext cx="179096" cy="17907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8641013" y="309107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 rot="-5256600">
            <a:off x="6297517" y="4711394"/>
            <a:ext cx="110947" cy="11094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 rot="-5256600">
            <a:off x="8873904" y="2563221"/>
            <a:ext cx="110947" cy="11094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 rot="-10381987">
            <a:off x="7947748" y="4750025"/>
            <a:ext cx="294662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6822163" y="48600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/>
          <p:nvPr/>
        </p:nvSpPr>
        <p:spPr>
          <a:xfrm>
            <a:off x="236861" y="138751"/>
            <a:ext cx="8207379" cy="7287689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>
            <a:off x="1695999" y="1212811"/>
            <a:ext cx="201019" cy="2010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"/>
          <p:cNvSpPr/>
          <p:nvPr/>
        </p:nvSpPr>
        <p:spPr>
          <a:xfrm>
            <a:off x="6218623" y="651189"/>
            <a:ext cx="324484" cy="32448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/>
          <p:nvPr/>
        </p:nvSpPr>
        <p:spPr>
          <a:xfrm>
            <a:off x="7066431" y="805735"/>
            <a:ext cx="201019" cy="2010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/>
          <p:nvPr/>
        </p:nvSpPr>
        <p:spPr>
          <a:xfrm rot="-5280446">
            <a:off x="8273541" y="2131151"/>
            <a:ext cx="396928" cy="32445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"/>
          <p:cNvSpPr/>
          <p:nvPr/>
        </p:nvSpPr>
        <p:spPr>
          <a:xfrm rot="-8100094">
            <a:off x="842266" y="1344231"/>
            <a:ext cx="561958" cy="45936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9"/>
          <p:cNvSpPr/>
          <p:nvPr/>
        </p:nvSpPr>
        <p:spPr>
          <a:xfrm rot="-7750363">
            <a:off x="8370870" y="2709139"/>
            <a:ext cx="288355" cy="23572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"/>
          <p:cNvSpPr txBox="1">
            <a:spLocks noGrp="1"/>
          </p:cNvSpPr>
          <p:nvPr>
            <p:ph type="title"/>
          </p:nvPr>
        </p:nvSpPr>
        <p:spPr>
          <a:xfrm>
            <a:off x="1949700" y="1514400"/>
            <a:ext cx="5244600" cy="1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9"/>
          <p:cNvSpPr txBox="1">
            <a:spLocks noGrp="1"/>
          </p:cNvSpPr>
          <p:nvPr>
            <p:ph type="subTitle" idx="1"/>
          </p:nvPr>
        </p:nvSpPr>
        <p:spPr>
          <a:xfrm>
            <a:off x="1949700" y="2989300"/>
            <a:ext cx="52446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"/>
          <p:cNvSpPr/>
          <p:nvPr/>
        </p:nvSpPr>
        <p:spPr>
          <a:xfrm>
            <a:off x="7584163" y="10779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"/>
          <p:cNvSpPr/>
          <p:nvPr/>
        </p:nvSpPr>
        <p:spPr>
          <a:xfrm>
            <a:off x="713213" y="17034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9"/>
          <p:cNvSpPr/>
          <p:nvPr/>
        </p:nvSpPr>
        <p:spPr>
          <a:xfrm>
            <a:off x="1294963" y="901650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"/>
          <p:cNvSpPr/>
          <p:nvPr/>
        </p:nvSpPr>
        <p:spPr>
          <a:xfrm>
            <a:off x="8134350" y="9016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821025" y="4499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 rot="-4320377">
            <a:off x="694171" y="101798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 rot="444932" flipH="1">
            <a:off x="8017357" y="435407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 rot="-4320374">
            <a:off x="1494841" y="42594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1000125" y="72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713225" y="39545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 rot="-4320377">
            <a:off x="8032859" y="37331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8261400" y="3202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8023400" y="14520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369088" y="477372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389075" y="30999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 rot="-4320377">
            <a:off x="246309" y="360936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/>
          <p:nvPr/>
        </p:nvSpPr>
        <p:spPr>
          <a:xfrm>
            <a:off x="76975" y="181443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 rot="2135160">
            <a:off x="108492" y="41861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"/>
          <p:cNvSpPr/>
          <p:nvPr/>
        </p:nvSpPr>
        <p:spPr>
          <a:xfrm>
            <a:off x="201500" y="1154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>
            <a:off x="423138" y="21492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"/>
          <p:cNvSpPr/>
          <p:nvPr/>
        </p:nvSpPr>
        <p:spPr>
          <a:xfrm>
            <a:off x="167425" y="2602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9"/>
          <p:cNvSpPr/>
          <p:nvPr/>
        </p:nvSpPr>
        <p:spPr>
          <a:xfrm rot="140820">
            <a:off x="208516" y="50290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"/>
          <p:cNvSpPr/>
          <p:nvPr/>
        </p:nvSpPr>
        <p:spPr>
          <a:xfrm>
            <a:off x="2065475" y="698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9"/>
          <p:cNvSpPr/>
          <p:nvPr/>
        </p:nvSpPr>
        <p:spPr>
          <a:xfrm>
            <a:off x="2067450" y="11929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9"/>
          <p:cNvSpPr/>
          <p:nvPr/>
        </p:nvSpPr>
        <p:spPr>
          <a:xfrm>
            <a:off x="236838" y="-60878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9"/>
          <p:cNvSpPr/>
          <p:nvPr/>
        </p:nvSpPr>
        <p:spPr>
          <a:xfrm>
            <a:off x="8744575" y="3337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9"/>
          <p:cNvSpPr/>
          <p:nvPr/>
        </p:nvSpPr>
        <p:spPr>
          <a:xfrm rot="-4320377">
            <a:off x="8516046" y="39550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"/>
          <p:cNvSpPr/>
          <p:nvPr/>
        </p:nvSpPr>
        <p:spPr>
          <a:xfrm>
            <a:off x="6318800" y="15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9"/>
          <p:cNvSpPr/>
          <p:nvPr/>
        </p:nvSpPr>
        <p:spPr>
          <a:xfrm>
            <a:off x="6832200" y="56116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9"/>
          <p:cNvSpPr/>
          <p:nvPr/>
        </p:nvSpPr>
        <p:spPr>
          <a:xfrm>
            <a:off x="8798925" y="1521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9"/>
          <p:cNvSpPr/>
          <p:nvPr/>
        </p:nvSpPr>
        <p:spPr>
          <a:xfrm rot="140820">
            <a:off x="8645841" y="47428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"/>
          <p:cNvSpPr/>
          <p:nvPr/>
        </p:nvSpPr>
        <p:spPr>
          <a:xfrm rot="4048916">
            <a:off x="7454634" y="37956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48" name="Google Shape;248;p9"/>
          <p:cNvSpPr/>
          <p:nvPr/>
        </p:nvSpPr>
        <p:spPr>
          <a:xfrm>
            <a:off x="8715125" y="2357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/>
          <p:nvPr/>
        </p:nvSpPr>
        <p:spPr>
          <a:xfrm>
            <a:off x="8555188" y="1257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"/>
          <p:cNvSpPr/>
          <p:nvPr/>
        </p:nvSpPr>
        <p:spPr>
          <a:xfrm>
            <a:off x="8737675" y="17790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9"/>
          <p:cNvSpPr/>
          <p:nvPr/>
        </p:nvSpPr>
        <p:spPr>
          <a:xfrm>
            <a:off x="8086925" y="1862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9"/>
          <p:cNvSpPr/>
          <p:nvPr/>
        </p:nvSpPr>
        <p:spPr>
          <a:xfrm rot="-5125534">
            <a:off x="8661436" y="634957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"/>
          <p:cNvSpPr/>
          <p:nvPr/>
        </p:nvSpPr>
        <p:spPr>
          <a:xfrm rot="1068680">
            <a:off x="7018465" y="67380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"/>
          <p:cNvSpPr txBox="1">
            <a:spLocks noGrp="1"/>
          </p:cNvSpPr>
          <p:nvPr>
            <p:ph type="title"/>
          </p:nvPr>
        </p:nvSpPr>
        <p:spPr>
          <a:xfrm>
            <a:off x="2247900" y="3691100"/>
            <a:ext cx="5669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5" name="Google Shape;345;p14"/>
          <p:cNvSpPr txBox="1">
            <a:spLocks noGrp="1"/>
          </p:cNvSpPr>
          <p:nvPr>
            <p:ph type="subTitle" idx="1"/>
          </p:nvPr>
        </p:nvSpPr>
        <p:spPr>
          <a:xfrm>
            <a:off x="1226400" y="1371600"/>
            <a:ext cx="6691200" cy="22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6" name="Google Shape;346;p14"/>
          <p:cNvSpPr/>
          <p:nvPr/>
        </p:nvSpPr>
        <p:spPr>
          <a:xfrm rot="5400000">
            <a:off x="933794" y="449965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4"/>
          <p:cNvSpPr/>
          <p:nvPr/>
        </p:nvSpPr>
        <p:spPr>
          <a:xfrm rot="1079623">
            <a:off x="4425117" y="507763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4"/>
          <p:cNvSpPr/>
          <p:nvPr/>
        </p:nvSpPr>
        <p:spPr>
          <a:xfrm rot="5400000">
            <a:off x="5193382" y="36274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4"/>
          <p:cNvSpPr/>
          <p:nvPr/>
        </p:nvSpPr>
        <p:spPr>
          <a:xfrm rot="5540820">
            <a:off x="-2132" y="323770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4"/>
          <p:cNvSpPr/>
          <p:nvPr/>
        </p:nvSpPr>
        <p:spPr>
          <a:xfrm rot="5400000">
            <a:off x="2043026" y="288628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4"/>
          <p:cNvSpPr/>
          <p:nvPr/>
        </p:nvSpPr>
        <p:spPr>
          <a:xfrm rot="5400000">
            <a:off x="2823718" y="629054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4"/>
          <p:cNvSpPr/>
          <p:nvPr/>
        </p:nvSpPr>
        <p:spPr>
          <a:xfrm rot="274466">
            <a:off x="3591594" y="290619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4"/>
          <p:cNvSpPr/>
          <p:nvPr/>
        </p:nvSpPr>
        <p:spPr>
          <a:xfrm rot="-4955068" flipH="1">
            <a:off x="7926524" y="459810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4"/>
          <p:cNvSpPr/>
          <p:nvPr/>
        </p:nvSpPr>
        <p:spPr>
          <a:xfrm rot="-9720377">
            <a:off x="7184738" y="414771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4"/>
          <p:cNvSpPr/>
          <p:nvPr/>
        </p:nvSpPr>
        <p:spPr>
          <a:xfrm rot="-5400000">
            <a:off x="6439402" y="589245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4"/>
          <p:cNvSpPr/>
          <p:nvPr/>
        </p:nvSpPr>
        <p:spPr>
          <a:xfrm rot="-5400000">
            <a:off x="5899386" y="39679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4"/>
          <p:cNvSpPr/>
          <p:nvPr/>
        </p:nvSpPr>
        <p:spPr>
          <a:xfrm rot="404198">
            <a:off x="8852415" y="330638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4"/>
          <p:cNvSpPr/>
          <p:nvPr/>
        </p:nvSpPr>
        <p:spPr>
          <a:xfrm>
            <a:off x="8568400" y="6290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/>
          <p:nvPr/>
        </p:nvSpPr>
        <p:spPr>
          <a:xfrm>
            <a:off x="377931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5"/>
          <p:cNvSpPr txBox="1">
            <a:spLocks noGrp="1"/>
          </p:cNvSpPr>
          <p:nvPr>
            <p:ph type="title"/>
          </p:nvPr>
        </p:nvSpPr>
        <p:spPr>
          <a:xfrm>
            <a:off x="4266825" y="2150850"/>
            <a:ext cx="355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title" idx="2" hasCustomPrompt="1"/>
          </p:nvPr>
        </p:nvSpPr>
        <p:spPr>
          <a:xfrm>
            <a:off x="5268025" y="911850"/>
            <a:ext cx="1552500" cy="12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1"/>
          </p:nvPr>
        </p:nvSpPr>
        <p:spPr>
          <a:xfrm>
            <a:off x="365777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5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5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5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5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5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5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5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5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5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5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5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5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5"/>
          <p:cNvSpPr/>
          <p:nvPr/>
        </p:nvSpPr>
        <p:spPr>
          <a:xfrm>
            <a:off x="282505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5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5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5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5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5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5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5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5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5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5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74" r:id="rId10"/>
    <p:sldLayoutId id="2147483675" r:id="rId11"/>
    <p:sldLayoutId id="21474836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296467" y="3221034"/>
            <a:ext cx="4551071" cy="547329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2387683" y="1293023"/>
            <a:ext cx="4510426" cy="20439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Titan One"/>
                <a:ea typeface="Titan One"/>
                <a:cs typeface="Titan One"/>
                <a:sym typeface="Titan One"/>
              </a:rPr>
              <a:t>UNIT 1</a:t>
            </a:r>
            <a:br>
              <a:rPr lang="en" sz="6600" dirty="0">
                <a:latin typeface="Titan One"/>
                <a:ea typeface="Titan One"/>
                <a:cs typeface="Titan One"/>
                <a:sym typeface="Titan One"/>
              </a:rPr>
            </a:br>
            <a:r>
              <a:rPr lang="en" sz="6000" dirty="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rPr>
              <a:t>H</a:t>
            </a:r>
            <a:r>
              <a:rPr lang="en" sz="6000" dirty="0">
                <a:solidFill>
                  <a:schemeClr val="accent3"/>
                </a:solidFill>
              </a:rPr>
              <a:t>O</a:t>
            </a:r>
            <a:r>
              <a:rPr lang="en" sz="6000" dirty="0">
                <a:solidFill>
                  <a:schemeClr val="accent2"/>
                </a:solidFill>
              </a:rPr>
              <a:t>B</a:t>
            </a:r>
            <a:r>
              <a:rPr lang="en" sz="6000" dirty="0">
                <a:solidFill>
                  <a:schemeClr val="accent4"/>
                </a:solidFill>
              </a:rPr>
              <a:t>B</a:t>
            </a:r>
            <a:r>
              <a:rPr lang="en" sz="6000" dirty="0">
                <a:solidFill>
                  <a:schemeClr val="accent6"/>
                </a:solidFill>
              </a:rPr>
              <a:t>I</a:t>
            </a:r>
            <a:r>
              <a:rPr lang="en" sz="6000" dirty="0">
                <a:solidFill>
                  <a:schemeClr val="tx1"/>
                </a:solidFill>
              </a:rPr>
              <a:t>E</a:t>
            </a:r>
            <a:r>
              <a:rPr lang="en" sz="6000" dirty="0">
                <a:solidFill>
                  <a:schemeClr val="accent1"/>
                </a:solidFill>
              </a:rPr>
              <a:t>S</a:t>
            </a:r>
            <a:r>
              <a:rPr lang="en" sz="6000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  <a:t> </a:t>
            </a:r>
            <a:endParaRPr sz="6000" dirty="0">
              <a:solidFill>
                <a:schemeClr val="dk2"/>
              </a:solidFill>
              <a:latin typeface="Titan One"/>
              <a:ea typeface="Titan One"/>
              <a:cs typeface="Titan One"/>
              <a:sym typeface="Titan One"/>
            </a:endParaRPr>
          </a:p>
        </p:txBody>
      </p:sp>
      <p:grpSp>
        <p:nvGrpSpPr>
          <p:cNvPr id="926" name="Google Shape;926;p35"/>
          <p:cNvGrpSpPr/>
          <p:nvPr/>
        </p:nvGrpSpPr>
        <p:grpSpPr>
          <a:xfrm>
            <a:off x="6649199" y="1554770"/>
            <a:ext cx="1935956" cy="1517623"/>
            <a:chOff x="6649199" y="1554770"/>
            <a:chExt cx="1935956" cy="1517623"/>
          </a:xfrm>
        </p:grpSpPr>
        <p:sp>
          <p:nvSpPr>
            <p:cNvPr id="927" name="Google Shape;927;p35"/>
            <p:cNvSpPr/>
            <p:nvPr/>
          </p:nvSpPr>
          <p:spPr>
            <a:xfrm rot="-207569" flipH="1">
              <a:off x="6784467" y="1754302"/>
              <a:ext cx="1665404" cy="1118583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8" name="Google Shape;928;p35"/>
            <p:cNvGrpSpPr/>
            <p:nvPr/>
          </p:nvGrpSpPr>
          <p:grpSpPr>
            <a:xfrm rot="314654">
              <a:off x="6707406" y="1635084"/>
              <a:ext cx="1819541" cy="1356995"/>
              <a:chOff x="6706439" y="539489"/>
              <a:chExt cx="1819567" cy="1357014"/>
            </a:xfrm>
          </p:grpSpPr>
          <p:grpSp>
            <p:nvGrpSpPr>
              <p:cNvPr id="929" name="Google Shape;929;p35"/>
              <p:cNvGrpSpPr/>
              <p:nvPr/>
            </p:nvGrpSpPr>
            <p:grpSpPr>
              <a:xfrm rot="-522161" flipH="1">
                <a:off x="6783474" y="658740"/>
                <a:ext cx="1665496" cy="1118511"/>
                <a:chOff x="415175" y="1554775"/>
                <a:chExt cx="1910550" cy="1297725"/>
              </a:xfrm>
            </p:grpSpPr>
            <p:sp>
              <p:nvSpPr>
                <p:cNvPr id="930" name="Google Shape;930;p3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2"/>
                    </a:solidFill>
                  </a:endParaRPr>
                </a:p>
              </p:txBody>
            </p:sp>
            <p:sp>
              <p:nvSpPr>
                <p:cNvPr id="931" name="Google Shape;931;p3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2"/>
                    </a:solidFill>
                  </a:endParaRPr>
                </a:p>
              </p:txBody>
            </p:sp>
            <p:sp>
              <p:nvSpPr>
                <p:cNvPr id="932" name="Google Shape;932;p3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35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35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3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3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3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2"/>
                    </a:solidFill>
                  </a:endParaRPr>
                </a:p>
              </p:txBody>
            </p:sp>
            <p:sp>
              <p:nvSpPr>
                <p:cNvPr id="943" name="Google Shape;943;p3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3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3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3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3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3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9" name="Google Shape;949;p35"/>
              <p:cNvSpPr/>
              <p:nvPr/>
            </p:nvSpPr>
            <p:spPr>
              <a:xfrm rot="-402299">
                <a:off x="7474092" y="1292156"/>
                <a:ext cx="99258" cy="50614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5"/>
              <p:cNvSpPr/>
              <p:nvPr/>
            </p:nvSpPr>
            <p:spPr>
              <a:xfrm rot="-402299">
                <a:off x="7256443" y="1168255"/>
                <a:ext cx="164994" cy="165127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5"/>
              <p:cNvSpPr/>
              <p:nvPr/>
            </p:nvSpPr>
            <p:spPr>
              <a:xfrm rot="-402299">
                <a:off x="7296756" y="1203290"/>
                <a:ext cx="119496" cy="112257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5"/>
              <p:cNvSpPr/>
              <p:nvPr/>
            </p:nvSpPr>
            <p:spPr>
              <a:xfrm rot="-402299">
                <a:off x="7328978" y="1232891"/>
                <a:ext cx="55636" cy="5249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5"/>
              <p:cNvSpPr/>
              <p:nvPr/>
            </p:nvSpPr>
            <p:spPr>
              <a:xfrm rot="-402299">
                <a:off x="7256283" y="1163507"/>
                <a:ext cx="130866" cy="6549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5"/>
              <p:cNvSpPr/>
              <p:nvPr/>
            </p:nvSpPr>
            <p:spPr>
              <a:xfrm rot="-402299">
                <a:off x="7631100" y="1173442"/>
                <a:ext cx="164369" cy="161716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5"/>
              <p:cNvSpPr/>
              <p:nvPr/>
            </p:nvSpPr>
            <p:spPr>
              <a:xfrm rot="-402299">
                <a:off x="7636348" y="1206145"/>
                <a:ext cx="119477" cy="112257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5"/>
              <p:cNvSpPr/>
              <p:nvPr/>
            </p:nvSpPr>
            <p:spPr>
              <a:xfrm rot="-402299">
                <a:off x="7669232" y="1236200"/>
                <a:ext cx="55011" cy="5249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5"/>
              <p:cNvSpPr/>
              <p:nvPr/>
            </p:nvSpPr>
            <p:spPr>
              <a:xfrm rot="-402299">
                <a:off x="7670042" y="1165076"/>
                <a:ext cx="124878" cy="83018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5"/>
              <p:cNvSpPr/>
              <p:nvPr/>
            </p:nvSpPr>
            <p:spPr>
              <a:xfrm rot="-402299">
                <a:off x="7363549" y="1376902"/>
                <a:ext cx="326805" cy="120197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 rot="-402299">
                <a:off x="7424820" y="1451699"/>
                <a:ext cx="182693" cy="46938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5"/>
              <p:cNvSpPr/>
              <p:nvPr/>
            </p:nvSpPr>
            <p:spPr>
              <a:xfrm rot="-402299">
                <a:off x="7443668" y="1379226"/>
                <a:ext cx="152355" cy="59521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1" name="Google Shape;961;p35"/>
          <p:cNvGrpSpPr/>
          <p:nvPr/>
        </p:nvGrpSpPr>
        <p:grpSpPr>
          <a:xfrm>
            <a:off x="855288" y="3017024"/>
            <a:ext cx="1066292" cy="1086816"/>
            <a:chOff x="855288" y="3017024"/>
            <a:chExt cx="1066292" cy="1086816"/>
          </a:xfrm>
        </p:grpSpPr>
        <p:sp>
          <p:nvSpPr>
            <p:cNvPr id="962" name="Google Shape;962;p35"/>
            <p:cNvSpPr/>
            <p:nvPr/>
          </p:nvSpPr>
          <p:spPr>
            <a:xfrm rot="-374373">
              <a:off x="905830" y="3066566"/>
              <a:ext cx="965208" cy="982712"/>
            </a:xfrm>
            <a:custGeom>
              <a:avLst/>
              <a:gdLst/>
              <a:ahLst/>
              <a:cxnLst/>
              <a:rect l="l" t="t" r="r" b="b"/>
              <a:pathLst>
                <a:path w="48736" h="50142" extrusionOk="0">
                  <a:moveTo>
                    <a:pt x="24140" y="1"/>
                  </a:moveTo>
                  <a:cubicBezTo>
                    <a:pt x="24133" y="1"/>
                    <a:pt x="24125" y="2"/>
                    <a:pt x="24118" y="5"/>
                  </a:cubicBezTo>
                  <a:cubicBezTo>
                    <a:pt x="22250" y="238"/>
                    <a:pt x="20148" y="1005"/>
                    <a:pt x="19214" y="2740"/>
                  </a:cubicBezTo>
                  <a:cubicBezTo>
                    <a:pt x="18447" y="4241"/>
                    <a:pt x="18447" y="5976"/>
                    <a:pt x="19181" y="7443"/>
                  </a:cubicBezTo>
                  <a:cubicBezTo>
                    <a:pt x="18614" y="7510"/>
                    <a:pt x="18080" y="7610"/>
                    <a:pt x="17546" y="7677"/>
                  </a:cubicBezTo>
                  <a:cubicBezTo>
                    <a:pt x="14778" y="8177"/>
                    <a:pt x="11976" y="8811"/>
                    <a:pt x="9574" y="10546"/>
                  </a:cubicBezTo>
                  <a:cubicBezTo>
                    <a:pt x="8373" y="11413"/>
                    <a:pt x="7206" y="12480"/>
                    <a:pt x="6205" y="13748"/>
                  </a:cubicBezTo>
                  <a:cubicBezTo>
                    <a:pt x="3737" y="16750"/>
                    <a:pt x="1835" y="20186"/>
                    <a:pt x="1602" y="26023"/>
                  </a:cubicBezTo>
                  <a:cubicBezTo>
                    <a:pt x="1568" y="26557"/>
                    <a:pt x="1568" y="27124"/>
                    <a:pt x="1568" y="27691"/>
                  </a:cubicBezTo>
                  <a:cubicBezTo>
                    <a:pt x="1602" y="29426"/>
                    <a:pt x="1768" y="31327"/>
                    <a:pt x="2069" y="33495"/>
                  </a:cubicBezTo>
                  <a:cubicBezTo>
                    <a:pt x="3036" y="33529"/>
                    <a:pt x="4137" y="33529"/>
                    <a:pt x="5304" y="33529"/>
                  </a:cubicBezTo>
                  <a:cubicBezTo>
                    <a:pt x="5404" y="33996"/>
                    <a:pt x="5471" y="34463"/>
                    <a:pt x="5538" y="34930"/>
                  </a:cubicBezTo>
                  <a:cubicBezTo>
                    <a:pt x="5338" y="34863"/>
                    <a:pt x="5138" y="34796"/>
                    <a:pt x="4904" y="34763"/>
                  </a:cubicBezTo>
                  <a:cubicBezTo>
                    <a:pt x="4752" y="34740"/>
                    <a:pt x="4597" y="34729"/>
                    <a:pt x="4441" y="34729"/>
                  </a:cubicBezTo>
                  <a:cubicBezTo>
                    <a:pt x="3222" y="34729"/>
                    <a:pt x="1900" y="35404"/>
                    <a:pt x="1101" y="36497"/>
                  </a:cubicBezTo>
                  <a:cubicBezTo>
                    <a:pt x="167" y="37765"/>
                    <a:pt x="1" y="39333"/>
                    <a:pt x="167" y="40700"/>
                  </a:cubicBezTo>
                  <a:cubicBezTo>
                    <a:pt x="468" y="42935"/>
                    <a:pt x="1602" y="44870"/>
                    <a:pt x="3336" y="46104"/>
                  </a:cubicBezTo>
                  <a:cubicBezTo>
                    <a:pt x="4631" y="47001"/>
                    <a:pt x="6241" y="47469"/>
                    <a:pt x="7918" y="47469"/>
                  </a:cubicBezTo>
                  <a:cubicBezTo>
                    <a:pt x="8488" y="47469"/>
                    <a:pt x="9065" y="47415"/>
                    <a:pt x="9641" y="47305"/>
                  </a:cubicBezTo>
                  <a:cubicBezTo>
                    <a:pt x="9874" y="47272"/>
                    <a:pt x="10108" y="47205"/>
                    <a:pt x="10341" y="47072"/>
                  </a:cubicBezTo>
                  <a:cubicBezTo>
                    <a:pt x="12446" y="49012"/>
                    <a:pt x="15263" y="50141"/>
                    <a:pt x="18282" y="50141"/>
                  </a:cubicBezTo>
                  <a:cubicBezTo>
                    <a:pt x="18326" y="50141"/>
                    <a:pt x="18370" y="50141"/>
                    <a:pt x="18414" y="50141"/>
                  </a:cubicBezTo>
                  <a:cubicBezTo>
                    <a:pt x="23584" y="50040"/>
                    <a:pt x="28554" y="49240"/>
                    <a:pt x="33491" y="47739"/>
                  </a:cubicBezTo>
                  <a:cubicBezTo>
                    <a:pt x="36493" y="46838"/>
                    <a:pt x="38895" y="44803"/>
                    <a:pt x="40329" y="42202"/>
                  </a:cubicBezTo>
                  <a:lnTo>
                    <a:pt x="40363" y="42202"/>
                  </a:lnTo>
                  <a:cubicBezTo>
                    <a:pt x="40540" y="42300"/>
                    <a:pt x="40741" y="42329"/>
                    <a:pt x="40945" y="42329"/>
                  </a:cubicBezTo>
                  <a:cubicBezTo>
                    <a:pt x="41085" y="42329"/>
                    <a:pt x="41227" y="42315"/>
                    <a:pt x="41363" y="42302"/>
                  </a:cubicBezTo>
                  <a:cubicBezTo>
                    <a:pt x="43665" y="42001"/>
                    <a:pt x="45700" y="40867"/>
                    <a:pt x="47001" y="39199"/>
                  </a:cubicBezTo>
                  <a:cubicBezTo>
                    <a:pt x="48268" y="37532"/>
                    <a:pt x="48735" y="35297"/>
                    <a:pt x="48335" y="33095"/>
                  </a:cubicBezTo>
                  <a:cubicBezTo>
                    <a:pt x="48068" y="31727"/>
                    <a:pt x="47401" y="30293"/>
                    <a:pt x="46167" y="29392"/>
                  </a:cubicBezTo>
                  <a:cubicBezTo>
                    <a:pt x="45407" y="28838"/>
                    <a:pt x="44470" y="28549"/>
                    <a:pt x="43574" y="28549"/>
                  </a:cubicBezTo>
                  <a:cubicBezTo>
                    <a:pt x="43015" y="28549"/>
                    <a:pt x="42471" y="28661"/>
                    <a:pt x="41997" y="28892"/>
                  </a:cubicBezTo>
                  <a:cubicBezTo>
                    <a:pt x="41664" y="29059"/>
                    <a:pt x="41363" y="29326"/>
                    <a:pt x="41097" y="29626"/>
                  </a:cubicBezTo>
                  <a:cubicBezTo>
                    <a:pt x="41030" y="29059"/>
                    <a:pt x="40930" y="28525"/>
                    <a:pt x="40863" y="27958"/>
                  </a:cubicBezTo>
                  <a:cubicBezTo>
                    <a:pt x="41764" y="27691"/>
                    <a:pt x="42631" y="27391"/>
                    <a:pt x="43398" y="27124"/>
                  </a:cubicBezTo>
                  <a:cubicBezTo>
                    <a:pt x="43131" y="25356"/>
                    <a:pt x="42798" y="23755"/>
                    <a:pt x="42397" y="22321"/>
                  </a:cubicBezTo>
                  <a:cubicBezTo>
                    <a:pt x="42164" y="21420"/>
                    <a:pt x="41897" y="20553"/>
                    <a:pt x="41597" y="19785"/>
                  </a:cubicBezTo>
                  <a:cubicBezTo>
                    <a:pt x="39629" y="14348"/>
                    <a:pt x="36760" y="11646"/>
                    <a:pt x="33524" y="9511"/>
                  </a:cubicBezTo>
                  <a:cubicBezTo>
                    <a:pt x="32190" y="8611"/>
                    <a:pt x="30789" y="7977"/>
                    <a:pt x="29355" y="7510"/>
                  </a:cubicBezTo>
                  <a:cubicBezTo>
                    <a:pt x="27899" y="7025"/>
                    <a:pt x="26425" y="6855"/>
                    <a:pt x="24957" y="6855"/>
                  </a:cubicBezTo>
                  <a:cubicBezTo>
                    <a:pt x="23599" y="6855"/>
                    <a:pt x="22246" y="7000"/>
                    <a:pt x="20915" y="7176"/>
                  </a:cubicBezTo>
                  <a:cubicBezTo>
                    <a:pt x="20649" y="7210"/>
                    <a:pt x="20382" y="7243"/>
                    <a:pt x="20115" y="7277"/>
                  </a:cubicBezTo>
                  <a:cubicBezTo>
                    <a:pt x="19514" y="4508"/>
                    <a:pt x="22350" y="1873"/>
                    <a:pt x="24218" y="238"/>
                  </a:cubicBezTo>
                  <a:cubicBezTo>
                    <a:pt x="24310" y="177"/>
                    <a:pt x="24232" y="1"/>
                    <a:pt x="24140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3" name="Google Shape;963;p35"/>
            <p:cNvGrpSpPr/>
            <p:nvPr/>
          </p:nvGrpSpPr>
          <p:grpSpPr>
            <a:xfrm>
              <a:off x="898966" y="3076840"/>
              <a:ext cx="1005363" cy="1027001"/>
              <a:chOff x="920554" y="3531065"/>
              <a:chExt cx="1005363" cy="1027001"/>
            </a:xfrm>
          </p:grpSpPr>
          <p:grpSp>
            <p:nvGrpSpPr>
              <p:cNvPr id="964" name="Google Shape;964;p35"/>
              <p:cNvGrpSpPr/>
              <p:nvPr/>
            </p:nvGrpSpPr>
            <p:grpSpPr>
              <a:xfrm>
                <a:off x="920554" y="3531065"/>
                <a:ext cx="1005363" cy="1027001"/>
                <a:chOff x="853879" y="3531065"/>
                <a:chExt cx="1005363" cy="1027001"/>
              </a:xfrm>
            </p:grpSpPr>
            <p:sp>
              <p:nvSpPr>
                <p:cNvPr id="965" name="Google Shape;965;p3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3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3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3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3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35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3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35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3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3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3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3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3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3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3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3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3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3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3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3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3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3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3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3" name="Google Shape;993;p35"/>
              <p:cNvSpPr/>
              <p:nvPr/>
            </p:nvSpPr>
            <p:spPr>
              <a:xfrm rot="7218608">
                <a:off x="1524764" y="4222225"/>
                <a:ext cx="68723" cy="64054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 rot="10108239">
                <a:off x="1273414" y="4292254"/>
                <a:ext cx="68723" cy="6404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 rot="10271831">
                <a:off x="1234932" y="4402650"/>
                <a:ext cx="78848" cy="73498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 rot="6506849">
                <a:off x="1624915" y="4298303"/>
                <a:ext cx="78851" cy="73497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7" name="Google Shape;997;p35"/>
          <p:cNvGrpSpPr/>
          <p:nvPr/>
        </p:nvGrpSpPr>
        <p:grpSpPr>
          <a:xfrm>
            <a:off x="669286" y="1573888"/>
            <a:ext cx="1646325" cy="1118279"/>
            <a:chOff x="669286" y="1573888"/>
            <a:chExt cx="1646325" cy="1118279"/>
          </a:xfrm>
        </p:grpSpPr>
        <p:sp>
          <p:nvSpPr>
            <p:cNvPr id="998" name="Google Shape;998;p35"/>
            <p:cNvSpPr/>
            <p:nvPr/>
          </p:nvSpPr>
          <p:spPr>
            <a:xfrm>
              <a:off x="669286" y="1573888"/>
              <a:ext cx="1646321" cy="1118250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9" name="Google Shape;999;p35"/>
            <p:cNvGrpSpPr/>
            <p:nvPr/>
          </p:nvGrpSpPr>
          <p:grpSpPr>
            <a:xfrm>
              <a:off x="669290" y="1573917"/>
              <a:ext cx="1646321" cy="1118250"/>
              <a:chOff x="669290" y="1689555"/>
              <a:chExt cx="1646321" cy="1118250"/>
            </a:xfrm>
          </p:grpSpPr>
          <p:grpSp>
            <p:nvGrpSpPr>
              <p:cNvPr id="1000" name="Google Shape;1000;p35"/>
              <p:cNvGrpSpPr/>
              <p:nvPr/>
            </p:nvGrpSpPr>
            <p:grpSpPr>
              <a:xfrm>
                <a:off x="669290" y="1689555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1001" name="Google Shape;1001;p3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3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3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3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3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3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3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35"/>
                <p:cNvSpPr/>
                <p:nvPr/>
              </p:nvSpPr>
              <p:spPr>
                <a:xfrm>
                  <a:off x="1566825" y="2331025"/>
                  <a:ext cx="101775" cy="7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1" h="3009" extrusionOk="0">
                      <a:moveTo>
                        <a:pt x="2244" y="0"/>
                      </a:moveTo>
                      <a:cubicBezTo>
                        <a:pt x="2055" y="0"/>
                        <a:pt x="1862" y="33"/>
                        <a:pt x="1668" y="106"/>
                      </a:cubicBezTo>
                      <a:cubicBezTo>
                        <a:pt x="1402" y="206"/>
                        <a:pt x="1168" y="340"/>
                        <a:pt x="935" y="540"/>
                      </a:cubicBezTo>
                      <a:cubicBezTo>
                        <a:pt x="734" y="740"/>
                        <a:pt x="534" y="1007"/>
                        <a:pt x="401" y="1274"/>
                      </a:cubicBezTo>
                      <a:cubicBezTo>
                        <a:pt x="134" y="1807"/>
                        <a:pt x="1" y="2408"/>
                        <a:pt x="1" y="3008"/>
                      </a:cubicBezTo>
                      <a:cubicBezTo>
                        <a:pt x="201" y="2474"/>
                        <a:pt x="434" y="1941"/>
                        <a:pt x="734" y="1540"/>
                      </a:cubicBezTo>
                      <a:cubicBezTo>
                        <a:pt x="1001" y="1140"/>
                        <a:pt x="1368" y="840"/>
                        <a:pt x="1769" y="706"/>
                      </a:cubicBezTo>
                      <a:cubicBezTo>
                        <a:pt x="1969" y="640"/>
                        <a:pt x="2169" y="606"/>
                        <a:pt x="2369" y="606"/>
                      </a:cubicBezTo>
                      <a:cubicBezTo>
                        <a:pt x="2569" y="606"/>
                        <a:pt x="2769" y="640"/>
                        <a:pt x="2969" y="706"/>
                      </a:cubicBezTo>
                      <a:cubicBezTo>
                        <a:pt x="3370" y="873"/>
                        <a:pt x="3770" y="1107"/>
                        <a:pt x="4070" y="1507"/>
                      </a:cubicBezTo>
                      <a:cubicBezTo>
                        <a:pt x="3937" y="940"/>
                        <a:pt x="3603" y="506"/>
                        <a:pt x="3170" y="273"/>
                      </a:cubicBezTo>
                      <a:cubicBezTo>
                        <a:pt x="2893" y="103"/>
                        <a:pt x="2576" y="0"/>
                        <a:pt x="22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35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35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35"/>
                <p:cNvSpPr/>
                <p:nvPr/>
              </p:nvSpPr>
              <p:spPr>
                <a:xfrm>
                  <a:off x="1561825" y="2408725"/>
                  <a:ext cx="119275" cy="5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2040" extrusionOk="0">
                      <a:moveTo>
                        <a:pt x="4771" y="0"/>
                      </a:moveTo>
                      <a:lnTo>
                        <a:pt x="4771" y="0"/>
                      </a:lnTo>
                      <a:cubicBezTo>
                        <a:pt x="4504" y="334"/>
                        <a:pt x="4203" y="667"/>
                        <a:pt x="3870" y="968"/>
                      </a:cubicBezTo>
                      <a:cubicBezTo>
                        <a:pt x="3770" y="1001"/>
                        <a:pt x="3703" y="1068"/>
                        <a:pt x="3636" y="1101"/>
                      </a:cubicBezTo>
                      <a:cubicBezTo>
                        <a:pt x="3336" y="1301"/>
                        <a:pt x="2969" y="1468"/>
                        <a:pt x="2602" y="1568"/>
                      </a:cubicBezTo>
                      <a:cubicBezTo>
                        <a:pt x="2469" y="1601"/>
                        <a:pt x="2335" y="1635"/>
                        <a:pt x="2202" y="1635"/>
                      </a:cubicBezTo>
                      <a:cubicBezTo>
                        <a:pt x="2007" y="1674"/>
                        <a:pt x="1811" y="1690"/>
                        <a:pt x="1616" y="1690"/>
                      </a:cubicBezTo>
                      <a:cubicBezTo>
                        <a:pt x="1478" y="1690"/>
                        <a:pt x="1339" y="1682"/>
                        <a:pt x="1201" y="1668"/>
                      </a:cubicBezTo>
                      <a:cubicBezTo>
                        <a:pt x="768" y="1635"/>
                        <a:pt x="334" y="1501"/>
                        <a:pt x="0" y="1334"/>
                      </a:cubicBezTo>
                      <a:lnTo>
                        <a:pt x="0" y="1334"/>
                      </a:lnTo>
                      <a:cubicBezTo>
                        <a:pt x="101" y="1635"/>
                        <a:pt x="501" y="1868"/>
                        <a:pt x="1001" y="1968"/>
                      </a:cubicBezTo>
                      <a:cubicBezTo>
                        <a:pt x="1218" y="2015"/>
                        <a:pt x="1463" y="2040"/>
                        <a:pt x="1728" y="2040"/>
                      </a:cubicBezTo>
                      <a:cubicBezTo>
                        <a:pt x="2033" y="2040"/>
                        <a:pt x="2363" y="2006"/>
                        <a:pt x="2702" y="1935"/>
                      </a:cubicBezTo>
                      <a:cubicBezTo>
                        <a:pt x="2736" y="1902"/>
                        <a:pt x="2769" y="1902"/>
                        <a:pt x="2802" y="1902"/>
                      </a:cubicBezTo>
                      <a:cubicBezTo>
                        <a:pt x="3069" y="1801"/>
                        <a:pt x="3336" y="1701"/>
                        <a:pt x="3570" y="1568"/>
                      </a:cubicBezTo>
                      <a:cubicBezTo>
                        <a:pt x="3770" y="1468"/>
                        <a:pt x="3937" y="1334"/>
                        <a:pt x="4070" y="1201"/>
                      </a:cubicBezTo>
                      <a:cubicBezTo>
                        <a:pt x="4137" y="1168"/>
                        <a:pt x="4170" y="1101"/>
                        <a:pt x="4203" y="1068"/>
                      </a:cubicBezTo>
                      <a:cubicBezTo>
                        <a:pt x="4537" y="734"/>
                        <a:pt x="4737" y="334"/>
                        <a:pt x="477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35"/>
                <p:cNvSpPr/>
                <p:nvPr/>
              </p:nvSpPr>
              <p:spPr>
                <a:xfrm>
                  <a:off x="1214900" y="2284625"/>
                  <a:ext cx="220875" cy="1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4856" extrusionOk="0">
                      <a:moveTo>
                        <a:pt x="4357" y="0"/>
                      </a:moveTo>
                      <a:cubicBezTo>
                        <a:pt x="2128" y="0"/>
                        <a:pt x="159" y="1722"/>
                        <a:pt x="1" y="4831"/>
                      </a:cubicBezTo>
                      <a:cubicBezTo>
                        <a:pt x="1" y="4847"/>
                        <a:pt x="9" y="4856"/>
                        <a:pt x="22" y="4856"/>
                      </a:cubicBezTo>
                      <a:cubicBezTo>
                        <a:pt x="34" y="4856"/>
                        <a:pt x="51" y="4847"/>
                        <a:pt x="68" y="4831"/>
                      </a:cubicBezTo>
                      <a:cubicBezTo>
                        <a:pt x="780" y="2442"/>
                        <a:pt x="2847" y="1054"/>
                        <a:pt x="5022" y="1054"/>
                      </a:cubicBezTo>
                      <a:cubicBezTo>
                        <a:pt x="6310" y="1054"/>
                        <a:pt x="7636" y="1541"/>
                        <a:pt x="8740" y="2596"/>
                      </a:cubicBezTo>
                      <a:cubicBezTo>
                        <a:pt x="8747" y="2602"/>
                        <a:pt x="8754" y="2605"/>
                        <a:pt x="8762" y="2605"/>
                      </a:cubicBezTo>
                      <a:cubicBezTo>
                        <a:pt x="8796" y="2605"/>
                        <a:pt x="8834" y="2556"/>
                        <a:pt x="8807" y="2529"/>
                      </a:cubicBezTo>
                      <a:cubicBezTo>
                        <a:pt x="7533" y="807"/>
                        <a:pt x="5884" y="0"/>
                        <a:pt x="435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35"/>
                <p:cNvSpPr/>
                <p:nvPr/>
              </p:nvSpPr>
              <p:spPr>
                <a:xfrm>
                  <a:off x="1360850" y="2259300"/>
                  <a:ext cx="642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9" h="1007" extrusionOk="0">
                      <a:moveTo>
                        <a:pt x="1373" y="0"/>
                      </a:moveTo>
                      <a:cubicBezTo>
                        <a:pt x="937" y="0"/>
                        <a:pt x="455" y="169"/>
                        <a:pt x="34" y="440"/>
                      </a:cubicBezTo>
                      <a:cubicBezTo>
                        <a:pt x="0" y="473"/>
                        <a:pt x="0" y="540"/>
                        <a:pt x="34" y="540"/>
                      </a:cubicBezTo>
                      <a:cubicBezTo>
                        <a:pt x="193" y="506"/>
                        <a:pt x="345" y="491"/>
                        <a:pt x="492" y="491"/>
                      </a:cubicBezTo>
                      <a:cubicBezTo>
                        <a:pt x="1210" y="491"/>
                        <a:pt x="1810" y="841"/>
                        <a:pt x="2502" y="1007"/>
                      </a:cubicBezTo>
                      <a:cubicBezTo>
                        <a:pt x="2536" y="1007"/>
                        <a:pt x="2569" y="940"/>
                        <a:pt x="2569" y="874"/>
                      </a:cubicBezTo>
                      <a:cubicBezTo>
                        <a:pt x="2367" y="251"/>
                        <a:pt x="1904" y="0"/>
                        <a:pt x="137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5"/>
                <p:cNvSpPr/>
                <p:nvPr/>
              </p:nvSpPr>
              <p:spPr>
                <a:xfrm>
                  <a:off x="1666075" y="2177125"/>
                  <a:ext cx="139875" cy="1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5" h="5009" extrusionOk="0">
                      <a:moveTo>
                        <a:pt x="3035" y="1"/>
                      </a:moveTo>
                      <a:cubicBezTo>
                        <a:pt x="1695" y="1"/>
                        <a:pt x="372" y="1793"/>
                        <a:pt x="0" y="4961"/>
                      </a:cubicBezTo>
                      <a:cubicBezTo>
                        <a:pt x="0" y="4985"/>
                        <a:pt x="17" y="5008"/>
                        <a:pt x="38" y="5008"/>
                      </a:cubicBezTo>
                      <a:cubicBezTo>
                        <a:pt x="47" y="5008"/>
                        <a:pt x="57" y="5004"/>
                        <a:pt x="67" y="4994"/>
                      </a:cubicBezTo>
                      <a:cubicBezTo>
                        <a:pt x="618" y="2525"/>
                        <a:pt x="1931" y="1179"/>
                        <a:pt x="3249" y="1179"/>
                      </a:cubicBezTo>
                      <a:cubicBezTo>
                        <a:pt x="4085" y="1179"/>
                        <a:pt x="4923" y="1720"/>
                        <a:pt x="5571" y="2860"/>
                      </a:cubicBezTo>
                      <a:cubicBezTo>
                        <a:pt x="5571" y="2869"/>
                        <a:pt x="5574" y="2873"/>
                        <a:pt x="5577" y="2873"/>
                      </a:cubicBezTo>
                      <a:cubicBezTo>
                        <a:pt x="5585" y="2873"/>
                        <a:pt x="5594" y="2850"/>
                        <a:pt x="5571" y="2826"/>
                      </a:cubicBezTo>
                      <a:cubicBezTo>
                        <a:pt x="4936" y="894"/>
                        <a:pt x="3981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35"/>
                <p:cNvSpPr/>
                <p:nvPr/>
              </p:nvSpPr>
              <p:spPr>
                <a:xfrm>
                  <a:off x="1651250" y="2194250"/>
                  <a:ext cx="36525" cy="4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1717" extrusionOk="0">
                      <a:moveTo>
                        <a:pt x="1297" y="0"/>
                      </a:moveTo>
                      <a:cubicBezTo>
                        <a:pt x="639" y="0"/>
                        <a:pt x="1" y="483"/>
                        <a:pt x="126" y="1641"/>
                      </a:cubicBezTo>
                      <a:cubicBezTo>
                        <a:pt x="126" y="1668"/>
                        <a:pt x="148" y="1717"/>
                        <a:pt x="174" y="1717"/>
                      </a:cubicBezTo>
                      <a:cubicBezTo>
                        <a:pt x="180" y="1717"/>
                        <a:pt x="186" y="1714"/>
                        <a:pt x="193" y="1708"/>
                      </a:cubicBezTo>
                      <a:cubicBezTo>
                        <a:pt x="593" y="1107"/>
                        <a:pt x="860" y="373"/>
                        <a:pt x="1427" y="73"/>
                      </a:cubicBezTo>
                      <a:cubicBezTo>
                        <a:pt x="1460" y="73"/>
                        <a:pt x="1460" y="6"/>
                        <a:pt x="1427" y="6"/>
                      </a:cubicBezTo>
                      <a:cubicBezTo>
                        <a:pt x="1384" y="2"/>
                        <a:pt x="1341" y="0"/>
                        <a:pt x="129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3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3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3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3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3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3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3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3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3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26" name="Google Shape;1026;p35"/>
              <p:cNvSpPr/>
              <p:nvPr/>
            </p:nvSpPr>
            <p:spPr>
              <a:xfrm>
                <a:off x="1426500" y="2425950"/>
                <a:ext cx="130854" cy="13085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5"/>
              <p:cNvSpPr/>
              <p:nvPr/>
            </p:nvSpPr>
            <p:spPr>
              <a:xfrm>
                <a:off x="1784625" y="2328950"/>
                <a:ext cx="107100" cy="10707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28" name="Google Shape;1028;p35"/>
          <p:cNvGrpSpPr/>
          <p:nvPr/>
        </p:nvGrpSpPr>
        <p:grpSpPr>
          <a:xfrm>
            <a:off x="6668535" y="352430"/>
            <a:ext cx="1327273" cy="1353272"/>
            <a:chOff x="6668535" y="352430"/>
            <a:chExt cx="1327273" cy="1353272"/>
          </a:xfrm>
        </p:grpSpPr>
        <p:sp>
          <p:nvSpPr>
            <p:cNvPr id="1029" name="Google Shape;1029;p35"/>
            <p:cNvSpPr/>
            <p:nvPr/>
          </p:nvSpPr>
          <p:spPr>
            <a:xfrm rot="-1119824" flipH="1">
              <a:off x="6853004" y="503093"/>
              <a:ext cx="955262" cy="981627"/>
            </a:xfrm>
            <a:custGeom>
              <a:avLst/>
              <a:gdLst/>
              <a:ahLst/>
              <a:cxnLst/>
              <a:rect l="l" t="t" r="r" b="b"/>
              <a:pathLst>
                <a:path w="48736" h="50142" extrusionOk="0">
                  <a:moveTo>
                    <a:pt x="24140" y="1"/>
                  </a:moveTo>
                  <a:cubicBezTo>
                    <a:pt x="24133" y="1"/>
                    <a:pt x="24125" y="2"/>
                    <a:pt x="24118" y="5"/>
                  </a:cubicBezTo>
                  <a:cubicBezTo>
                    <a:pt x="22250" y="238"/>
                    <a:pt x="20148" y="1005"/>
                    <a:pt x="19214" y="2740"/>
                  </a:cubicBezTo>
                  <a:cubicBezTo>
                    <a:pt x="18447" y="4241"/>
                    <a:pt x="18447" y="5976"/>
                    <a:pt x="19181" y="7443"/>
                  </a:cubicBezTo>
                  <a:cubicBezTo>
                    <a:pt x="18614" y="7510"/>
                    <a:pt x="18080" y="7610"/>
                    <a:pt x="17546" y="7677"/>
                  </a:cubicBezTo>
                  <a:cubicBezTo>
                    <a:pt x="14778" y="8177"/>
                    <a:pt x="11976" y="8811"/>
                    <a:pt x="9574" y="10546"/>
                  </a:cubicBezTo>
                  <a:cubicBezTo>
                    <a:pt x="8373" y="11413"/>
                    <a:pt x="7206" y="12480"/>
                    <a:pt x="6205" y="13748"/>
                  </a:cubicBezTo>
                  <a:cubicBezTo>
                    <a:pt x="3737" y="16750"/>
                    <a:pt x="1835" y="20186"/>
                    <a:pt x="1602" y="26023"/>
                  </a:cubicBezTo>
                  <a:cubicBezTo>
                    <a:pt x="1568" y="26557"/>
                    <a:pt x="1568" y="27124"/>
                    <a:pt x="1568" y="27691"/>
                  </a:cubicBezTo>
                  <a:cubicBezTo>
                    <a:pt x="1602" y="29426"/>
                    <a:pt x="1768" y="31327"/>
                    <a:pt x="2069" y="33495"/>
                  </a:cubicBezTo>
                  <a:cubicBezTo>
                    <a:pt x="3036" y="33529"/>
                    <a:pt x="4137" y="33529"/>
                    <a:pt x="5304" y="33529"/>
                  </a:cubicBezTo>
                  <a:cubicBezTo>
                    <a:pt x="5404" y="33996"/>
                    <a:pt x="5471" y="34463"/>
                    <a:pt x="5538" y="34930"/>
                  </a:cubicBezTo>
                  <a:cubicBezTo>
                    <a:pt x="5338" y="34863"/>
                    <a:pt x="5138" y="34796"/>
                    <a:pt x="4904" y="34763"/>
                  </a:cubicBezTo>
                  <a:cubicBezTo>
                    <a:pt x="4752" y="34740"/>
                    <a:pt x="4597" y="34729"/>
                    <a:pt x="4441" y="34729"/>
                  </a:cubicBezTo>
                  <a:cubicBezTo>
                    <a:pt x="3222" y="34729"/>
                    <a:pt x="1900" y="35404"/>
                    <a:pt x="1101" y="36497"/>
                  </a:cubicBezTo>
                  <a:cubicBezTo>
                    <a:pt x="167" y="37765"/>
                    <a:pt x="1" y="39333"/>
                    <a:pt x="167" y="40700"/>
                  </a:cubicBezTo>
                  <a:cubicBezTo>
                    <a:pt x="468" y="42935"/>
                    <a:pt x="1602" y="44870"/>
                    <a:pt x="3336" y="46104"/>
                  </a:cubicBezTo>
                  <a:cubicBezTo>
                    <a:pt x="4631" y="47001"/>
                    <a:pt x="6241" y="47469"/>
                    <a:pt x="7918" y="47469"/>
                  </a:cubicBezTo>
                  <a:cubicBezTo>
                    <a:pt x="8488" y="47469"/>
                    <a:pt x="9065" y="47415"/>
                    <a:pt x="9641" y="47305"/>
                  </a:cubicBezTo>
                  <a:cubicBezTo>
                    <a:pt x="9874" y="47272"/>
                    <a:pt x="10108" y="47205"/>
                    <a:pt x="10341" y="47072"/>
                  </a:cubicBezTo>
                  <a:cubicBezTo>
                    <a:pt x="12446" y="49012"/>
                    <a:pt x="15263" y="50141"/>
                    <a:pt x="18282" y="50141"/>
                  </a:cubicBezTo>
                  <a:cubicBezTo>
                    <a:pt x="18326" y="50141"/>
                    <a:pt x="18370" y="50141"/>
                    <a:pt x="18414" y="50141"/>
                  </a:cubicBezTo>
                  <a:cubicBezTo>
                    <a:pt x="23584" y="50040"/>
                    <a:pt x="28554" y="49240"/>
                    <a:pt x="33491" y="47739"/>
                  </a:cubicBezTo>
                  <a:cubicBezTo>
                    <a:pt x="36493" y="46838"/>
                    <a:pt x="38895" y="44803"/>
                    <a:pt x="40329" y="42202"/>
                  </a:cubicBezTo>
                  <a:lnTo>
                    <a:pt x="40363" y="42202"/>
                  </a:lnTo>
                  <a:cubicBezTo>
                    <a:pt x="40540" y="42300"/>
                    <a:pt x="40741" y="42329"/>
                    <a:pt x="40945" y="42329"/>
                  </a:cubicBezTo>
                  <a:cubicBezTo>
                    <a:pt x="41085" y="42329"/>
                    <a:pt x="41227" y="42315"/>
                    <a:pt x="41363" y="42302"/>
                  </a:cubicBezTo>
                  <a:cubicBezTo>
                    <a:pt x="43665" y="42001"/>
                    <a:pt x="45700" y="40867"/>
                    <a:pt x="47001" y="39199"/>
                  </a:cubicBezTo>
                  <a:cubicBezTo>
                    <a:pt x="48268" y="37532"/>
                    <a:pt x="48735" y="35297"/>
                    <a:pt x="48335" y="33095"/>
                  </a:cubicBezTo>
                  <a:cubicBezTo>
                    <a:pt x="48068" y="31727"/>
                    <a:pt x="47401" y="30293"/>
                    <a:pt x="46167" y="29392"/>
                  </a:cubicBezTo>
                  <a:cubicBezTo>
                    <a:pt x="45407" y="28838"/>
                    <a:pt x="44470" y="28549"/>
                    <a:pt x="43574" y="28549"/>
                  </a:cubicBezTo>
                  <a:cubicBezTo>
                    <a:pt x="43015" y="28549"/>
                    <a:pt x="42471" y="28661"/>
                    <a:pt x="41997" y="28892"/>
                  </a:cubicBezTo>
                  <a:cubicBezTo>
                    <a:pt x="41664" y="29059"/>
                    <a:pt x="41363" y="29326"/>
                    <a:pt x="41097" y="29626"/>
                  </a:cubicBezTo>
                  <a:cubicBezTo>
                    <a:pt x="41030" y="29059"/>
                    <a:pt x="40930" y="28525"/>
                    <a:pt x="40863" y="27958"/>
                  </a:cubicBezTo>
                  <a:cubicBezTo>
                    <a:pt x="41764" y="27691"/>
                    <a:pt x="42631" y="27391"/>
                    <a:pt x="43398" y="27124"/>
                  </a:cubicBezTo>
                  <a:cubicBezTo>
                    <a:pt x="43131" y="25356"/>
                    <a:pt x="42798" y="23755"/>
                    <a:pt x="42397" y="22321"/>
                  </a:cubicBezTo>
                  <a:cubicBezTo>
                    <a:pt x="42164" y="21420"/>
                    <a:pt x="41897" y="20553"/>
                    <a:pt x="41597" y="19785"/>
                  </a:cubicBezTo>
                  <a:cubicBezTo>
                    <a:pt x="39629" y="14348"/>
                    <a:pt x="36760" y="11646"/>
                    <a:pt x="33524" y="9511"/>
                  </a:cubicBezTo>
                  <a:cubicBezTo>
                    <a:pt x="32190" y="8611"/>
                    <a:pt x="30789" y="7977"/>
                    <a:pt x="29355" y="7510"/>
                  </a:cubicBezTo>
                  <a:cubicBezTo>
                    <a:pt x="27899" y="7025"/>
                    <a:pt x="26425" y="6855"/>
                    <a:pt x="24957" y="6855"/>
                  </a:cubicBezTo>
                  <a:cubicBezTo>
                    <a:pt x="23599" y="6855"/>
                    <a:pt x="22246" y="7000"/>
                    <a:pt x="20915" y="7176"/>
                  </a:cubicBezTo>
                  <a:cubicBezTo>
                    <a:pt x="20649" y="7210"/>
                    <a:pt x="20382" y="7243"/>
                    <a:pt x="20115" y="7277"/>
                  </a:cubicBezTo>
                  <a:cubicBezTo>
                    <a:pt x="19514" y="4508"/>
                    <a:pt x="22350" y="1873"/>
                    <a:pt x="24218" y="238"/>
                  </a:cubicBezTo>
                  <a:cubicBezTo>
                    <a:pt x="24310" y="177"/>
                    <a:pt x="24232" y="1"/>
                    <a:pt x="24140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8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0" name="Google Shape;1030;p35"/>
            <p:cNvGrpSpPr/>
            <p:nvPr/>
          </p:nvGrpSpPr>
          <p:grpSpPr>
            <a:xfrm>
              <a:off x="6668535" y="352430"/>
              <a:ext cx="1327273" cy="1353272"/>
              <a:chOff x="6791273" y="469542"/>
              <a:chExt cx="1327273" cy="1353272"/>
            </a:xfrm>
          </p:grpSpPr>
          <p:grpSp>
            <p:nvGrpSpPr>
              <p:cNvPr id="1031" name="Google Shape;1031;p35"/>
              <p:cNvGrpSpPr/>
              <p:nvPr/>
            </p:nvGrpSpPr>
            <p:grpSpPr>
              <a:xfrm rot="-1497512" flipH="1">
                <a:off x="6956948" y="633678"/>
                <a:ext cx="995922" cy="1025000"/>
                <a:chOff x="853879" y="3531065"/>
                <a:chExt cx="1005363" cy="1027001"/>
              </a:xfrm>
            </p:grpSpPr>
            <p:sp>
              <p:nvSpPr>
                <p:cNvPr id="1032" name="Google Shape;1032;p3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3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3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54" name="Google Shape;1054;p35"/>
              <p:cNvSpPr/>
              <p:nvPr/>
            </p:nvSpPr>
            <p:spPr>
              <a:xfrm rot="1129148" flipH="1">
                <a:off x="7578502" y="1354616"/>
                <a:ext cx="80629" cy="77134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5"/>
              <p:cNvSpPr/>
              <p:nvPr/>
            </p:nvSpPr>
            <p:spPr>
              <a:xfrm rot="1129148" flipH="1">
                <a:off x="7271332" y="1303010"/>
                <a:ext cx="195996" cy="96836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5"/>
              <p:cNvSpPr/>
              <p:nvPr/>
            </p:nvSpPr>
            <p:spPr>
              <a:xfrm rot="1129148" flipH="1">
                <a:off x="7398374" y="1295680"/>
                <a:ext cx="59053" cy="15936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5"/>
              <p:cNvSpPr/>
              <p:nvPr/>
            </p:nvSpPr>
            <p:spPr>
              <a:xfrm rot="1129148" flipH="1">
                <a:off x="7680558" y="1224798"/>
                <a:ext cx="115129" cy="13075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5"/>
              <p:cNvSpPr/>
              <p:nvPr/>
            </p:nvSpPr>
            <p:spPr>
              <a:xfrm rot="1129148" flipH="1">
                <a:off x="7663646" y="1240544"/>
                <a:ext cx="28825" cy="45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5"/>
              <p:cNvSpPr/>
              <p:nvPr/>
            </p:nvSpPr>
            <p:spPr>
              <a:xfrm rot="1129148" flipH="1">
                <a:off x="7379500" y="1363116"/>
                <a:ext cx="335074" cy="180240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5"/>
              <p:cNvSpPr/>
              <p:nvPr/>
            </p:nvSpPr>
            <p:spPr>
              <a:xfrm rot="1129148" flipH="1">
                <a:off x="7416626" y="1369269"/>
                <a:ext cx="296928" cy="180240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61" name="Google Shape;1061;p35"/>
          <p:cNvSpPr txBox="1">
            <a:spLocks noGrp="1"/>
          </p:cNvSpPr>
          <p:nvPr>
            <p:ph type="subTitle" idx="1"/>
          </p:nvPr>
        </p:nvSpPr>
        <p:spPr>
          <a:xfrm>
            <a:off x="2545650" y="3276175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Lesson 4: Communication</a:t>
            </a:r>
            <a:endParaRPr sz="1800" b="1" dirty="0"/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EEB8FA13-F0F9-9022-B652-542F2E16C852}"/>
              </a:ext>
            </a:extLst>
          </p:cNvPr>
          <p:cNvSpPr txBox="1">
            <a:spLocks/>
          </p:cNvSpPr>
          <p:nvPr/>
        </p:nvSpPr>
        <p:spPr>
          <a:xfrm>
            <a:off x="650284" y="126451"/>
            <a:ext cx="8313242" cy="915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dirty="0"/>
              <a:t>Interview your friend, using the questions in 3. Write his / her answers in column B.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2EA2C0-C48F-02B3-BCD5-789710FA6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842225"/>
              </p:ext>
            </p:extLst>
          </p:nvPr>
        </p:nvGraphicFramePr>
        <p:xfrm>
          <a:off x="285136" y="1041832"/>
          <a:ext cx="8678390" cy="1330304"/>
        </p:xfrm>
        <a:graphic>
          <a:graphicData uri="http://schemas.openxmlformats.org/drawingml/2006/table">
            <a:tbl>
              <a:tblPr firstRow="1" bandRow="1">
                <a:tableStyleId>{53E990D1-0367-4B57-9C00-D28448E5CD8D}</a:tableStyleId>
              </a:tblPr>
              <a:tblGrid>
                <a:gridCol w="4467338">
                  <a:extLst>
                    <a:ext uri="{9D8B030D-6E8A-4147-A177-3AD203B41FA5}">
                      <a16:colId xmlns:a16="http://schemas.microsoft.com/office/drawing/2014/main" val="1546603544"/>
                    </a:ext>
                  </a:extLst>
                </a:gridCol>
                <a:gridCol w="4211052">
                  <a:extLst>
                    <a:ext uri="{9D8B030D-6E8A-4147-A177-3AD203B41FA5}">
                      <a16:colId xmlns:a16="http://schemas.microsoft.com/office/drawing/2014/main" val="2823796314"/>
                    </a:ext>
                  </a:extLst>
                </a:gridCol>
              </a:tblGrid>
              <a:tr h="56830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Answer 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35102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How much free time do you have a day?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02673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85C3B45-36AE-EFAC-B6F3-61869084DA3F}"/>
              </a:ext>
            </a:extLst>
          </p:cNvPr>
          <p:cNvSpPr txBox="1"/>
          <p:nvPr/>
        </p:nvSpPr>
        <p:spPr>
          <a:xfrm>
            <a:off x="6400800" y="1796168"/>
            <a:ext cx="110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1 hour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E0386A-9DB4-3748-C9CD-95851F2F4CF6}"/>
              </a:ext>
            </a:extLst>
          </p:cNvPr>
          <p:cNvGrpSpPr/>
          <p:nvPr/>
        </p:nvGrpSpPr>
        <p:grpSpPr>
          <a:xfrm>
            <a:off x="4666121" y="3269764"/>
            <a:ext cx="1873735" cy="1873735"/>
            <a:chOff x="4575926" y="3269764"/>
            <a:chExt cx="1873735" cy="1873735"/>
          </a:xfrm>
        </p:grpSpPr>
        <p:pic>
          <p:nvPicPr>
            <p:cNvPr id="8" name="Picture 4" descr="Green Grass Background png download - 1600*1600 - Free Transparent User png  Download. - CleanPNG / KissPNG">
              <a:extLst>
                <a:ext uri="{FF2B5EF4-FFF2-40B4-BE49-F238E27FC236}">
                  <a16:creationId xmlns:a16="http://schemas.microsoft.com/office/drawing/2014/main" id="{B9D6FCF7-84CD-6FB8-0FB7-C6016350E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7556" l="8000" r="90667">
                          <a14:foregroundMark x1="45889" y1="6333" x2="45889" y2="6333"/>
                          <a14:foregroundMark x1="48556" y1="1111" x2="48556" y2="1111"/>
                          <a14:foregroundMark x1="8222" y1="82667" x2="8222" y2="82667"/>
                          <a14:foregroundMark x1="30000" y1="93778" x2="30000" y2="93778"/>
                          <a14:foregroundMark x1="52333" y1="97556" x2="52333" y2="97556"/>
                          <a14:foregroundMark x1="90667" y1="81000" x2="90667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926" y="3269764"/>
              <a:ext cx="1873735" cy="1873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FF1D613-0EDB-F3FE-39C3-89F13977F166}"/>
                </a:ext>
              </a:extLst>
            </p:cNvPr>
            <p:cNvSpPr txBox="1"/>
            <p:nvPr/>
          </p:nvSpPr>
          <p:spPr>
            <a:xfrm>
              <a:off x="5270015" y="4432274"/>
              <a:ext cx="6142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B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B0B4C0-6F93-2FC6-887F-9F9411A0BD21}"/>
              </a:ext>
            </a:extLst>
          </p:cNvPr>
          <p:cNvGrpSpPr/>
          <p:nvPr/>
        </p:nvGrpSpPr>
        <p:grpSpPr>
          <a:xfrm>
            <a:off x="2792386" y="3269764"/>
            <a:ext cx="1873735" cy="1873735"/>
            <a:chOff x="2000250" y="3269764"/>
            <a:chExt cx="1873735" cy="1873735"/>
          </a:xfrm>
        </p:grpSpPr>
        <p:pic>
          <p:nvPicPr>
            <p:cNvPr id="2052" name="Picture 4" descr="Green Grass Background png download - 1600*1600 - Free Transparent User png  Download. - CleanPNG / KissPNG">
              <a:extLst>
                <a:ext uri="{FF2B5EF4-FFF2-40B4-BE49-F238E27FC236}">
                  <a16:creationId xmlns:a16="http://schemas.microsoft.com/office/drawing/2014/main" id="{BDA54D6F-C020-027D-4868-A47A66885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7556" l="8000" r="90667">
                          <a14:foregroundMark x1="45889" y1="6333" x2="45889" y2="6333"/>
                          <a14:foregroundMark x1="48556" y1="1111" x2="48556" y2="1111"/>
                          <a14:foregroundMark x1="8222" y1="82667" x2="8222" y2="82667"/>
                          <a14:foregroundMark x1="30000" y1="93778" x2="30000" y2="93778"/>
                          <a14:foregroundMark x1="52333" y1="97556" x2="52333" y2="97556"/>
                          <a14:foregroundMark x1="90667" y1="81000" x2="90667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0" y="3269764"/>
              <a:ext cx="1873735" cy="1873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3254D0-516D-87A0-23D8-335F6334058B}"/>
                </a:ext>
              </a:extLst>
            </p:cNvPr>
            <p:cNvSpPr txBox="1"/>
            <p:nvPr/>
          </p:nvSpPr>
          <p:spPr>
            <a:xfrm>
              <a:off x="2680378" y="4432273"/>
              <a:ext cx="6142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A </a:t>
              </a:r>
            </a:p>
          </p:txBody>
        </p:sp>
      </p:grp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B34F910-0A43-E6D7-E752-FD4B8F8AAB79}"/>
              </a:ext>
            </a:extLst>
          </p:cNvPr>
          <p:cNvSpPr/>
          <p:nvPr/>
        </p:nvSpPr>
        <p:spPr>
          <a:xfrm>
            <a:off x="714597" y="2571750"/>
            <a:ext cx="2651366" cy="657730"/>
          </a:xfrm>
          <a:prstGeom prst="wedgeRectCallout">
            <a:avLst>
              <a:gd name="adj1" fmla="val 39408"/>
              <a:gd name="adj2" fmla="val 10204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How much free time do you have a day?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AE7AF0EA-FDB6-3409-D93D-0D5BD2D4E4FE}"/>
              </a:ext>
            </a:extLst>
          </p:cNvPr>
          <p:cNvSpPr/>
          <p:nvPr/>
        </p:nvSpPr>
        <p:spPr>
          <a:xfrm>
            <a:off x="5778038" y="2571750"/>
            <a:ext cx="2792061" cy="657730"/>
          </a:xfrm>
          <a:prstGeom prst="wedgeRectCallout">
            <a:avLst>
              <a:gd name="adj1" fmla="val -41305"/>
              <a:gd name="adj2" fmla="val 8930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The amount of free time per day I have is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1 hour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12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C6191418-69CE-3992-D772-BD0EC98D82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550" y="4070677"/>
            <a:ext cx="1669808" cy="9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3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50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7CAC64D-1F83-99D4-C484-FF5C72425CF6}"/>
              </a:ext>
            </a:extLst>
          </p:cNvPr>
          <p:cNvSpPr txBox="1">
            <a:spLocks/>
          </p:cNvSpPr>
          <p:nvPr/>
        </p:nvSpPr>
        <p:spPr>
          <a:xfrm>
            <a:off x="650284" y="156412"/>
            <a:ext cx="3416390" cy="673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dirty="0"/>
              <a:t>Present and share.  </a:t>
            </a:r>
          </a:p>
        </p:txBody>
      </p:sp>
      <p:pic>
        <p:nvPicPr>
          <p:cNvPr id="3074" name="Picture 2" descr="Student Cartoon png download - 1479*1479 - Free Transparent Presentation  png Download. - CleanPNG / KissPNG">
            <a:extLst>
              <a:ext uri="{FF2B5EF4-FFF2-40B4-BE49-F238E27FC236}">
                <a16:creationId xmlns:a16="http://schemas.microsoft.com/office/drawing/2014/main" id="{FAE8A1C7-21CF-F8A1-7232-6ECC8BF5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9000" l="3000" r="98000">
                        <a14:foregroundMark x1="18000" y1="8889" x2="18000" y2="8889"/>
                        <a14:foregroundMark x1="18000" y1="8889" x2="18000" y2="8889"/>
                        <a14:foregroundMark x1="15111" y1="4222" x2="15111" y2="4222"/>
                        <a14:foregroundMark x1="15111" y1="4222" x2="15111" y2="4222"/>
                        <a14:foregroundMark x1="16778" y1="4889" x2="57444" y2="10667"/>
                        <a14:foregroundMark x1="57444" y1="10667" x2="60556" y2="10556"/>
                        <a14:foregroundMark x1="7444" y1="6556" x2="7444" y2="6556"/>
                        <a14:foregroundMark x1="7444" y1="6556" x2="29333" y2="13000"/>
                        <a14:foregroundMark x1="29333" y1="13000" x2="70778" y2="7222"/>
                        <a14:foregroundMark x1="70778" y1="7222" x2="71333" y2="7222"/>
                        <a14:foregroundMark x1="81556" y1="4889" x2="90889" y2="7667"/>
                        <a14:foregroundMark x1="14889" y1="48444" x2="14222" y2="75333"/>
                        <a14:foregroundMark x1="15667" y1="48000" x2="7222" y2="52444"/>
                        <a14:foregroundMark x1="7222" y1="52444" x2="12556" y2="60667"/>
                        <a14:foregroundMark x1="12556" y1="60667" x2="13000" y2="60778"/>
                        <a14:foregroundMark x1="3889" y1="53111" x2="3889" y2="53111"/>
                        <a14:foregroundMark x1="3889" y1="53111" x2="3889" y2="53111"/>
                        <a14:foregroundMark x1="9333" y1="48444" x2="23556" y2="45889"/>
                        <a14:foregroundMark x1="23556" y1="45889" x2="23778" y2="45889"/>
                        <a14:foregroundMark x1="4667" y1="67889" x2="8333" y2="90556"/>
                        <a14:foregroundMark x1="3000" y1="71333" x2="3000" y2="71333"/>
                        <a14:foregroundMark x1="3000" y1="71333" x2="3000" y2="71333"/>
                        <a14:foregroundMark x1="15667" y1="51889" x2="16778" y2="66000"/>
                        <a14:foregroundMark x1="14667" y1="53333" x2="24333" y2="64667"/>
                        <a14:foregroundMark x1="24333" y1="64667" x2="18333" y2="90111"/>
                        <a14:foregroundMark x1="18333" y1="90111" x2="18222" y2="92111"/>
                        <a14:foregroundMark x1="26889" y1="22444" x2="26889" y2="22444"/>
                        <a14:foregroundMark x1="26889" y1="22444" x2="26889" y2="22444"/>
                        <a14:foregroundMark x1="26889" y1="22444" x2="26889" y2="22444"/>
                        <a14:foregroundMark x1="41111" y1="22444" x2="41111" y2="22444"/>
                        <a14:foregroundMark x1="41111" y1="22444" x2="41111" y2="22444"/>
                        <a14:foregroundMark x1="40889" y1="23444" x2="53778" y2="58667"/>
                        <a14:foregroundMark x1="49778" y1="68778" x2="57222" y2="81222"/>
                        <a14:foregroundMark x1="57222" y1="81222" x2="74333" y2="94778"/>
                        <a14:foregroundMark x1="49111" y1="69889" x2="27556" y2="94556"/>
                        <a14:foregroundMark x1="10889" y1="13333" x2="51889" y2="11222"/>
                        <a14:foregroundMark x1="27333" y1="19000" x2="52889" y2="50778"/>
                        <a14:foregroundMark x1="52889" y1="50778" x2="56556" y2="53778"/>
                        <a14:foregroundMark x1="50889" y1="19667" x2="74333" y2="55667"/>
                        <a14:foregroundMark x1="12111" y1="17556" x2="20778" y2="41444"/>
                        <a14:foregroundMark x1="20778" y1="41444" x2="36667" y2="37444"/>
                        <a14:foregroundMark x1="36667" y1="37444" x2="44000" y2="51889"/>
                        <a14:foregroundMark x1="44000" y1="51889" x2="52333" y2="41444"/>
                        <a14:foregroundMark x1="52333" y1="41444" x2="63667" y2="40111"/>
                        <a14:foregroundMark x1="63667" y1="40111" x2="76667" y2="44667"/>
                        <a14:foregroundMark x1="76667" y1="44667" x2="81556" y2="48667"/>
                        <a14:foregroundMark x1="77889" y1="17333" x2="89111" y2="63111"/>
                        <a14:foregroundMark x1="13222" y1="68778" x2="14444" y2="78333"/>
                        <a14:foregroundMark x1="10000" y1="74667" x2="21889" y2="74667"/>
                        <a14:foregroundMark x1="7667" y1="92889" x2="7667" y2="92889"/>
                        <a14:foregroundMark x1="7667" y1="92889" x2="7667" y2="92889"/>
                        <a14:foregroundMark x1="7667" y1="92889" x2="7444" y2="99000"/>
                        <a14:foregroundMark x1="7444" y1="99000" x2="7444" y2="99000"/>
                        <a14:foregroundMark x1="7444" y1="99000" x2="7444" y2="99000"/>
                        <a14:foregroundMark x1="30333" y1="17333" x2="29111" y2="36333"/>
                        <a14:foregroundMark x1="29111" y1="36333" x2="40444" y2="60000"/>
                        <a14:foregroundMark x1="40444" y1="60000" x2="63222" y2="60222"/>
                        <a14:foregroundMark x1="63222" y1="60222" x2="80111" y2="42111"/>
                        <a14:foregroundMark x1="80111" y1="42111" x2="73556" y2="23556"/>
                        <a14:foregroundMark x1="73556" y1="23556" x2="41000" y2="28222"/>
                        <a14:foregroundMark x1="41000" y1="28222" x2="25222" y2="38889"/>
                        <a14:foregroundMark x1="25222" y1="38889" x2="23556" y2="59222"/>
                        <a14:foregroundMark x1="23556" y1="59222" x2="36556" y2="68889"/>
                        <a14:foregroundMark x1="36556" y1="68889" x2="50556" y2="71444"/>
                        <a14:foregroundMark x1="50556" y1="71444" x2="80444" y2="70667"/>
                        <a14:foregroundMark x1="80444" y1="70667" x2="88444" y2="61111"/>
                        <a14:foregroundMark x1="88444" y1="61111" x2="85111" y2="18444"/>
                        <a14:foregroundMark x1="85111" y1="18444" x2="21778" y2="20667"/>
                        <a14:foregroundMark x1="21778" y1="20667" x2="14333" y2="31667"/>
                        <a14:foregroundMark x1="14333" y1="31667" x2="13889" y2="43889"/>
                        <a14:foregroundMark x1="13889" y1="43889" x2="14667" y2="44444"/>
                        <a14:foregroundMark x1="98000" y1="3556" x2="98000" y2="3556"/>
                        <a14:foregroundMark x1="97667" y1="3778" x2="96556" y2="7667"/>
                        <a14:foregroundMark x1="26111" y1="45333" x2="50222" y2="65000"/>
                        <a14:foregroundMark x1="50222" y1="65000" x2="50222" y2="65000"/>
                        <a14:foregroundMark x1="57222" y1="54778" x2="7622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344" y="682791"/>
            <a:ext cx="4460709" cy="446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7201D1-A23B-47FF-5ECE-F9C56B7BE6BC}"/>
              </a:ext>
            </a:extLst>
          </p:cNvPr>
          <p:cNvSpPr txBox="1"/>
          <p:nvPr/>
        </p:nvSpPr>
        <p:spPr>
          <a:xfrm>
            <a:off x="2551273" y="1442242"/>
            <a:ext cx="3416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I have one hour of free time a day, but my friend Lan has only 30 minutes.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9A014A-FFF1-DC13-866A-BD4DE995EB89}"/>
              </a:ext>
            </a:extLst>
          </p:cNvPr>
          <p:cNvSpPr txBox="1"/>
          <p:nvPr/>
        </p:nvSpPr>
        <p:spPr>
          <a:xfrm>
            <a:off x="3050005" y="2457905"/>
            <a:ext cx="3043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I like listening to music every day, and Lan likes it too. I don’t like exercising, but Lan does.</a:t>
            </a:r>
          </a:p>
        </p:txBody>
      </p:sp>
    </p:spTree>
    <p:extLst>
      <p:ext uri="{BB962C8B-B14F-4D97-AF65-F5344CB8AC3E}">
        <p14:creationId xmlns:p14="http://schemas.microsoft.com/office/powerpoint/2010/main" val="245106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p65"/>
          <p:cNvSpPr/>
          <p:nvPr/>
        </p:nvSpPr>
        <p:spPr>
          <a:xfrm rot="3363349">
            <a:off x="5282182" y="1016944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65"/>
          <p:cNvSpPr txBox="1">
            <a:spLocks noGrp="1"/>
          </p:cNvSpPr>
          <p:nvPr>
            <p:ph type="title"/>
          </p:nvPr>
        </p:nvSpPr>
        <p:spPr>
          <a:xfrm>
            <a:off x="4266825" y="2427586"/>
            <a:ext cx="355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R</a:t>
            </a:r>
            <a:r>
              <a:rPr lang="en" dirty="0"/>
              <a:t>E</a:t>
            </a:r>
            <a:r>
              <a:rPr lang="en" dirty="0">
                <a:solidFill>
                  <a:schemeClr val="accent2"/>
                </a:solidFill>
              </a:rPr>
              <a:t>C</a:t>
            </a:r>
            <a:r>
              <a:rPr lang="en" dirty="0">
                <a:solidFill>
                  <a:schemeClr val="accent3"/>
                </a:solidFill>
              </a:rPr>
              <a:t>A</a:t>
            </a:r>
            <a:r>
              <a:rPr lang="en" dirty="0">
                <a:solidFill>
                  <a:schemeClr val="accent1"/>
                </a:solidFill>
              </a:rPr>
              <a:t>P</a:t>
            </a:r>
            <a:endParaRPr dirty="0"/>
          </a:p>
        </p:txBody>
      </p:sp>
      <p:sp>
        <p:nvSpPr>
          <p:cNvPr id="2591" name="Google Shape;2591;p65"/>
          <p:cNvSpPr txBox="1">
            <a:spLocks noGrp="1"/>
          </p:cNvSpPr>
          <p:nvPr>
            <p:ph type="title" idx="2"/>
          </p:nvPr>
        </p:nvSpPr>
        <p:spPr>
          <a:xfrm>
            <a:off x="5268025" y="911850"/>
            <a:ext cx="1552500" cy="12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593" name="Google Shape;2593;p65"/>
          <p:cNvSpPr/>
          <p:nvPr/>
        </p:nvSpPr>
        <p:spPr>
          <a:xfrm>
            <a:off x="1240550" y="6872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65"/>
          <p:cNvSpPr/>
          <p:nvPr/>
        </p:nvSpPr>
        <p:spPr>
          <a:xfrm>
            <a:off x="7572225" y="40721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4462459" y="41144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65"/>
          <p:cNvSpPr/>
          <p:nvPr/>
        </p:nvSpPr>
        <p:spPr>
          <a:xfrm>
            <a:off x="1129600" y="28175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65"/>
          <p:cNvSpPr/>
          <p:nvPr/>
        </p:nvSpPr>
        <p:spPr>
          <a:xfrm>
            <a:off x="2208350" y="915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65"/>
          <p:cNvSpPr/>
          <p:nvPr/>
        </p:nvSpPr>
        <p:spPr>
          <a:xfrm>
            <a:off x="2067063" y="2588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2361232" y="39675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65"/>
          <p:cNvSpPr/>
          <p:nvPr/>
        </p:nvSpPr>
        <p:spPr>
          <a:xfrm>
            <a:off x="3779313" y="4217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5482715" y="3376227"/>
            <a:ext cx="1206275" cy="1570845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762110" y="3455516"/>
            <a:ext cx="1304976" cy="979463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489205" y="1128801"/>
            <a:ext cx="1973512" cy="1340523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2614110" y="450296"/>
            <a:ext cx="1571544" cy="1602327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208344" y="2184111"/>
            <a:ext cx="1491087" cy="1699824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7" name="Google Shape;1727;p46"/>
          <p:cNvGrpSpPr/>
          <p:nvPr/>
        </p:nvGrpSpPr>
        <p:grpSpPr>
          <a:xfrm rot="-1370894" flipH="1">
            <a:off x="717731" y="3770328"/>
            <a:ext cx="1436771" cy="1243083"/>
            <a:chOff x="968013" y="650077"/>
            <a:chExt cx="777108" cy="672348"/>
          </a:xfrm>
        </p:grpSpPr>
        <p:sp>
          <p:nvSpPr>
            <p:cNvPr id="1728" name="Google Shape;1728;p46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6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6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itle 4">
            <a:extLst>
              <a:ext uri="{FF2B5EF4-FFF2-40B4-BE49-F238E27FC236}">
                <a16:creationId xmlns:a16="http://schemas.microsoft.com/office/drawing/2014/main" id="{93598E3A-1121-EB0A-2885-7685109A667D}"/>
              </a:ext>
            </a:extLst>
          </p:cNvPr>
          <p:cNvSpPr txBox="1">
            <a:spLocks/>
          </p:cNvSpPr>
          <p:nvPr/>
        </p:nvSpPr>
        <p:spPr>
          <a:xfrm>
            <a:off x="517936" y="824284"/>
            <a:ext cx="8313242" cy="606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dirty="0"/>
              <a:t>Tick (</a:t>
            </a:r>
            <a:r>
              <a:rPr lang="en-US" sz="2400" dirty="0">
                <a:sym typeface="Wingdings" panose="05000000000000000000" pitchFamily="2" charset="2"/>
              </a:rPr>
              <a:t>)</a:t>
            </a:r>
            <a:r>
              <a:rPr lang="en-US" sz="2400" dirty="0"/>
              <a:t>what you have learnt in the lesson today?</a:t>
            </a:r>
          </a:p>
        </p:txBody>
      </p:sp>
      <p:sp>
        <p:nvSpPr>
          <p:cNvPr id="13" name="Google Shape;1099;p36">
            <a:extLst>
              <a:ext uri="{FF2B5EF4-FFF2-40B4-BE49-F238E27FC236}">
                <a16:creationId xmlns:a16="http://schemas.microsoft.com/office/drawing/2014/main" id="{3D45057A-7064-942C-F21A-488C7D595780}"/>
              </a:ext>
            </a:extLst>
          </p:cNvPr>
          <p:cNvSpPr txBox="1">
            <a:spLocks/>
          </p:cNvSpPr>
          <p:nvPr/>
        </p:nvSpPr>
        <p:spPr>
          <a:xfrm>
            <a:off x="517934" y="1318766"/>
            <a:ext cx="7515723" cy="2505968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Review the uses of Verbs of liking.</a:t>
            </a:r>
          </a:p>
          <a:p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Review Past simple and Present continuous</a:t>
            </a:r>
          </a:p>
          <a:p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Talk about likes and dislikes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21BB17-40D1-F662-AE26-8AAA7D8F8471}"/>
              </a:ext>
            </a:extLst>
          </p:cNvPr>
          <p:cNvSpPr txBox="1"/>
          <p:nvPr/>
        </p:nvSpPr>
        <p:spPr>
          <a:xfrm>
            <a:off x="523120" y="1215256"/>
            <a:ext cx="106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84995E-2E43-07FF-4198-68012DC3AEBB}"/>
              </a:ext>
            </a:extLst>
          </p:cNvPr>
          <p:cNvSpPr txBox="1"/>
          <p:nvPr/>
        </p:nvSpPr>
        <p:spPr>
          <a:xfrm>
            <a:off x="523120" y="2667128"/>
            <a:ext cx="106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Google Shape;3045;p69"/>
          <p:cNvSpPr txBox="1">
            <a:spLocks noGrp="1"/>
          </p:cNvSpPr>
          <p:nvPr>
            <p:ph type="title"/>
          </p:nvPr>
        </p:nvSpPr>
        <p:spPr>
          <a:xfrm>
            <a:off x="784984" y="1892634"/>
            <a:ext cx="4693500" cy="9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T</a:t>
            </a:r>
            <a:r>
              <a:rPr lang="en" dirty="0">
                <a:solidFill>
                  <a:schemeClr val="accent5"/>
                </a:solidFill>
              </a:rPr>
              <a:t>H</a:t>
            </a:r>
            <a:r>
              <a:rPr lang="en" dirty="0">
                <a:solidFill>
                  <a:schemeClr val="accent3"/>
                </a:solidFill>
              </a:rPr>
              <a:t>A</a:t>
            </a:r>
            <a:r>
              <a:rPr lang="en" dirty="0"/>
              <a:t>N</a:t>
            </a:r>
            <a:r>
              <a:rPr lang="en" dirty="0">
                <a:solidFill>
                  <a:schemeClr val="accent6"/>
                </a:solidFill>
              </a:rPr>
              <a:t>K</a:t>
            </a:r>
            <a:r>
              <a:rPr lang="en" dirty="0">
                <a:solidFill>
                  <a:schemeClr val="accent4"/>
                </a:solidFill>
              </a:rPr>
              <a:t>S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046" name="Google Shape;3046;p69"/>
          <p:cNvSpPr txBox="1"/>
          <p:nvPr/>
        </p:nvSpPr>
        <p:spPr>
          <a:xfrm>
            <a:off x="716550" y="3946225"/>
            <a:ext cx="4693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Please keep this slide for attribution</a:t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058" name="Google Shape;3058;p69"/>
          <p:cNvGrpSpPr/>
          <p:nvPr/>
        </p:nvGrpSpPr>
        <p:grpSpPr>
          <a:xfrm>
            <a:off x="6178911" y="2304375"/>
            <a:ext cx="1646325" cy="1118279"/>
            <a:chOff x="669286" y="1573888"/>
            <a:chExt cx="1646325" cy="1118279"/>
          </a:xfrm>
        </p:grpSpPr>
        <p:sp>
          <p:nvSpPr>
            <p:cNvPr id="3059" name="Google Shape;3059;p69"/>
            <p:cNvSpPr/>
            <p:nvPr/>
          </p:nvSpPr>
          <p:spPr>
            <a:xfrm>
              <a:off x="669286" y="1573888"/>
              <a:ext cx="1646321" cy="1118250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0" name="Google Shape;3060;p69"/>
            <p:cNvGrpSpPr/>
            <p:nvPr/>
          </p:nvGrpSpPr>
          <p:grpSpPr>
            <a:xfrm>
              <a:off x="669290" y="1573917"/>
              <a:ext cx="1646321" cy="1118250"/>
              <a:chOff x="669290" y="1689555"/>
              <a:chExt cx="1646321" cy="1118250"/>
            </a:xfrm>
          </p:grpSpPr>
          <p:grpSp>
            <p:nvGrpSpPr>
              <p:cNvPr id="3061" name="Google Shape;3061;p69"/>
              <p:cNvGrpSpPr/>
              <p:nvPr/>
            </p:nvGrpSpPr>
            <p:grpSpPr>
              <a:xfrm>
                <a:off x="669290" y="1689555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3062" name="Google Shape;3062;p69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3" name="Google Shape;3063;p69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4" name="Google Shape;3064;p69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5" name="Google Shape;3065;p69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6" name="Google Shape;3066;p69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7" name="Google Shape;3067;p69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8" name="Google Shape;3068;p69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9" name="Google Shape;3069;p69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0" name="Google Shape;3070;p69"/>
                <p:cNvSpPr/>
                <p:nvPr/>
              </p:nvSpPr>
              <p:spPr>
                <a:xfrm>
                  <a:off x="1566825" y="2331025"/>
                  <a:ext cx="101775" cy="7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1" h="3009" extrusionOk="0">
                      <a:moveTo>
                        <a:pt x="2244" y="0"/>
                      </a:moveTo>
                      <a:cubicBezTo>
                        <a:pt x="2055" y="0"/>
                        <a:pt x="1862" y="33"/>
                        <a:pt x="1668" y="106"/>
                      </a:cubicBezTo>
                      <a:cubicBezTo>
                        <a:pt x="1402" y="206"/>
                        <a:pt x="1168" y="340"/>
                        <a:pt x="935" y="540"/>
                      </a:cubicBezTo>
                      <a:cubicBezTo>
                        <a:pt x="734" y="740"/>
                        <a:pt x="534" y="1007"/>
                        <a:pt x="401" y="1274"/>
                      </a:cubicBezTo>
                      <a:cubicBezTo>
                        <a:pt x="134" y="1807"/>
                        <a:pt x="1" y="2408"/>
                        <a:pt x="1" y="3008"/>
                      </a:cubicBezTo>
                      <a:cubicBezTo>
                        <a:pt x="201" y="2474"/>
                        <a:pt x="434" y="1941"/>
                        <a:pt x="734" y="1540"/>
                      </a:cubicBezTo>
                      <a:cubicBezTo>
                        <a:pt x="1001" y="1140"/>
                        <a:pt x="1368" y="840"/>
                        <a:pt x="1769" y="706"/>
                      </a:cubicBezTo>
                      <a:cubicBezTo>
                        <a:pt x="1969" y="640"/>
                        <a:pt x="2169" y="606"/>
                        <a:pt x="2369" y="606"/>
                      </a:cubicBezTo>
                      <a:cubicBezTo>
                        <a:pt x="2569" y="606"/>
                        <a:pt x="2769" y="640"/>
                        <a:pt x="2969" y="706"/>
                      </a:cubicBezTo>
                      <a:cubicBezTo>
                        <a:pt x="3370" y="873"/>
                        <a:pt x="3770" y="1107"/>
                        <a:pt x="4070" y="1507"/>
                      </a:cubicBezTo>
                      <a:cubicBezTo>
                        <a:pt x="3937" y="940"/>
                        <a:pt x="3603" y="506"/>
                        <a:pt x="3170" y="273"/>
                      </a:cubicBezTo>
                      <a:cubicBezTo>
                        <a:pt x="2893" y="103"/>
                        <a:pt x="2576" y="0"/>
                        <a:pt x="22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1" name="Google Shape;3071;p69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2" name="Google Shape;3072;p69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3" name="Google Shape;3073;p69"/>
                <p:cNvSpPr/>
                <p:nvPr/>
              </p:nvSpPr>
              <p:spPr>
                <a:xfrm>
                  <a:off x="1561825" y="2408725"/>
                  <a:ext cx="119275" cy="5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2040" extrusionOk="0">
                      <a:moveTo>
                        <a:pt x="4771" y="0"/>
                      </a:moveTo>
                      <a:lnTo>
                        <a:pt x="4771" y="0"/>
                      </a:lnTo>
                      <a:cubicBezTo>
                        <a:pt x="4504" y="334"/>
                        <a:pt x="4203" y="667"/>
                        <a:pt x="3870" y="968"/>
                      </a:cubicBezTo>
                      <a:cubicBezTo>
                        <a:pt x="3770" y="1001"/>
                        <a:pt x="3703" y="1068"/>
                        <a:pt x="3636" y="1101"/>
                      </a:cubicBezTo>
                      <a:cubicBezTo>
                        <a:pt x="3336" y="1301"/>
                        <a:pt x="2969" y="1468"/>
                        <a:pt x="2602" y="1568"/>
                      </a:cubicBezTo>
                      <a:cubicBezTo>
                        <a:pt x="2469" y="1601"/>
                        <a:pt x="2335" y="1635"/>
                        <a:pt x="2202" y="1635"/>
                      </a:cubicBezTo>
                      <a:cubicBezTo>
                        <a:pt x="2007" y="1674"/>
                        <a:pt x="1811" y="1690"/>
                        <a:pt x="1616" y="1690"/>
                      </a:cubicBezTo>
                      <a:cubicBezTo>
                        <a:pt x="1478" y="1690"/>
                        <a:pt x="1339" y="1682"/>
                        <a:pt x="1201" y="1668"/>
                      </a:cubicBezTo>
                      <a:cubicBezTo>
                        <a:pt x="768" y="1635"/>
                        <a:pt x="334" y="1501"/>
                        <a:pt x="0" y="1334"/>
                      </a:cubicBezTo>
                      <a:lnTo>
                        <a:pt x="0" y="1334"/>
                      </a:lnTo>
                      <a:cubicBezTo>
                        <a:pt x="101" y="1635"/>
                        <a:pt x="501" y="1868"/>
                        <a:pt x="1001" y="1968"/>
                      </a:cubicBezTo>
                      <a:cubicBezTo>
                        <a:pt x="1218" y="2015"/>
                        <a:pt x="1463" y="2040"/>
                        <a:pt x="1728" y="2040"/>
                      </a:cubicBezTo>
                      <a:cubicBezTo>
                        <a:pt x="2033" y="2040"/>
                        <a:pt x="2363" y="2006"/>
                        <a:pt x="2702" y="1935"/>
                      </a:cubicBezTo>
                      <a:cubicBezTo>
                        <a:pt x="2736" y="1902"/>
                        <a:pt x="2769" y="1902"/>
                        <a:pt x="2802" y="1902"/>
                      </a:cubicBezTo>
                      <a:cubicBezTo>
                        <a:pt x="3069" y="1801"/>
                        <a:pt x="3336" y="1701"/>
                        <a:pt x="3570" y="1568"/>
                      </a:cubicBezTo>
                      <a:cubicBezTo>
                        <a:pt x="3770" y="1468"/>
                        <a:pt x="3937" y="1334"/>
                        <a:pt x="4070" y="1201"/>
                      </a:cubicBezTo>
                      <a:cubicBezTo>
                        <a:pt x="4137" y="1168"/>
                        <a:pt x="4170" y="1101"/>
                        <a:pt x="4203" y="1068"/>
                      </a:cubicBezTo>
                      <a:cubicBezTo>
                        <a:pt x="4537" y="734"/>
                        <a:pt x="4737" y="334"/>
                        <a:pt x="477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4" name="Google Shape;3074;p69"/>
                <p:cNvSpPr/>
                <p:nvPr/>
              </p:nvSpPr>
              <p:spPr>
                <a:xfrm>
                  <a:off x="1214900" y="2284625"/>
                  <a:ext cx="220875" cy="1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4856" extrusionOk="0">
                      <a:moveTo>
                        <a:pt x="4357" y="0"/>
                      </a:moveTo>
                      <a:cubicBezTo>
                        <a:pt x="2128" y="0"/>
                        <a:pt x="159" y="1722"/>
                        <a:pt x="1" y="4831"/>
                      </a:cubicBezTo>
                      <a:cubicBezTo>
                        <a:pt x="1" y="4847"/>
                        <a:pt x="9" y="4856"/>
                        <a:pt x="22" y="4856"/>
                      </a:cubicBezTo>
                      <a:cubicBezTo>
                        <a:pt x="34" y="4856"/>
                        <a:pt x="51" y="4847"/>
                        <a:pt x="68" y="4831"/>
                      </a:cubicBezTo>
                      <a:cubicBezTo>
                        <a:pt x="780" y="2442"/>
                        <a:pt x="2847" y="1054"/>
                        <a:pt x="5022" y="1054"/>
                      </a:cubicBezTo>
                      <a:cubicBezTo>
                        <a:pt x="6310" y="1054"/>
                        <a:pt x="7636" y="1541"/>
                        <a:pt x="8740" y="2596"/>
                      </a:cubicBezTo>
                      <a:cubicBezTo>
                        <a:pt x="8747" y="2602"/>
                        <a:pt x="8754" y="2605"/>
                        <a:pt x="8762" y="2605"/>
                      </a:cubicBezTo>
                      <a:cubicBezTo>
                        <a:pt x="8796" y="2605"/>
                        <a:pt x="8834" y="2556"/>
                        <a:pt x="8807" y="2529"/>
                      </a:cubicBezTo>
                      <a:cubicBezTo>
                        <a:pt x="7533" y="807"/>
                        <a:pt x="5884" y="0"/>
                        <a:pt x="435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5" name="Google Shape;3075;p69"/>
                <p:cNvSpPr/>
                <p:nvPr/>
              </p:nvSpPr>
              <p:spPr>
                <a:xfrm>
                  <a:off x="1360850" y="2259300"/>
                  <a:ext cx="642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9" h="1007" extrusionOk="0">
                      <a:moveTo>
                        <a:pt x="1373" y="0"/>
                      </a:moveTo>
                      <a:cubicBezTo>
                        <a:pt x="937" y="0"/>
                        <a:pt x="455" y="169"/>
                        <a:pt x="34" y="440"/>
                      </a:cubicBezTo>
                      <a:cubicBezTo>
                        <a:pt x="0" y="473"/>
                        <a:pt x="0" y="540"/>
                        <a:pt x="34" y="540"/>
                      </a:cubicBezTo>
                      <a:cubicBezTo>
                        <a:pt x="193" y="506"/>
                        <a:pt x="345" y="491"/>
                        <a:pt x="492" y="491"/>
                      </a:cubicBezTo>
                      <a:cubicBezTo>
                        <a:pt x="1210" y="491"/>
                        <a:pt x="1810" y="841"/>
                        <a:pt x="2502" y="1007"/>
                      </a:cubicBezTo>
                      <a:cubicBezTo>
                        <a:pt x="2536" y="1007"/>
                        <a:pt x="2569" y="940"/>
                        <a:pt x="2569" y="874"/>
                      </a:cubicBezTo>
                      <a:cubicBezTo>
                        <a:pt x="2367" y="251"/>
                        <a:pt x="1904" y="0"/>
                        <a:pt x="137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6" name="Google Shape;3076;p69"/>
                <p:cNvSpPr/>
                <p:nvPr/>
              </p:nvSpPr>
              <p:spPr>
                <a:xfrm>
                  <a:off x="1666075" y="2177125"/>
                  <a:ext cx="139875" cy="1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5" h="5009" extrusionOk="0">
                      <a:moveTo>
                        <a:pt x="3035" y="1"/>
                      </a:moveTo>
                      <a:cubicBezTo>
                        <a:pt x="1695" y="1"/>
                        <a:pt x="372" y="1793"/>
                        <a:pt x="0" y="4961"/>
                      </a:cubicBezTo>
                      <a:cubicBezTo>
                        <a:pt x="0" y="4985"/>
                        <a:pt x="17" y="5008"/>
                        <a:pt x="38" y="5008"/>
                      </a:cubicBezTo>
                      <a:cubicBezTo>
                        <a:pt x="47" y="5008"/>
                        <a:pt x="57" y="5004"/>
                        <a:pt x="67" y="4994"/>
                      </a:cubicBezTo>
                      <a:cubicBezTo>
                        <a:pt x="618" y="2525"/>
                        <a:pt x="1931" y="1179"/>
                        <a:pt x="3249" y="1179"/>
                      </a:cubicBezTo>
                      <a:cubicBezTo>
                        <a:pt x="4085" y="1179"/>
                        <a:pt x="4923" y="1720"/>
                        <a:pt x="5571" y="2860"/>
                      </a:cubicBezTo>
                      <a:cubicBezTo>
                        <a:pt x="5571" y="2869"/>
                        <a:pt x="5574" y="2873"/>
                        <a:pt x="5577" y="2873"/>
                      </a:cubicBezTo>
                      <a:cubicBezTo>
                        <a:pt x="5585" y="2873"/>
                        <a:pt x="5594" y="2850"/>
                        <a:pt x="5571" y="2826"/>
                      </a:cubicBezTo>
                      <a:cubicBezTo>
                        <a:pt x="4936" y="894"/>
                        <a:pt x="3981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7" name="Google Shape;3077;p69"/>
                <p:cNvSpPr/>
                <p:nvPr/>
              </p:nvSpPr>
              <p:spPr>
                <a:xfrm>
                  <a:off x="1651250" y="2194250"/>
                  <a:ext cx="36525" cy="4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1717" extrusionOk="0">
                      <a:moveTo>
                        <a:pt x="1297" y="0"/>
                      </a:moveTo>
                      <a:cubicBezTo>
                        <a:pt x="639" y="0"/>
                        <a:pt x="1" y="483"/>
                        <a:pt x="126" y="1641"/>
                      </a:cubicBezTo>
                      <a:cubicBezTo>
                        <a:pt x="126" y="1668"/>
                        <a:pt x="148" y="1717"/>
                        <a:pt x="174" y="1717"/>
                      </a:cubicBezTo>
                      <a:cubicBezTo>
                        <a:pt x="180" y="1717"/>
                        <a:pt x="186" y="1714"/>
                        <a:pt x="193" y="1708"/>
                      </a:cubicBezTo>
                      <a:cubicBezTo>
                        <a:pt x="593" y="1107"/>
                        <a:pt x="860" y="373"/>
                        <a:pt x="1427" y="73"/>
                      </a:cubicBezTo>
                      <a:cubicBezTo>
                        <a:pt x="1460" y="73"/>
                        <a:pt x="1460" y="6"/>
                        <a:pt x="1427" y="6"/>
                      </a:cubicBezTo>
                      <a:cubicBezTo>
                        <a:pt x="1384" y="2"/>
                        <a:pt x="1341" y="0"/>
                        <a:pt x="129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8" name="Google Shape;3078;p69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9" name="Google Shape;3079;p69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0" name="Google Shape;3080;p69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1" name="Google Shape;3081;p69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2" name="Google Shape;3082;p69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3" name="Google Shape;3083;p69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4" name="Google Shape;3084;p69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5" name="Google Shape;3085;p69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6" name="Google Shape;3086;p69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87" name="Google Shape;3087;p69"/>
              <p:cNvSpPr/>
              <p:nvPr/>
            </p:nvSpPr>
            <p:spPr>
              <a:xfrm>
                <a:off x="1426500" y="2425950"/>
                <a:ext cx="130854" cy="13085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69"/>
              <p:cNvSpPr/>
              <p:nvPr/>
            </p:nvSpPr>
            <p:spPr>
              <a:xfrm>
                <a:off x="1784625" y="2328950"/>
                <a:ext cx="107100" cy="10707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89" name="Google Shape;3089;p69"/>
          <p:cNvGrpSpPr/>
          <p:nvPr/>
        </p:nvGrpSpPr>
        <p:grpSpPr>
          <a:xfrm>
            <a:off x="7110843" y="563474"/>
            <a:ext cx="1127502" cy="1379505"/>
            <a:chOff x="5377293" y="1541949"/>
            <a:chExt cx="1127502" cy="1379505"/>
          </a:xfrm>
        </p:grpSpPr>
        <p:sp>
          <p:nvSpPr>
            <p:cNvPr id="3090" name="Google Shape;3090;p69"/>
            <p:cNvSpPr/>
            <p:nvPr/>
          </p:nvSpPr>
          <p:spPr>
            <a:xfrm>
              <a:off x="5387701" y="1541949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91" name="Google Shape;3091;p69"/>
            <p:cNvGrpSpPr/>
            <p:nvPr/>
          </p:nvGrpSpPr>
          <p:grpSpPr>
            <a:xfrm>
              <a:off x="5377293" y="1541970"/>
              <a:ext cx="1127502" cy="1379484"/>
              <a:chOff x="831475" y="3598725"/>
              <a:chExt cx="1262600" cy="1544775"/>
            </a:xfrm>
          </p:grpSpPr>
          <p:sp>
            <p:nvSpPr>
              <p:cNvPr id="3092" name="Google Shape;3092;p69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69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69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69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69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69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69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69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69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69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69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69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69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69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69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69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69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69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69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69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69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69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69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69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69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69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69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69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69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69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22" name="Google Shape;3122;p69"/>
          <p:cNvGrpSpPr/>
          <p:nvPr/>
        </p:nvGrpSpPr>
        <p:grpSpPr>
          <a:xfrm>
            <a:off x="7352526" y="3422648"/>
            <a:ext cx="1057184" cy="1181351"/>
            <a:chOff x="6558026" y="3674348"/>
            <a:chExt cx="1057184" cy="1181351"/>
          </a:xfrm>
        </p:grpSpPr>
        <p:sp>
          <p:nvSpPr>
            <p:cNvPr id="3123" name="Google Shape;3123;p69"/>
            <p:cNvSpPr/>
            <p:nvPr/>
          </p:nvSpPr>
          <p:spPr>
            <a:xfrm rot="201225">
              <a:off x="6590456" y="3707914"/>
              <a:ext cx="992852" cy="1119702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24" name="Google Shape;3124;p69"/>
            <p:cNvGrpSpPr/>
            <p:nvPr/>
          </p:nvGrpSpPr>
          <p:grpSpPr>
            <a:xfrm>
              <a:off x="6558026" y="3674348"/>
              <a:ext cx="1056654" cy="1175847"/>
              <a:chOff x="6558026" y="3674348"/>
              <a:chExt cx="1056654" cy="1175847"/>
            </a:xfrm>
          </p:grpSpPr>
          <p:grpSp>
            <p:nvGrpSpPr>
              <p:cNvPr id="3125" name="Google Shape;3125;p69"/>
              <p:cNvGrpSpPr/>
              <p:nvPr/>
            </p:nvGrpSpPr>
            <p:grpSpPr>
              <a:xfrm rot="201225">
                <a:off x="6589927" y="3702430"/>
                <a:ext cx="992852" cy="1119682"/>
                <a:chOff x="2768850" y="3921688"/>
                <a:chExt cx="1210050" cy="1364625"/>
              </a:xfrm>
            </p:grpSpPr>
            <p:sp>
              <p:nvSpPr>
                <p:cNvPr id="3126" name="Google Shape;3126;p69"/>
                <p:cNvSpPr/>
                <p:nvPr/>
              </p:nvSpPr>
              <p:spPr>
                <a:xfrm>
                  <a:off x="3644475" y="4934513"/>
                  <a:ext cx="264375" cy="29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11864" extrusionOk="0">
                      <a:moveTo>
                        <a:pt x="6418" y="1"/>
                      </a:moveTo>
                      <a:cubicBezTo>
                        <a:pt x="6312" y="1"/>
                        <a:pt x="6208" y="6"/>
                        <a:pt x="6105" y="17"/>
                      </a:cubicBezTo>
                      <a:cubicBezTo>
                        <a:pt x="4537" y="217"/>
                        <a:pt x="3403" y="1885"/>
                        <a:pt x="2702" y="3186"/>
                      </a:cubicBezTo>
                      <a:cubicBezTo>
                        <a:pt x="1668" y="5187"/>
                        <a:pt x="868" y="7356"/>
                        <a:pt x="234" y="9557"/>
                      </a:cubicBezTo>
                      <a:cubicBezTo>
                        <a:pt x="100" y="10091"/>
                        <a:pt x="0" y="10791"/>
                        <a:pt x="434" y="11258"/>
                      </a:cubicBezTo>
                      <a:cubicBezTo>
                        <a:pt x="668" y="11492"/>
                        <a:pt x="1001" y="11592"/>
                        <a:pt x="1301" y="11659"/>
                      </a:cubicBezTo>
                      <a:cubicBezTo>
                        <a:pt x="1928" y="11796"/>
                        <a:pt x="2557" y="11864"/>
                        <a:pt x="3175" y="11864"/>
                      </a:cubicBezTo>
                      <a:cubicBezTo>
                        <a:pt x="4663" y="11864"/>
                        <a:pt x="6084" y="11469"/>
                        <a:pt x="7239" y="10691"/>
                      </a:cubicBezTo>
                      <a:cubicBezTo>
                        <a:pt x="8907" y="9624"/>
                        <a:pt x="10041" y="7823"/>
                        <a:pt x="10375" y="5721"/>
                      </a:cubicBezTo>
                      <a:cubicBezTo>
                        <a:pt x="10575" y="4453"/>
                        <a:pt x="10441" y="2986"/>
                        <a:pt x="9641" y="1785"/>
                      </a:cubicBezTo>
                      <a:cubicBezTo>
                        <a:pt x="8905" y="682"/>
                        <a:pt x="7607" y="1"/>
                        <a:pt x="6418" y="1"/>
                      </a:cubicBezTo>
                      <a:close/>
                    </a:path>
                  </a:pathLst>
                </a:custGeom>
                <a:solidFill>
                  <a:srgbClr val="965A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7" name="Google Shape;3127;p69"/>
                <p:cNvSpPr/>
                <p:nvPr/>
              </p:nvSpPr>
              <p:spPr>
                <a:xfrm>
                  <a:off x="2768850" y="4762213"/>
                  <a:ext cx="219350" cy="3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3005" extrusionOk="0">
                      <a:moveTo>
                        <a:pt x="4939" y="0"/>
                      </a:moveTo>
                      <a:cubicBezTo>
                        <a:pt x="4134" y="0"/>
                        <a:pt x="3288" y="248"/>
                        <a:pt x="2602" y="738"/>
                      </a:cubicBezTo>
                      <a:cubicBezTo>
                        <a:pt x="1401" y="1538"/>
                        <a:pt x="734" y="2873"/>
                        <a:pt x="467" y="4140"/>
                      </a:cubicBezTo>
                      <a:cubicBezTo>
                        <a:pt x="0" y="6175"/>
                        <a:pt x="401" y="8277"/>
                        <a:pt x="1568" y="9878"/>
                      </a:cubicBezTo>
                      <a:cubicBezTo>
                        <a:pt x="2702" y="11512"/>
                        <a:pt x="4570" y="12613"/>
                        <a:pt x="6739" y="12947"/>
                      </a:cubicBezTo>
                      <a:cubicBezTo>
                        <a:pt x="6889" y="12980"/>
                        <a:pt x="7047" y="13005"/>
                        <a:pt x="7210" y="13005"/>
                      </a:cubicBezTo>
                      <a:cubicBezTo>
                        <a:pt x="7372" y="13005"/>
                        <a:pt x="7539" y="12980"/>
                        <a:pt x="7706" y="12913"/>
                      </a:cubicBezTo>
                      <a:cubicBezTo>
                        <a:pt x="8273" y="12646"/>
                        <a:pt x="8440" y="11946"/>
                        <a:pt x="8506" y="11379"/>
                      </a:cubicBezTo>
                      <a:cubicBezTo>
                        <a:pt x="8707" y="9077"/>
                        <a:pt x="8773" y="6776"/>
                        <a:pt x="8540" y="4574"/>
                      </a:cubicBezTo>
                      <a:cubicBezTo>
                        <a:pt x="8373" y="3106"/>
                        <a:pt x="7906" y="1105"/>
                        <a:pt x="6505" y="371"/>
                      </a:cubicBezTo>
                      <a:cubicBezTo>
                        <a:pt x="6050" y="123"/>
                        <a:pt x="5505" y="0"/>
                        <a:pt x="4939" y="0"/>
                      </a:cubicBezTo>
                      <a:close/>
                    </a:path>
                  </a:pathLst>
                </a:custGeom>
                <a:solidFill>
                  <a:srgbClr val="965A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8" name="Google Shape;3128;p69"/>
                <p:cNvSpPr/>
                <p:nvPr/>
              </p:nvSpPr>
              <p:spPr>
                <a:xfrm>
                  <a:off x="2916450" y="4364163"/>
                  <a:ext cx="916525" cy="92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1" h="36886" extrusionOk="0">
                      <a:moveTo>
                        <a:pt x="13956" y="0"/>
                      </a:moveTo>
                      <a:cubicBezTo>
                        <a:pt x="8945" y="0"/>
                        <a:pt x="4524" y="3463"/>
                        <a:pt x="3270" y="8354"/>
                      </a:cubicBezTo>
                      <a:cubicBezTo>
                        <a:pt x="2102" y="12957"/>
                        <a:pt x="1235" y="17627"/>
                        <a:pt x="634" y="22331"/>
                      </a:cubicBezTo>
                      <a:cubicBezTo>
                        <a:pt x="1" y="27534"/>
                        <a:pt x="3069" y="32538"/>
                        <a:pt x="8073" y="34206"/>
                      </a:cubicBezTo>
                      <a:cubicBezTo>
                        <a:pt x="12643" y="35774"/>
                        <a:pt x="17280" y="36641"/>
                        <a:pt x="22116" y="36874"/>
                      </a:cubicBezTo>
                      <a:cubicBezTo>
                        <a:pt x="22283" y="36882"/>
                        <a:pt x="22448" y="36885"/>
                        <a:pt x="22613" y="36885"/>
                      </a:cubicBezTo>
                      <a:cubicBezTo>
                        <a:pt x="27678" y="36885"/>
                        <a:pt x="32098" y="33444"/>
                        <a:pt x="33358" y="28502"/>
                      </a:cubicBezTo>
                      <a:cubicBezTo>
                        <a:pt x="34525" y="23932"/>
                        <a:pt x="35426" y="19262"/>
                        <a:pt x="35993" y="14558"/>
                      </a:cubicBezTo>
                      <a:cubicBezTo>
                        <a:pt x="36660" y="9321"/>
                        <a:pt x="33558" y="4351"/>
                        <a:pt x="28588" y="2683"/>
                      </a:cubicBezTo>
                      <a:cubicBezTo>
                        <a:pt x="24018" y="1115"/>
                        <a:pt x="19348" y="248"/>
                        <a:pt x="14511" y="15"/>
                      </a:cubicBezTo>
                      <a:cubicBezTo>
                        <a:pt x="14325" y="5"/>
                        <a:pt x="14140" y="0"/>
                        <a:pt x="13956" y="0"/>
                      </a:cubicBezTo>
                      <a:close/>
                    </a:path>
                  </a:pathLst>
                </a:custGeom>
                <a:solidFill>
                  <a:srgbClr val="965A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9" name="Google Shape;3129;p69"/>
                <p:cNvSpPr/>
                <p:nvPr/>
              </p:nvSpPr>
              <p:spPr>
                <a:xfrm>
                  <a:off x="3039200" y="4675838"/>
                  <a:ext cx="212525" cy="7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1" h="2877" extrusionOk="0">
                      <a:moveTo>
                        <a:pt x="3494" y="1"/>
                      </a:moveTo>
                      <a:cubicBezTo>
                        <a:pt x="2265" y="1"/>
                        <a:pt x="1064" y="336"/>
                        <a:pt x="61" y="991"/>
                      </a:cubicBezTo>
                      <a:cubicBezTo>
                        <a:pt x="0" y="1021"/>
                        <a:pt x="50" y="1162"/>
                        <a:pt x="110" y="1162"/>
                      </a:cubicBezTo>
                      <a:cubicBezTo>
                        <a:pt x="116" y="1162"/>
                        <a:pt x="122" y="1160"/>
                        <a:pt x="128" y="1157"/>
                      </a:cubicBezTo>
                      <a:cubicBezTo>
                        <a:pt x="787" y="1003"/>
                        <a:pt x="1431" y="929"/>
                        <a:pt x="2063" y="929"/>
                      </a:cubicBezTo>
                      <a:cubicBezTo>
                        <a:pt x="4024" y="929"/>
                        <a:pt x="5883" y="1632"/>
                        <a:pt x="7800" y="2792"/>
                      </a:cubicBezTo>
                      <a:cubicBezTo>
                        <a:pt x="7905" y="2834"/>
                        <a:pt x="8011" y="2876"/>
                        <a:pt x="8108" y="2876"/>
                      </a:cubicBezTo>
                      <a:cubicBezTo>
                        <a:pt x="8164" y="2876"/>
                        <a:pt x="8218" y="2862"/>
                        <a:pt x="8267" y="2825"/>
                      </a:cubicBezTo>
                      <a:cubicBezTo>
                        <a:pt x="8400" y="2725"/>
                        <a:pt x="8433" y="2692"/>
                        <a:pt x="8467" y="2525"/>
                      </a:cubicBezTo>
                      <a:cubicBezTo>
                        <a:pt x="8500" y="2358"/>
                        <a:pt x="8433" y="2125"/>
                        <a:pt x="8333" y="1991"/>
                      </a:cubicBezTo>
                      <a:cubicBezTo>
                        <a:pt x="6974" y="651"/>
                        <a:pt x="5207" y="1"/>
                        <a:pt x="3494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0" name="Google Shape;3130;p69"/>
                <p:cNvSpPr/>
                <p:nvPr/>
              </p:nvSpPr>
              <p:spPr>
                <a:xfrm>
                  <a:off x="3695825" y="5030288"/>
                  <a:ext cx="175225" cy="1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9" h="5768" extrusionOk="0">
                      <a:moveTo>
                        <a:pt x="6986" y="1123"/>
                      </a:moveTo>
                      <a:cubicBezTo>
                        <a:pt x="6986" y="1134"/>
                        <a:pt x="6990" y="1138"/>
                        <a:pt x="6994" y="1138"/>
                      </a:cubicBezTo>
                      <a:cubicBezTo>
                        <a:pt x="7001" y="1138"/>
                        <a:pt x="7008" y="1123"/>
                        <a:pt x="6986" y="1123"/>
                      </a:cubicBezTo>
                      <a:close/>
                      <a:moveTo>
                        <a:pt x="5477" y="1"/>
                      </a:moveTo>
                      <a:cubicBezTo>
                        <a:pt x="4870" y="1"/>
                        <a:pt x="4213" y="315"/>
                        <a:pt x="3617" y="656"/>
                      </a:cubicBezTo>
                      <a:cubicBezTo>
                        <a:pt x="2850" y="1123"/>
                        <a:pt x="2183" y="1757"/>
                        <a:pt x="1616" y="2457"/>
                      </a:cubicBezTo>
                      <a:cubicBezTo>
                        <a:pt x="1349" y="2791"/>
                        <a:pt x="1149" y="3124"/>
                        <a:pt x="915" y="3458"/>
                      </a:cubicBezTo>
                      <a:cubicBezTo>
                        <a:pt x="615" y="3992"/>
                        <a:pt x="348" y="4559"/>
                        <a:pt x="115" y="5159"/>
                      </a:cubicBezTo>
                      <a:cubicBezTo>
                        <a:pt x="0" y="5479"/>
                        <a:pt x="230" y="5767"/>
                        <a:pt x="451" y="5767"/>
                      </a:cubicBezTo>
                      <a:cubicBezTo>
                        <a:pt x="553" y="5767"/>
                        <a:pt x="652" y="5706"/>
                        <a:pt x="715" y="5559"/>
                      </a:cubicBezTo>
                      <a:cubicBezTo>
                        <a:pt x="1049" y="4659"/>
                        <a:pt x="1482" y="3858"/>
                        <a:pt x="2016" y="3158"/>
                      </a:cubicBezTo>
                      <a:cubicBezTo>
                        <a:pt x="2431" y="3070"/>
                        <a:pt x="2896" y="3004"/>
                        <a:pt x="3350" y="3004"/>
                      </a:cubicBezTo>
                      <a:cubicBezTo>
                        <a:pt x="4283" y="3004"/>
                        <a:pt x="5171" y="3283"/>
                        <a:pt x="5485" y="4225"/>
                      </a:cubicBezTo>
                      <a:cubicBezTo>
                        <a:pt x="5485" y="4225"/>
                        <a:pt x="5519" y="4225"/>
                        <a:pt x="5519" y="4192"/>
                      </a:cubicBezTo>
                      <a:cubicBezTo>
                        <a:pt x="5547" y="2610"/>
                        <a:pt x="4460" y="2268"/>
                        <a:pt x="3326" y="2268"/>
                      </a:cubicBezTo>
                      <a:cubicBezTo>
                        <a:pt x="3145" y="2268"/>
                        <a:pt x="2962" y="2277"/>
                        <a:pt x="2783" y="2290"/>
                      </a:cubicBezTo>
                      <a:cubicBezTo>
                        <a:pt x="2783" y="2257"/>
                        <a:pt x="2817" y="2257"/>
                        <a:pt x="2817" y="2224"/>
                      </a:cubicBezTo>
                      <a:cubicBezTo>
                        <a:pt x="3541" y="1572"/>
                        <a:pt x="4737" y="658"/>
                        <a:pt x="5823" y="658"/>
                      </a:cubicBezTo>
                      <a:cubicBezTo>
                        <a:pt x="6237" y="658"/>
                        <a:pt x="6636" y="791"/>
                        <a:pt x="6986" y="1123"/>
                      </a:cubicBezTo>
                      <a:cubicBezTo>
                        <a:pt x="6594" y="290"/>
                        <a:pt x="6059" y="1"/>
                        <a:pt x="547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1" name="Google Shape;3131;p69"/>
                <p:cNvSpPr/>
                <p:nvPr/>
              </p:nvSpPr>
              <p:spPr>
                <a:xfrm>
                  <a:off x="2828900" y="4849663"/>
                  <a:ext cx="110925" cy="1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7691" extrusionOk="0">
                      <a:moveTo>
                        <a:pt x="1374" y="0"/>
                      </a:moveTo>
                      <a:cubicBezTo>
                        <a:pt x="1024" y="0"/>
                        <a:pt x="635" y="130"/>
                        <a:pt x="200" y="442"/>
                      </a:cubicBezTo>
                      <a:cubicBezTo>
                        <a:pt x="167" y="442"/>
                        <a:pt x="200" y="476"/>
                        <a:pt x="200" y="476"/>
                      </a:cubicBezTo>
                      <a:cubicBezTo>
                        <a:pt x="371" y="425"/>
                        <a:pt x="535" y="402"/>
                        <a:pt x="692" y="402"/>
                      </a:cubicBezTo>
                      <a:cubicBezTo>
                        <a:pt x="2097" y="402"/>
                        <a:pt x="2946" y="2271"/>
                        <a:pt x="3336" y="3411"/>
                      </a:cubicBezTo>
                      <a:cubicBezTo>
                        <a:pt x="3336" y="3429"/>
                        <a:pt x="3336" y="3448"/>
                        <a:pt x="3341" y="3461"/>
                      </a:cubicBezTo>
                      <a:lnTo>
                        <a:pt x="3341" y="3461"/>
                      </a:lnTo>
                      <a:cubicBezTo>
                        <a:pt x="2758" y="3102"/>
                        <a:pt x="2114" y="2784"/>
                        <a:pt x="1515" y="2784"/>
                      </a:cubicBezTo>
                      <a:cubicBezTo>
                        <a:pt x="955" y="2784"/>
                        <a:pt x="433" y="3062"/>
                        <a:pt x="33" y="3845"/>
                      </a:cubicBezTo>
                      <a:cubicBezTo>
                        <a:pt x="0" y="3878"/>
                        <a:pt x="33" y="3878"/>
                        <a:pt x="67" y="3878"/>
                      </a:cubicBezTo>
                      <a:cubicBezTo>
                        <a:pt x="407" y="3559"/>
                        <a:pt x="788" y="3430"/>
                        <a:pt x="1181" y="3430"/>
                      </a:cubicBezTo>
                      <a:cubicBezTo>
                        <a:pt x="2022" y="3430"/>
                        <a:pt x="2921" y="4021"/>
                        <a:pt x="3603" y="4612"/>
                      </a:cubicBezTo>
                      <a:cubicBezTo>
                        <a:pt x="3736" y="5479"/>
                        <a:pt x="3736" y="6380"/>
                        <a:pt x="3603" y="7347"/>
                      </a:cubicBezTo>
                      <a:cubicBezTo>
                        <a:pt x="3572" y="7581"/>
                        <a:pt x="3715" y="7691"/>
                        <a:pt x="3883" y="7691"/>
                      </a:cubicBezTo>
                      <a:cubicBezTo>
                        <a:pt x="4076" y="7691"/>
                        <a:pt x="4301" y="7547"/>
                        <a:pt x="4337" y="7280"/>
                      </a:cubicBezTo>
                      <a:cubicBezTo>
                        <a:pt x="4403" y="6647"/>
                        <a:pt x="4437" y="6013"/>
                        <a:pt x="4403" y="5412"/>
                      </a:cubicBezTo>
                      <a:cubicBezTo>
                        <a:pt x="4403" y="4979"/>
                        <a:pt x="4370" y="4578"/>
                        <a:pt x="4303" y="4212"/>
                      </a:cubicBezTo>
                      <a:cubicBezTo>
                        <a:pt x="4136" y="3278"/>
                        <a:pt x="3836" y="2410"/>
                        <a:pt x="3369" y="1643"/>
                      </a:cubicBezTo>
                      <a:cubicBezTo>
                        <a:pt x="2891" y="830"/>
                        <a:pt x="2259" y="0"/>
                        <a:pt x="137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2" name="Google Shape;3132;p69"/>
                <p:cNvSpPr/>
                <p:nvPr/>
              </p:nvSpPr>
              <p:spPr>
                <a:xfrm>
                  <a:off x="2895600" y="3921688"/>
                  <a:ext cx="1083300" cy="106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32" h="42765" extrusionOk="0">
                      <a:moveTo>
                        <a:pt x="22984" y="1"/>
                      </a:moveTo>
                      <a:cubicBezTo>
                        <a:pt x="19415" y="1735"/>
                        <a:pt x="16646" y="4471"/>
                        <a:pt x="15178" y="7606"/>
                      </a:cubicBezTo>
                      <a:cubicBezTo>
                        <a:pt x="12443" y="8607"/>
                        <a:pt x="9808" y="9708"/>
                        <a:pt x="7673" y="11309"/>
                      </a:cubicBezTo>
                      <a:cubicBezTo>
                        <a:pt x="5738" y="12743"/>
                        <a:pt x="4237" y="14645"/>
                        <a:pt x="3737" y="16746"/>
                      </a:cubicBezTo>
                      <a:cubicBezTo>
                        <a:pt x="3303" y="16913"/>
                        <a:pt x="2903" y="17147"/>
                        <a:pt x="2502" y="17413"/>
                      </a:cubicBezTo>
                      <a:cubicBezTo>
                        <a:pt x="301" y="19015"/>
                        <a:pt x="1" y="22050"/>
                        <a:pt x="134" y="24685"/>
                      </a:cubicBezTo>
                      <a:cubicBezTo>
                        <a:pt x="234" y="26220"/>
                        <a:pt x="401" y="27787"/>
                        <a:pt x="701" y="29322"/>
                      </a:cubicBezTo>
                      <a:cubicBezTo>
                        <a:pt x="1135" y="31824"/>
                        <a:pt x="1835" y="34325"/>
                        <a:pt x="2769" y="36661"/>
                      </a:cubicBezTo>
                      <a:cubicBezTo>
                        <a:pt x="4604" y="35326"/>
                        <a:pt x="3870" y="32858"/>
                        <a:pt x="3970" y="30589"/>
                      </a:cubicBezTo>
                      <a:cubicBezTo>
                        <a:pt x="3970" y="30589"/>
                        <a:pt x="4004" y="30589"/>
                        <a:pt x="4004" y="30556"/>
                      </a:cubicBezTo>
                      <a:cubicBezTo>
                        <a:pt x="5438" y="29889"/>
                        <a:pt x="6639" y="28888"/>
                        <a:pt x="7439" y="27654"/>
                      </a:cubicBezTo>
                      <a:cubicBezTo>
                        <a:pt x="8473" y="26120"/>
                        <a:pt x="8907" y="24252"/>
                        <a:pt x="8740" y="22284"/>
                      </a:cubicBezTo>
                      <a:cubicBezTo>
                        <a:pt x="9608" y="21683"/>
                        <a:pt x="10675" y="21249"/>
                        <a:pt x="11842" y="21049"/>
                      </a:cubicBezTo>
                      <a:cubicBezTo>
                        <a:pt x="12196" y="20993"/>
                        <a:pt x="12597" y="20967"/>
                        <a:pt x="13031" y="20967"/>
                      </a:cubicBezTo>
                      <a:cubicBezTo>
                        <a:pt x="15702" y="20967"/>
                        <a:pt x="19617" y="21978"/>
                        <a:pt x="21483" y="23384"/>
                      </a:cubicBezTo>
                      <a:cubicBezTo>
                        <a:pt x="22311" y="23135"/>
                        <a:pt x="23202" y="23012"/>
                        <a:pt x="24110" y="23012"/>
                      </a:cubicBezTo>
                      <a:cubicBezTo>
                        <a:pt x="25869" y="23012"/>
                        <a:pt x="27693" y="23472"/>
                        <a:pt x="29255" y="24352"/>
                      </a:cubicBezTo>
                      <a:cubicBezTo>
                        <a:pt x="30322" y="24952"/>
                        <a:pt x="32224" y="25953"/>
                        <a:pt x="32958" y="26887"/>
                      </a:cubicBezTo>
                      <a:cubicBezTo>
                        <a:pt x="32390" y="28688"/>
                        <a:pt x="32424" y="30656"/>
                        <a:pt x="33058" y="32491"/>
                      </a:cubicBezTo>
                      <a:cubicBezTo>
                        <a:pt x="33358" y="33391"/>
                        <a:pt x="33658" y="34826"/>
                        <a:pt x="34092" y="36127"/>
                      </a:cubicBezTo>
                      <a:cubicBezTo>
                        <a:pt x="34392" y="37061"/>
                        <a:pt x="34759" y="37895"/>
                        <a:pt x="35293" y="38395"/>
                      </a:cubicBezTo>
                      <a:cubicBezTo>
                        <a:pt x="35026" y="39896"/>
                        <a:pt x="34359" y="41297"/>
                        <a:pt x="34992" y="42765"/>
                      </a:cubicBezTo>
                      <a:cubicBezTo>
                        <a:pt x="36493" y="41064"/>
                        <a:pt x="38095" y="38428"/>
                        <a:pt x="39462" y="35927"/>
                      </a:cubicBezTo>
                      <a:cubicBezTo>
                        <a:pt x="40129" y="34692"/>
                        <a:pt x="40730" y="33492"/>
                        <a:pt x="41230" y="32491"/>
                      </a:cubicBezTo>
                      <a:cubicBezTo>
                        <a:pt x="42398" y="30089"/>
                        <a:pt x="43332" y="27187"/>
                        <a:pt x="41897" y="24885"/>
                      </a:cubicBezTo>
                      <a:cubicBezTo>
                        <a:pt x="41697" y="24585"/>
                        <a:pt x="41497" y="24318"/>
                        <a:pt x="41264" y="24051"/>
                      </a:cubicBezTo>
                      <a:cubicBezTo>
                        <a:pt x="41230" y="22617"/>
                        <a:pt x="40596" y="21149"/>
                        <a:pt x="39662" y="19815"/>
                      </a:cubicBezTo>
                      <a:cubicBezTo>
                        <a:pt x="38495" y="18247"/>
                        <a:pt x="36894" y="16880"/>
                        <a:pt x="35192" y="15612"/>
                      </a:cubicBezTo>
                      <a:cubicBezTo>
                        <a:pt x="32591" y="13677"/>
                        <a:pt x="29789" y="11876"/>
                        <a:pt x="26753" y="10308"/>
                      </a:cubicBezTo>
                      <a:cubicBezTo>
                        <a:pt x="24718" y="7173"/>
                        <a:pt x="23384" y="3637"/>
                        <a:pt x="22984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3" name="Google Shape;3133;p69"/>
                <p:cNvSpPr/>
                <p:nvPr/>
              </p:nvSpPr>
              <p:spPr>
                <a:xfrm>
                  <a:off x="2913125" y="4654713"/>
                  <a:ext cx="97575" cy="18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3" h="7340" extrusionOk="0">
                      <a:moveTo>
                        <a:pt x="0" y="1"/>
                      </a:moveTo>
                      <a:cubicBezTo>
                        <a:pt x="434" y="2536"/>
                        <a:pt x="1134" y="5004"/>
                        <a:pt x="2068" y="7340"/>
                      </a:cubicBezTo>
                      <a:cubicBezTo>
                        <a:pt x="3903" y="6005"/>
                        <a:pt x="3169" y="3537"/>
                        <a:pt x="3269" y="1268"/>
                      </a:cubicBezTo>
                      <a:cubicBezTo>
                        <a:pt x="3269" y="1268"/>
                        <a:pt x="3303" y="1268"/>
                        <a:pt x="3303" y="1235"/>
                      </a:cubicBezTo>
                      <a:cubicBezTo>
                        <a:pt x="2168" y="902"/>
                        <a:pt x="1034" y="535"/>
                        <a:pt x="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4" name="Google Shape;3134;p69"/>
                <p:cNvSpPr/>
                <p:nvPr/>
              </p:nvSpPr>
              <p:spPr>
                <a:xfrm>
                  <a:off x="3747875" y="4819838"/>
                  <a:ext cx="134300" cy="1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2" h="6839" extrusionOk="0">
                      <a:moveTo>
                        <a:pt x="5371" y="1"/>
                      </a:moveTo>
                      <a:cubicBezTo>
                        <a:pt x="3870" y="140"/>
                        <a:pt x="2392" y="209"/>
                        <a:pt x="899" y="209"/>
                      </a:cubicBezTo>
                      <a:cubicBezTo>
                        <a:pt x="600" y="209"/>
                        <a:pt x="301" y="206"/>
                        <a:pt x="1" y="201"/>
                      </a:cubicBezTo>
                      <a:lnTo>
                        <a:pt x="1" y="201"/>
                      </a:lnTo>
                      <a:cubicBezTo>
                        <a:pt x="301" y="1135"/>
                        <a:pt x="668" y="1969"/>
                        <a:pt x="1202" y="2469"/>
                      </a:cubicBezTo>
                      <a:cubicBezTo>
                        <a:pt x="935" y="3970"/>
                        <a:pt x="268" y="5371"/>
                        <a:pt x="901" y="6839"/>
                      </a:cubicBezTo>
                      <a:cubicBezTo>
                        <a:pt x="2436" y="5138"/>
                        <a:pt x="4004" y="2502"/>
                        <a:pt x="537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5" name="Google Shape;3135;p69"/>
                <p:cNvSpPr/>
                <p:nvPr/>
              </p:nvSpPr>
              <p:spPr>
                <a:xfrm>
                  <a:off x="3431825" y="3998088"/>
                  <a:ext cx="441775" cy="5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71" h="20784" extrusionOk="0">
                      <a:moveTo>
                        <a:pt x="1010" y="1"/>
                      </a:moveTo>
                      <a:cubicBezTo>
                        <a:pt x="988" y="1"/>
                        <a:pt x="968" y="17"/>
                        <a:pt x="968" y="47"/>
                      </a:cubicBezTo>
                      <a:cubicBezTo>
                        <a:pt x="0" y="4717"/>
                        <a:pt x="2302" y="8453"/>
                        <a:pt x="5504" y="11589"/>
                      </a:cubicBezTo>
                      <a:cubicBezTo>
                        <a:pt x="7239" y="13323"/>
                        <a:pt x="9374" y="14558"/>
                        <a:pt x="11408" y="15825"/>
                      </a:cubicBezTo>
                      <a:cubicBezTo>
                        <a:pt x="13610" y="17193"/>
                        <a:pt x="15478" y="18894"/>
                        <a:pt x="17379" y="20729"/>
                      </a:cubicBezTo>
                      <a:cubicBezTo>
                        <a:pt x="17418" y="20767"/>
                        <a:pt x="17458" y="20783"/>
                        <a:pt x="17497" y="20783"/>
                      </a:cubicBezTo>
                      <a:cubicBezTo>
                        <a:pt x="17592" y="20783"/>
                        <a:pt x="17670" y="20681"/>
                        <a:pt x="17646" y="20562"/>
                      </a:cubicBezTo>
                      <a:cubicBezTo>
                        <a:pt x="16912" y="16626"/>
                        <a:pt x="13143" y="13590"/>
                        <a:pt x="10108" y="11589"/>
                      </a:cubicBezTo>
                      <a:cubicBezTo>
                        <a:pt x="6171" y="8954"/>
                        <a:pt x="667" y="5818"/>
                        <a:pt x="1068" y="81"/>
                      </a:cubicBezTo>
                      <a:cubicBezTo>
                        <a:pt x="1068" y="25"/>
                        <a:pt x="1037" y="1"/>
                        <a:pt x="101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6" name="Google Shape;3136;p69"/>
                <p:cNvSpPr/>
                <p:nvPr/>
              </p:nvSpPr>
              <p:spPr>
                <a:xfrm>
                  <a:off x="2989000" y="4165938"/>
                  <a:ext cx="245825" cy="25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3" h="10288" extrusionOk="0">
                      <a:moveTo>
                        <a:pt x="9609" y="0"/>
                      </a:moveTo>
                      <a:cubicBezTo>
                        <a:pt x="9598" y="0"/>
                        <a:pt x="9586" y="2"/>
                        <a:pt x="9574" y="5"/>
                      </a:cubicBezTo>
                      <a:cubicBezTo>
                        <a:pt x="5204" y="1172"/>
                        <a:pt x="1" y="5442"/>
                        <a:pt x="1001" y="10045"/>
                      </a:cubicBezTo>
                      <a:cubicBezTo>
                        <a:pt x="1024" y="10182"/>
                        <a:pt x="1172" y="10287"/>
                        <a:pt x="1316" y="10287"/>
                      </a:cubicBezTo>
                      <a:cubicBezTo>
                        <a:pt x="1383" y="10287"/>
                        <a:pt x="1449" y="10265"/>
                        <a:pt x="1502" y="10212"/>
                      </a:cubicBezTo>
                      <a:cubicBezTo>
                        <a:pt x="3003" y="8878"/>
                        <a:pt x="3970" y="6943"/>
                        <a:pt x="5138" y="5342"/>
                      </a:cubicBezTo>
                      <a:cubicBezTo>
                        <a:pt x="6472" y="3474"/>
                        <a:pt x="8073" y="1839"/>
                        <a:pt x="9741" y="238"/>
                      </a:cubicBezTo>
                      <a:cubicBezTo>
                        <a:pt x="9832" y="147"/>
                        <a:pt x="9729" y="0"/>
                        <a:pt x="960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7" name="Google Shape;3137;p69"/>
                <p:cNvSpPr/>
                <p:nvPr/>
              </p:nvSpPr>
              <p:spPr>
                <a:xfrm>
                  <a:off x="3295900" y="3982238"/>
                  <a:ext cx="138925" cy="47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7" h="18825" extrusionOk="0">
                      <a:moveTo>
                        <a:pt x="5265" y="0"/>
                      </a:moveTo>
                      <a:cubicBezTo>
                        <a:pt x="5257" y="0"/>
                        <a:pt x="5247" y="4"/>
                        <a:pt x="5237" y="14"/>
                      </a:cubicBezTo>
                      <a:cubicBezTo>
                        <a:pt x="2035" y="1248"/>
                        <a:pt x="334" y="5885"/>
                        <a:pt x="200" y="9054"/>
                      </a:cubicBezTo>
                      <a:cubicBezTo>
                        <a:pt x="0" y="12790"/>
                        <a:pt x="1768" y="17093"/>
                        <a:pt x="5271" y="18794"/>
                      </a:cubicBezTo>
                      <a:cubicBezTo>
                        <a:pt x="5299" y="18815"/>
                        <a:pt x="5329" y="18825"/>
                        <a:pt x="5358" y="18825"/>
                      </a:cubicBezTo>
                      <a:cubicBezTo>
                        <a:pt x="5464" y="18825"/>
                        <a:pt x="5557" y="18699"/>
                        <a:pt x="5504" y="18594"/>
                      </a:cubicBezTo>
                      <a:cubicBezTo>
                        <a:pt x="3769" y="15659"/>
                        <a:pt x="2168" y="12890"/>
                        <a:pt x="2068" y="9354"/>
                      </a:cubicBezTo>
                      <a:cubicBezTo>
                        <a:pt x="2002" y="7720"/>
                        <a:pt x="2302" y="5985"/>
                        <a:pt x="2869" y="4451"/>
                      </a:cubicBezTo>
                      <a:cubicBezTo>
                        <a:pt x="3436" y="2816"/>
                        <a:pt x="4570" y="1582"/>
                        <a:pt x="5271" y="47"/>
                      </a:cubicBezTo>
                      <a:cubicBezTo>
                        <a:pt x="5294" y="24"/>
                        <a:pt x="5284" y="0"/>
                        <a:pt x="526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8" name="Google Shape;3138;p69"/>
                <p:cNvSpPr/>
                <p:nvPr/>
              </p:nvSpPr>
              <p:spPr>
                <a:xfrm>
                  <a:off x="2954675" y="4455188"/>
                  <a:ext cx="115250" cy="19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0" h="7766" extrusionOk="0">
                      <a:moveTo>
                        <a:pt x="4289" y="1"/>
                      </a:moveTo>
                      <a:cubicBezTo>
                        <a:pt x="4226" y="1"/>
                        <a:pt x="4160" y="33"/>
                        <a:pt x="4109" y="110"/>
                      </a:cubicBezTo>
                      <a:cubicBezTo>
                        <a:pt x="3375" y="1277"/>
                        <a:pt x="2941" y="2678"/>
                        <a:pt x="2241" y="3879"/>
                      </a:cubicBezTo>
                      <a:cubicBezTo>
                        <a:pt x="1574" y="5013"/>
                        <a:pt x="473" y="5980"/>
                        <a:pt x="106" y="7181"/>
                      </a:cubicBezTo>
                      <a:cubicBezTo>
                        <a:pt x="0" y="7526"/>
                        <a:pt x="273" y="7765"/>
                        <a:pt x="574" y="7765"/>
                      </a:cubicBezTo>
                      <a:cubicBezTo>
                        <a:pt x="652" y="7765"/>
                        <a:pt x="731" y="7749"/>
                        <a:pt x="807" y="7715"/>
                      </a:cubicBezTo>
                      <a:cubicBezTo>
                        <a:pt x="2007" y="7148"/>
                        <a:pt x="2841" y="5447"/>
                        <a:pt x="3408" y="4313"/>
                      </a:cubicBezTo>
                      <a:cubicBezTo>
                        <a:pt x="3976" y="3112"/>
                        <a:pt x="4609" y="1544"/>
                        <a:pt x="4509" y="210"/>
                      </a:cubicBezTo>
                      <a:cubicBezTo>
                        <a:pt x="4489" y="86"/>
                        <a:pt x="4392" y="1"/>
                        <a:pt x="42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9" name="Google Shape;3139;p69"/>
                <p:cNvSpPr/>
                <p:nvPr/>
              </p:nvSpPr>
              <p:spPr>
                <a:xfrm>
                  <a:off x="3740375" y="4557988"/>
                  <a:ext cx="91750" cy="2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9580" extrusionOk="0">
                      <a:moveTo>
                        <a:pt x="401" y="0"/>
                      </a:moveTo>
                      <a:cubicBezTo>
                        <a:pt x="0" y="167"/>
                        <a:pt x="367" y="701"/>
                        <a:pt x="467" y="934"/>
                      </a:cubicBezTo>
                      <a:cubicBezTo>
                        <a:pt x="634" y="1335"/>
                        <a:pt x="801" y="1802"/>
                        <a:pt x="968" y="2235"/>
                      </a:cubicBezTo>
                      <a:cubicBezTo>
                        <a:pt x="1535" y="4003"/>
                        <a:pt x="1802" y="5871"/>
                        <a:pt x="1768" y="7739"/>
                      </a:cubicBezTo>
                      <a:cubicBezTo>
                        <a:pt x="1768" y="8106"/>
                        <a:pt x="1735" y="8507"/>
                        <a:pt x="1702" y="8907"/>
                      </a:cubicBezTo>
                      <a:cubicBezTo>
                        <a:pt x="1702" y="9040"/>
                        <a:pt x="1702" y="9207"/>
                        <a:pt x="1735" y="9340"/>
                      </a:cubicBezTo>
                      <a:cubicBezTo>
                        <a:pt x="1795" y="9460"/>
                        <a:pt x="1908" y="9579"/>
                        <a:pt x="2050" y="9579"/>
                      </a:cubicBezTo>
                      <a:cubicBezTo>
                        <a:pt x="2067" y="9579"/>
                        <a:pt x="2084" y="9578"/>
                        <a:pt x="2102" y="9574"/>
                      </a:cubicBezTo>
                      <a:cubicBezTo>
                        <a:pt x="2169" y="9541"/>
                        <a:pt x="2269" y="9474"/>
                        <a:pt x="2302" y="9374"/>
                      </a:cubicBezTo>
                      <a:cubicBezTo>
                        <a:pt x="3203" y="8273"/>
                        <a:pt x="3670" y="6839"/>
                        <a:pt x="3636" y="5404"/>
                      </a:cubicBezTo>
                      <a:cubicBezTo>
                        <a:pt x="3570" y="3636"/>
                        <a:pt x="2803" y="1735"/>
                        <a:pt x="1435" y="568"/>
                      </a:cubicBezTo>
                      <a:cubicBezTo>
                        <a:pt x="1268" y="434"/>
                        <a:pt x="868" y="67"/>
                        <a:pt x="6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0" name="Google Shape;3140;p69"/>
                <p:cNvSpPr/>
                <p:nvPr/>
              </p:nvSpPr>
              <p:spPr>
                <a:xfrm>
                  <a:off x="3282550" y="4915913"/>
                  <a:ext cx="143450" cy="4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8" h="1629" extrusionOk="0">
                      <a:moveTo>
                        <a:pt x="1367" y="1"/>
                      </a:moveTo>
                      <a:cubicBezTo>
                        <a:pt x="907" y="1"/>
                        <a:pt x="450" y="34"/>
                        <a:pt x="0" y="94"/>
                      </a:cubicBezTo>
                      <a:lnTo>
                        <a:pt x="167" y="728"/>
                      </a:lnTo>
                      <a:cubicBezTo>
                        <a:pt x="543" y="672"/>
                        <a:pt x="925" y="645"/>
                        <a:pt x="1310" y="645"/>
                      </a:cubicBezTo>
                      <a:cubicBezTo>
                        <a:pt x="1848" y="645"/>
                        <a:pt x="2392" y="697"/>
                        <a:pt x="2936" y="794"/>
                      </a:cubicBezTo>
                      <a:cubicBezTo>
                        <a:pt x="3803" y="961"/>
                        <a:pt x="4604" y="1228"/>
                        <a:pt x="5371" y="1628"/>
                      </a:cubicBezTo>
                      <a:lnTo>
                        <a:pt x="5738" y="1061"/>
                      </a:lnTo>
                      <a:cubicBezTo>
                        <a:pt x="4904" y="628"/>
                        <a:pt x="4003" y="327"/>
                        <a:pt x="3069" y="161"/>
                      </a:cubicBezTo>
                      <a:cubicBezTo>
                        <a:pt x="2500" y="50"/>
                        <a:pt x="1931" y="1"/>
                        <a:pt x="13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1" name="Google Shape;3141;p69"/>
                <p:cNvSpPr/>
                <p:nvPr/>
              </p:nvSpPr>
              <p:spPr>
                <a:xfrm>
                  <a:off x="3386800" y="4679413"/>
                  <a:ext cx="452000" cy="4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0" h="16568" extrusionOk="0">
                      <a:moveTo>
                        <a:pt x="9407" y="747"/>
                      </a:moveTo>
                      <a:cubicBezTo>
                        <a:pt x="9974" y="747"/>
                        <a:pt x="10541" y="781"/>
                        <a:pt x="11108" y="881"/>
                      </a:cubicBezTo>
                      <a:cubicBezTo>
                        <a:pt x="13243" y="1281"/>
                        <a:pt x="14977" y="2482"/>
                        <a:pt x="16045" y="4283"/>
                      </a:cubicBezTo>
                      <a:cubicBezTo>
                        <a:pt x="17079" y="6051"/>
                        <a:pt x="17279" y="8119"/>
                        <a:pt x="16679" y="10121"/>
                      </a:cubicBezTo>
                      <a:cubicBezTo>
                        <a:pt x="16078" y="12089"/>
                        <a:pt x="14744" y="13723"/>
                        <a:pt x="12976" y="14791"/>
                      </a:cubicBezTo>
                      <a:cubicBezTo>
                        <a:pt x="11672" y="15568"/>
                        <a:pt x="10218" y="15950"/>
                        <a:pt x="8769" y="15950"/>
                      </a:cubicBezTo>
                      <a:cubicBezTo>
                        <a:pt x="8290" y="15950"/>
                        <a:pt x="7811" y="15908"/>
                        <a:pt x="7339" y="15825"/>
                      </a:cubicBezTo>
                      <a:cubicBezTo>
                        <a:pt x="3369" y="15091"/>
                        <a:pt x="801" y="11355"/>
                        <a:pt x="1601" y="7319"/>
                      </a:cubicBezTo>
                      <a:cubicBezTo>
                        <a:pt x="2001" y="5284"/>
                        <a:pt x="3202" y="3483"/>
                        <a:pt x="5004" y="2249"/>
                      </a:cubicBezTo>
                      <a:cubicBezTo>
                        <a:pt x="6338" y="1315"/>
                        <a:pt x="7872" y="814"/>
                        <a:pt x="9407" y="747"/>
                      </a:cubicBezTo>
                      <a:close/>
                      <a:moveTo>
                        <a:pt x="9710" y="0"/>
                      </a:moveTo>
                      <a:cubicBezTo>
                        <a:pt x="7891" y="0"/>
                        <a:pt x="6084" y="565"/>
                        <a:pt x="4537" y="1648"/>
                      </a:cubicBezTo>
                      <a:cubicBezTo>
                        <a:pt x="2602" y="2982"/>
                        <a:pt x="1301" y="4984"/>
                        <a:pt x="867" y="7185"/>
                      </a:cubicBezTo>
                      <a:cubicBezTo>
                        <a:pt x="0" y="11589"/>
                        <a:pt x="2869" y="15625"/>
                        <a:pt x="7172" y="16425"/>
                      </a:cubicBezTo>
                      <a:cubicBezTo>
                        <a:pt x="7638" y="16508"/>
                        <a:pt x="8105" y="16567"/>
                        <a:pt x="8572" y="16567"/>
                      </a:cubicBezTo>
                      <a:cubicBezTo>
                        <a:pt x="8672" y="16567"/>
                        <a:pt x="8773" y="16565"/>
                        <a:pt x="8873" y="16559"/>
                      </a:cubicBezTo>
                      <a:cubicBezTo>
                        <a:pt x="10407" y="16559"/>
                        <a:pt x="11975" y="16125"/>
                        <a:pt x="13376" y="15291"/>
                      </a:cubicBezTo>
                      <a:cubicBezTo>
                        <a:pt x="15311" y="14157"/>
                        <a:pt x="16745" y="12356"/>
                        <a:pt x="17413" y="10254"/>
                      </a:cubicBezTo>
                      <a:cubicBezTo>
                        <a:pt x="18080" y="8086"/>
                        <a:pt x="17880" y="5818"/>
                        <a:pt x="16745" y="3916"/>
                      </a:cubicBezTo>
                      <a:cubicBezTo>
                        <a:pt x="15578" y="1915"/>
                        <a:pt x="13643" y="581"/>
                        <a:pt x="11308" y="147"/>
                      </a:cubicBezTo>
                      <a:cubicBezTo>
                        <a:pt x="10779" y="49"/>
                        <a:pt x="10244" y="0"/>
                        <a:pt x="971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2" name="Google Shape;3142;p69"/>
                <p:cNvSpPr/>
                <p:nvPr/>
              </p:nvSpPr>
              <p:spPr>
                <a:xfrm>
                  <a:off x="2910625" y="4583163"/>
                  <a:ext cx="430325" cy="4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3" h="16974" extrusionOk="0">
                      <a:moveTo>
                        <a:pt x="8099" y="764"/>
                      </a:moveTo>
                      <a:cubicBezTo>
                        <a:pt x="8553" y="764"/>
                        <a:pt x="9012" y="807"/>
                        <a:pt x="9474" y="895"/>
                      </a:cubicBezTo>
                      <a:cubicBezTo>
                        <a:pt x="11575" y="1295"/>
                        <a:pt x="13443" y="2529"/>
                        <a:pt x="14711" y="4364"/>
                      </a:cubicBezTo>
                      <a:cubicBezTo>
                        <a:pt x="15945" y="6132"/>
                        <a:pt x="16412" y="8267"/>
                        <a:pt x="16078" y="10335"/>
                      </a:cubicBezTo>
                      <a:cubicBezTo>
                        <a:pt x="15745" y="12336"/>
                        <a:pt x="14644" y="14038"/>
                        <a:pt x="13043" y="15105"/>
                      </a:cubicBezTo>
                      <a:cubicBezTo>
                        <a:pt x="11881" y="15913"/>
                        <a:pt x="10509" y="16339"/>
                        <a:pt x="9086" y="16339"/>
                      </a:cubicBezTo>
                      <a:cubicBezTo>
                        <a:pt x="8630" y="16339"/>
                        <a:pt x="8168" y="16295"/>
                        <a:pt x="7706" y="16206"/>
                      </a:cubicBezTo>
                      <a:cubicBezTo>
                        <a:pt x="3736" y="15472"/>
                        <a:pt x="734" y="11669"/>
                        <a:pt x="1001" y="7533"/>
                      </a:cubicBezTo>
                      <a:cubicBezTo>
                        <a:pt x="1168" y="5465"/>
                        <a:pt x="2102" y="3597"/>
                        <a:pt x="3703" y="2296"/>
                      </a:cubicBezTo>
                      <a:cubicBezTo>
                        <a:pt x="4953" y="1306"/>
                        <a:pt x="6487" y="764"/>
                        <a:pt x="8099" y="764"/>
                      </a:cubicBezTo>
                      <a:close/>
                      <a:moveTo>
                        <a:pt x="7973" y="1"/>
                      </a:moveTo>
                      <a:cubicBezTo>
                        <a:pt x="6208" y="1"/>
                        <a:pt x="4530" y="591"/>
                        <a:pt x="3169" y="1695"/>
                      </a:cubicBezTo>
                      <a:cubicBezTo>
                        <a:pt x="1434" y="3096"/>
                        <a:pt x="400" y="5131"/>
                        <a:pt x="267" y="7399"/>
                      </a:cubicBezTo>
                      <a:cubicBezTo>
                        <a:pt x="0" y="11903"/>
                        <a:pt x="3302" y="16006"/>
                        <a:pt x="7606" y="16806"/>
                      </a:cubicBezTo>
                      <a:cubicBezTo>
                        <a:pt x="8173" y="16906"/>
                        <a:pt x="8740" y="16973"/>
                        <a:pt x="9307" y="16973"/>
                      </a:cubicBezTo>
                      <a:cubicBezTo>
                        <a:pt x="10808" y="16940"/>
                        <a:pt x="12276" y="16473"/>
                        <a:pt x="13510" y="15639"/>
                      </a:cubicBezTo>
                      <a:cubicBezTo>
                        <a:pt x="15278" y="14471"/>
                        <a:pt x="16445" y="12637"/>
                        <a:pt x="16812" y="10468"/>
                      </a:cubicBezTo>
                      <a:cubicBezTo>
                        <a:pt x="17212" y="8267"/>
                        <a:pt x="16679" y="5932"/>
                        <a:pt x="15344" y="3964"/>
                      </a:cubicBezTo>
                      <a:cubicBezTo>
                        <a:pt x="13977" y="1962"/>
                        <a:pt x="11909" y="595"/>
                        <a:pt x="9574" y="161"/>
                      </a:cubicBezTo>
                      <a:cubicBezTo>
                        <a:pt x="9036" y="54"/>
                        <a:pt x="8501" y="1"/>
                        <a:pt x="7973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3" name="Google Shape;3143;p69"/>
                <p:cNvSpPr/>
                <p:nvPr/>
              </p:nvSpPr>
              <p:spPr>
                <a:xfrm>
                  <a:off x="3520225" y="4764763"/>
                  <a:ext cx="211525" cy="6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1" h="2789" extrusionOk="0">
                      <a:moveTo>
                        <a:pt x="3097" y="1"/>
                      </a:moveTo>
                      <a:cubicBezTo>
                        <a:pt x="2191" y="1"/>
                        <a:pt x="1263" y="181"/>
                        <a:pt x="367" y="569"/>
                      </a:cubicBezTo>
                      <a:cubicBezTo>
                        <a:pt x="200" y="636"/>
                        <a:pt x="67" y="836"/>
                        <a:pt x="34" y="1003"/>
                      </a:cubicBezTo>
                      <a:cubicBezTo>
                        <a:pt x="0" y="1170"/>
                        <a:pt x="34" y="1203"/>
                        <a:pt x="100" y="1370"/>
                      </a:cubicBezTo>
                      <a:cubicBezTo>
                        <a:pt x="177" y="1472"/>
                        <a:pt x="292" y="1515"/>
                        <a:pt x="417" y="1515"/>
                      </a:cubicBezTo>
                      <a:cubicBezTo>
                        <a:pt x="455" y="1515"/>
                        <a:pt x="495" y="1511"/>
                        <a:pt x="534" y="1503"/>
                      </a:cubicBezTo>
                      <a:cubicBezTo>
                        <a:pt x="1465" y="1344"/>
                        <a:pt x="2356" y="1253"/>
                        <a:pt x="3210" y="1253"/>
                      </a:cubicBezTo>
                      <a:cubicBezTo>
                        <a:pt x="5051" y="1253"/>
                        <a:pt x="6724" y="1677"/>
                        <a:pt x="8273" y="2771"/>
                      </a:cubicBezTo>
                      <a:cubicBezTo>
                        <a:pt x="8286" y="2783"/>
                        <a:pt x="8301" y="2789"/>
                        <a:pt x="8316" y="2789"/>
                      </a:cubicBezTo>
                      <a:cubicBezTo>
                        <a:pt x="8383" y="2789"/>
                        <a:pt x="8460" y="2691"/>
                        <a:pt x="8406" y="2637"/>
                      </a:cubicBezTo>
                      <a:cubicBezTo>
                        <a:pt x="7236" y="999"/>
                        <a:pt x="5228" y="1"/>
                        <a:pt x="3097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44" name="Google Shape;3144;p69"/>
              <p:cNvSpPr/>
              <p:nvPr/>
            </p:nvSpPr>
            <p:spPr>
              <a:xfrm rot="1529996">
                <a:off x="6990377" y="4541807"/>
                <a:ext cx="98220" cy="50552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69"/>
              <p:cNvSpPr/>
              <p:nvPr/>
            </p:nvSpPr>
            <p:spPr>
              <a:xfrm rot="1529996">
                <a:off x="6833271" y="4591068"/>
                <a:ext cx="331393" cy="160749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69"/>
              <p:cNvSpPr/>
              <p:nvPr/>
            </p:nvSpPr>
            <p:spPr>
              <a:xfrm rot="1529996">
                <a:off x="6869337" y="4593996"/>
                <a:ext cx="262575" cy="158827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69"/>
              <p:cNvSpPr/>
              <p:nvPr/>
            </p:nvSpPr>
            <p:spPr>
              <a:xfrm rot="1529996">
                <a:off x="6898832" y="4643106"/>
                <a:ext cx="215808" cy="41159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69"/>
              <p:cNvSpPr/>
              <p:nvPr/>
            </p:nvSpPr>
            <p:spPr>
              <a:xfrm rot="1529996">
                <a:off x="7158098" y="4531565"/>
                <a:ext cx="155682" cy="57382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69"/>
              <p:cNvSpPr/>
              <p:nvPr/>
            </p:nvSpPr>
            <p:spPr>
              <a:xfrm rot="1529996">
                <a:off x="7191705" y="4487291"/>
                <a:ext cx="44764" cy="29602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69"/>
              <p:cNvSpPr/>
              <p:nvPr/>
            </p:nvSpPr>
            <p:spPr>
              <a:xfrm rot="1529996">
                <a:off x="6798529" y="4425538"/>
                <a:ext cx="158246" cy="46386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69"/>
              <p:cNvSpPr/>
              <p:nvPr/>
            </p:nvSpPr>
            <p:spPr>
              <a:xfrm rot="1529996">
                <a:off x="6900432" y="4402554"/>
                <a:ext cx="50132" cy="18727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FAA5DA4-F937-5B97-B2D7-234229C24B41}"/>
              </a:ext>
            </a:extLst>
          </p:cNvPr>
          <p:cNvSpPr/>
          <p:nvPr/>
        </p:nvSpPr>
        <p:spPr>
          <a:xfrm>
            <a:off x="577516" y="3422625"/>
            <a:ext cx="4832534" cy="945339"/>
          </a:xfrm>
          <a:prstGeom prst="rect">
            <a:avLst/>
          </a:prstGeom>
          <a:solidFill>
            <a:srgbClr val="F4F4F4"/>
          </a:solidFill>
          <a:ln>
            <a:solidFill>
              <a:srgbClr val="F4F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37"/>
          <p:cNvSpPr/>
          <p:nvPr/>
        </p:nvSpPr>
        <p:spPr>
          <a:xfrm flipH="1">
            <a:off x="1503473" y="1664877"/>
            <a:ext cx="6137053" cy="90687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4"/>
              </a:solidFill>
            </a:endParaRPr>
          </a:p>
        </p:txBody>
      </p:sp>
      <p:sp>
        <p:nvSpPr>
          <p:cNvPr id="1108" name="Google Shape;1108;p37"/>
          <p:cNvSpPr txBox="1">
            <a:spLocks noGrp="1"/>
          </p:cNvSpPr>
          <p:nvPr>
            <p:ph type="title"/>
          </p:nvPr>
        </p:nvSpPr>
        <p:spPr>
          <a:xfrm>
            <a:off x="1949700" y="1514400"/>
            <a:ext cx="5244600" cy="1057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sp>
        <p:nvSpPr>
          <p:cNvPr id="1114" name="Google Shape;1114;p37"/>
          <p:cNvSpPr txBox="1">
            <a:spLocks noGrp="1"/>
          </p:cNvSpPr>
          <p:nvPr>
            <p:ph type="title" idx="4294967295"/>
          </p:nvPr>
        </p:nvSpPr>
        <p:spPr>
          <a:xfrm>
            <a:off x="1503473" y="3032637"/>
            <a:ext cx="6137053" cy="6111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about likes and dislikes</a:t>
            </a:r>
            <a:endParaRPr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38"/>
          <p:cNvSpPr txBox="1">
            <a:spLocks noGrp="1"/>
          </p:cNvSpPr>
          <p:nvPr>
            <p:ph type="title"/>
          </p:nvPr>
        </p:nvSpPr>
        <p:spPr>
          <a:xfrm>
            <a:off x="2336825" y="2358102"/>
            <a:ext cx="439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2"/>
                </a:solidFill>
              </a:rPr>
              <a:t>E</a:t>
            </a:r>
            <a:r>
              <a:rPr lang="en" sz="4400" dirty="0"/>
              <a:t>V</a:t>
            </a:r>
            <a:r>
              <a:rPr lang="en" sz="4400" dirty="0">
                <a:solidFill>
                  <a:schemeClr val="accent6"/>
                </a:solidFill>
              </a:rPr>
              <a:t>E</a:t>
            </a:r>
            <a:r>
              <a:rPr lang="en" sz="4400" dirty="0">
                <a:solidFill>
                  <a:schemeClr val="accent3"/>
                </a:solidFill>
              </a:rPr>
              <a:t>R</a:t>
            </a:r>
            <a:r>
              <a:rPr lang="en" sz="4400" dirty="0">
                <a:solidFill>
                  <a:schemeClr val="accent4"/>
                </a:solidFill>
              </a:rPr>
              <a:t>Y</a:t>
            </a:r>
            <a:r>
              <a:rPr lang="en" sz="4400" dirty="0">
                <a:solidFill>
                  <a:schemeClr val="accent5"/>
                </a:solidFill>
              </a:rPr>
              <a:t>D</a:t>
            </a:r>
            <a:r>
              <a:rPr lang="en" sz="4400" dirty="0">
                <a:solidFill>
                  <a:schemeClr val="accent1"/>
                </a:solidFill>
              </a:rPr>
              <a:t>A</a:t>
            </a:r>
            <a:r>
              <a:rPr lang="en" sz="4400" dirty="0">
                <a:solidFill>
                  <a:schemeClr val="accent6"/>
                </a:solidFill>
              </a:rPr>
              <a:t>Y</a:t>
            </a:r>
            <a:br>
              <a:rPr lang="en" sz="4400" dirty="0">
                <a:solidFill>
                  <a:schemeClr val="accent6"/>
                </a:solidFill>
              </a:rPr>
            </a:br>
            <a:r>
              <a:rPr lang="en" sz="4400" dirty="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rPr>
              <a:t>E</a:t>
            </a:r>
            <a:r>
              <a:rPr lang="en" sz="4400" dirty="0">
                <a:solidFill>
                  <a:schemeClr val="accent3"/>
                </a:solidFill>
              </a:rPr>
              <a:t>N</a:t>
            </a:r>
            <a:r>
              <a:rPr lang="en" sz="4400" dirty="0">
                <a:solidFill>
                  <a:schemeClr val="accent2"/>
                </a:solidFill>
              </a:rPr>
              <a:t>G</a:t>
            </a:r>
            <a:r>
              <a:rPr lang="en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6"/>
                </a:solidFill>
              </a:rPr>
              <a:t>I</a:t>
            </a:r>
            <a:r>
              <a:rPr lang="en" sz="4400" dirty="0">
                <a:solidFill>
                  <a:schemeClr val="bg2"/>
                </a:solidFill>
              </a:rPr>
              <a:t>S</a:t>
            </a:r>
            <a:r>
              <a:rPr lang="en" sz="4400" dirty="0">
                <a:solidFill>
                  <a:schemeClr val="tx1"/>
                </a:solidFill>
              </a:rPr>
              <a:t>H</a:t>
            </a:r>
            <a:endParaRPr sz="4400" dirty="0">
              <a:solidFill>
                <a:schemeClr val="tx1"/>
              </a:solidFill>
            </a:endParaRPr>
          </a:p>
        </p:txBody>
      </p:sp>
      <p:grpSp>
        <p:nvGrpSpPr>
          <p:cNvPr id="1132" name="Google Shape;1132;p38"/>
          <p:cNvGrpSpPr/>
          <p:nvPr/>
        </p:nvGrpSpPr>
        <p:grpSpPr>
          <a:xfrm>
            <a:off x="6972101" y="876305"/>
            <a:ext cx="1105076" cy="994381"/>
            <a:chOff x="6972101" y="876305"/>
            <a:chExt cx="1105076" cy="994381"/>
          </a:xfrm>
        </p:grpSpPr>
        <p:sp>
          <p:nvSpPr>
            <p:cNvPr id="1133" name="Google Shape;1133;p38"/>
            <p:cNvSpPr/>
            <p:nvPr/>
          </p:nvSpPr>
          <p:spPr>
            <a:xfrm>
              <a:off x="6972149" y="880502"/>
              <a:ext cx="1105028" cy="990184"/>
            </a:xfrm>
            <a:custGeom>
              <a:avLst/>
              <a:gdLst/>
              <a:ahLst/>
              <a:cxnLst/>
              <a:rect l="l" t="t" r="r" b="b"/>
              <a:pathLst>
                <a:path w="47168" h="44180" extrusionOk="0">
                  <a:moveTo>
                    <a:pt x="19019" y="1"/>
                  </a:moveTo>
                  <a:cubicBezTo>
                    <a:pt x="17373" y="1"/>
                    <a:pt x="15730" y="309"/>
                    <a:pt x="14178" y="1062"/>
                  </a:cubicBezTo>
                  <a:cubicBezTo>
                    <a:pt x="13144" y="1595"/>
                    <a:pt x="12109" y="2296"/>
                    <a:pt x="11175" y="3263"/>
                  </a:cubicBezTo>
                  <a:cubicBezTo>
                    <a:pt x="10942" y="3530"/>
                    <a:pt x="10708" y="3764"/>
                    <a:pt x="10508" y="4064"/>
                  </a:cubicBezTo>
                  <a:cubicBezTo>
                    <a:pt x="10308" y="4264"/>
                    <a:pt x="10175" y="4497"/>
                    <a:pt x="10041" y="4731"/>
                  </a:cubicBezTo>
                  <a:cubicBezTo>
                    <a:pt x="10308" y="4664"/>
                    <a:pt x="10542" y="4598"/>
                    <a:pt x="10809" y="4531"/>
                  </a:cubicBezTo>
                  <a:cubicBezTo>
                    <a:pt x="11776" y="4331"/>
                    <a:pt x="12777" y="4164"/>
                    <a:pt x="13744" y="4164"/>
                  </a:cubicBezTo>
                  <a:cubicBezTo>
                    <a:pt x="13877" y="4131"/>
                    <a:pt x="13977" y="4131"/>
                    <a:pt x="14111" y="4131"/>
                  </a:cubicBezTo>
                  <a:cubicBezTo>
                    <a:pt x="13977" y="4231"/>
                    <a:pt x="13844" y="4297"/>
                    <a:pt x="13744" y="4364"/>
                  </a:cubicBezTo>
                  <a:cubicBezTo>
                    <a:pt x="12476" y="5165"/>
                    <a:pt x="11376" y="5965"/>
                    <a:pt x="10408" y="6766"/>
                  </a:cubicBezTo>
                  <a:cubicBezTo>
                    <a:pt x="4971" y="11302"/>
                    <a:pt x="4070" y="15739"/>
                    <a:pt x="3470" y="16706"/>
                  </a:cubicBezTo>
                  <a:cubicBezTo>
                    <a:pt x="4671" y="16973"/>
                    <a:pt x="5972" y="17207"/>
                    <a:pt x="7406" y="17407"/>
                  </a:cubicBezTo>
                  <a:cubicBezTo>
                    <a:pt x="7273" y="17707"/>
                    <a:pt x="7139" y="18007"/>
                    <a:pt x="7006" y="18307"/>
                  </a:cubicBezTo>
                  <a:cubicBezTo>
                    <a:pt x="6502" y="18102"/>
                    <a:pt x="5936" y="17991"/>
                    <a:pt x="5366" y="17991"/>
                  </a:cubicBezTo>
                  <a:cubicBezTo>
                    <a:pt x="4916" y="17991"/>
                    <a:pt x="4464" y="18060"/>
                    <a:pt x="4037" y="18207"/>
                  </a:cubicBezTo>
                  <a:cubicBezTo>
                    <a:pt x="2669" y="18708"/>
                    <a:pt x="1702" y="19808"/>
                    <a:pt x="1102" y="20976"/>
                  </a:cubicBezTo>
                  <a:cubicBezTo>
                    <a:pt x="134" y="22844"/>
                    <a:pt x="1" y="24979"/>
                    <a:pt x="701" y="26813"/>
                  </a:cubicBezTo>
                  <a:cubicBezTo>
                    <a:pt x="1302" y="28415"/>
                    <a:pt x="2503" y="29782"/>
                    <a:pt x="4070" y="30683"/>
                  </a:cubicBezTo>
                  <a:cubicBezTo>
                    <a:pt x="4738" y="33318"/>
                    <a:pt x="6305" y="35686"/>
                    <a:pt x="8707" y="37288"/>
                  </a:cubicBezTo>
                  <a:cubicBezTo>
                    <a:pt x="12743" y="39956"/>
                    <a:pt x="17013" y="41991"/>
                    <a:pt x="21616" y="43425"/>
                  </a:cubicBezTo>
                  <a:cubicBezTo>
                    <a:pt x="22720" y="43771"/>
                    <a:pt x="23840" y="43937"/>
                    <a:pt x="24944" y="43937"/>
                  </a:cubicBezTo>
                  <a:cubicBezTo>
                    <a:pt x="26609" y="43937"/>
                    <a:pt x="28238" y="43560"/>
                    <a:pt x="29722" y="42858"/>
                  </a:cubicBezTo>
                  <a:cubicBezTo>
                    <a:pt x="29855" y="43025"/>
                    <a:pt x="30089" y="43125"/>
                    <a:pt x="30289" y="43259"/>
                  </a:cubicBezTo>
                  <a:cubicBezTo>
                    <a:pt x="31496" y="43862"/>
                    <a:pt x="32793" y="44180"/>
                    <a:pt x="34052" y="44180"/>
                  </a:cubicBezTo>
                  <a:cubicBezTo>
                    <a:pt x="34812" y="44180"/>
                    <a:pt x="35557" y="44064"/>
                    <a:pt x="36260" y="43826"/>
                  </a:cubicBezTo>
                  <a:cubicBezTo>
                    <a:pt x="38128" y="43192"/>
                    <a:pt x="39696" y="41757"/>
                    <a:pt x="40530" y="39823"/>
                  </a:cubicBezTo>
                  <a:cubicBezTo>
                    <a:pt x="41064" y="38622"/>
                    <a:pt x="41330" y="37154"/>
                    <a:pt x="40830" y="35820"/>
                  </a:cubicBezTo>
                  <a:cubicBezTo>
                    <a:pt x="40363" y="34452"/>
                    <a:pt x="39129" y="33385"/>
                    <a:pt x="37895" y="33218"/>
                  </a:cubicBezTo>
                  <a:cubicBezTo>
                    <a:pt x="37778" y="33201"/>
                    <a:pt x="37669" y="33193"/>
                    <a:pt x="37565" y="33193"/>
                  </a:cubicBezTo>
                  <a:cubicBezTo>
                    <a:pt x="37461" y="33193"/>
                    <a:pt x="37361" y="33201"/>
                    <a:pt x="37261" y="33218"/>
                  </a:cubicBezTo>
                  <a:cubicBezTo>
                    <a:pt x="37261" y="33185"/>
                    <a:pt x="37261" y="33185"/>
                    <a:pt x="37261" y="33151"/>
                  </a:cubicBezTo>
                  <a:cubicBezTo>
                    <a:pt x="38762" y="31884"/>
                    <a:pt x="40163" y="30483"/>
                    <a:pt x="41064" y="28415"/>
                  </a:cubicBezTo>
                  <a:cubicBezTo>
                    <a:pt x="41264" y="27914"/>
                    <a:pt x="41430" y="27414"/>
                    <a:pt x="41597" y="26880"/>
                  </a:cubicBezTo>
                  <a:cubicBezTo>
                    <a:pt x="41931" y="27214"/>
                    <a:pt x="42198" y="27514"/>
                    <a:pt x="42431" y="27814"/>
                  </a:cubicBezTo>
                  <a:cubicBezTo>
                    <a:pt x="43065" y="28815"/>
                    <a:pt x="43198" y="29749"/>
                    <a:pt x="43465" y="30816"/>
                  </a:cubicBezTo>
                  <a:cubicBezTo>
                    <a:pt x="43599" y="30583"/>
                    <a:pt x="43732" y="30349"/>
                    <a:pt x="43866" y="30116"/>
                  </a:cubicBezTo>
                  <a:cubicBezTo>
                    <a:pt x="43999" y="29882"/>
                    <a:pt x="44733" y="28214"/>
                    <a:pt x="45233" y="26080"/>
                  </a:cubicBezTo>
                  <a:cubicBezTo>
                    <a:pt x="45900" y="23144"/>
                    <a:pt x="46100" y="19341"/>
                    <a:pt x="43632" y="17040"/>
                  </a:cubicBezTo>
                  <a:lnTo>
                    <a:pt x="43632" y="17040"/>
                  </a:lnTo>
                  <a:cubicBezTo>
                    <a:pt x="43765" y="17073"/>
                    <a:pt x="43866" y="17073"/>
                    <a:pt x="43966" y="17073"/>
                  </a:cubicBezTo>
                  <a:cubicBezTo>
                    <a:pt x="45166" y="17273"/>
                    <a:pt x="46234" y="17974"/>
                    <a:pt x="47101" y="18808"/>
                  </a:cubicBezTo>
                  <a:cubicBezTo>
                    <a:pt x="47108" y="18814"/>
                    <a:pt x="47114" y="18817"/>
                    <a:pt x="47120" y="18817"/>
                  </a:cubicBezTo>
                  <a:cubicBezTo>
                    <a:pt x="47146" y="18817"/>
                    <a:pt x="47168" y="18768"/>
                    <a:pt x="47168" y="18741"/>
                  </a:cubicBezTo>
                  <a:cubicBezTo>
                    <a:pt x="46634" y="17307"/>
                    <a:pt x="45533" y="16306"/>
                    <a:pt x="44066" y="15839"/>
                  </a:cubicBezTo>
                  <a:cubicBezTo>
                    <a:pt x="43658" y="15726"/>
                    <a:pt x="43188" y="15658"/>
                    <a:pt x="42720" y="15658"/>
                  </a:cubicBezTo>
                  <a:cubicBezTo>
                    <a:pt x="42499" y="15658"/>
                    <a:pt x="42278" y="15673"/>
                    <a:pt x="42064" y="15705"/>
                  </a:cubicBezTo>
                  <a:cubicBezTo>
                    <a:pt x="42631" y="15038"/>
                    <a:pt x="43065" y="14138"/>
                    <a:pt x="43298" y="13471"/>
                  </a:cubicBezTo>
                  <a:cubicBezTo>
                    <a:pt x="43866" y="11869"/>
                    <a:pt x="43966" y="10135"/>
                    <a:pt x="43432" y="8500"/>
                  </a:cubicBezTo>
                  <a:cubicBezTo>
                    <a:pt x="43432" y="8470"/>
                    <a:pt x="43405" y="8454"/>
                    <a:pt x="43375" y="8454"/>
                  </a:cubicBezTo>
                  <a:cubicBezTo>
                    <a:pt x="43339" y="8454"/>
                    <a:pt x="43298" y="8479"/>
                    <a:pt x="43298" y="8534"/>
                  </a:cubicBezTo>
                  <a:cubicBezTo>
                    <a:pt x="43132" y="9801"/>
                    <a:pt x="42831" y="11002"/>
                    <a:pt x="42364" y="12136"/>
                  </a:cubicBezTo>
                  <a:cubicBezTo>
                    <a:pt x="42298" y="11936"/>
                    <a:pt x="42198" y="11736"/>
                    <a:pt x="42098" y="11536"/>
                  </a:cubicBezTo>
                  <a:cubicBezTo>
                    <a:pt x="40830" y="9134"/>
                    <a:pt x="38762" y="6933"/>
                    <a:pt x="36694" y="5231"/>
                  </a:cubicBezTo>
                  <a:cubicBezTo>
                    <a:pt x="34792" y="3664"/>
                    <a:pt x="32624" y="2363"/>
                    <a:pt x="30256" y="1429"/>
                  </a:cubicBezTo>
                  <a:lnTo>
                    <a:pt x="30256" y="1429"/>
                  </a:lnTo>
                  <a:cubicBezTo>
                    <a:pt x="31457" y="2696"/>
                    <a:pt x="33091" y="4297"/>
                    <a:pt x="33191" y="6065"/>
                  </a:cubicBezTo>
                  <a:cubicBezTo>
                    <a:pt x="33216" y="6114"/>
                    <a:pt x="33169" y="6145"/>
                    <a:pt x="33128" y="6145"/>
                  </a:cubicBezTo>
                  <a:cubicBezTo>
                    <a:pt x="33114" y="6145"/>
                    <a:pt x="33100" y="6141"/>
                    <a:pt x="33091" y="6132"/>
                  </a:cubicBezTo>
                  <a:cubicBezTo>
                    <a:pt x="32105" y="4853"/>
                    <a:pt x="25546" y="1"/>
                    <a:pt x="19019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4" name="Google Shape;1134;p38"/>
            <p:cNvGrpSpPr/>
            <p:nvPr/>
          </p:nvGrpSpPr>
          <p:grpSpPr>
            <a:xfrm>
              <a:off x="6972101" y="876305"/>
              <a:ext cx="1105028" cy="990162"/>
              <a:chOff x="7056575" y="164888"/>
              <a:chExt cx="1179200" cy="1104475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7056575" y="614363"/>
                <a:ext cx="226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323" extrusionOk="0">
                    <a:moveTo>
                      <a:pt x="5403" y="1"/>
                    </a:moveTo>
                    <a:cubicBezTo>
                      <a:pt x="4941" y="1"/>
                      <a:pt x="4475" y="75"/>
                      <a:pt x="4037" y="228"/>
                    </a:cubicBezTo>
                    <a:cubicBezTo>
                      <a:pt x="2669" y="729"/>
                      <a:pt x="1702" y="1829"/>
                      <a:pt x="1102" y="2997"/>
                    </a:cubicBezTo>
                    <a:cubicBezTo>
                      <a:pt x="134" y="4865"/>
                      <a:pt x="1" y="7000"/>
                      <a:pt x="701" y="8834"/>
                    </a:cubicBezTo>
                    <a:cubicBezTo>
                      <a:pt x="1368" y="10702"/>
                      <a:pt x="2903" y="12237"/>
                      <a:pt x="4904" y="13138"/>
                    </a:cubicBezTo>
                    <a:cubicBezTo>
                      <a:pt x="5148" y="13219"/>
                      <a:pt x="5392" y="13322"/>
                      <a:pt x="5654" y="13322"/>
                    </a:cubicBezTo>
                    <a:cubicBezTo>
                      <a:pt x="5715" y="13322"/>
                      <a:pt x="5776" y="13317"/>
                      <a:pt x="5838" y="13304"/>
                    </a:cubicBezTo>
                    <a:cubicBezTo>
                      <a:pt x="6472" y="13204"/>
                      <a:pt x="6839" y="12570"/>
                      <a:pt x="7039" y="12037"/>
                    </a:cubicBezTo>
                    <a:cubicBezTo>
                      <a:pt x="7806" y="9902"/>
                      <a:pt x="8440" y="7667"/>
                      <a:pt x="8774" y="5465"/>
                    </a:cubicBezTo>
                    <a:cubicBezTo>
                      <a:pt x="9007" y="3998"/>
                      <a:pt x="9074" y="1996"/>
                      <a:pt x="7906" y="895"/>
                    </a:cubicBezTo>
                    <a:cubicBezTo>
                      <a:pt x="7279" y="313"/>
                      <a:pt x="6350" y="1"/>
                      <a:pt x="5403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7094950" y="682013"/>
                <a:ext cx="10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8154" extrusionOk="0">
                    <a:moveTo>
                      <a:pt x="1912" y="0"/>
                    </a:moveTo>
                    <a:cubicBezTo>
                      <a:pt x="1673" y="0"/>
                      <a:pt x="1404" y="49"/>
                      <a:pt x="1101" y="158"/>
                    </a:cubicBezTo>
                    <a:cubicBezTo>
                      <a:pt x="1068" y="158"/>
                      <a:pt x="1068" y="191"/>
                      <a:pt x="1101" y="191"/>
                    </a:cubicBezTo>
                    <a:cubicBezTo>
                      <a:pt x="2836" y="191"/>
                      <a:pt x="3236" y="2559"/>
                      <a:pt x="3303" y="3894"/>
                    </a:cubicBezTo>
                    <a:lnTo>
                      <a:pt x="3303" y="3960"/>
                    </a:lnTo>
                    <a:cubicBezTo>
                      <a:pt x="2745" y="3338"/>
                      <a:pt x="2063" y="2730"/>
                      <a:pt x="1310" y="2730"/>
                    </a:cubicBezTo>
                    <a:cubicBezTo>
                      <a:pt x="892" y="2730"/>
                      <a:pt x="453" y="2917"/>
                      <a:pt x="0" y="3393"/>
                    </a:cubicBezTo>
                    <a:cubicBezTo>
                      <a:pt x="0" y="3417"/>
                      <a:pt x="0" y="3440"/>
                      <a:pt x="12" y="3440"/>
                    </a:cubicBezTo>
                    <a:cubicBezTo>
                      <a:pt x="17" y="3440"/>
                      <a:pt x="24" y="3436"/>
                      <a:pt x="34" y="3427"/>
                    </a:cubicBezTo>
                    <a:cubicBezTo>
                      <a:pt x="279" y="3307"/>
                      <a:pt x="520" y="3254"/>
                      <a:pt x="754" y="3254"/>
                    </a:cubicBezTo>
                    <a:cubicBezTo>
                      <a:pt x="1760" y="3254"/>
                      <a:pt x="2641" y="4235"/>
                      <a:pt x="3236" y="5128"/>
                    </a:cubicBezTo>
                    <a:cubicBezTo>
                      <a:pt x="3136" y="5995"/>
                      <a:pt x="2869" y="6862"/>
                      <a:pt x="2502" y="7730"/>
                    </a:cubicBezTo>
                    <a:cubicBezTo>
                      <a:pt x="2388" y="7996"/>
                      <a:pt x="2567" y="8154"/>
                      <a:pt x="2778" y="8154"/>
                    </a:cubicBezTo>
                    <a:cubicBezTo>
                      <a:pt x="2938" y="8154"/>
                      <a:pt x="3117" y="8064"/>
                      <a:pt x="3203" y="7863"/>
                    </a:cubicBezTo>
                    <a:cubicBezTo>
                      <a:pt x="3469" y="7296"/>
                      <a:pt x="3670" y="6696"/>
                      <a:pt x="3803" y="6095"/>
                    </a:cubicBezTo>
                    <a:cubicBezTo>
                      <a:pt x="3903" y="5695"/>
                      <a:pt x="3970" y="5295"/>
                      <a:pt x="4003" y="4894"/>
                    </a:cubicBezTo>
                    <a:cubicBezTo>
                      <a:pt x="4103" y="3994"/>
                      <a:pt x="4036" y="3060"/>
                      <a:pt x="3803" y="2192"/>
                    </a:cubicBezTo>
                    <a:cubicBezTo>
                      <a:pt x="3527" y="1142"/>
                      <a:pt x="3067" y="0"/>
                      <a:pt x="191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7121625" y="298838"/>
                <a:ext cx="1002400" cy="964675"/>
              </a:xfrm>
              <a:custGeom>
                <a:avLst/>
                <a:gdLst/>
                <a:ahLst/>
                <a:cxnLst/>
                <a:rect l="l" t="t" r="r" b="b"/>
                <a:pathLst>
                  <a:path w="40096" h="38587" extrusionOk="0">
                    <a:moveTo>
                      <a:pt x="17764" y="1"/>
                    </a:moveTo>
                    <a:cubicBezTo>
                      <a:pt x="13812" y="1"/>
                      <a:pt x="10055" y="2112"/>
                      <a:pt x="8073" y="5711"/>
                    </a:cubicBezTo>
                    <a:cubicBezTo>
                      <a:pt x="5771" y="9847"/>
                      <a:pt x="3737" y="14150"/>
                      <a:pt x="1969" y="18553"/>
                    </a:cubicBezTo>
                    <a:cubicBezTo>
                      <a:pt x="1" y="23424"/>
                      <a:pt x="1702" y="29028"/>
                      <a:pt x="6105" y="31930"/>
                    </a:cubicBezTo>
                    <a:cubicBezTo>
                      <a:pt x="10141" y="34598"/>
                      <a:pt x="14411" y="36633"/>
                      <a:pt x="19014" y="38067"/>
                    </a:cubicBezTo>
                    <a:cubicBezTo>
                      <a:pt x="20119" y="38419"/>
                      <a:pt x="21242" y="38587"/>
                      <a:pt x="22349" y="38587"/>
                    </a:cubicBezTo>
                    <a:cubicBezTo>
                      <a:pt x="26286" y="38587"/>
                      <a:pt x="30019" y="36457"/>
                      <a:pt x="32024" y="32864"/>
                    </a:cubicBezTo>
                    <a:cubicBezTo>
                      <a:pt x="34325" y="28727"/>
                      <a:pt x="36360" y="24424"/>
                      <a:pt x="38128" y="20054"/>
                    </a:cubicBezTo>
                    <a:cubicBezTo>
                      <a:pt x="40096" y="15151"/>
                      <a:pt x="38395" y="9547"/>
                      <a:pt x="33992" y="6645"/>
                    </a:cubicBezTo>
                    <a:cubicBezTo>
                      <a:pt x="29955" y="3976"/>
                      <a:pt x="25686" y="1941"/>
                      <a:pt x="21082" y="507"/>
                    </a:cubicBezTo>
                    <a:cubicBezTo>
                      <a:pt x="19984" y="165"/>
                      <a:pt x="18866" y="1"/>
                      <a:pt x="1776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7340950" y="900938"/>
                <a:ext cx="9342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7601975" y="815613"/>
                <a:ext cx="2124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26" extrusionOk="0">
                    <a:moveTo>
                      <a:pt x="3303" y="1"/>
                    </a:moveTo>
                    <a:cubicBezTo>
                      <a:pt x="2316" y="1"/>
                      <a:pt x="1302" y="217"/>
                      <a:pt x="334" y="684"/>
                    </a:cubicBezTo>
                    <a:cubicBezTo>
                      <a:pt x="167" y="751"/>
                      <a:pt x="34" y="951"/>
                      <a:pt x="34" y="1118"/>
                    </a:cubicBezTo>
                    <a:cubicBezTo>
                      <a:pt x="0" y="1285"/>
                      <a:pt x="34" y="1318"/>
                      <a:pt x="100" y="1452"/>
                    </a:cubicBezTo>
                    <a:cubicBezTo>
                      <a:pt x="177" y="1554"/>
                      <a:pt x="312" y="1597"/>
                      <a:pt x="431" y="1597"/>
                    </a:cubicBezTo>
                    <a:cubicBezTo>
                      <a:pt x="467" y="1597"/>
                      <a:pt x="503" y="1593"/>
                      <a:pt x="534" y="1585"/>
                    </a:cubicBezTo>
                    <a:cubicBezTo>
                      <a:pt x="1592" y="1369"/>
                      <a:pt x="2599" y="1243"/>
                      <a:pt x="3562" y="1243"/>
                    </a:cubicBezTo>
                    <a:cubicBezTo>
                      <a:pt x="5271" y="1243"/>
                      <a:pt x="6846" y="1638"/>
                      <a:pt x="8340" y="2619"/>
                    </a:cubicBezTo>
                    <a:cubicBezTo>
                      <a:pt x="8349" y="2624"/>
                      <a:pt x="8358" y="2626"/>
                      <a:pt x="8368" y="2626"/>
                    </a:cubicBezTo>
                    <a:cubicBezTo>
                      <a:pt x="8430" y="2626"/>
                      <a:pt x="8498" y="2539"/>
                      <a:pt x="8440" y="2452"/>
                    </a:cubicBezTo>
                    <a:cubicBezTo>
                      <a:pt x="7271" y="924"/>
                      <a:pt x="5344" y="1"/>
                      <a:pt x="3303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7319275" y="625488"/>
                <a:ext cx="11412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4759" extrusionOk="0">
                    <a:moveTo>
                      <a:pt x="531" y="1"/>
                    </a:moveTo>
                    <a:cubicBezTo>
                      <a:pt x="400" y="1"/>
                      <a:pt x="268" y="6"/>
                      <a:pt x="134" y="17"/>
                    </a:cubicBezTo>
                    <a:cubicBezTo>
                      <a:pt x="67" y="17"/>
                      <a:pt x="0" y="150"/>
                      <a:pt x="67" y="184"/>
                    </a:cubicBezTo>
                    <a:cubicBezTo>
                      <a:pt x="2135" y="784"/>
                      <a:pt x="3103" y="2352"/>
                      <a:pt x="3636" y="4553"/>
                    </a:cubicBezTo>
                    <a:cubicBezTo>
                      <a:pt x="3666" y="4643"/>
                      <a:pt x="3749" y="4759"/>
                      <a:pt x="3862" y="4759"/>
                    </a:cubicBezTo>
                    <a:cubicBezTo>
                      <a:pt x="3875" y="4759"/>
                      <a:pt x="3889" y="4757"/>
                      <a:pt x="3903" y="4754"/>
                    </a:cubicBezTo>
                    <a:cubicBezTo>
                      <a:pt x="4037" y="4720"/>
                      <a:pt x="4070" y="4720"/>
                      <a:pt x="4203" y="4587"/>
                    </a:cubicBezTo>
                    <a:cubicBezTo>
                      <a:pt x="4337" y="4487"/>
                      <a:pt x="4470" y="4287"/>
                      <a:pt x="4470" y="4153"/>
                    </a:cubicBezTo>
                    <a:cubicBezTo>
                      <a:pt x="4565" y="1629"/>
                      <a:pt x="2810" y="1"/>
                      <a:pt x="531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7563675" y="936688"/>
                <a:ext cx="227100" cy="111200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7596125" y="909513"/>
                <a:ext cx="68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7227550" y="713988"/>
                <a:ext cx="1334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7353450" y="755988"/>
                <a:ext cx="33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7250450" y="933588"/>
                <a:ext cx="3882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7250450" y="933588"/>
                <a:ext cx="3440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7787100" y="994663"/>
                <a:ext cx="302750" cy="2747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0988" extrusionOk="0">
                    <a:moveTo>
                      <a:pt x="8274" y="0"/>
                    </a:moveTo>
                    <a:cubicBezTo>
                      <a:pt x="6836" y="0"/>
                      <a:pt x="5460" y="1211"/>
                      <a:pt x="4537" y="2195"/>
                    </a:cubicBezTo>
                    <a:cubicBezTo>
                      <a:pt x="3036" y="3863"/>
                      <a:pt x="1735" y="5764"/>
                      <a:pt x="568" y="7733"/>
                    </a:cubicBezTo>
                    <a:cubicBezTo>
                      <a:pt x="268" y="8233"/>
                      <a:pt x="1" y="8867"/>
                      <a:pt x="301" y="9434"/>
                    </a:cubicBezTo>
                    <a:cubicBezTo>
                      <a:pt x="468" y="9734"/>
                      <a:pt x="768" y="9901"/>
                      <a:pt x="1035" y="10034"/>
                    </a:cubicBezTo>
                    <a:cubicBezTo>
                      <a:pt x="2247" y="10661"/>
                      <a:pt x="3564" y="10987"/>
                      <a:pt x="4838" y="10987"/>
                    </a:cubicBezTo>
                    <a:cubicBezTo>
                      <a:pt x="5597" y="10987"/>
                      <a:pt x="6342" y="10871"/>
                      <a:pt x="7039" y="10635"/>
                    </a:cubicBezTo>
                    <a:cubicBezTo>
                      <a:pt x="8907" y="10001"/>
                      <a:pt x="10475" y="8566"/>
                      <a:pt x="11309" y="6632"/>
                    </a:cubicBezTo>
                    <a:cubicBezTo>
                      <a:pt x="11843" y="5431"/>
                      <a:pt x="12109" y="3963"/>
                      <a:pt x="11609" y="2629"/>
                    </a:cubicBezTo>
                    <a:cubicBezTo>
                      <a:pt x="11142" y="1261"/>
                      <a:pt x="9908" y="194"/>
                      <a:pt x="8640" y="27"/>
                    </a:cubicBezTo>
                    <a:cubicBezTo>
                      <a:pt x="8518" y="9"/>
                      <a:pt x="8396" y="0"/>
                      <a:pt x="8274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7842975" y="1106763"/>
                <a:ext cx="19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4492" extrusionOk="0">
                    <a:moveTo>
                      <a:pt x="6152" y="0"/>
                    </a:moveTo>
                    <a:cubicBezTo>
                      <a:pt x="5671" y="0"/>
                      <a:pt x="5152" y="128"/>
                      <a:pt x="4671" y="280"/>
                    </a:cubicBezTo>
                    <a:cubicBezTo>
                      <a:pt x="3837" y="547"/>
                      <a:pt x="3036" y="980"/>
                      <a:pt x="2302" y="1547"/>
                    </a:cubicBezTo>
                    <a:cubicBezTo>
                      <a:pt x="1969" y="1814"/>
                      <a:pt x="1668" y="2081"/>
                      <a:pt x="1402" y="2381"/>
                    </a:cubicBezTo>
                    <a:cubicBezTo>
                      <a:pt x="968" y="2815"/>
                      <a:pt x="568" y="3282"/>
                      <a:pt x="201" y="3816"/>
                    </a:cubicBezTo>
                    <a:cubicBezTo>
                      <a:pt x="1" y="4116"/>
                      <a:pt x="232" y="4491"/>
                      <a:pt x="473" y="4491"/>
                    </a:cubicBezTo>
                    <a:cubicBezTo>
                      <a:pt x="553" y="4491"/>
                      <a:pt x="634" y="4449"/>
                      <a:pt x="701" y="4349"/>
                    </a:cubicBezTo>
                    <a:cubicBezTo>
                      <a:pt x="1235" y="3549"/>
                      <a:pt x="1835" y="2882"/>
                      <a:pt x="2536" y="2315"/>
                    </a:cubicBezTo>
                    <a:cubicBezTo>
                      <a:pt x="3837" y="2348"/>
                      <a:pt x="5538" y="2681"/>
                      <a:pt x="5671" y="4149"/>
                    </a:cubicBezTo>
                    <a:cubicBezTo>
                      <a:pt x="5671" y="4166"/>
                      <a:pt x="5680" y="4174"/>
                      <a:pt x="5688" y="4174"/>
                    </a:cubicBezTo>
                    <a:cubicBezTo>
                      <a:pt x="5696" y="4174"/>
                      <a:pt x="5705" y="4166"/>
                      <a:pt x="5705" y="4149"/>
                    </a:cubicBezTo>
                    <a:cubicBezTo>
                      <a:pt x="6172" y="2348"/>
                      <a:pt x="4771" y="1881"/>
                      <a:pt x="3470" y="1647"/>
                    </a:cubicBezTo>
                    <a:cubicBezTo>
                      <a:pt x="3503" y="1647"/>
                      <a:pt x="3503" y="1614"/>
                      <a:pt x="3536" y="1614"/>
                    </a:cubicBezTo>
                    <a:cubicBezTo>
                      <a:pt x="4243" y="1210"/>
                      <a:pt x="5329" y="708"/>
                      <a:pt x="6283" y="708"/>
                    </a:cubicBezTo>
                    <a:cubicBezTo>
                      <a:pt x="6905" y="708"/>
                      <a:pt x="7471" y="922"/>
                      <a:pt x="7840" y="1514"/>
                    </a:cubicBezTo>
                    <a:cubicBezTo>
                      <a:pt x="7840" y="1514"/>
                      <a:pt x="7873" y="1514"/>
                      <a:pt x="7873" y="1481"/>
                    </a:cubicBezTo>
                    <a:cubicBezTo>
                      <a:pt x="7625" y="342"/>
                      <a:pt x="6939" y="0"/>
                      <a:pt x="615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7143300" y="164888"/>
                <a:ext cx="1092475" cy="887175"/>
              </a:xfrm>
              <a:custGeom>
                <a:avLst/>
                <a:gdLst/>
                <a:ahLst/>
                <a:cxnLst/>
                <a:rect l="l" t="t" r="r" b="b"/>
                <a:pathLst>
                  <a:path w="43699" h="35487" extrusionOk="0">
                    <a:moveTo>
                      <a:pt x="15550" y="1"/>
                    </a:moveTo>
                    <a:cubicBezTo>
                      <a:pt x="13904" y="1"/>
                      <a:pt x="12261" y="309"/>
                      <a:pt x="10709" y="1062"/>
                    </a:cubicBezTo>
                    <a:cubicBezTo>
                      <a:pt x="9675" y="1595"/>
                      <a:pt x="8640" y="2296"/>
                      <a:pt x="7706" y="3263"/>
                    </a:cubicBezTo>
                    <a:cubicBezTo>
                      <a:pt x="7473" y="3530"/>
                      <a:pt x="7239" y="3764"/>
                      <a:pt x="7039" y="4030"/>
                    </a:cubicBezTo>
                    <a:cubicBezTo>
                      <a:pt x="6839" y="4264"/>
                      <a:pt x="6706" y="4497"/>
                      <a:pt x="6572" y="4731"/>
                    </a:cubicBezTo>
                    <a:cubicBezTo>
                      <a:pt x="6806" y="4664"/>
                      <a:pt x="7073" y="4598"/>
                      <a:pt x="7340" y="4531"/>
                    </a:cubicBezTo>
                    <a:cubicBezTo>
                      <a:pt x="8307" y="4331"/>
                      <a:pt x="9308" y="4164"/>
                      <a:pt x="10275" y="4164"/>
                    </a:cubicBezTo>
                    <a:cubicBezTo>
                      <a:pt x="10408" y="4131"/>
                      <a:pt x="10508" y="4131"/>
                      <a:pt x="10642" y="4131"/>
                    </a:cubicBezTo>
                    <a:cubicBezTo>
                      <a:pt x="10508" y="4231"/>
                      <a:pt x="10375" y="4297"/>
                      <a:pt x="10275" y="4364"/>
                    </a:cubicBezTo>
                    <a:cubicBezTo>
                      <a:pt x="9007" y="5165"/>
                      <a:pt x="7873" y="5965"/>
                      <a:pt x="6939" y="6766"/>
                    </a:cubicBezTo>
                    <a:cubicBezTo>
                      <a:pt x="1502" y="11269"/>
                      <a:pt x="601" y="15739"/>
                      <a:pt x="1" y="16706"/>
                    </a:cubicBezTo>
                    <a:cubicBezTo>
                      <a:pt x="2543" y="17257"/>
                      <a:pt x="5506" y="17752"/>
                      <a:pt x="9175" y="17752"/>
                    </a:cubicBezTo>
                    <a:cubicBezTo>
                      <a:pt x="9503" y="17752"/>
                      <a:pt x="9836" y="17748"/>
                      <a:pt x="10175" y="17740"/>
                    </a:cubicBezTo>
                    <a:cubicBezTo>
                      <a:pt x="12110" y="17707"/>
                      <a:pt x="14244" y="17540"/>
                      <a:pt x="16613" y="17140"/>
                    </a:cubicBezTo>
                    <a:cubicBezTo>
                      <a:pt x="17614" y="16973"/>
                      <a:pt x="18648" y="16773"/>
                      <a:pt x="19748" y="16539"/>
                    </a:cubicBezTo>
                    <a:lnTo>
                      <a:pt x="19748" y="16539"/>
                    </a:lnTo>
                    <a:cubicBezTo>
                      <a:pt x="19048" y="17006"/>
                      <a:pt x="18347" y="17473"/>
                      <a:pt x="17614" y="17874"/>
                    </a:cubicBezTo>
                    <a:cubicBezTo>
                      <a:pt x="16713" y="18374"/>
                      <a:pt x="15846" y="18841"/>
                      <a:pt x="14945" y="19275"/>
                    </a:cubicBezTo>
                    <a:cubicBezTo>
                      <a:pt x="14311" y="19575"/>
                      <a:pt x="13644" y="19875"/>
                      <a:pt x="12977" y="20109"/>
                    </a:cubicBezTo>
                    <a:cubicBezTo>
                      <a:pt x="12577" y="20309"/>
                      <a:pt x="12143" y="20442"/>
                      <a:pt x="11709" y="20609"/>
                    </a:cubicBezTo>
                    <a:cubicBezTo>
                      <a:pt x="13377" y="20943"/>
                      <a:pt x="15379" y="21676"/>
                      <a:pt x="17647" y="22143"/>
                    </a:cubicBezTo>
                    <a:cubicBezTo>
                      <a:pt x="18846" y="22380"/>
                      <a:pt x="20127" y="22550"/>
                      <a:pt x="21476" y="22550"/>
                    </a:cubicBezTo>
                    <a:cubicBezTo>
                      <a:pt x="22979" y="22550"/>
                      <a:pt x="24567" y="22339"/>
                      <a:pt x="26220" y="21777"/>
                    </a:cubicBezTo>
                    <a:cubicBezTo>
                      <a:pt x="27687" y="21276"/>
                      <a:pt x="29222" y="20509"/>
                      <a:pt x="30823" y="19341"/>
                    </a:cubicBezTo>
                    <a:lnTo>
                      <a:pt x="30823" y="19341"/>
                    </a:lnTo>
                    <a:cubicBezTo>
                      <a:pt x="30289" y="20342"/>
                      <a:pt x="29622" y="21510"/>
                      <a:pt x="28955" y="22577"/>
                    </a:cubicBezTo>
                    <a:cubicBezTo>
                      <a:pt x="28421" y="23411"/>
                      <a:pt x="27888" y="24178"/>
                      <a:pt x="27354" y="24779"/>
                    </a:cubicBezTo>
                    <a:cubicBezTo>
                      <a:pt x="27020" y="25179"/>
                      <a:pt x="26720" y="25479"/>
                      <a:pt x="26420" y="25713"/>
                    </a:cubicBezTo>
                    <a:cubicBezTo>
                      <a:pt x="28588" y="25613"/>
                      <a:pt x="30122" y="25212"/>
                      <a:pt x="31257" y="24645"/>
                    </a:cubicBezTo>
                    <a:cubicBezTo>
                      <a:pt x="32191" y="24145"/>
                      <a:pt x="32858" y="23544"/>
                      <a:pt x="33358" y="22877"/>
                    </a:cubicBezTo>
                    <a:cubicBezTo>
                      <a:pt x="33558" y="22644"/>
                      <a:pt x="33758" y="22377"/>
                      <a:pt x="33925" y="22110"/>
                    </a:cubicBezTo>
                    <a:lnTo>
                      <a:pt x="33925" y="22110"/>
                    </a:lnTo>
                    <a:cubicBezTo>
                      <a:pt x="33859" y="22344"/>
                      <a:pt x="33792" y="22610"/>
                      <a:pt x="33725" y="22877"/>
                    </a:cubicBezTo>
                    <a:cubicBezTo>
                      <a:pt x="33592" y="23378"/>
                      <a:pt x="33458" y="23878"/>
                      <a:pt x="33325" y="24378"/>
                    </a:cubicBezTo>
                    <a:cubicBezTo>
                      <a:pt x="32924" y="26080"/>
                      <a:pt x="32491" y="27814"/>
                      <a:pt x="32091" y="29615"/>
                    </a:cubicBezTo>
                    <a:cubicBezTo>
                      <a:pt x="31657" y="31550"/>
                      <a:pt x="31290" y="33518"/>
                      <a:pt x="31023" y="35486"/>
                    </a:cubicBezTo>
                    <a:cubicBezTo>
                      <a:pt x="33392" y="33351"/>
                      <a:pt x="36127" y="31717"/>
                      <a:pt x="37595" y="28415"/>
                    </a:cubicBezTo>
                    <a:cubicBezTo>
                      <a:pt x="37795" y="27914"/>
                      <a:pt x="37961" y="27414"/>
                      <a:pt x="38128" y="26880"/>
                    </a:cubicBezTo>
                    <a:cubicBezTo>
                      <a:pt x="38462" y="27214"/>
                      <a:pt x="38729" y="27514"/>
                      <a:pt x="38962" y="27814"/>
                    </a:cubicBezTo>
                    <a:cubicBezTo>
                      <a:pt x="39596" y="28782"/>
                      <a:pt x="39729" y="29749"/>
                      <a:pt x="39996" y="30816"/>
                    </a:cubicBezTo>
                    <a:cubicBezTo>
                      <a:pt x="40130" y="30583"/>
                      <a:pt x="40263" y="30349"/>
                      <a:pt x="40397" y="30116"/>
                    </a:cubicBezTo>
                    <a:cubicBezTo>
                      <a:pt x="40530" y="29882"/>
                      <a:pt x="41264" y="28214"/>
                      <a:pt x="41731" y="26080"/>
                    </a:cubicBezTo>
                    <a:cubicBezTo>
                      <a:pt x="42431" y="23144"/>
                      <a:pt x="42631" y="19341"/>
                      <a:pt x="40163" y="17040"/>
                    </a:cubicBezTo>
                    <a:lnTo>
                      <a:pt x="40163" y="17040"/>
                    </a:lnTo>
                    <a:cubicBezTo>
                      <a:pt x="40296" y="17073"/>
                      <a:pt x="40397" y="17073"/>
                      <a:pt x="40497" y="17073"/>
                    </a:cubicBezTo>
                    <a:cubicBezTo>
                      <a:pt x="41697" y="17273"/>
                      <a:pt x="42765" y="17974"/>
                      <a:pt x="43632" y="18808"/>
                    </a:cubicBezTo>
                    <a:cubicBezTo>
                      <a:pt x="43639" y="18814"/>
                      <a:pt x="43645" y="18817"/>
                      <a:pt x="43651" y="18817"/>
                    </a:cubicBezTo>
                    <a:cubicBezTo>
                      <a:pt x="43677" y="18817"/>
                      <a:pt x="43699" y="18768"/>
                      <a:pt x="43699" y="18741"/>
                    </a:cubicBezTo>
                    <a:cubicBezTo>
                      <a:pt x="43165" y="17307"/>
                      <a:pt x="42064" y="16306"/>
                      <a:pt x="40597" y="15839"/>
                    </a:cubicBezTo>
                    <a:cubicBezTo>
                      <a:pt x="40212" y="15711"/>
                      <a:pt x="39772" y="15651"/>
                      <a:pt x="39330" y="15651"/>
                    </a:cubicBezTo>
                    <a:cubicBezTo>
                      <a:pt x="39083" y="15651"/>
                      <a:pt x="38835" y="15670"/>
                      <a:pt x="38595" y="15705"/>
                    </a:cubicBezTo>
                    <a:cubicBezTo>
                      <a:pt x="39162" y="15038"/>
                      <a:pt x="39563" y="14104"/>
                      <a:pt x="39829" y="13437"/>
                    </a:cubicBezTo>
                    <a:cubicBezTo>
                      <a:pt x="40397" y="11836"/>
                      <a:pt x="40463" y="10135"/>
                      <a:pt x="39963" y="8500"/>
                    </a:cubicBezTo>
                    <a:cubicBezTo>
                      <a:pt x="39963" y="8470"/>
                      <a:pt x="39936" y="8454"/>
                      <a:pt x="39906" y="8454"/>
                    </a:cubicBezTo>
                    <a:cubicBezTo>
                      <a:pt x="39870" y="8454"/>
                      <a:pt x="39829" y="8479"/>
                      <a:pt x="39829" y="8534"/>
                    </a:cubicBezTo>
                    <a:cubicBezTo>
                      <a:pt x="39663" y="9801"/>
                      <a:pt x="39362" y="10969"/>
                      <a:pt x="38862" y="12136"/>
                    </a:cubicBezTo>
                    <a:cubicBezTo>
                      <a:pt x="38795" y="11936"/>
                      <a:pt x="38729" y="11736"/>
                      <a:pt x="38629" y="11536"/>
                    </a:cubicBezTo>
                    <a:cubicBezTo>
                      <a:pt x="37361" y="9134"/>
                      <a:pt x="35293" y="6933"/>
                      <a:pt x="33225" y="5231"/>
                    </a:cubicBezTo>
                    <a:cubicBezTo>
                      <a:pt x="31323" y="3664"/>
                      <a:pt x="29155" y="2363"/>
                      <a:pt x="26787" y="1395"/>
                    </a:cubicBezTo>
                    <a:lnTo>
                      <a:pt x="26787" y="1395"/>
                    </a:lnTo>
                    <a:cubicBezTo>
                      <a:pt x="27954" y="2663"/>
                      <a:pt x="29622" y="4297"/>
                      <a:pt x="29722" y="6065"/>
                    </a:cubicBezTo>
                    <a:cubicBezTo>
                      <a:pt x="29722" y="6114"/>
                      <a:pt x="29686" y="6145"/>
                      <a:pt x="29654" y="6145"/>
                    </a:cubicBezTo>
                    <a:cubicBezTo>
                      <a:pt x="29642" y="6145"/>
                      <a:pt x="29631" y="6141"/>
                      <a:pt x="29622" y="6132"/>
                    </a:cubicBezTo>
                    <a:cubicBezTo>
                      <a:pt x="28636" y="4853"/>
                      <a:pt x="22077" y="1"/>
                      <a:pt x="15550" y="1"/>
                    </a:cubicBezTo>
                    <a:close/>
                  </a:path>
                </a:pathLst>
              </a:custGeom>
              <a:solidFill>
                <a:srgbClr val="5C3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7326775" y="191413"/>
                <a:ext cx="842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470" extrusionOk="0">
                    <a:moveTo>
                      <a:pt x="3370" y="1"/>
                    </a:moveTo>
                    <a:lnTo>
                      <a:pt x="3370" y="1"/>
                    </a:lnTo>
                    <a:cubicBezTo>
                      <a:pt x="2336" y="534"/>
                      <a:pt x="1301" y="1235"/>
                      <a:pt x="367" y="2202"/>
                    </a:cubicBezTo>
                    <a:cubicBezTo>
                      <a:pt x="234" y="2636"/>
                      <a:pt x="134" y="3070"/>
                      <a:pt x="1" y="3470"/>
                    </a:cubicBezTo>
                    <a:cubicBezTo>
                      <a:pt x="968" y="3270"/>
                      <a:pt x="1969" y="3103"/>
                      <a:pt x="2936" y="3103"/>
                    </a:cubicBezTo>
                    <a:cubicBezTo>
                      <a:pt x="2969" y="2069"/>
                      <a:pt x="3136" y="1035"/>
                      <a:pt x="337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7313425" y="273988"/>
                <a:ext cx="9010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103" extrusionOk="0">
                    <a:moveTo>
                      <a:pt x="3470" y="0"/>
                    </a:moveTo>
                    <a:lnTo>
                      <a:pt x="3470" y="0"/>
                    </a:lnTo>
                    <a:cubicBezTo>
                      <a:pt x="2202" y="801"/>
                      <a:pt x="1102" y="1601"/>
                      <a:pt x="134" y="2402"/>
                    </a:cubicBezTo>
                    <a:cubicBezTo>
                      <a:pt x="68" y="2969"/>
                      <a:pt x="1" y="3536"/>
                      <a:pt x="1" y="4103"/>
                    </a:cubicBezTo>
                    <a:cubicBezTo>
                      <a:pt x="1168" y="3402"/>
                      <a:pt x="2369" y="2702"/>
                      <a:pt x="3603" y="2035"/>
                    </a:cubicBezTo>
                    <a:cubicBezTo>
                      <a:pt x="3503" y="1368"/>
                      <a:pt x="3437" y="667"/>
                      <a:pt x="3470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7313425" y="345688"/>
                <a:ext cx="1051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270" extrusionOk="0">
                    <a:moveTo>
                      <a:pt x="3737" y="1"/>
                    </a:moveTo>
                    <a:cubicBezTo>
                      <a:pt x="2469" y="768"/>
                      <a:pt x="1202" y="1569"/>
                      <a:pt x="1" y="2369"/>
                    </a:cubicBezTo>
                    <a:cubicBezTo>
                      <a:pt x="34" y="2669"/>
                      <a:pt x="34" y="2970"/>
                      <a:pt x="101" y="3270"/>
                    </a:cubicBezTo>
                    <a:cubicBezTo>
                      <a:pt x="1435" y="2669"/>
                      <a:pt x="2803" y="2069"/>
                      <a:pt x="4204" y="1535"/>
                    </a:cubicBezTo>
                    <a:cubicBezTo>
                      <a:pt x="4004" y="1035"/>
                      <a:pt x="3870" y="501"/>
                      <a:pt x="373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7319275" y="402413"/>
                <a:ext cx="2393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273" extrusionOk="0">
                    <a:moveTo>
                      <a:pt x="4203" y="0"/>
                    </a:moveTo>
                    <a:cubicBezTo>
                      <a:pt x="2802" y="634"/>
                      <a:pt x="1401" y="1268"/>
                      <a:pt x="67" y="1935"/>
                    </a:cubicBezTo>
                    <a:lnTo>
                      <a:pt x="0" y="1968"/>
                    </a:lnTo>
                    <a:cubicBezTo>
                      <a:pt x="301" y="3503"/>
                      <a:pt x="834" y="5004"/>
                      <a:pt x="1735" y="6405"/>
                    </a:cubicBezTo>
                    <a:cubicBezTo>
                      <a:pt x="2169" y="7072"/>
                      <a:pt x="2636" y="7706"/>
                      <a:pt x="3136" y="8273"/>
                    </a:cubicBezTo>
                    <a:cubicBezTo>
                      <a:pt x="5071" y="8206"/>
                      <a:pt x="7205" y="8039"/>
                      <a:pt x="9574" y="7639"/>
                    </a:cubicBezTo>
                    <a:cubicBezTo>
                      <a:pt x="8406" y="6705"/>
                      <a:pt x="7306" y="5671"/>
                      <a:pt x="6472" y="4403"/>
                    </a:cubicBezTo>
                    <a:cubicBezTo>
                      <a:pt x="5604" y="3102"/>
                      <a:pt x="4804" y="1568"/>
                      <a:pt x="42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7467700" y="611713"/>
                <a:ext cx="2152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4271" extrusionOk="0">
                    <a:moveTo>
                      <a:pt x="4638" y="1"/>
                    </a:moveTo>
                    <a:cubicBezTo>
                      <a:pt x="3737" y="501"/>
                      <a:pt x="2870" y="968"/>
                      <a:pt x="1969" y="1402"/>
                    </a:cubicBezTo>
                    <a:cubicBezTo>
                      <a:pt x="1335" y="1702"/>
                      <a:pt x="668" y="2002"/>
                      <a:pt x="1" y="2269"/>
                    </a:cubicBezTo>
                    <a:cubicBezTo>
                      <a:pt x="1435" y="3170"/>
                      <a:pt x="3003" y="3803"/>
                      <a:pt x="4671" y="4270"/>
                    </a:cubicBezTo>
                    <a:lnTo>
                      <a:pt x="4704" y="4270"/>
                    </a:lnTo>
                    <a:cubicBezTo>
                      <a:pt x="6005" y="3637"/>
                      <a:pt x="7306" y="3003"/>
                      <a:pt x="8607" y="2336"/>
                    </a:cubicBezTo>
                    <a:cubicBezTo>
                      <a:pt x="7973" y="2069"/>
                      <a:pt x="7339" y="1769"/>
                      <a:pt x="6739" y="1368"/>
                    </a:cubicBezTo>
                    <a:cubicBezTo>
                      <a:pt x="6005" y="935"/>
                      <a:pt x="5305" y="501"/>
                      <a:pt x="463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7639500" y="683438"/>
                <a:ext cx="1593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825" extrusionOk="0">
                    <a:moveTo>
                      <a:pt x="3036" y="0"/>
                    </a:moveTo>
                    <a:cubicBezTo>
                      <a:pt x="2035" y="601"/>
                      <a:pt x="1035" y="1168"/>
                      <a:pt x="0" y="1735"/>
                    </a:cubicBezTo>
                    <a:cubicBezTo>
                      <a:pt x="559" y="1792"/>
                      <a:pt x="1132" y="1824"/>
                      <a:pt x="1717" y="1824"/>
                    </a:cubicBezTo>
                    <a:cubicBezTo>
                      <a:pt x="3192" y="1824"/>
                      <a:pt x="4748" y="1617"/>
                      <a:pt x="6372" y="1068"/>
                    </a:cubicBezTo>
                    <a:cubicBezTo>
                      <a:pt x="5238" y="734"/>
                      <a:pt x="4137" y="401"/>
                      <a:pt x="30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7827125" y="730138"/>
                <a:ext cx="1501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2203" extrusionOk="0">
                    <a:moveTo>
                      <a:pt x="1602" y="0"/>
                    </a:moveTo>
                    <a:cubicBezTo>
                      <a:pt x="1068" y="801"/>
                      <a:pt x="535" y="1568"/>
                      <a:pt x="1" y="2202"/>
                    </a:cubicBezTo>
                    <a:cubicBezTo>
                      <a:pt x="635" y="2202"/>
                      <a:pt x="1268" y="2202"/>
                      <a:pt x="1902" y="2169"/>
                    </a:cubicBezTo>
                    <a:cubicBezTo>
                      <a:pt x="2536" y="2135"/>
                      <a:pt x="3203" y="2069"/>
                      <a:pt x="3904" y="2035"/>
                    </a:cubicBezTo>
                    <a:cubicBezTo>
                      <a:pt x="4838" y="1535"/>
                      <a:pt x="5505" y="934"/>
                      <a:pt x="6005" y="267"/>
                    </a:cubicBezTo>
                    <a:lnTo>
                      <a:pt x="6005" y="267"/>
                    </a:lnTo>
                    <a:cubicBezTo>
                      <a:pt x="5772" y="301"/>
                      <a:pt x="5538" y="301"/>
                      <a:pt x="5338" y="301"/>
                    </a:cubicBezTo>
                    <a:cubicBezTo>
                      <a:pt x="4471" y="301"/>
                      <a:pt x="3603" y="267"/>
                      <a:pt x="2736" y="134"/>
                    </a:cubicBezTo>
                    <a:cubicBezTo>
                      <a:pt x="2336" y="101"/>
                      <a:pt x="1969" y="34"/>
                      <a:pt x="1602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8069800" y="696788"/>
                <a:ext cx="85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002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269" y="501"/>
                      <a:pt x="1135" y="834"/>
                      <a:pt x="34" y="1101"/>
                    </a:cubicBezTo>
                    <a:cubicBezTo>
                      <a:pt x="34" y="1401"/>
                      <a:pt x="1" y="1701"/>
                      <a:pt x="1" y="2002"/>
                    </a:cubicBezTo>
                    <a:cubicBezTo>
                      <a:pt x="1102" y="1535"/>
                      <a:pt x="2236" y="867"/>
                      <a:pt x="34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7977250" y="728463"/>
                <a:ext cx="742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836" extrusionOk="0">
                    <a:moveTo>
                      <a:pt x="2969" y="1"/>
                    </a:moveTo>
                    <a:cubicBezTo>
                      <a:pt x="2035" y="168"/>
                      <a:pt x="1134" y="268"/>
                      <a:pt x="367" y="334"/>
                    </a:cubicBezTo>
                    <a:cubicBezTo>
                      <a:pt x="234" y="835"/>
                      <a:pt x="100" y="1335"/>
                      <a:pt x="0" y="1835"/>
                    </a:cubicBezTo>
                    <a:cubicBezTo>
                      <a:pt x="901" y="1669"/>
                      <a:pt x="1835" y="1435"/>
                      <a:pt x="2802" y="1102"/>
                    </a:cubicBezTo>
                    <a:cubicBezTo>
                      <a:pt x="2869" y="735"/>
                      <a:pt x="2902" y="368"/>
                      <a:pt x="29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7919700" y="875238"/>
                <a:ext cx="1634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7073" extrusionOk="0">
                    <a:moveTo>
                      <a:pt x="6539" y="1"/>
                    </a:moveTo>
                    <a:lnTo>
                      <a:pt x="6539" y="1"/>
                    </a:lnTo>
                    <a:cubicBezTo>
                      <a:pt x="4771" y="634"/>
                      <a:pt x="2903" y="1001"/>
                      <a:pt x="1035" y="1201"/>
                    </a:cubicBezTo>
                    <a:cubicBezTo>
                      <a:pt x="601" y="3136"/>
                      <a:pt x="234" y="5104"/>
                      <a:pt x="0" y="7072"/>
                    </a:cubicBezTo>
                    <a:cubicBezTo>
                      <a:pt x="2336" y="4937"/>
                      <a:pt x="5071" y="3303"/>
                      <a:pt x="6539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8117350" y="816863"/>
                <a:ext cx="7007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738" extrusionOk="0">
                    <a:moveTo>
                      <a:pt x="2802" y="1"/>
                    </a:moveTo>
                    <a:lnTo>
                      <a:pt x="2802" y="1"/>
                    </a:lnTo>
                    <a:cubicBezTo>
                      <a:pt x="1935" y="668"/>
                      <a:pt x="1001" y="1268"/>
                      <a:pt x="0" y="1735"/>
                    </a:cubicBezTo>
                    <a:cubicBezTo>
                      <a:pt x="634" y="2736"/>
                      <a:pt x="767" y="3670"/>
                      <a:pt x="1034" y="4737"/>
                    </a:cubicBezTo>
                    <a:cubicBezTo>
                      <a:pt x="1168" y="4504"/>
                      <a:pt x="1301" y="4270"/>
                      <a:pt x="1435" y="4037"/>
                    </a:cubicBezTo>
                    <a:cubicBezTo>
                      <a:pt x="1568" y="3803"/>
                      <a:pt x="2302" y="2135"/>
                      <a:pt x="280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61" name="Google Shape;1161;p38"/>
          <p:cNvSpPr/>
          <p:nvPr/>
        </p:nvSpPr>
        <p:spPr>
          <a:xfrm rot="3363349">
            <a:off x="3715370" y="879404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38"/>
          <p:cNvSpPr txBox="1">
            <a:spLocks noGrp="1"/>
          </p:cNvSpPr>
          <p:nvPr>
            <p:ph type="title" idx="2"/>
          </p:nvPr>
        </p:nvSpPr>
        <p:spPr>
          <a:xfrm>
            <a:off x="3757626" y="985031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163" name="Google Shape;1163;p38"/>
          <p:cNvGrpSpPr/>
          <p:nvPr/>
        </p:nvGrpSpPr>
        <p:grpSpPr>
          <a:xfrm>
            <a:off x="3671108" y="4240075"/>
            <a:ext cx="1659072" cy="501407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1171" name="Google Shape;1171;p38"/>
          <p:cNvGrpSpPr/>
          <p:nvPr/>
        </p:nvGrpSpPr>
        <p:grpSpPr>
          <a:xfrm>
            <a:off x="939574" y="3499738"/>
            <a:ext cx="1288610" cy="967180"/>
            <a:chOff x="939574" y="3499738"/>
            <a:chExt cx="1288610" cy="967180"/>
          </a:xfrm>
        </p:grpSpPr>
        <p:sp>
          <p:nvSpPr>
            <p:cNvPr id="1172" name="Google Shape;1172;p38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3" name="Google Shape;1173;p38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1174" name="Google Shape;1174;p38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8" name="Google Shape;1208;p38"/>
          <p:cNvGrpSpPr/>
          <p:nvPr/>
        </p:nvGrpSpPr>
        <p:grpSpPr>
          <a:xfrm>
            <a:off x="6972138" y="3272839"/>
            <a:ext cx="1422745" cy="1436587"/>
            <a:chOff x="6972138" y="3272839"/>
            <a:chExt cx="1422745" cy="1436587"/>
          </a:xfrm>
        </p:grpSpPr>
        <p:grpSp>
          <p:nvGrpSpPr>
            <p:cNvPr id="1209" name="Google Shape;1209;p38"/>
            <p:cNvGrpSpPr/>
            <p:nvPr/>
          </p:nvGrpSpPr>
          <p:grpSpPr>
            <a:xfrm>
              <a:off x="6972138" y="3272839"/>
              <a:ext cx="1422745" cy="1436587"/>
              <a:chOff x="6972138" y="3272839"/>
              <a:chExt cx="1422745" cy="1436587"/>
            </a:xfrm>
          </p:grpSpPr>
          <p:sp>
            <p:nvSpPr>
              <p:cNvPr id="1210" name="Google Shape;1210;p38"/>
              <p:cNvSpPr/>
              <p:nvPr/>
            </p:nvSpPr>
            <p:spPr>
              <a:xfrm rot="858741">
                <a:off x="7154899" y="3415613"/>
                <a:ext cx="1054730" cy="1073909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11" name="Google Shape;1211;p38"/>
              <p:cNvGrpSpPr/>
              <p:nvPr/>
            </p:nvGrpSpPr>
            <p:grpSpPr>
              <a:xfrm rot="1232958">
                <a:off x="7134162" y="3429961"/>
                <a:ext cx="1098697" cy="1122344"/>
                <a:chOff x="853879" y="3531065"/>
                <a:chExt cx="1005363" cy="1027001"/>
              </a:xfrm>
            </p:grpSpPr>
            <p:sp>
              <p:nvSpPr>
                <p:cNvPr id="1212" name="Google Shape;1212;p38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8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8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8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38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38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38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38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38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38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38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38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38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38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38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38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38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38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38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0" name="Google Shape;1240;p38"/>
              <p:cNvSpPr/>
              <p:nvPr/>
            </p:nvSpPr>
            <p:spPr>
              <a:xfrm rot="8451631">
                <a:off x="7704427" y="4222467"/>
                <a:ext cx="751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7739846">
                <a:off x="7775562" y="4340341"/>
                <a:ext cx="86165" cy="8031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2" name="Google Shape;1242;p38"/>
            <p:cNvSpPr/>
            <p:nvPr/>
          </p:nvSpPr>
          <p:spPr>
            <a:xfrm rot="-10258371">
              <a:off x="7420391" y="4197700"/>
              <a:ext cx="75096" cy="69992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 rot="-10094684">
              <a:off x="7336496" y="4297516"/>
              <a:ext cx="86163" cy="80308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6553475" y="1173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8"/>
          <p:cNvSpPr/>
          <p:nvPr/>
        </p:nvSpPr>
        <p:spPr>
          <a:xfrm>
            <a:off x="6972150" y="2609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7688271" y="22885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8"/>
          <p:cNvSpPr/>
          <p:nvPr/>
        </p:nvSpPr>
        <p:spPr>
          <a:xfrm>
            <a:off x="1129600" y="28175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8"/>
          <p:cNvSpPr/>
          <p:nvPr/>
        </p:nvSpPr>
        <p:spPr>
          <a:xfrm>
            <a:off x="2478225" y="11730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8"/>
          <p:cNvSpPr/>
          <p:nvPr/>
        </p:nvSpPr>
        <p:spPr>
          <a:xfrm>
            <a:off x="2067063" y="2588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5977822" y="428842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8"/>
          <p:cNvSpPr/>
          <p:nvPr/>
        </p:nvSpPr>
        <p:spPr>
          <a:xfrm>
            <a:off x="5997425" y="911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8"/>
          <p:cNvSpPr/>
          <p:nvPr/>
        </p:nvSpPr>
        <p:spPr>
          <a:xfrm>
            <a:off x="7006213" y="20150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3" name="Google Shape;1253;p38"/>
          <p:cNvGrpSpPr/>
          <p:nvPr/>
        </p:nvGrpSpPr>
        <p:grpSpPr>
          <a:xfrm>
            <a:off x="939568" y="866774"/>
            <a:ext cx="1127502" cy="1379505"/>
            <a:chOff x="939568" y="866774"/>
            <a:chExt cx="1127502" cy="1379505"/>
          </a:xfrm>
        </p:grpSpPr>
        <p:sp>
          <p:nvSpPr>
            <p:cNvPr id="1254" name="Google Shape;1254;p38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5" name="Google Shape;1255;p38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8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8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8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8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8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8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8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8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8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8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1" name="Google Shape;2588;p65">
            <a:extLst>
              <a:ext uri="{FF2B5EF4-FFF2-40B4-BE49-F238E27FC236}">
                <a16:creationId xmlns:a16="http://schemas.microsoft.com/office/drawing/2014/main" id="{488BD099-E5DE-4167-1E85-69469DB9A197}"/>
              </a:ext>
            </a:extLst>
          </p:cNvPr>
          <p:cNvSpPr/>
          <p:nvPr/>
        </p:nvSpPr>
        <p:spPr>
          <a:xfrm>
            <a:off x="2680348" y="3537723"/>
            <a:ext cx="3800554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162" name="Google Shape;2592;p65">
            <a:extLst>
              <a:ext uri="{FF2B5EF4-FFF2-40B4-BE49-F238E27FC236}">
                <a16:creationId xmlns:a16="http://schemas.microsoft.com/office/drawing/2014/main" id="{8D55B2C2-8436-EA8D-AE78-C366F43AED5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24193" y="3620763"/>
            <a:ext cx="3577238" cy="3571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Talking about likes and dislikes</a:t>
            </a:r>
            <a:endParaRPr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26EBB93-B2C7-7431-4EA6-5AA5B25D87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2426" y="688805"/>
            <a:ext cx="7702550" cy="573088"/>
          </a:xfrm>
        </p:spPr>
        <p:txBody>
          <a:bodyPr/>
          <a:lstStyle/>
          <a:p>
            <a:r>
              <a:rPr lang="en-US" dirty="0"/>
              <a:t>Check your remember!!!</a:t>
            </a:r>
          </a:p>
        </p:txBody>
      </p:sp>
      <p:sp>
        <p:nvSpPr>
          <p:cNvPr id="24" name="Google Shape;1099;p36">
            <a:extLst>
              <a:ext uri="{FF2B5EF4-FFF2-40B4-BE49-F238E27FC236}">
                <a16:creationId xmlns:a16="http://schemas.microsoft.com/office/drawing/2014/main" id="{3818C899-459E-FF95-C724-5CC310BC58EF}"/>
              </a:ext>
            </a:extLst>
          </p:cNvPr>
          <p:cNvSpPr txBox="1">
            <a:spLocks/>
          </p:cNvSpPr>
          <p:nvPr/>
        </p:nvSpPr>
        <p:spPr>
          <a:xfrm>
            <a:off x="1123805" y="1499556"/>
            <a:ext cx="7350100" cy="1072194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Common verbs of liking and disliking are 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l_____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l_____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e_____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and 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h_____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(not like).</a:t>
            </a:r>
          </a:p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25" name="Google Shape;1099;p36">
            <a:extLst>
              <a:ext uri="{FF2B5EF4-FFF2-40B4-BE49-F238E27FC236}">
                <a16:creationId xmlns:a16="http://schemas.microsoft.com/office/drawing/2014/main" id="{475FE111-5A98-3B08-748E-46C0A7621BE3}"/>
              </a:ext>
            </a:extLst>
          </p:cNvPr>
          <p:cNvSpPr txBox="1">
            <a:spLocks/>
          </p:cNvSpPr>
          <p:nvPr/>
        </p:nvSpPr>
        <p:spPr>
          <a:xfrm>
            <a:off x="1252426" y="2703198"/>
            <a:ext cx="4617882" cy="1072194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We use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love/ like/ enjoy/ hate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+ 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_____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</p:txBody>
      </p:sp>
      <p:pic>
        <p:nvPicPr>
          <p:cNvPr id="15" name="Picture 2" descr="Able Study - Improve Your Memory: 17 Scientifically Proven Memory Clipart  (#931196) - PinClipart">
            <a:extLst>
              <a:ext uri="{FF2B5EF4-FFF2-40B4-BE49-F238E27FC236}">
                <a16:creationId xmlns:a16="http://schemas.microsoft.com/office/drawing/2014/main" id="{0BB5A7EE-4C3E-8117-56DA-3A31652DF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0" b="90250" l="9432" r="90341">
                        <a14:foregroundMark x1="41705" y1="23781" x2="41705" y2="23781"/>
                        <a14:foregroundMark x1="41705" y1="23781" x2="41705" y2="23781"/>
                        <a14:foregroundMark x1="63977" y1="24257" x2="63977" y2="24257"/>
                        <a14:foregroundMark x1="63977" y1="24257" x2="63977" y2="24257"/>
                        <a14:foregroundMark x1="40000" y1="48276" x2="40000" y2="48276"/>
                        <a14:foregroundMark x1="40000" y1="48276" x2="40000" y2="48276"/>
                        <a14:foregroundMark x1="57386" y1="49227" x2="57386" y2="49227"/>
                        <a14:foregroundMark x1="55795" y1="50297" x2="55795" y2="50297"/>
                        <a14:foregroundMark x1="55795" y1="50297" x2="55795" y2="50297"/>
                        <a14:foregroundMark x1="55795" y1="50297" x2="55795" y2="50297"/>
                        <a14:foregroundMark x1="55795" y1="50297" x2="55795" y2="50297"/>
                        <a14:foregroundMark x1="65000" y1="44352" x2="64773" y2="48633"/>
                        <a14:foregroundMark x1="10341" y1="57432" x2="10341" y2="57432"/>
                        <a14:foregroundMark x1="10341" y1="57313" x2="10341" y2="57313"/>
                        <a14:foregroundMark x1="9659" y1="52794" x2="9659" y2="52794"/>
                        <a14:foregroundMark x1="9659" y1="52794" x2="9659" y2="52794"/>
                        <a14:foregroundMark x1="37841" y1="49346" x2="43636" y2="54816"/>
                        <a14:foregroundMark x1="50795" y1="43995" x2="67159" y2="62426"/>
                        <a14:foregroundMark x1="78636" y1="81807" x2="82273" y2="84304"/>
                        <a14:foregroundMark x1="86136" y1="77765" x2="84773" y2="79905"/>
                        <a14:foregroundMark x1="63182" y1="90250" x2="63182" y2="90250"/>
                        <a14:foregroundMark x1="63182" y1="90250" x2="63182" y2="90250"/>
                        <a14:foregroundMark x1="10000" y1="60166" x2="12955" y2="66112"/>
                        <a14:foregroundMark x1="90341" y1="73246" x2="90341" y2="73246"/>
                        <a14:foregroundMark x1="90341" y1="73246" x2="90341" y2="73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6" t="14378" b="3683"/>
          <a:stretch/>
        </p:blipFill>
        <p:spPr bwMode="auto">
          <a:xfrm>
            <a:off x="5981925" y="2544399"/>
            <a:ext cx="2491980" cy="20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39CBF5-08FF-791E-CE9B-34F5076478D9}"/>
              </a:ext>
            </a:extLst>
          </p:cNvPr>
          <p:cNvSpPr txBox="1"/>
          <p:nvPr/>
        </p:nvSpPr>
        <p:spPr>
          <a:xfrm>
            <a:off x="7111805" y="1547684"/>
            <a:ext cx="114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ove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C436C2-2095-6866-9FEA-18C9F6073A5A}"/>
              </a:ext>
            </a:extLst>
          </p:cNvPr>
          <p:cNvSpPr txBox="1"/>
          <p:nvPr/>
        </p:nvSpPr>
        <p:spPr>
          <a:xfrm>
            <a:off x="1577280" y="1920913"/>
            <a:ext cx="114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ike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36AF41-F941-6122-1A67-F2901607D989}"/>
              </a:ext>
            </a:extLst>
          </p:cNvPr>
          <p:cNvSpPr txBox="1"/>
          <p:nvPr/>
        </p:nvSpPr>
        <p:spPr>
          <a:xfrm>
            <a:off x="2758121" y="1920913"/>
            <a:ext cx="114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njoy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617DAA-C09E-4B90-7AF7-77392F122C8B}"/>
              </a:ext>
            </a:extLst>
          </p:cNvPr>
          <p:cNvSpPr txBox="1"/>
          <p:nvPr/>
        </p:nvSpPr>
        <p:spPr>
          <a:xfrm>
            <a:off x="4490668" y="1920913"/>
            <a:ext cx="114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5ED51B-2977-F258-9DF2-D8E94999B4F0}"/>
              </a:ext>
            </a:extLst>
          </p:cNvPr>
          <p:cNvSpPr txBox="1"/>
          <p:nvPr/>
        </p:nvSpPr>
        <p:spPr>
          <a:xfrm>
            <a:off x="4737286" y="3095717"/>
            <a:ext cx="114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Ving</a:t>
            </a:r>
          </a:p>
        </p:txBody>
      </p:sp>
    </p:spTree>
    <p:extLst>
      <p:ext uri="{BB962C8B-B14F-4D97-AF65-F5344CB8AC3E}">
        <p14:creationId xmlns:p14="http://schemas.microsoft.com/office/powerpoint/2010/main" val="248610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6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42ADF8-FC72-5EBF-4714-16BCAF10D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20" y="127108"/>
            <a:ext cx="4933920" cy="1281255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2400" dirty="0"/>
              <a:t>Listen and read the dialogue below. Pay attention to the questions and answers.</a:t>
            </a:r>
          </a:p>
        </p:txBody>
      </p:sp>
      <p:sp>
        <p:nvSpPr>
          <p:cNvPr id="6" name="Google Shape;1099;p36">
            <a:extLst>
              <a:ext uri="{FF2B5EF4-FFF2-40B4-BE49-F238E27FC236}">
                <a16:creationId xmlns:a16="http://schemas.microsoft.com/office/drawing/2014/main" id="{E350A560-2E4D-AC4C-8B2F-146F4AB932F7}"/>
              </a:ext>
            </a:extLst>
          </p:cNvPr>
          <p:cNvSpPr txBox="1">
            <a:spLocks/>
          </p:cNvSpPr>
          <p:nvPr/>
        </p:nvSpPr>
        <p:spPr>
          <a:xfrm>
            <a:off x="583582" y="1363599"/>
            <a:ext cx="5097689" cy="298493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Mi: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Do you like reading books? </a:t>
            </a:r>
          </a:p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Ann: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Yes, very much, especially books about science.</a:t>
            </a:r>
          </a:p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Mi: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What about painting? Do you like it? </a:t>
            </a:r>
          </a:p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Ann: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No, I don't. I'm not interested in art.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FF4248-BE91-B158-BB07-E51044A11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94629" l="10000" r="90000">
                        <a14:foregroundMark x1="30350" y1="9600" x2="30350" y2="9600"/>
                        <a14:foregroundMark x1="30350" y1="9600" x2="30350" y2="9600"/>
                        <a14:foregroundMark x1="70550" y1="14514" x2="68800" y2="46971"/>
                        <a14:foregroundMark x1="60200" y1="22457" x2="64450" y2="34629"/>
                        <a14:foregroundMark x1="64450" y1="34629" x2="67000" y2="33314"/>
                        <a14:foregroundMark x1="24250" y1="22686" x2="29600" y2="31486"/>
                        <a14:foregroundMark x1="29600" y1="31486" x2="36450" y2="25771"/>
                        <a14:foregroundMark x1="36450" y1="25771" x2="36450" y2="25771"/>
                        <a14:foregroundMark x1="32150" y1="26571" x2="31050" y2="34343"/>
                        <a14:foregroundMark x1="26250" y1="94629" x2="26250" y2="94629"/>
                        <a14:foregroundMark x1="26250" y1="94400" x2="26250" y2="94400"/>
                        <a14:foregroundMark x1="26250" y1="93771" x2="26250" y2="93771"/>
                        <a14:foregroundMark x1="31800" y1="75429" x2="31800" y2="75429"/>
                        <a14:foregroundMark x1="31800" y1="75429" x2="31800" y2="75429"/>
                        <a14:foregroundMark x1="31800" y1="75429" x2="31800" y2="75429"/>
                        <a14:foregroundMark x1="31800" y1="71943" x2="31600" y2="79257"/>
                        <a14:foregroundMark x1="26050" y1="70914" x2="25500" y2="79714"/>
                        <a14:foregroundMark x1="35900" y1="93600" x2="35900" y2="93600"/>
                        <a14:foregroundMark x1="35900" y1="93600" x2="35900" y2="93600"/>
                        <a14:foregroundMark x1="29650" y1="94000" x2="30700" y2="94000"/>
                        <a14:foregroundMark x1="66300" y1="43714" x2="63600" y2="64971"/>
                        <a14:foregroundMark x1="71300" y1="44114" x2="74150" y2="58629"/>
                        <a14:foregroundMark x1="65950" y1="80114" x2="65950" y2="90114"/>
                        <a14:foregroundMark x1="75050" y1="80743" x2="77550" y2="92343"/>
                        <a14:foregroundMark x1="58750" y1="23714" x2="62550" y2="33086"/>
                        <a14:foregroundMark x1="19450" y1="9600" x2="17850" y2="1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7" t="4965" r="11546" b="2937"/>
          <a:stretch/>
        </p:blipFill>
        <p:spPr bwMode="auto">
          <a:xfrm>
            <a:off x="5754003" y="1700328"/>
            <a:ext cx="2948840" cy="295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A4CEB-E523-C37C-17E7-AEA2557DD613}"/>
              </a:ext>
            </a:extLst>
          </p:cNvPr>
          <p:cNvSpPr txBox="1"/>
          <p:nvPr/>
        </p:nvSpPr>
        <p:spPr>
          <a:xfrm>
            <a:off x="6086008" y="4602397"/>
            <a:ext cx="739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406AF-5C6E-7D94-5D96-06780C3EF146}"/>
              </a:ext>
            </a:extLst>
          </p:cNvPr>
          <p:cNvSpPr txBox="1"/>
          <p:nvPr/>
        </p:nvSpPr>
        <p:spPr>
          <a:xfrm>
            <a:off x="7637490" y="4602397"/>
            <a:ext cx="739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Ann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CC168E-7CBB-7545-51CE-106C90BAF13A}"/>
              </a:ext>
            </a:extLst>
          </p:cNvPr>
          <p:cNvGrpSpPr/>
          <p:nvPr/>
        </p:nvGrpSpPr>
        <p:grpSpPr>
          <a:xfrm>
            <a:off x="5559367" y="222886"/>
            <a:ext cx="3411170" cy="1218905"/>
            <a:chOff x="5559367" y="222886"/>
            <a:chExt cx="3411170" cy="12189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5B6B36-7083-1076-CE0F-DC488D8D6FBA}"/>
                </a:ext>
              </a:extLst>
            </p:cNvPr>
            <p:cNvGrpSpPr/>
            <p:nvPr/>
          </p:nvGrpSpPr>
          <p:grpSpPr>
            <a:xfrm>
              <a:off x="5559367" y="222887"/>
              <a:ext cx="3411170" cy="1215113"/>
              <a:chOff x="5559367" y="74951"/>
              <a:chExt cx="2954013" cy="1270372"/>
            </a:xfrm>
          </p:grpSpPr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B148B85F-DFFA-CCF3-718B-EEB4D657F732}"/>
                  </a:ext>
                </a:extLst>
              </p:cNvPr>
              <p:cNvSpPr/>
              <p:nvPr/>
            </p:nvSpPr>
            <p:spPr>
              <a:xfrm>
                <a:off x="5559367" y="74951"/>
                <a:ext cx="2948840" cy="1270372"/>
              </a:xfrm>
              <a:prstGeom prst="wedgeRectCallout">
                <a:avLst>
                  <a:gd name="adj1" fmla="val -15343"/>
                  <a:gd name="adj2" fmla="val 7078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611B70C9-29C5-0130-1B00-B791F8810B24}"/>
                  </a:ext>
                </a:extLst>
              </p:cNvPr>
              <p:cNvSpPr/>
              <p:nvPr/>
            </p:nvSpPr>
            <p:spPr>
              <a:xfrm>
                <a:off x="5564540" y="74951"/>
                <a:ext cx="2948840" cy="1270372"/>
              </a:xfrm>
              <a:prstGeom prst="wedgeRectCallout">
                <a:avLst>
                  <a:gd name="adj1" fmla="val 20719"/>
                  <a:gd name="adj2" fmla="val 7387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8" name="Picture 4" descr="Download How To Draw School Books - Stack Of Books Drawing Easy PNG Image  with No Background - PNGkey.com">
              <a:extLst>
                <a:ext uri="{FF2B5EF4-FFF2-40B4-BE49-F238E27FC236}">
                  <a16:creationId xmlns:a16="http://schemas.microsoft.com/office/drawing/2014/main" id="{7EF7B4F3-DD66-4D91-AAF3-19CF81F9D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513" y="336289"/>
              <a:ext cx="1291733" cy="1045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ree Art Palette clipart transparent - Clipart World">
              <a:extLst>
                <a:ext uri="{FF2B5EF4-FFF2-40B4-BE49-F238E27FC236}">
                  <a16:creationId xmlns:a16="http://schemas.microsoft.com/office/drawing/2014/main" id="{7ED3A3D3-8095-8C8D-D47C-150F71196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343" y="222886"/>
              <a:ext cx="1220410" cy="1218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transparent background icon like png cutout PNG &amp; clipart images | CITYPNG">
            <a:extLst>
              <a:ext uri="{FF2B5EF4-FFF2-40B4-BE49-F238E27FC236}">
                <a16:creationId xmlns:a16="http://schemas.microsoft.com/office/drawing/2014/main" id="{36F0A712-F1CC-C978-460F-47A37A5F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147" y="253887"/>
            <a:ext cx="513849" cy="51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ransparent background icon like png cutout PNG &amp; clipart images | CITYPNG">
            <a:extLst>
              <a:ext uri="{FF2B5EF4-FFF2-40B4-BE49-F238E27FC236}">
                <a16:creationId xmlns:a16="http://schemas.microsoft.com/office/drawing/2014/main" id="{1FB66726-7DCC-E316-A964-0005CF6B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376995" y="316594"/>
            <a:ext cx="540047" cy="51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099;p36">
            <a:extLst>
              <a:ext uri="{FF2B5EF4-FFF2-40B4-BE49-F238E27FC236}">
                <a16:creationId xmlns:a16="http://schemas.microsoft.com/office/drawing/2014/main" id="{1F975813-0111-4F27-5174-BEABE58C58E1}"/>
              </a:ext>
            </a:extLst>
          </p:cNvPr>
          <p:cNvSpPr txBox="1">
            <a:spLocks/>
          </p:cNvSpPr>
          <p:nvPr/>
        </p:nvSpPr>
        <p:spPr>
          <a:xfrm>
            <a:off x="582331" y="1377840"/>
            <a:ext cx="4977036" cy="298493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Mi: </a:t>
            </a:r>
            <a:r>
              <a:rPr lang="en-US" sz="2400" dirty="0">
                <a:solidFill>
                  <a:srgbClr val="FF0000"/>
                </a:solidFill>
              </a:rPr>
              <a:t>Do you like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reading books? </a:t>
            </a:r>
          </a:p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Ann: </a:t>
            </a:r>
            <a:r>
              <a:rPr lang="en-US" sz="2400" dirty="0">
                <a:solidFill>
                  <a:srgbClr val="0070C0"/>
                </a:solidFill>
              </a:rPr>
              <a:t>Yes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very much, especially books about science.</a:t>
            </a:r>
          </a:p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Mi: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What about painting? </a:t>
            </a:r>
            <a:r>
              <a:rPr lang="en-US" sz="2400" dirty="0">
                <a:solidFill>
                  <a:srgbClr val="FF0000"/>
                </a:solidFill>
              </a:rPr>
              <a:t>Do you like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it? </a:t>
            </a:r>
          </a:p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Ann: </a:t>
            </a:r>
            <a:r>
              <a:rPr lang="en-US" sz="2400" dirty="0">
                <a:solidFill>
                  <a:srgbClr val="0070C0"/>
                </a:solidFill>
              </a:rPr>
              <a:t>No, I don't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 I'm not interested in art.</a:t>
            </a:r>
          </a:p>
        </p:txBody>
      </p:sp>
      <p:pic>
        <p:nvPicPr>
          <p:cNvPr id="12" name="006">
            <a:hlinkClick r:id="" action="ppaction://media"/>
            <a:extLst>
              <a:ext uri="{FF2B5EF4-FFF2-40B4-BE49-F238E27FC236}">
                <a16:creationId xmlns:a16="http://schemas.microsoft.com/office/drawing/2014/main" id="{12FD88F0-7D29-526E-11E7-1907FFCDC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5588" y="676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0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0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42ADF8-FC72-5EBF-4714-16BCAF10D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20" y="126451"/>
            <a:ext cx="4705102" cy="1636671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2400" dirty="0"/>
              <a:t>Work in pairs. Ask and answer questions about </a:t>
            </a:r>
            <a:r>
              <a:rPr lang="en-US" sz="2400" dirty="0">
                <a:solidFill>
                  <a:schemeClr val="accent1"/>
                </a:solidFill>
              </a:rPr>
              <a:t>what you like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1"/>
                </a:solidFill>
              </a:rPr>
              <a:t>don't like doing</a:t>
            </a:r>
            <a:r>
              <a:rPr lang="en-US" sz="2400" dirty="0"/>
              <a:t>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FF4248-BE91-B158-BB07-E51044A11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0" b="94629" l="10000" r="90000">
                        <a14:foregroundMark x1="30350" y1="9600" x2="30350" y2="9600"/>
                        <a14:foregroundMark x1="30350" y1="9600" x2="30350" y2="9600"/>
                        <a14:foregroundMark x1="70550" y1="14514" x2="68800" y2="46971"/>
                        <a14:foregroundMark x1="60200" y1="22457" x2="64450" y2="34629"/>
                        <a14:foregroundMark x1="64450" y1="34629" x2="67000" y2="33314"/>
                        <a14:foregroundMark x1="24250" y1="22686" x2="29600" y2="31486"/>
                        <a14:foregroundMark x1="29600" y1="31486" x2="36450" y2="25771"/>
                        <a14:foregroundMark x1="36450" y1="25771" x2="36450" y2="25771"/>
                        <a14:foregroundMark x1="32150" y1="26571" x2="31050" y2="34343"/>
                        <a14:foregroundMark x1="26250" y1="94629" x2="26250" y2="94629"/>
                        <a14:foregroundMark x1="26250" y1="94400" x2="26250" y2="94400"/>
                        <a14:foregroundMark x1="26250" y1="93771" x2="26250" y2="93771"/>
                        <a14:foregroundMark x1="31800" y1="75429" x2="31800" y2="75429"/>
                        <a14:foregroundMark x1="31800" y1="75429" x2="31800" y2="75429"/>
                        <a14:foregroundMark x1="31800" y1="75429" x2="31800" y2="75429"/>
                        <a14:foregroundMark x1="31800" y1="71943" x2="31600" y2="79257"/>
                        <a14:foregroundMark x1="26050" y1="70914" x2="25500" y2="79714"/>
                        <a14:foregroundMark x1="35900" y1="93600" x2="35900" y2="93600"/>
                        <a14:foregroundMark x1="35900" y1="93600" x2="35900" y2="93600"/>
                        <a14:foregroundMark x1="29650" y1="94000" x2="30700" y2="94000"/>
                        <a14:foregroundMark x1="66300" y1="43714" x2="63600" y2="64971"/>
                        <a14:foregroundMark x1="71300" y1="44114" x2="74150" y2="58629"/>
                        <a14:foregroundMark x1="65950" y1="80114" x2="65950" y2="90114"/>
                        <a14:foregroundMark x1="75050" y1="80743" x2="77550" y2="92343"/>
                        <a14:foregroundMark x1="58750" y1="23714" x2="62550" y2="33086"/>
                        <a14:foregroundMark x1="19450" y1="9600" x2="17850" y2="1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7" t="4965" r="11546" b="2937"/>
          <a:stretch/>
        </p:blipFill>
        <p:spPr bwMode="auto">
          <a:xfrm>
            <a:off x="5754003" y="1700328"/>
            <a:ext cx="2948840" cy="295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A4CEB-E523-C37C-17E7-AEA2557DD613}"/>
              </a:ext>
            </a:extLst>
          </p:cNvPr>
          <p:cNvSpPr txBox="1"/>
          <p:nvPr/>
        </p:nvSpPr>
        <p:spPr>
          <a:xfrm>
            <a:off x="6086008" y="4602397"/>
            <a:ext cx="739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406AF-5C6E-7D94-5D96-06780C3EF146}"/>
              </a:ext>
            </a:extLst>
          </p:cNvPr>
          <p:cNvSpPr txBox="1"/>
          <p:nvPr/>
        </p:nvSpPr>
        <p:spPr>
          <a:xfrm>
            <a:off x="7637490" y="4602397"/>
            <a:ext cx="739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Ann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CC168E-7CBB-7545-51CE-106C90BAF13A}"/>
              </a:ext>
            </a:extLst>
          </p:cNvPr>
          <p:cNvGrpSpPr/>
          <p:nvPr/>
        </p:nvGrpSpPr>
        <p:grpSpPr>
          <a:xfrm>
            <a:off x="5559367" y="222887"/>
            <a:ext cx="3411170" cy="1218905"/>
            <a:chOff x="5559367" y="222887"/>
            <a:chExt cx="3411170" cy="12189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5B6B36-7083-1076-CE0F-DC488D8D6FBA}"/>
                </a:ext>
              </a:extLst>
            </p:cNvPr>
            <p:cNvGrpSpPr/>
            <p:nvPr/>
          </p:nvGrpSpPr>
          <p:grpSpPr>
            <a:xfrm>
              <a:off x="5559367" y="222887"/>
              <a:ext cx="3411170" cy="1215113"/>
              <a:chOff x="5559367" y="74951"/>
              <a:chExt cx="2954013" cy="1270372"/>
            </a:xfrm>
          </p:grpSpPr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B148B85F-DFFA-CCF3-718B-EEB4D657F732}"/>
                  </a:ext>
                </a:extLst>
              </p:cNvPr>
              <p:cNvSpPr/>
              <p:nvPr/>
            </p:nvSpPr>
            <p:spPr>
              <a:xfrm>
                <a:off x="5559367" y="74951"/>
                <a:ext cx="2948840" cy="1270372"/>
              </a:xfrm>
              <a:prstGeom prst="wedgeRectCallout">
                <a:avLst>
                  <a:gd name="adj1" fmla="val -15343"/>
                  <a:gd name="adj2" fmla="val 7078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611B70C9-29C5-0130-1B00-B791F8810B24}"/>
                  </a:ext>
                </a:extLst>
              </p:cNvPr>
              <p:cNvSpPr/>
              <p:nvPr/>
            </p:nvSpPr>
            <p:spPr>
              <a:xfrm>
                <a:off x="5564540" y="74951"/>
                <a:ext cx="2948840" cy="1270372"/>
              </a:xfrm>
              <a:prstGeom prst="wedgeRectCallout">
                <a:avLst>
                  <a:gd name="adj1" fmla="val 20719"/>
                  <a:gd name="adj2" fmla="val 7387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8" name="Picture 4" descr="Download How To Draw School Books - Stack Of Books Drawing Easy PNG Image  with No Background - PNGkey.com">
              <a:extLst>
                <a:ext uri="{FF2B5EF4-FFF2-40B4-BE49-F238E27FC236}">
                  <a16:creationId xmlns:a16="http://schemas.microsoft.com/office/drawing/2014/main" id="{7EF7B4F3-DD66-4D91-AAF3-19CF81F9D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513" y="336289"/>
              <a:ext cx="1291733" cy="1045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ree Art Palette clipart transparent - Clipart World">
              <a:extLst>
                <a:ext uri="{FF2B5EF4-FFF2-40B4-BE49-F238E27FC236}">
                  <a16:creationId xmlns:a16="http://schemas.microsoft.com/office/drawing/2014/main" id="{7ED3A3D3-8095-8C8D-D47C-150F71196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7038" y="222887"/>
              <a:ext cx="1220410" cy="1218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transparent background icon like png cutout PNG &amp; clipart images | CITYPNG">
            <a:extLst>
              <a:ext uri="{FF2B5EF4-FFF2-40B4-BE49-F238E27FC236}">
                <a16:creationId xmlns:a16="http://schemas.microsoft.com/office/drawing/2014/main" id="{36F0A712-F1CC-C978-460F-47A37A5F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147" y="253887"/>
            <a:ext cx="513849" cy="51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ransparent background icon like png cutout PNG &amp; clipart images | CITYPNG">
            <a:extLst>
              <a:ext uri="{FF2B5EF4-FFF2-40B4-BE49-F238E27FC236}">
                <a16:creationId xmlns:a16="http://schemas.microsoft.com/office/drawing/2014/main" id="{1FB66726-7DCC-E316-A964-0005CF6B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376995" y="316594"/>
            <a:ext cx="540047" cy="51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099;p36">
            <a:extLst>
              <a:ext uri="{FF2B5EF4-FFF2-40B4-BE49-F238E27FC236}">
                <a16:creationId xmlns:a16="http://schemas.microsoft.com/office/drawing/2014/main" id="{1F975813-0111-4F27-5174-BEABE58C58E1}"/>
              </a:ext>
            </a:extLst>
          </p:cNvPr>
          <p:cNvSpPr txBox="1">
            <a:spLocks/>
          </p:cNvSpPr>
          <p:nvPr/>
        </p:nvSpPr>
        <p:spPr>
          <a:xfrm>
            <a:off x="630620" y="1763123"/>
            <a:ext cx="4138025" cy="2684186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Do you like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________ ?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Yes, 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… 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do.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sz="2800" b="1" dirty="0">
                <a:solidFill>
                  <a:srgbClr val="0070C0"/>
                </a:solidFill>
              </a:rPr>
              <a:t>No, 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… 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don’t.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What about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…….?</a:t>
            </a:r>
          </a:p>
          <a:p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782851" y="2331394"/>
            <a:ext cx="4505268" cy="11723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2"/>
                </a:solidFill>
              </a:rPr>
              <a:t>A</a:t>
            </a:r>
            <a:r>
              <a:rPr lang="en" sz="4400" dirty="0"/>
              <a:t>L</a:t>
            </a:r>
            <a:r>
              <a:rPr lang="en" sz="4400" dirty="0">
                <a:solidFill>
                  <a:schemeClr val="accent6"/>
                </a:solidFill>
              </a:rPr>
              <a:t>L </a:t>
            </a:r>
            <a:r>
              <a:rPr lang="en" sz="4400" dirty="0">
                <a:solidFill>
                  <a:schemeClr val="accent3"/>
                </a:solidFill>
              </a:rPr>
              <a:t>A</a:t>
            </a:r>
            <a:r>
              <a:rPr lang="en" sz="4400" dirty="0">
                <a:solidFill>
                  <a:schemeClr val="accent4"/>
                </a:solidFill>
              </a:rPr>
              <a:t>B</a:t>
            </a:r>
            <a:r>
              <a:rPr lang="en" sz="4400" dirty="0">
                <a:solidFill>
                  <a:schemeClr val="accent5"/>
                </a:solidFill>
              </a:rPr>
              <a:t>O</a:t>
            </a:r>
            <a:r>
              <a:rPr lang="en" sz="4400" dirty="0">
                <a:solidFill>
                  <a:schemeClr val="accent1"/>
                </a:solidFill>
              </a:rPr>
              <a:t>U</a:t>
            </a:r>
            <a:r>
              <a:rPr lang="en" sz="4400" dirty="0">
                <a:solidFill>
                  <a:schemeClr val="accent6"/>
                </a:solidFill>
              </a:rPr>
              <a:t>T</a:t>
            </a:r>
            <a:br>
              <a:rPr lang="en" sz="4400" dirty="0">
                <a:solidFill>
                  <a:schemeClr val="accent6"/>
                </a:solidFill>
              </a:rPr>
            </a:br>
            <a:r>
              <a:rPr lang="en" sz="4400" dirty="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rPr>
              <a:t>Y</a:t>
            </a:r>
            <a:r>
              <a:rPr lang="en" sz="4400" dirty="0">
                <a:solidFill>
                  <a:schemeClr val="accent3"/>
                </a:solidFill>
              </a:rPr>
              <a:t>O</a:t>
            </a:r>
            <a:r>
              <a:rPr lang="en" sz="4400" dirty="0">
                <a:solidFill>
                  <a:schemeClr val="accent2"/>
                </a:solidFill>
              </a:rPr>
              <a:t>U</a:t>
            </a:r>
            <a:r>
              <a:rPr lang="en" sz="4400" dirty="0">
                <a:solidFill>
                  <a:schemeClr val="accent4"/>
                </a:solidFill>
              </a:rPr>
              <a:t>R </a:t>
            </a:r>
            <a:r>
              <a:rPr lang="en" sz="4400" dirty="0">
                <a:solidFill>
                  <a:schemeClr val="accent6"/>
                </a:solidFill>
              </a:rPr>
              <a:t>H</a:t>
            </a:r>
            <a:r>
              <a:rPr lang="en" sz="4400" dirty="0">
                <a:solidFill>
                  <a:schemeClr val="bg2"/>
                </a:solidFill>
              </a:rPr>
              <a:t>O</a:t>
            </a:r>
            <a:r>
              <a:rPr lang="en" sz="4400" dirty="0">
                <a:solidFill>
                  <a:schemeClr val="accent1"/>
                </a:solidFill>
              </a:rPr>
              <a:t>B</a:t>
            </a:r>
            <a:r>
              <a:rPr lang="en" sz="4400" dirty="0">
                <a:solidFill>
                  <a:schemeClr val="accent5"/>
                </a:solidFill>
              </a:rPr>
              <a:t>B</a:t>
            </a:r>
            <a:r>
              <a:rPr lang="en" sz="4400" dirty="0">
                <a:solidFill>
                  <a:schemeClr val="accent2"/>
                </a:solidFill>
              </a:rPr>
              <a:t>I</a:t>
            </a:r>
            <a:r>
              <a:rPr lang="en" sz="4400" dirty="0">
                <a:solidFill>
                  <a:schemeClr val="accent6"/>
                </a:solidFill>
              </a:rPr>
              <a:t>E</a:t>
            </a:r>
            <a:r>
              <a:rPr lang="en" sz="4400" dirty="0">
                <a:solidFill>
                  <a:schemeClr val="accent4"/>
                </a:solidFill>
              </a:rPr>
              <a:t>S</a:t>
            </a:r>
            <a:endParaRPr sz="4400"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473690" y="3806990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32215" y="3806863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2990462" y="3976927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078CD633-BDE9-3C40-CCC2-41B165EC1DB3}"/>
              </a:ext>
            </a:extLst>
          </p:cNvPr>
          <p:cNvSpPr txBox="1">
            <a:spLocks/>
          </p:cNvSpPr>
          <p:nvPr/>
        </p:nvSpPr>
        <p:spPr>
          <a:xfrm>
            <a:off x="650283" y="126451"/>
            <a:ext cx="8208581" cy="915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dirty="0"/>
              <a:t>Answer the questions. Fill in column A with your answers.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0D02D34-B398-0DF8-C081-1816D92D3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559745"/>
              </p:ext>
            </p:extLst>
          </p:nvPr>
        </p:nvGraphicFramePr>
        <p:xfrm>
          <a:off x="285136" y="1041832"/>
          <a:ext cx="8774643" cy="3990912"/>
        </p:xfrm>
        <a:graphic>
          <a:graphicData uri="http://schemas.openxmlformats.org/drawingml/2006/table">
            <a:tbl>
              <a:tblPr firstRow="1" bandRow="1">
                <a:tableStyleId>{53E990D1-0367-4B57-9C00-D28448E5CD8D}</a:tableStyleId>
              </a:tblPr>
              <a:tblGrid>
                <a:gridCol w="4467338">
                  <a:extLst>
                    <a:ext uri="{9D8B030D-6E8A-4147-A177-3AD203B41FA5}">
                      <a16:colId xmlns:a16="http://schemas.microsoft.com/office/drawing/2014/main" val="1546603544"/>
                    </a:ext>
                  </a:extLst>
                </a:gridCol>
                <a:gridCol w="4307305">
                  <a:extLst>
                    <a:ext uri="{9D8B030D-6E8A-4147-A177-3AD203B41FA5}">
                      <a16:colId xmlns:a16="http://schemas.microsoft.com/office/drawing/2014/main" val="2823796314"/>
                    </a:ext>
                  </a:extLst>
                </a:gridCol>
              </a:tblGrid>
              <a:tr h="56830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Answer 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35102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How much free time do you have a day?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02673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like doing every day?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40530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not like doing?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794039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love doing in the summer?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51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love doing in the winter?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6500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6CF942D-DF9D-CCA7-BE44-F7F41B8564B9}"/>
              </a:ext>
            </a:extLst>
          </p:cNvPr>
          <p:cNvSpPr txBox="1"/>
          <p:nvPr/>
        </p:nvSpPr>
        <p:spPr>
          <a:xfrm>
            <a:off x="4754573" y="1753690"/>
            <a:ext cx="421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 amount of free time per 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B9B31-2DEB-FFD2-2C5A-28148B845886}"/>
              </a:ext>
            </a:extLst>
          </p:cNvPr>
          <p:cNvSpPr txBox="1"/>
          <p:nvPr/>
        </p:nvSpPr>
        <p:spPr>
          <a:xfrm>
            <a:off x="4754573" y="2447399"/>
            <a:ext cx="4545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Thing(s) I like doing every 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F089B-AF78-BB48-6E05-6D803C66313E}"/>
              </a:ext>
            </a:extLst>
          </p:cNvPr>
          <p:cNvSpPr txBox="1"/>
          <p:nvPr/>
        </p:nvSpPr>
        <p:spPr>
          <a:xfrm>
            <a:off x="4754573" y="3023010"/>
            <a:ext cx="4382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Thing(s) I don’t like doing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5A2C9-E5C1-E50B-1E2E-1CB9085E02FB}"/>
              </a:ext>
            </a:extLst>
          </p:cNvPr>
          <p:cNvSpPr txBox="1"/>
          <p:nvPr/>
        </p:nvSpPr>
        <p:spPr>
          <a:xfrm>
            <a:off x="4754573" y="3703911"/>
            <a:ext cx="4389427" cy="39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Thing(s) I like doing in the summer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1CDC35-17DB-CEDA-52A6-E41C420BD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2607"/>
            <a:ext cx="3743325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DBD13-811B-9BD0-7560-1FD01BE186F3}"/>
              </a:ext>
            </a:extLst>
          </p:cNvPr>
          <p:cNvSpPr txBox="1"/>
          <p:nvPr/>
        </p:nvSpPr>
        <p:spPr>
          <a:xfrm>
            <a:off x="4754573" y="4455816"/>
            <a:ext cx="421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Thing(s) I like doing in the winter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1381F-2BC5-D502-146E-5D3ED9EC52C4}"/>
              </a:ext>
            </a:extLst>
          </p:cNvPr>
          <p:cNvSpPr txBox="1"/>
          <p:nvPr/>
        </p:nvSpPr>
        <p:spPr>
          <a:xfrm>
            <a:off x="4810525" y="2441172"/>
            <a:ext cx="41530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 like watching movies everyday.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35268-9CC7-F730-673A-5F766D5E54A8}"/>
              </a:ext>
            </a:extLst>
          </p:cNvPr>
          <p:cNvSpPr txBox="1"/>
          <p:nvPr/>
        </p:nvSpPr>
        <p:spPr>
          <a:xfrm>
            <a:off x="4754573" y="1620623"/>
            <a:ext cx="39562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The amount of free time per day I have 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>
                <a:solidFill>
                  <a:schemeClr val="accent1"/>
                </a:solidFill>
              </a:rPr>
              <a:t>1 hour.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267C28-0D70-5BFF-1A25-8D2AA260A7C7}"/>
              </a:ext>
            </a:extLst>
          </p:cNvPr>
          <p:cNvSpPr txBox="1"/>
          <p:nvPr/>
        </p:nvSpPr>
        <p:spPr>
          <a:xfrm>
            <a:off x="4810525" y="3003455"/>
            <a:ext cx="41699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 don’t like running.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40B07E-2D4D-24C6-43AB-6B2FF43E4FD5}"/>
              </a:ext>
            </a:extLst>
          </p:cNvPr>
          <p:cNvSpPr txBox="1"/>
          <p:nvPr/>
        </p:nvSpPr>
        <p:spPr>
          <a:xfrm>
            <a:off x="4810525" y="3724070"/>
            <a:ext cx="4218880" cy="397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 like swimming in the summer.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AB4C38-464E-E6B1-E6AC-C252E2A38CB1}"/>
              </a:ext>
            </a:extLst>
          </p:cNvPr>
          <p:cNvSpPr txBox="1"/>
          <p:nvPr/>
        </p:nvSpPr>
        <p:spPr>
          <a:xfrm>
            <a:off x="4810525" y="4455816"/>
            <a:ext cx="41699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 like ice skating in the winter. </a:t>
            </a:r>
          </a:p>
        </p:txBody>
      </p:sp>
    </p:spTree>
    <p:extLst>
      <p:ext uri="{BB962C8B-B14F-4D97-AF65-F5344CB8AC3E}">
        <p14:creationId xmlns:p14="http://schemas.microsoft.com/office/powerpoint/2010/main" val="34876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1" grpId="0"/>
      <p:bldP spid="11" grpId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078CD633-BDE9-3C40-CCC2-41B165EC1DB3}"/>
              </a:ext>
            </a:extLst>
          </p:cNvPr>
          <p:cNvSpPr txBox="1">
            <a:spLocks/>
          </p:cNvSpPr>
          <p:nvPr/>
        </p:nvSpPr>
        <p:spPr>
          <a:xfrm>
            <a:off x="650283" y="126451"/>
            <a:ext cx="8208581" cy="915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dirty="0"/>
              <a:t>Now interview your friend, using the questions above. Write his / her answers in column B.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0D02D34-B398-0DF8-C081-1816D92D3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039591"/>
              </p:ext>
            </p:extLst>
          </p:nvPr>
        </p:nvGraphicFramePr>
        <p:xfrm>
          <a:off x="285136" y="1041832"/>
          <a:ext cx="8678390" cy="3990912"/>
        </p:xfrm>
        <a:graphic>
          <a:graphicData uri="http://schemas.openxmlformats.org/drawingml/2006/table">
            <a:tbl>
              <a:tblPr firstRow="1" bandRow="1">
                <a:tableStyleId>{53E990D1-0367-4B57-9C00-D28448E5CD8D}</a:tableStyleId>
              </a:tblPr>
              <a:tblGrid>
                <a:gridCol w="4467338">
                  <a:extLst>
                    <a:ext uri="{9D8B030D-6E8A-4147-A177-3AD203B41FA5}">
                      <a16:colId xmlns:a16="http://schemas.microsoft.com/office/drawing/2014/main" val="1546603544"/>
                    </a:ext>
                  </a:extLst>
                </a:gridCol>
                <a:gridCol w="4211052">
                  <a:extLst>
                    <a:ext uri="{9D8B030D-6E8A-4147-A177-3AD203B41FA5}">
                      <a16:colId xmlns:a16="http://schemas.microsoft.com/office/drawing/2014/main" val="2823796314"/>
                    </a:ext>
                  </a:extLst>
                </a:gridCol>
              </a:tblGrid>
              <a:tr h="56830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Answer 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35102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How much free time do you have a day?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02673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like doing every day?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40530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not like doing?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794039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love doing in the summer?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51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love doing in the winter?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6500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6CF942D-DF9D-CCA7-BE44-F7F41B8564B9}"/>
              </a:ext>
            </a:extLst>
          </p:cNvPr>
          <p:cNvSpPr txBox="1"/>
          <p:nvPr/>
        </p:nvSpPr>
        <p:spPr>
          <a:xfrm>
            <a:off x="4754573" y="1796168"/>
            <a:ext cx="421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The amount of free time per 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B9B31-2DEB-FFD2-2C5A-28148B845886}"/>
              </a:ext>
            </a:extLst>
          </p:cNvPr>
          <p:cNvSpPr txBox="1"/>
          <p:nvPr/>
        </p:nvSpPr>
        <p:spPr>
          <a:xfrm>
            <a:off x="4754573" y="2447399"/>
            <a:ext cx="4545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Thing(s) you like doing every 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F089B-AF78-BB48-6E05-6D803C66313E}"/>
              </a:ext>
            </a:extLst>
          </p:cNvPr>
          <p:cNvSpPr txBox="1"/>
          <p:nvPr/>
        </p:nvSpPr>
        <p:spPr>
          <a:xfrm>
            <a:off x="4754573" y="3023010"/>
            <a:ext cx="4382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Thing(s) I don’t like doing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5A2C9-E5C1-E50B-1E2E-1CB9085E02FB}"/>
              </a:ext>
            </a:extLst>
          </p:cNvPr>
          <p:cNvSpPr txBox="1"/>
          <p:nvPr/>
        </p:nvSpPr>
        <p:spPr>
          <a:xfrm>
            <a:off x="4754573" y="3637585"/>
            <a:ext cx="4477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Thing(s) I like doing in the summer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1CDC35-17DB-CEDA-52A6-E41C420BD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2607"/>
            <a:ext cx="3743325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DBD13-811B-9BD0-7560-1FD01BE186F3}"/>
              </a:ext>
            </a:extLst>
          </p:cNvPr>
          <p:cNvSpPr txBox="1"/>
          <p:nvPr/>
        </p:nvSpPr>
        <p:spPr>
          <a:xfrm>
            <a:off x="4754573" y="4427661"/>
            <a:ext cx="421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Thing(s) I like doing in the winter</a:t>
            </a:r>
          </a:p>
        </p:txBody>
      </p:sp>
    </p:spTree>
    <p:extLst>
      <p:ext uri="{BB962C8B-B14F-4D97-AF65-F5344CB8AC3E}">
        <p14:creationId xmlns:p14="http://schemas.microsoft.com/office/powerpoint/2010/main" val="107158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586</Words>
  <Application>Microsoft Office PowerPoint</Application>
  <PresentationFormat>On-screen Show (16:9)</PresentationFormat>
  <Paragraphs>92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Wingdings</vt:lpstr>
      <vt:lpstr>Anaheim</vt:lpstr>
      <vt:lpstr>Bebas Neue</vt:lpstr>
      <vt:lpstr>Arial</vt:lpstr>
      <vt:lpstr>Comfortaa</vt:lpstr>
      <vt:lpstr>Titan One</vt:lpstr>
      <vt:lpstr>Feeling Activities for Kindergarten by Slidesgo</vt:lpstr>
      <vt:lpstr>UNIT 1 HOBBIES </vt:lpstr>
      <vt:lpstr>Objectives</vt:lpstr>
      <vt:lpstr>EVERYDAY ENGLISH</vt:lpstr>
      <vt:lpstr>Check your remember!!!</vt:lpstr>
      <vt:lpstr>Listen and read the dialogue below. Pay attention to the questions and answers.</vt:lpstr>
      <vt:lpstr>Work in pairs. Ask and answer questions about what you like and don't like doing. </vt:lpstr>
      <vt:lpstr>ALL ABOUT YOUR HOBBIES</vt:lpstr>
      <vt:lpstr>PowerPoint Presentation</vt:lpstr>
      <vt:lpstr>PowerPoint Presentation</vt:lpstr>
      <vt:lpstr>PowerPoint Presentation</vt:lpstr>
      <vt:lpstr>PowerPoint Presentation</vt:lpstr>
      <vt:lpstr>RECAP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FEELINGS ACTIVITIES  FOR KINDERGARTEN</dc:title>
  <dc:creator>Admin</dc:creator>
  <cp:lastModifiedBy>Admin</cp:lastModifiedBy>
  <cp:revision>50</cp:revision>
  <dcterms:modified xsi:type="dcterms:W3CDTF">2024-09-19T03:35:35Z</dcterms:modified>
</cp:coreProperties>
</file>