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6" r:id="rId4"/>
    <p:sldMasterId id="2147483698" r:id="rId5"/>
  </p:sldMasterIdLst>
  <p:sldIdLst>
    <p:sldId id="518" r:id="rId6"/>
    <p:sldId id="522" r:id="rId7"/>
    <p:sldId id="334" r:id="rId8"/>
    <p:sldId id="281" r:id="rId9"/>
    <p:sldId id="283" r:id="rId10"/>
    <p:sldId id="333" r:id="rId11"/>
    <p:sldId id="516" r:id="rId12"/>
    <p:sldId id="258" r:id="rId13"/>
    <p:sldId id="277" r:id="rId14"/>
    <p:sldId id="278" r:id="rId15"/>
    <p:sldId id="261" r:id="rId16"/>
    <p:sldId id="519" r:id="rId17"/>
    <p:sldId id="521" r:id="rId18"/>
    <p:sldId id="274" r:id="rId19"/>
    <p:sldId id="275" r:id="rId20"/>
    <p:sldId id="279" r:id="rId21"/>
    <p:sldId id="329" r:id="rId22"/>
    <p:sldId id="330" r:id="rId23"/>
    <p:sldId id="331" r:id="rId24"/>
    <p:sldId id="308" r:id="rId25"/>
    <p:sldId id="310" r:id="rId26"/>
    <p:sldId id="314" r:id="rId27"/>
    <p:sldId id="316" r:id="rId28"/>
    <p:sldId id="315" r:id="rId29"/>
    <p:sldId id="317" r:id="rId30"/>
    <p:sldId id="318" r:id="rId31"/>
    <p:sldId id="332" r:id="rId32"/>
    <p:sldId id="285" r:id="rId33"/>
  </p:sldIdLst>
  <p:sldSz cx="12192000" cy="6858000"/>
  <p:notesSz cx="6858000" cy="9144000"/>
  <p:embeddedFontLst>
    <p:embeddedFont>
      <p:font typeface="Barlow Condensed SemiBold" panose="00000706000000000000" pitchFamily="2" charset="-93"/>
      <p:bold r:id="rId34"/>
      <p:boldItalic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mbria Math" panose="02040503050406030204" pitchFamily="18" charset="0"/>
      <p:regular r:id="rId42"/>
    </p:embeddedFont>
    <p:embeddedFont>
      <p:font typeface="Roboto" panose="02000000000000000000" pitchFamily="2" charset="0"/>
      <p:regular r:id="rId43"/>
      <p:bold r:id="rId44"/>
      <p:italic r:id="rId45"/>
      <p:boldItalic r:id="rId46"/>
    </p:embeddedFont>
    <p:embeddedFont>
      <p:font typeface="VNI Brush" panose="020B0604020202020204"/>
      <p:italic r:id="rId47"/>
    </p:embeddedFont>
    <p:embeddedFont>
      <p:font typeface="VNI-Times" pitchFamily="2"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A21"/>
    <a:srgbClr val="E86189"/>
    <a:srgbClr val="FCDC22"/>
    <a:srgbClr val="FBE230"/>
    <a:srgbClr val="FF0300"/>
    <a:srgbClr val="FF0000"/>
    <a:srgbClr val="4B731F"/>
    <a:srgbClr val="860000"/>
    <a:srgbClr val="E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85" d="100"/>
          <a:sy n="85" d="100"/>
        </p:scale>
        <p:origin x="67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104573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46183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176661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7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929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181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892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722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002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126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44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334849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732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253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660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318"/>
            <a:ext cx="10363200" cy="1469949"/>
          </a:xfrm>
        </p:spPr>
        <p:txBody>
          <a:bodyPr/>
          <a:lstStyle/>
          <a:p>
            <a:pPr fontAlgn="base"/>
            <a:r>
              <a:rPr lang="en-US" sz="4403" strike="noStrike" noProof="1"/>
              <a:t>Click to edit Master title style</a:t>
            </a:r>
            <a:endParaRPr lang="en-US" strike="noStrike" noProof="1"/>
          </a:p>
        </p:txBody>
      </p:sp>
      <p:sp>
        <p:nvSpPr>
          <p:cNvPr id="3" name="Subtitle 2"/>
          <p:cNvSpPr>
            <a:spLocks noGrp="1"/>
          </p:cNvSpPr>
          <p:nvPr>
            <p:ph type="subTitle" idx="1"/>
          </p:nvPr>
        </p:nvSpPr>
        <p:spPr>
          <a:xfrm>
            <a:off x="1828800" y="3886002"/>
            <a:ext cx="8534400" cy="1752510"/>
          </a:xfrm>
        </p:spPr>
        <p:txBody>
          <a:bodyPr/>
          <a:lstStyle>
            <a:lvl1pPr marL="0" indent="0" algn="ctr">
              <a:buNone/>
              <a:defRPr/>
            </a:lvl1pPr>
            <a:lvl2pPr marL="456777" indent="0" algn="ctr">
              <a:buNone/>
              <a:defRPr/>
            </a:lvl2pPr>
            <a:lvl3pPr marL="914400" indent="0" algn="ctr">
              <a:buNone/>
              <a:defRPr/>
            </a:lvl3pPr>
            <a:lvl4pPr marL="1371177" indent="0" algn="ctr">
              <a:buNone/>
              <a:defRPr/>
            </a:lvl4pPr>
            <a:lvl5pPr marL="1828800" indent="0" algn="ctr">
              <a:buNone/>
              <a:defRPr/>
            </a:lvl5pPr>
            <a:lvl6pPr marL="2285577" indent="0" algn="ctr">
              <a:buNone/>
              <a:defRPr/>
            </a:lvl6pPr>
            <a:lvl7pPr marL="2743200" indent="0" algn="ctr">
              <a:buNone/>
              <a:defRPr/>
            </a:lvl7pPr>
            <a:lvl8pPr marL="3199977"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5" name="Footer Placeholder 4"/>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6" name="Slide Number Placeholder 5"/>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3600229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z="4403" strike="noStrike" noProof="1"/>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5" name="Footer Placeholder 4"/>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6" name="Slide Number Placeholder 5"/>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128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676"/>
            <a:ext cx="10363200" cy="1362005"/>
          </a:xfrm>
        </p:spPr>
        <p:txBody>
          <a:bodyPr anchor="t"/>
          <a:lstStyle>
            <a:lvl1pPr algn="l">
              <a:defRPr sz="4003" b="1" cap="all"/>
            </a:lvl1pPr>
          </a:lstStyle>
          <a:p>
            <a:pPr fontAlgn="base"/>
            <a:r>
              <a:rPr lang="en-US" sz="4003" strike="noStrike" noProof="1"/>
              <a:t>Click to edit Master title style</a:t>
            </a:r>
            <a:endParaRPr lang="en-US" strike="noStrike" noProof="1"/>
          </a:p>
        </p:txBody>
      </p:sp>
      <p:sp>
        <p:nvSpPr>
          <p:cNvPr id="3" name="Text Placeholder 2"/>
          <p:cNvSpPr>
            <a:spLocks noGrp="1"/>
          </p:cNvSpPr>
          <p:nvPr>
            <p:ph type="body" idx="1"/>
          </p:nvPr>
        </p:nvSpPr>
        <p:spPr>
          <a:xfrm>
            <a:off x="963084" y="2906565"/>
            <a:ext cx="10363200" cy="1500111"/>
          </a:xfrm>
        </p:spPr>
        <p:txBody>
          <a:bodyPr anchor="b"/>
          <a:lstStyle>
            <a:lvl1pPr marL="0" indent="0">
              <a:buNone/>
              <a:defRPr sz="1998"/>
            </a:lvl1pPr>
            <a:lvl2pPr marL="456777" indent="0">
              <a:buNone/>
              <a:defRPr sz="1798"/>
            </a:lvl2pPr>
            <a:lvl3pPr marL="914400" indent="0">
              <a:buNone/>
              <a:defRPr sz="1599"/>
            </a:lvl3pPr>
            <a:lvl4pPr marL="1371177" indent="0">
              <a:buNone/>
              <a:defRPr sz="1399"/>
            </a:lvl4pPr>
            <a:lvl5pPr marL="1828800" indent="0">
              <a:buNone/>
              <a:defRPr sz="1399"/>
            </a:lvl5pPr>
            <a:lvl6pPr marL="2285577" indent="0">
              <a:buNone/>
              <a:defRPr sz="1399"/>
            </a:lvl6pPr>
            <a:lvl7pPr marL="2743200" indent="0">
              <a:buNone/>
              <a:defRPr sz="1399"/>
            </a:lvl7pPr>
            <a:lvl8pPr marL="3199977" indent="0">
              <a:buNone/>
              <a:defRPr sz="1399"/>
            </a:lvl8pPr>
            <a:lvl9pPr marL="3657600" indent="0">
              <a:buNone/>
              <a:defRPr sz="1399"/>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5" name="Footer Placeholder 4"/>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6" name="Slide Number Placeholder 5"/>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1893425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z="4403" strike="noStrike" noProof="1"/>
              <a:t>Click to edit Master title style</a:t>
            </a:r>
            <a:endParaRPr lang="en-US" strike="noStrike" noProof="1"/>
          </a:p>
        </p:txBody>
      </p:sp>
      <p:sp>
        <p:nvSpPr>
          <p:cNvPr id="3" name="Content Placeholder 2"/>
          <p:cNvSpPr>
            <a:spLocks noGrp="1"/>
          </p:cNvSpPr>
          <p:nvPr>
            <p:ph sz="half" idx="1"/>
          </p:nvPr>
        </p:nvSpPr>
        <p:spPr>
          <a:xfrm>
            <a:off x="914400" y="1981099"/>
            <a:ext cx="5080000" cy="4114590"/>
          </a:xfr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z="1798" strike="noStrike" noProof="1"/>
              <a:t>Fourth level</a:t>
            </a:r>
            <a:endParaRPr lang="en-US" strike="noStrike" noProof="1"/>
          </a:p>
          <a:p>
            <a:pPr lvl="4" fontAlgn="base"/>
            <a:r>
              <a:rPr lang="en-US" sz="1798" strike="noStrike" noProof="1"/>
              <a:t>Fifth level</a:t>
            </a:r>
            <a:endParaRPr lang="en-US" strike="noStrike" noProof="1"/>
          </a:p>
        </p:txBody>
      </p:sp>
      <p:sp>
        <p:nvSpPr>
          <p:cNvPr id="4" name="Content Placeholder 3"/>
          <p:cNvSpPr>
            <a:spLocks noGrp="1"/>
          </p:cNvSpPr>
          <p:nvPr>
            <p:ph sz="half" idx="2"/>
          </p:nvPr>
        </p:nvSpPr>
        <p:spPr>
          <a:xfrm>
            <a:off x="6197600" y="1981099"/>
            <a:ext cx="5080000" cy="4114590"/>
          </a:xfr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z="1798" strike="noStrike" noProof="1"/>
              <a:t>Fourth level</a:t>
            </a:r>
            <a:endParaRPr lang="en-US" strike="noStrike" noProof="1"/>
          </a:p>
          <a:p>
            <a:pPr lvl="4" fontAlgn="base"/>
            <a:r>
              <a:rPr lang="en-US" sz="1798" strike="noStrike" noProof="1"/>
              <a:t>Fifth level</a:t>
            </a:r>
            <a:endParaRPr lang="en-US" strike="noStrike" noProof="1"/>
          </a:p>
        </p:txBody>
      </p:sp>
      <p:sp>
        <p:nvSpPr>
          <p:cNvPr id="5" name="Date Placeholder 4"/>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6" name="Footer Placeholder 5"/>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7" name="Slide Number Placeholder 6"/>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1906898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24"/>
            <a:ext cx="10972800" cy="1142942"/>
          </a:xfrm>
        </p:spPr>
        <p:txBody>
          <a:bodyPr/>
          <a:lstStyle>
            <a:lvl1pPr>
              <a:defRPr/>
            </a:lvl1pPr>
          </a:lstStyle>
          <a:p>
            <a:pPr fontAlgn="base"/>
            <a:r>
              <a:rPr lang="en-US" sz="4403" strike="noStrike" noProof="1"/>
              <a:t>Click to edit Master title style</a:t>
            </a:r>
            <a:endParaRPr lang="en-US" strike="noStrike" noProof="1"/>
          </a:p>
        </p:txBody>
      </p:sp>
      <p:sp>
        <p:nvSpPr>
          <p:cNvPr id="3" name="Text Placeholder 2"/>
          <p:cNvSpPr>
            <a:spLocks noGrp="1"/>
          </p:cNvSpPr>
          <p:nvPr>
            <p:ph type="body" idx="1"/>
          </p:nvPr>
        </p:nvSpPr>
        <p:spPr>
          <a:xfrm>
            <a:off x="609600" y="1535035"/>
            <a:ext cx="5386917" cy="639729"/>
          </a:xfrm>
        </p:spPr>
        <p:txBody>
          <a:bodyPr anchor="b"/>
          <a:lstStyle>
            <a:lvl1pPr marL="0" indent="0">
              <a:buNone/>
              <a:defRPr sz="2398" b="1"/>
            </a:lvl1pPr>
            <a:lvl2pPr marL="456777" indent="0">
              <a:buNone/>
              <a:defRPr sz="1998" b="1"/>
            </a:lvl2pPr>
            <a:lvl3pPr marL="914400" indent="0">
              <a:buNone/>
              <a:defRPr sz="1798" b="1"/>
            </a:lvl3pPr>
            <a:lvl4pPr marL="1371177" indent="0">
              <a:buNone/>
              <a:defRPr sz="1599" b="1"/>
            </a:lvl4pPr>
            <a:lvl5pPr marL="1828800" indent="0">
              <a:buNone/>
              <a:defRPr sz="1599" b="1"/>
            </a:lvl5pPr>
            <a:lvl6pPr marL="2285577" indent="0">
              <a:buNone/>
              <a:defRPr sz="1599" b="1"/>
            </a:lvl6pPr>
            <a:lvl7pPr marL="2743200" indent="0">
              <a:buNone/>
              <a:defRPr sz="1599" b="1"/>
            </a:lvl7pPr>
            <a:lvl8pPr marL="3199977" indent="0">
              <a:buNone/>
              <a:defRPr sz="1599" b="1"/>
            </a:lvl8pPr>
            <a:lvl9pPr marL="3657600" indent="0">
              <a:buNone/>
              <a:defRPr sz="1599"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09600" y="2174764"/>
            <a:ext cx="5386917" cy="3951087"/>
          </a:xfrm>
        </p:spPr>
        <p:txBody>
          <a:bodyPr/>
          <a:lstStyle>
            <a:lvl1pPr>
              <a:defRPr sz="2398"/>
            </a:lvl1pPr>
            <a:lvl2pPr>
              <a:defRPr sz="1998"/>
            </a:lvl2pPr>
            <a:lvl3pPr>
              <a:defRPr sz="1798"/>
            </a:lvl3pPr>
            <a:lvl4pPr>
              <a:defRPr sz="1599"/>
            </a:lvl4pPr>
            <a:lvl5pPr>
              <a:defRPr sz="1599"/>
            </a:lvl5pPr>
            <a:lvl6pPr>
              <a:defRPr sz="1599"/>
            </a:lvl6pPr>
            <a:lvl7pPr>
              <a:defRPr sz="1599"/>
            </a:lvl7pPr>
            <a:lvl8pPr>
              <a:defRPr sz="1599"/>
            </a:lvl8pPr>
            <a:lvl9pPr>
              <a:defRPr sz="1599"/>
            </a:lvl9pPr>
          </a:lstStyle>
          <a:p>
            <a:pPr lvl="0" fontAlgn="base"/>
            <a:r>
              <a:rPr lang="en-US" strike="noStrike" noProof="1"/>
              <a:t>Click to edit Master text styles</a:t>
            </a:r>
          </a:p>
          <a:p>
            <a:pPr lvl="1" fontAlgn="base"/>
            <a:r>
              <a:rPr lang="en-US" strike="noStrike" noProof="1"/>
              <a:t>Second level</a:t>
            </a:r>
          </a:p>
          <a:p>
            <a:pPr lvl="2" fontAlgn="base"/>
            <a:r>
              <a:rPr lang="en-US" sz="1798" strike="noStrike" noProof="1"/>
              <a:t>Third level</a:t>
            </a:r>
            <a:endParaRPr lang="en-US" strike="noStrike" noProof="1"/>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6193368" y="1535035"/>
            <a:ext cx="5389033" cy="639729"/>
          </a:xfrm>
        </p:spPr>
        <p:txBody>
          <a:bodyPr anchor="b"/>
          <a:lstStyle>
            <a:lvl1pPr marL="0" indent="0">
              <a:buNone/>
              <a:defRPr sz="2398" b="1"/>
            </a:lvl1pPr>
            <a:lvl2pPr marL="456777" indent="0">
              <a:buNone/>
              <a:defRPr sz="1998" b="1"/>
            </a:lvl2pPr>
            <a:lvl3pPr marL="914400" indent="0">
              <a:buNone/>
              <a:defRPr sz="1798" b="1"/>
            </a:lvl3pPr>
            <a:lvl4pPr marL="1371177" indent="0">
              <a:buNone/>
              <a:defRPr sz="1599" b="1"/>
            </a:lvl4pPr>
            <a:lvl5pPr marL="1828800" indent="0">
              <a:buNone/>
              <a:defRPr sz="1599" b="1"/>
            </a:lvl5pPr>
            <a:lvl6pPr marL="2285577" indent="0">
              <a:buNone/>
              <a:defRPr sz="1599" b="1"/>
            </a:lvl6pPr>
            <a:lvl7pPr marL="2743200" indent="0">
              <a:buNone/>
              <a:defRPr sz="1599" b="1"/>
            </a:lvl7pPr>
            <a:lvl8pPr marL="3199977" indent="0">
              <a:buNone/>
              <a:defRPr sz="1599" b="1"/>
            </a:lvl8pPr>
            <a:lvl9pPr marL="3657600" indent="0">
              <a:buNone/>
              <a:defRPr sz="1599"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6193368" y="2174764"/>
            <a:ext cx="5389033" cy="3951087"/>
          </a:xfrm>
        </p:spPr>
        <p:txBody>
          <a:bodyPr/>
          <a:lstStyle>
            <a:lvl1pPr>
              <a:defRPr sz="2398"/>
            </a:lvl1pPr>
            <a:lvl2pPr>
              <a:defRPr sz="1998"/>
            </a:lvl2pPr>
            <a:lvl3pPr>
              <a:defRPr sz="1798"/>
            </a:lvl3pPr>
            <a:lvl4pPr>
              <a:defRPr sz="1599"/>
            </a:lvl4pPr>
            <a:lvl5pPr>
              <a:defRPr sz="1599"/>
            </a:lvl5pPr>
            <a:lvl6pPr>
              <a:defRPr sz="1599"/>
            </a:lvl6pPr>
            <a:lvl7pPr>
              <a:defRPr sz="1599"/>
            </a:lvl7pPr>
            <a:lvl8pPr>
              <a:defRPr sz="1599"/>
            </a:lvl8pPr>
            <a:lvl9pPr>
              <a:defRPr sz="1599"/>
            </a:lvl9pPr>
          </a:lstStyle>
          <a:p>
            <a:pPr lvl="0" fontAlgn="base"/>
            <a:r>
              <a:rPr lang="en-US" strike="noStrike" noProof="1"/>
              <a:t>Click to edit Master text styles</a:t>
            </a:r>
          </a:p>
          <a:p>
            <a:pPr lvl="1" fontAlgn="base"/>
            <a:r>
              <a:rPr lang="en-US" strike="noStrike" noProof="1"/>
              <a:t>Second level</a:t>
            </a:r>
          </a:p>
          <a:p>
            <a:pPr lvl="2" fontAlgn="base"/>
            <a:r>
              <a:rPr lang="en-US" sz="1798" strike="noStrike" noProof="1"/>
              <a:t>Third level</a:t>
            </a:r>
            <a:endParaRPr lang="en-US" strike="noStrike" noProof="1"/>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8" name="Footer Placeholder 7"/>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9" name="Slide Number Placeholder 8"/>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1328499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z="4403" strike="noStrike" noProof="1"/>
              <a:t>Click to edit Master title style</a:t>
            </a:r>
            <a:endParaRPr lang="en-US" strike="noStrike" noProof="1"/>
          </a:p>
        </p:txBody>
      </p:sp>
      <p:sp>
        <p:nvSpPr>
          <p:cNvPr id="3" name="Date Placeholder 2"/>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4" name="Footer Placeholder 3"/>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5" name="Slide Number Placeholder 4"/>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2510193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3" name="Footer Placeholder 2"/>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4" name="Slide Number Placeholder 3"/>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3445865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1804942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36"/>
            <a:ext cx="4011084" cy="1161991"/>
          </a:xfrm>
        </p:spPr>
        <p:txBody>
          <a:bodyPr anchor="b"/>
          <a:lstStyle>
            <a:lvl1pPr algn="l">
              <a:defRPr sz="1998" b="1"/>
            </a:lvl1pPr>
          </a:lstStyle>
          <a:p>
            <a:pPr fontAlgn="base"/>
            <a:r>
              <a:rPr lang="en-US" strike="noStrike" noProof="1"/>
              <a:t>Click to edit Master title style</a:t>
            </a:r>
          </a:p>
        </p:txBody>
      </p:sp>
      <p:sp>
        <p:nvSpPr>
          <p:cNvPr id="3" name="Content Placeholder 2"/>
          <p:cNvSpPr>
            <a:spLocks noGrp="1"/>
          </p:cNvSpPr>
          <p:nvPr>
            <p:ph idx="1"/>
          </p:nvPr>
        </p:nvSpPr>
        <p:spPr>
          <a:xfrm>
            <a:off x="4766733" y="273036"/>
            <a:ext cx="6815667" cy="5852815"/>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09601" y="1435027"/>
            <a:ext cx="4011084" cy="4690824"/>
          </a:xfrm>
        </p:spPr>
        <p:txBody>
          <a:bodyPr/>
          <a:lstStyle>
            <a:lvl1pPr marL="0" indent="0">
              <a:buNone/>
              <a:defRPr sz="1399"/>
            </a:lvl1pPr>
            <a:lvl2pPr marL="456777" indent="0">
              <a:buNone/>
              <a:defRPr sz="1199"/>
            </a:lvl2pPr>
            <a:lvl3pPr marL="914400" indent="0">
              <a:buNone/>
              <a:defRPr sz="999"/>
            </a:lvl3pPr>
            <a:lvl4pPr marL="1371177" indent="0">
              <a:buNone/>
              <a:defRPr sz="899"/>
            </a:lvl4pPr>
            <a:lvl5pPr marL="1828800" indent="0">
              <a:buNone/>
              <a:defRPr sz="899"/>
            </a:lvl5pPr>
            <a:lvl6pPr marL="2285577" indent="0">
              <a:buNone/>
              <a:defRPr sz="899"/>
            </a:lvl6pPr>
            <a:lvl7pPr marL="2743200" indent="0">
              <a:buNone/>
              <a:defRPr sz="899"/>
            </a:lvl7pPr>
            <a:lvl8pPr marL="3199977" indent="0">
              <a:buNone/>
              <a:defRPr sz="899"/>
            </a:lvl8pPr>
            <a:lvl9pPr marL="3657600" indent="0">
              <a:buNone/>
              <a:defRPr sz="899"/>
            </a:lvl9pPr>
          </a:lstStyle>
          <a:p>
            <a:pPr lvl="0" fontAlgn="base"/>
            <a:r>
              <a:rPr lang="en-US" sz="1399" strike="noStrike" noProof="1"/>
              <a:t>Click to edit Master text styles</a:t>
            </a:r>
            <a:endParaRPr lang="en-US" strike="noStrike" noProof="1"/>
          </a:p>
        </p:txBody>
      </p:sp>
      <p:sp>
        <p:nvSpPr>
          <p:cNvPr id="5" name="Date Placeholder 4"/>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6" name="Footer Placeholder 5"/>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7" name="Slide Number Placeholder 6"/>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2694171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355"/>
            <a:ext cx="7315200" cy="566709"/>
          </a:xfrm>
        </p:spPr>
        <p:txBody>
          <a:bodyPr anchor="b"/>
          <a:lstStyle>
            <a:lvl1pPr algn="l">
              <a:defRPr sz="1998" b="1"/>
            </a:lvl1pPr>
          </a:lstStyle>
          <a:p>
            <a:pPr fontAlgn="base"/>
            <a:r>
              <a:rPr lang="en-US" strike="noStrike" noProof="1"/>
              <a:t>Click to edit Master title style</a:t>
            </a:r>
          </a:p>
        </p:txBody>
      </p:sp>
      <p:sp>
        <p:nvSpPr>
          <p:cNvPr id="3" name="Picture Placeholder 2"/>
          <p:cNvSpPr>
            <a:spLocks noGrp="1"/>
          </p:cNvSpPr>
          <p:nvPr>
            <p:ph type="pic" idx="1"/>
          </p:nvPr>
        </p:nvSpPr>
        <p:spPr>
          <a:xfrm>
            <a:off x="2389717" y="612743"/>
            <a:ext cx="7315200" cy="4114590"/>
          </a:xfrm>
        </p:spPr>
        <p:txBody>
          <a:bodyPr vert="horz" wrap="square" lIns="91440" tIns="45720" rIns="91440" bIns="45720" numCol="1" anchor="t" anchorCtr="0" compatLnSpc="1"/>
          <a:lstStyle>
            <a:lvl1pPr marL="0" indent="0">
              <a:buNone/>
              <a:defRPr sz="3197"/>
            </a:lvl1pPr>
            <a:lvl2pPr marL="456777" indent="0">
              <a:buNone/>
              <a:defRPr sz="2797"/>
            </a:lvl2pPr>
            <a:lvl3pPr marL="914400" indent="0">
              <a:buNone/>
              <a:defRPr sz="2398"/>
            </a:lvl3pPr>
            <a:lvl4pPr marL="1371177" indent="0">
              <a:buNone/>
              <a:defRPr sz="1998"/>
            </a:lvl4pPr>
            <a:lvl5pPr marL="1828800" indent="0">
              <a:buNone/>
              <a:defRPr sz="1998"/>
            </a:lvl5pPr>
            <a:lvl6pPr marL="2285577" indent="0">
              <a:buNone/>
              <a:defRPr sz="1998"/>
            </a:lvl6pPr>
            <a:lvl7pPr marL="2743200" indent="0">
              <a:buNone/>
              <a:defRPr sz="1998"/>
            </a:lvl7pPr>
            <a:lvl8pPr marL="3199977" indent="0">
              <a:buNone/>
              <a:defRPr sz="1998"/>
            </a:lvl8pPr>
            <a:lvl9pPr marL="3657600" indent="0">
              <a:buNone/>
              <a:defRPr sz="1998"/>
            </a:lvl9pPr>
          </a:lstStyle>
          <a:p>
            <a:pPr marL="0" marR="0" lvl="0" indent="0" algn="l" defTabSz="1218072" rtl="0" eaLnBrk="0" fontAlgn="base" latinLnBrk="0" hangingPunct="0">
              <a:lnSpc>
                <a:spcPct val="100000"/>
              </a:lnSpc>
              <a:spcBef>
                <a:spcPct val="20000"/>
              </a:spcBef>
              <a:spcAft>
                <a:spcPct val="0"/>
              </a:spcAft>
              <a:buClrTx/>
              <a:buSzTx/>
              <a:buFontTx/>
              <a:buNone/>
              <a:defRPr/>
            </a:pPr>
            <a:endParaRPr kumimoji="0" lang="en-US" sz="4263"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065"/>
            <a:ext cx="7315200" cy="804821"/>
          </a:xfrm>
        </p:spPr>
        <p:txBody>
          <a:bodyPr/>
          <a:lstStyle>
            <a:lvl1pPr marL="0" indent="0">
              <a:buNone/>
              <a:defRPr sz="1399"/>
            </a:lvl1pPr>
            <a:lvl2pPr marL="456777" indent="0">
              <a:buNone/>
              <a:defRPr sz="1199"/>
            </a:lvl2pPr>
            <a:lvl3pPr marL="914400" indent="0">
              <a:buNone/>
              <a:defRPr sz="999"/>
            </a:lvl3pPr>
            <a:lvl4pPr marL="1371177" indent="0">
              <a:buNone/>
              <a:defRPr sz="899"/>
            </a:lvl4pPr>
            <a:lvl5pPr marL="1828800" indent="0">
              <a:buNone/>
              <a:defRPr sz="899"/>
            </a:lvl5pPr>
            <a:lvl6pPr marL="2285577" indent="0">
              <a:buNone/>
              <a:defRPr sz="899"/>
            </a:lvl6pPr>
            <a:lvl7pPr marL="2743200" indent="0">
              <a:buNone/>
              <a:defRPr sz="899"/>
            </a:lvl7pPr>
            <a:lvl8pPr marL="3199977" indent="0">
              <a:buNone/>
              <a:defRPr sz="899"/>
            </a:lvl8pPr>
            <a:lvl9pPr marL="3657600" indent="0">
              <a:buNone/>
              <a:defRPr sz="899"/>
            </a:lvl9pPr>
          </a:lstStyle>
          <a:p>
            <a:pPr lvl="0" fontAlgn="base"/>
            <a:r>
              <a:rPr lang="en-US" sz="1399" strike="noStrike" noProof="1"/>
              <a:t>Click to edit Master text styles</a:t>
            </a:r>
            <a:endParaRPr lang="en-US" strike="noStrike" noProof="1"/>
          </a:p>
        </p:txBody>
      </p:sp>
      <p:sp>
        <p:nvSpPr>
          <p:cNvPr id="5" name="Date Placeholder 4"/>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6" name="Footer Placeholder 5"/>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7" name="Slide Number Placeholder 6"/>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1934719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z="4403" strike="noStrike" noProof="1"/>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5" name="Footer Placeholder 4"/>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6" name="Slide Number Placeholder 5"/>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453775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569"/>
            <a:ext cx="2590800" cy="5486120"/>
          </a:xfrm>
        </p:spPr>
        <p:txBody>
          <a:bodyPr vert="eaVert"/>
          <a:lstStyle/>
          <a:p>
            <a:pPr fontAlgn="base"/>
            <a:r>
              <a:rPr lang="en-US" sz="4403" strike="noStrike" noProof="1"/>
              <a:t>Click to edit Master title style</a:t>
            </a:r>
            <a:endParaRPr lang="en-US" strike="noStrike" noProof="1"/>
          </a:p>
        </p:txBody>
      </p:sp>
      <p:sp>
        <p:nvSpPr>
          <p:cNvPr id="3" name="Vertical Text Placeholder 2"/>
          <p:cNvSpPr>
            <a:spLocks noGrp="1"/>
          </p:cNvSpPr>
          <p:nvPr>
            <p:ph type="body" orient="vert" idx="1"/>
          </p:nvPr>
        </p:nvSpPr>
        <p:spPr>
          <a:xfrm>
            <a:off x="914400" y="609569"/>
            <a:ext cx="7569200" cy="548612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5" name="Footer Placeholder 4"/>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6" name="Slide Number Placeholder 5"/>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3743501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569"/>
            <a:ext cx="10363200" cy="1142942"/>
          </a:xfrm>
        </p:spPr>
        <p:txBody>
          <a:bodyPr/>
          <a:lstStyle/>
          <a:p>
            <a:pPr fontAlgn="base"/>
            <a:r>
              <a:rPr lang="en-US" sz="4403" strike="noStrike" noProof="1"/>
              <a:t>Click to edit Master title style</a:t>
            </a:r>
            <a:endParaRPr lang="en-US" strike="noStrike" noProof="1"/>
          </a:p>
        </p:txBody>
      </p:sp>
      <p:sp>
        <p:nvSpPr>
          <p:cNvPr id="3" name="Content Placeholder 2"/>
          <p:cNvSpPr>
            <a:spLocks noGrp="1"/>
          </p:cNvSpPr>
          <p:nvPr>
            <p:ph sz="quarter" idx="1"/>
          </p:nvPr>
        </p:nvSpPr>
        <p:spPr>
          <a:xfrm>
            <a:off x="914400" y="1981099"/>
            <a:ext cx="5080000" cy="1981099"/>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6197600" y="1981099"/>
            <a:ext cx="5080000" cy="1981099"/>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914400" y="4114590"/>
            <a:ext cx="5080000" cy="1981099"/>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6" name="Content Placeholder 5"/>
          <p:cNvSpPr>
            <a:spLocks noGrp="1"/>
          </p:cNvSpPr>
          <p:nvPr>
            <p:ph sz="quarter" idx="4"/>
          </p:nvPr>
        </p:nvSpPr>
        <p:spPr>
          <a:xfrm>
            <a:off x="6197600" y="4114590"/>
            <a:ext cx="5080000" cy="1981099"/>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defTabSz="1218072" eaLnBrk="0" fontAlgn="base" hangingPunct="0">
              <a:spcBef>
                <a:spcPct val="0"/>
              </a:spcBef>
              <a:spcAft>
                <a:spcPct val="0"/>
              </a:spcAft>
              <a:defRPr/>
            </a:pPr>
            <a:endParaRPr lang="en-US" sz="1865"/>
          </a:p>
        </p:txBody>
      </p:sp>
      <p:sp>
        <p:nvSpPr>
          <p:cNvPr id="8" name="Footer Placeholder 7"/>
          <p:cNvSpPr>
            <a:spLocks noGrp="1"/>
          </p:cNvSpPr>
          <p:nvPr>
            <p:ph type="ftr" sz="quarter" idx="11"/>
          </p:nvPr>
        </p:nvSpPr>
        <p:spPr/>
        <p:txBody>
          <a:bodyPr/>
          <a:lstStyle/>
          <a:p>
            <a:pPr defTabSz="1218072" eaLnBrk="0" fontAlgn="base" hangingPunct="0">
              <a:spcBef>
                <a:spcPct val="0"/>
              </a:spcBef>
              <a:spcAft>
                <a:spcPct val="0"/>
              </a:spcAft>
              <a:defRPr/>
            </a:pPr>
            <a:endParaRPr lang="en-US" sz="1865"/>
          </a:p>
        </p:txBody>
      </p:sp>
      <p:sp>
        <p:nvSpPr>
          <p:cNvPr id="9" name="Slide Number Placeholder 8"/>
          <p:cNvSpPr>
            <a:spLocks noGrp="1"/>
          </p:cNvSpPr>
          <p:nvPr>
            <p:ph type="sldNum" sz="quarter" idx="12"/>
          </p:nvPr>
        </p:nvSpPr>
        <p:spPr/>
        <p:txBody>
          <a:body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126013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5"/>
            <a:ext cx="10972800" cy="5851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p:cNvSpPr>
            <a:spLocks noGrp="1"/>
          </p:cNvSpPr>
          <p:nvPr>
            <p:ph type="dt" sz="half" idx="2"/>
          </p:nvPr>
        </p:nvSpPr>
        <p:spPr>
          <a:xfrm>
            <a:off x="609600" y="6245610"/>
            <a:ext cx="2844800" cy="476279"/>
          </a:xfrm>
          <a:prstGeom prst="rect">
            <a:avLst/>
          </a:prstGeom>
        </p:spPr>
        <p:txBody>
          <a:bodyPr vert="horz" lIns="91440" tIns="45720" rIns="91440" bIns="45720" rtlCol="0" anchor="ctr"/>
          <a:lstStyle>
            <a:lvl1pPr>
              <a:defRPr/>
            </a:lvl1pPr>
          </a:lstStyle>
          <a:p>
            <a:pPr defTabSz="1218072" eaLnBrk="0" fontAlgn="base" hangingPunct="0">
              <a:spcBef>
                <a:spcPct val="0"/>
              </a:spcBef>
              <a:spcAft>
                <a:spcPct val="0"/>
              </a:spcAft>
              <a:defRPr/>
            </a:pPr>
            <a:endParaRPr lang="en-US" altLang="en-US" sz="1199">
              <a:solidFill>
                <a:schemeClr val="tx1">
                  <a:tint val="75000"/>
                </a:schemeClr>
              </a:solidFill>
              <a:latin typeface="VNI-Times" pitchFamily="2" charset="0"/>
            </a:endParaRPr>
          </a:p>
        </p:txBody>
      </p:sp>
      <p:sp>
        <p:nvSpPr>
          <p:cNvPr id="8" name="Footer Placeholder 3"/>
          <p:cNvSpPr>
            <a:spLocks noGrp="1"/>
          </p:cNvSpPr>
          <p:nvPr>
            <p:ph type="ftr" sz="quarter" idx="3"/>
          </p:nvPr>
        </p:nvSpPr>
        <p:spPr>
          <a:xfrm>
            <a:off x="4165600" y="6245610"/>
            <a:ext cx="3860800" cy="476279"/>
          </a:xfrm>
          <a:prstGeom prst="rect">
            <a:avLst/>
          </a:prstGeom>
        </p:spPr>
        <p:txBody>
          <a:bodyPr vert="horz" lIns="91440" tIns="45720" rIns="91440" bIns="45720" rtlCol="0" anchor="ctr"/>
          <a:lstStyle>
            <a:lvl1pPr>
              <a:defRPr/>
            </a:lvl1pPr>
          </a:lstStyle>
          <a:p>
            <a:pPr defTabSz="1218072" eaLnBrk="0" fontAlgn="base" hangingPunct="0">
              <a:spcBef>
                <a:spcPct val="0"/>
              </a:spcBef>
              <a:spcAft>
                <a:spcPct val="0"/>
              </a:spcAft>
              <a:defRPr/>
            </a:pPr>
            <a:endParaRPr lang="en-US" altLang="en-US" sz="1199">
              <a:solidFill>
                <a:schemeClr val="tx1">
                  <a:tint val="75000"/>
                </a:schemeClr>
              </a:solidFill>
              <a:latin typeface="VNI-Times" pitchFamily="2" charset="0"/>
            </a:endParaRPr>
          </a:p>
        </p:txBody>
      </p:sp>
      <p:sp>
        <p:nvSpPr>
          <p:cNvPr id="9" name="Slide Number Placeholder 4"/>
          <p:cNvSpPr>
            <a:spLocks noGrp="1"/>
          </p:cNvSpPr>
          <p:nvPr>
            <p:ph type="sldNum" sz="quarter" idx="4"/>
          </p:nvPr>
        </p:nvSpPr>
        <p:spPr>
          <a:xfrm>
            <a:off x="8737600" y="6245610"/>
            <a:ext cx="2844800" cy="476279"/>
          </a:xfrm>
          <a:prstGeom prst="rect">
            <a:avLst/>
          </a:prstGeom>
        </p:spPr>
        <p:txBody>
          <a:bodyPr vert="horz" wrap="square" lIns="91440" tIns="45720" rIns="91440" bIns="45720" numCol="1" anchor="ctr" anchorCtr="0" compatLnSpc="1"/>
          <a:lstStyle>
            <a:lvl1pPr>
              <a:defRPr/>
            </a:lvl1pPr>
          </a:lstStyle>
          <a:p>
            <a:pPr defTabSz="1218072" eaLnBrk="0" fontAlgn="base" hangingPunct="0">
              <a:spcBef>
                <a:spcPct val="0"/>
              </a:spcBef>
              <a:spcAft>
                <a:spcPct val="0"/>
              </a:spcAft>
              <a:defRPr/>
            </a:pPr>
            <a:fld id="{66328BB4-72B0-4B14-810D-622DAF8DD6DC}" type="slidenum">
              <a:rPr lang="en-US" altLang="en-US" sz="1199" smtClean="0">
                <a:solidFill>
                  <a:srgbClr val="898989"/>
                </a:solidFill>
                <a:latin typeface="VNI-Times" pitchFamily="2" charset="0"/>
              </a:rPr>
              <a:pPr defTabSz="1218072" eaLnBrk="0" fontAlgn="base" hangingPunct="0">
                <a:spcBef>
                  <a:spcPct val="0"/>
                </a:spcBef>
                <a:spcAft>
                  <a:spcPct val="0"/>
                </a:spcAft>
                <a:defRPr/>
              </a:pPr>
              <a:t>‹#›</a:t>
            </a:fld>
            <a:endParaRPr lang="en-US" altLang="en-US" sz="1199">
              <a:solidFill>
                <a:srgbClr val="898989"/>
              </a:solidFill>
              <a:latin typeface="VNI-Times" pitchFamily="2" charset="0"/>
            </a:endParaRPr>
          </a:p>
        </p:txBody>
      </p:sp>
    </p:spTree>
    <p:extLst>
      <p:ext uri="{BB962C8B-B14F-4D97-AF65-F5344CB8AC3E}">
        <p14:creationId xmlns:p14="http://schemas.microsoft.com/office/powerpoint/2010/main" val="2681362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CBCAA6-D544-4E06-BF4B-E30AACB07758}"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3716313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BCAA6-D544-4E06-BF4B-E30AACB07758}"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2531787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CBCAA6-D544-4E06-BF4B-E30AACB07758}"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3162753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CBCAA6-D544-4E06-BF4B-E30AACB07758}"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372606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2180838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CBCAA6-D544-4E06-BF4B-E30AACB07758}" type="datetimeFigureOut">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575720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CBCAA6-D544-4E06-BF4B-E30AACB07758}" type="datetimeFigureOut">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2400887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BCAA6-D544-4E06-BF4B-E30AACB07758}"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2070944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CBCAA6-D544-4E06-BF4B-E30AACB07758}"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2039862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CBCAA6-D544-4E06-BF4B-E30AACB07758}"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2004701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BCAA6-D544-4E06-BF4B-E30AACB07758}"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1586130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BCAA6-D544-4E06-BF4B-E30AACB07758}"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F9AE-104C-4FEA-9921-F515C4A4FF34}" type="slidenum">
              <a:rPr lang="en-US" smtClean="0"/>
              <a:t>‹#›</a:t>
            </a:fld>
            <a:endParaRPr lang="en-US"/>
          </a:p>
        </p:txBody>
      </p:sp>
    </p:spTree>
    <p:extLst>
      <p:ext uri="{BB962C8B-B14F-4D97-AF65-F5344CB8AC3E}">
        <p14:creationId xmlns:p14="http://schemas.microsoft.com/office/powerpoint/2010/main" val="326392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5B96-6B67-4E7B-6D55-1B89296D00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7598C8-721F-D6EC-736B-7BD420E54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87477A-E0E5-57F0-9131-E5D443E04BAF}"/>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5" name="Footer Placeholder 4">
            <a:extLst>
              <a:ext uri="{FF2B5EF4-FFF2-40B4-BE49-F238E27FC236}">
                <a16:creationId xmlns:a16="http://schemas.microsoft.com/office/drawing/2014/main" id="{0EB8B31A-1E5F-CF43-F259-3A53663F3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8FC68-A0C1-A2A0-8603-64B0EDA46544}"/>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3839380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95E6-FDAC-0BE2-52E3-817DFFC073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1FDC7-B73A-4E91-3DE2-05AD5A89B7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7C298-605E-473F-11A9-91DC8089A01E}"/>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5" name="Footer Placeholder 4">
            <a:extLst>
              <a:ext uri="{FF2B5EF4-FFF2-40B4-BE49-F238E27FC236}">
                <a16:creationId xmlns:a16="http://schemas.microsoft.com/office/drawing/2014/main" id="{D8A66621-2B7F-ED0B-52B9-4B7FBF7F2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7E7D7-6E5E-E6C2-1A9E-AD380FAEE844}"/>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230323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33C8-E07F-DA63-4993-32BF3A7BF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C25C1A-6129-781E-CEEB-0123086568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AF4EDA-B210-2C86-57D1-25EA74788E92}"/>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5" name="Footer Placeholder 4">
            <a:extLst>
              <a:ext uri="{FF2B5EF4-FFF2-40B4-BE49-F238E27FC236}">
                <a16:creationId xmlns:a16="http://schemas.microsoft.com/office/drawing/2014/main" id="{F45511E6-7707-D13B-E563-D429FED67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3D0C3-6270-9B41-56E9-A982B18ACAAF}"/>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272994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3080015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D904-B860-63D4-45DF-9218B065F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4FC2C9-D939-A40D-6EDE-813D21D370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A369A4-6859-493B-8867-7CEE6C59AA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851669-559F-3F86-2FE0-5ED8A75A1C63}"/>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6" name="Footer Placeholder 5">
            <a:extLst>
              <a:ext uri="{FF2B5EF4-FFF2-40B4-BE49-F238E27FC236}">
                <a16:creationId xmlns:a16="http://schemas.microsoft.com/office/drawing/2014/main" id="{23D3720B-E691-B039-CE81-1E4580F22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A7961-8843-9799-2FD2-FB2B1EC96422}"/>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61112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091E-6957-DF23-1F50-91FB253127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6EF7D-2506-B60B-C9B1-251E4FE258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2696B-9766-25B4-38BF-47BE483405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711E9-8768-0172-D86F-3A2ED086D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F0D114-F9AC-49C0-2BDC-2EA908A71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A525F4-8A1E-EC26-F03C-0BDF87FD0E49}"/>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8" name="Footer Placeholder 7">
            <a:extLst>
              <a:ext uri="{FF2B5EF4-FFF2-40B4-BE49-F238E27FC236}">
                <a16:creationId xmlns:a16="http://schemas.microsoft.com/office/drawing/2014/main" id="{6280EA1C-41B5-3CA4-0CDC-83D8AC3993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D23561-0A61-3FAC-2E58-735215B3073E}"/>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10601618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F019-C268-BC1E-34F8-A8F93EB571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4A1BED-DB09-886B-DCF5-F03DAE7C7135}"/>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4" name="Footer Placeholder 3">
            <a:extLst>
              <a:ext uri="{FF2B5EF4-FFF2-40B4-BE49-F238E27FC236}">
                <a16:creationId xmlns:a16="http://schemas.microsoft.com/office/drawing/2014/main" id="{254E8266-9A7B-377D-EA73-B7AF9D4FA2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1C1973-8245-7AB3-3102-EE616FC66903}"/>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40936882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1D999-9237-9EE5-8D1A-304F7A7FF999}"/>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3" name="Footer Placeholder 2">
            <a:extLst>
              <a:ext uri="{FF2B5EF4-FFF2-40B4-BE49-F238E27FC236}">
                <a16:creationId xmlns:a16="http://schemas.microsoft.com/office/drawing/2014/main" id="{3018B958-0A57-8D89-09B9-252A1BD7F8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15281B-959C-51E1-9217-EF166E556AB7}"/>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4007037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A70E-CA02-A25E-0E35-5C72336B7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01CCE8-E26B-16FA-E719-D5F2F90D8D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33E546-855A-2726-9F51-9AD77196D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521A8F-046C-6E83-A554-3C711DCA6DA0}"/>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6" name="Footer Placeholder 5">
            <a:extLst>
              <a:ext uri="{FF2B5EF4-FFF2-40B4-BE49-F238E27FC236}">
                <a16:creationId xmlns:a16="http://schemas.microsoft.com/office/drawing/2014/main" id="{60397062-DDE6-2B5A-4DFA-684CF2761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C5907-B672-872D-6F3E-A727A70CE41D}"/>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2790248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82283-4204-611E-32BE-A8BB2A913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F10349-2BF9-71D0-6582-FDF67FD60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9E8BA5-51FE-7BA0-7D8B-DA544411C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AF670-839E-05A3-4EFE-81A30BC73009}"/>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6" name="Footer Placeholder 5">
            <a:extLst>
              <a:ext uri="{FF2B5EF4-FFF2-40B4-BE49-F238E27FC236}">
                <a16:creationId xmlns:a16="http://schemas.microsoft.com/office/drawing/2014/main" id="{CAD96ED3-659B-B111-D1EC-AF6EA9522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CC3C-816B-1734-616A-0731EC27BACE}"/>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41328861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6229-3B79-22CB-6AC8-61DF72F343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9E3BD8-8723-4BDB-07F3-335B622E8C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888A9-479A-EAE8-FB20-6DA541BE7D35}"/>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5" name="Footer Placeholder 4">
            <a:extLst>
              <a:ext uri="{FF2B5EF4-FFF2-40B4-BE49-F238E27FC236}">
                <a16:creationId xmlns:a16="http://schemas.microsoft.com/office/drawing/2014/main" id="{1B5432E5-DF3A-5536-A8CA-F8D9175BA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C7F34-5E5B-3695-0117-7B8C4C7903AF}"/>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1342622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A3571F-CFE4-2A7D-7E88-AB914B76EE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A83FF-543F-4009-D265-C84D6DE141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5806C-79E1-2171-C8FC-F28D2C2475DE}"/>
              </a:ext>
            </a:extLst>
          </p:cNvPr>
          <p:cNvSpPr>
            <a:spLocks noGrp="1"/>
          </p:cNvSpPr>
          <p:nvPr>
            <p:ph type="dt" sz="half" idx="10"/>
          </p:nvPr>
        </p:nvSpPr>
        <p:spPr/>
        <p:txBody>
          <a:bodyPr/>
          <a:lstStyle/>
          <a:p>
            <a:fld id="{4BA3A66F-7486-46BD-BD32-96C5A1405F01}" type="datetimeFigureOut">
              <a:rPr lang="en-US" smtClean="0"/>
              <a:t>2/21/2023</a:t>
            </a:fld>
            <a:endParaRPr lang="en-US"/>
          </a:p>
        </p:txBody>
      </p:sp>
      <p:sp>
        <p:nvSpPr>
          <p:cNvPr id="5" name="Footer Placeholder 4">
            <a:extLst>
              <a:ext uri="{FF2B5EF4-FFF2-40B4-BE49-F238E27FC236}">
                <a16:creationId xmlns:a16="http://schemas.microsoft.com/office/drawing/2014/main" id="{19E68DC1-FC96-63E1-CC84-F943EC297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9A045-14C5-29A9-D349-9508C9B78E86}"/>
              </a:ext>
            </a:extLst>
          </p:cNvPr>
          <p:cNvSpPr>
            <a:spLocks noGrp="1"/>
          </p:cNvSpPr>
          <p:nvPr>
            <p:ph type="sldNum" sz="quarter" idx="12"/>
          </p:nvPr>
        </p:nvSpPr>
        <p:spPr/>
        <p:txBody>
          <a:bodyPr/>
          <a:lstStyle/>
          <a:p>
            <a:fld id="{DE62AAEF-A497-4B2B-B2AF-A30E065D290D}" type="slidenum">
              <a:rPr lang="en-US" smtClean="0"/>
              <a:t>‹#›</a:t>
            </a:fld>
            <a:endParaRPr lang="en-US"/>
          </a:p>
        </p:txBody>
      </p:sp>
    </p:spTree>
    <p:extLst>
      <p:ext uri="{BB962C8B-B14F-4D97-AF65-F5344CB8AC3E}">
        <p14:creationId xmlns:p14="http://schemas.microsoft.com/office/powerpoint/2010/main" val="774839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402430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1258210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306239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fld id="{B6C5958B-FD71-488F-B66A-09F8133AB5B0}" type="datetimeFigureOut">
              <a:rPr lang="en-US" smtClean="0"/>
              <a:t>2/21/2023</a:t>
            </a:fld>
            <a:endParaRPr lang="en-US"/>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632432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t>2/21/2023</a:t>
            </a:fld>
            <a:endParaRPr lang="en-US"/>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t>‹#›</a:t>
            </a:fld>
            <a:endParaRPr lang="en-US"/>
          </a:p>
        </p:txBody>
      </p:sp>
    </p:spTree>
    <p:extLst>
      <p:ext uri="{BB962C8B-B14F-4D97-AF65-F5344CB8AC3E}">
        <p14:creationId xmlns:p14="http://schemas.microsoft.com/office/powerpoint/2010/main" val="1548744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01D2A4D5-26B2-4AD9-8042-EB8A99D7C8E8}" type="slidenum">
              <a:rPr lang="en-US" altLang="zh-CN" smtClean="0"/>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3586226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914400" y="609036"/>
            <a:ext cx="10363200" cy="1144058"/>
          </a:xfrm>
          <a:prstGeom prst="rect">
            <a:avLst/>
          </a:prstGeom>
          <a:noFill/>
          <a:ln w="9525">
            <a:noFill/>
          </a:ln>
        </p:spPr>
        <p:txBody>
          <a:bodyPr anchor="ctr" anchorCtr="0"/>
          <a:lstStyle/>
          <a:p>
            <a:pPr lvl="0" fontAlgn="base"/>
            <a:r>
              <a:rPr lang="en-US" altLang="en-US" sz="4403" strike="noStrike" noProof="1"/>
              <a:t>Click to edit Master title style</a:t>
            </a:r>
            <a:endParaRPr lang="en-US" altLang="en-US" strike="noStrike" noProof="1"/>
          </a:p>
        </p:txBody>
      </p:sp>
      <p:sp>
        <p:nvSpPr>
          <p:cNvPr id="1027" name="Rectangle 3"/>
          <p:cNvSpPr>
            <a:spLocks noGrp="1"/>
          </p:cNvSpPr>
          <p:nvPr>
            <p:ph type="body"/>
          </p:nvPr>
        </p:nvSpPr>
        <p:spPr>
          <a:xfrm>
            <a:off x="914400" y="1981483"/>
            <a:ext cx="10363200" cy="4115223"/>
          </a:xfrm>
          <a:prstGeom prst="rect">
            <a:avLst/>
          </a:prstGeom>
          <a:noFill/>
          <a:ln w="9525">
            <a:noFill/>
          </a:ln>
        </p:spPr>
        <p:txBody>
          <a:bodyPr anchor="t"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914400" y="6248964"/>
            <a:ext cx="2540000" cy="456777"/>
          </a:xfrm>
          <a:prstGeom prst="rect">
            <a:avLst/>
          </a:prstGeom>
          <a:noFill/>
          <a:ln>
            <a:noFill/>
          </a:ln>
          <a:effectLst/>
        </p:spPr>
        <p:txBody>
          <a:bodyPr vert="horz" wrap="square" lIns="91440" tIns="45720" rIns="91440" bIns="45720" numCol="1" anchor="t" anchorCtr="0" compatLnSpc="1"/>
          <a:lstStyle>
            <a:lvl1pPr>
              <a:defRPr sz="1399">
                <a:solidFill>
                  <a:schemeClr val="tx1"/>
                </a:solidFill>
                <a:latin typeface="+mn-lt"/>
              </a:defRPr>
            </a:lvl1pPr>
          </a:lstStyle>
          <a:p>
            <a:pPr defTabSz="1218072" eaLnBrk="0" fontAlgn="base" hangingPunct="0">
              <a:spcBef>
                <a:spcPct val="0"/>
              </a:spcBef>
              <a:spcAft>
                <a:spcPct val="0"/>
              </a:spcAft>
              <a:defRPr/>
            </a:pPr>
            <a:endParaRPr lang="en-US" sz="1865"/>
          </a:p>
        </p:txBody>
      </p:sp>
      <p:sp>
        <p:nvSpPr>
          <p:cNvPr id="1029" name="Rectangle 5"/>
          <p:cNvSpPr>
            <a:spLocks noGrp="1" noChangeArrowheads="1"/>
          </p:cNvSpPr>
          <p:nvPr>
            <p:ph type="ftr" sz="quarter" idx="3"/>
          </p:nvPr>
        </p:nvSpPr>
        <p:spPr bwMode="auto">
          <a:xfrm>
            <a:off x="4165600" y="6248964"/>
            <a:ext cx="3860800" cy="456777"/>
          </a:xfrm>
          <a:prstGeom prst="rect">
            <a:avLst/>
          </a:prstGeom>
          <a:noFill/>
          <a:ln>
            <a:noFill/>
          </a:ln>
          <a:effectLst/>
        </p:spPr>
        <p:txBody>
          <a:bodyPr vert="horz" wrap="square" lIns="91440" tIns="45720" rIns="91440" bIns="45720" numCol="1" anchor="t" anchorCtr="0" compatLnSpc="1"/>
          <a:lstStyle>
            <a:lvl1pPr algn="ctr">
              <a:defRPr sz="1399">
                <a:solidFill>
                  <a:schemeClr val="tx1"/>
                </a:solidFill>
                <a:latin typeface="+mn-lt"/>
              </a:defRPr>
            </a:lvl1pPr>
          </a:lstStyle>
          <a:p>
            <a:pPr defTabSz="1218072" eaLnBrk="0" fontAlgn="base" hangingPunct="0">
              <a:spcBef>
                <a:spcPct val="0"/>
              </a:spcBef>
              <a:spcAft>
                <a:spcPct val="0"/>
              </a:spcAft>
              <a:defRPr/>
            </a:pPr>
            <a:endParaRPr lang="en-US" sz="1865"/>
          </a:p>
        </p:txBody>
      </p:sp>
      <p:sp>
        <p:nvSpPr>
          <p:cNvPr id="1030" name="Rectangle 6"/>
          <p:cNvSpPr>
            <a:spLocks noGrp="1" noChangeArrowheads="1"/>
          </p:cNvSpPr>
          <p:nvPr>
            <p:ph type="sldNum" sz="quarter" idx="4"/>
          </p:nvPr>
        </p:nvSpPr>
        <p:spPr bwMode="auto">
          <a:xfrm>
            <a:off x="8737600" y="6248964"/>
            <a:ext cx="2540000" cy="456777"/>
          </a:xfrm>
          <a:prstGeom prst="rect">
            <a:avLst/>
          </a:prstGeom>
          <a:noFill/>
          <a:ln>
            <a:noFill/>
          </a:ln>
          <a:effectLst/>
        </p:spPr>
        <p:txBody>
          <a:bodyPr vert="horz" wrap="square" lIns="91440" tIns="45720" rIns="91440" bIns="45720" numCol="1" anchor="t" anchorCtr="0" compatLnSpc="1"/>
          <a:lstStyle>
            <a:lvl1pPr algn="r">
              <a:defRPr sz="1399">
                <a:solidFill>
                  <a:schemeClr val="tx1"/>
                </a:solidFill>
                <a:latin typeface="Times New Roman" panose="02020603050405020304" pitchFamily="18" charset="0"/>
              </a:defRPr>
            </a:lvl1pPr>
          </a:lstStyle>
          <a:p>
            <a:pPr defTabSz="1218072" eaLnBrk="0" fontAlgn="base" hangingPunct="0">
              <a:spcBef>
                <a:spcPct val="0"/>
              </a:spcBef>
              <a:spcAft>
                <a:spcPct val="0"/>
              </a:spcAft>
              <a:defRPr/>
            </a:pPr>
            <a:fld id="{CA0DFC79-2FAF-4526-9F0F-D346997DF139}" type="slidenum">
              <a:rPr lang="en-US" altLang="en-US" sz="1865" smtClean="0"/>
              <a:pPr defTabSz="1218072" eaLnBrk="0" fontAlgn="base" hangingPunct="0">
                <a:spcBef>
                  <a:spcPct val="0"/>
                </a:spcBef>
                <a:spcAft>
                  <a:spcPct val="0"/>
                </a:spcAft>
                <a:defRPr/>
              </a:pPr>
              <a:t>‹#›</a:t>
            </a:fld>
            <a:endParaRPr lang="en-US" altLang="en-US" sz="1865"/>
          </a:p>
        </p:txBody>
      </p:sp>
    </p:spTree>
    <p:extLst>
      <p:ext uri="{BB962C8B-B14F-4D97-AF65-F5344CB8AC3E}">
        <p14:creationId xmlns:p14="http://schemas.microsoft.com/office/powerpoint/2010/main" val="2059628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ctr" rtl="0" eaLnBrk="0" fontAlgn="base" hangingPunct="0">
        <a:spcBef>
          <a:spcPct val="0"/>
        </a:spcBef>
        <a:spcAft>
          <a:spcPct val="0"/>
        </a:spcAft>
        <a:defRPr sz="4403">
          <a:solidFill>
            <a:schemeClr val="tx2"/>
          </a:solidFill>
          <a:latin typeface="+mj-lt"/>
          <a:ea typeface="+mj-ea"/>
          <a:cs typeface="+mj-cs"/>
        </a:defRPr>
      </a:lvl1pPr>
      <a:lvl2pPr algn="ctr" rtl="0" eaLnBrk="0" fontAlgn="base" hangingPunct="0">
        <a:spcBef>
          <a:spcPct val="0"/>
        </a:spcBef>
        <a:spcAft>
          <a:spcPct val="0"/>
        </a:spcAft>
        <a:defRPr sz="5861">
          <a:solidFill>
            <a:schemeClr val="tx2"/>
          </a:solidFill>
          <a:latin typeface="Times New Roman" panose="02020603050405020304" pitchFamily="18" charset="0"/>
        </a:defRPr>
      </a:lvl2pPr>
      <a:lvl3pPr algn="ctr" rtl="0" eaLnBrk="0" fontAlgn="base" hangingPunct="0">
        <a:spcBef>
          <a:spcPct val="0"/>
        </a:spcBef>
        <a:spcAft>
          <a:spcPct val="0"/>
        </a:spcAft>
        <a:defRPr sz="5861">
          <a:solidFill>
            <a:schemeClr val="tx2"/>
          </a:solidFill>
          <a:latin typeface="Times New Roman" panose="02020603050405020304" pitchFamily="18" charset="0"/>
        </a:defRPr>
      </a:lvl3pPr>
      <a:lvl4pPr algn="ctr" rtl="0" eaLnBrk="0" fontAlgn="base" hangingPunct="0">
        <a:spcBef>
          <a:spcPct val="0"/>
        </a:spcBef>
        <a:spcAft>
          <a:spcPct val="0"/>
        </a:spcAft>
        <a:defRPr sz="5861">
          <a:solidFill>
            <a:schemeClr val="tx2"/>
          </a:solidFill>
          <a:latin typeface="Times New Roman" panose="02020603050405020304" pitchFamily="18" charset="0"/>
        </a:defRPr>
      </a:lvl4pPr>
      <a:lvl5pPr algn="ctr" rtl="0" eaLnBrk="0" fontAlgn="base" hangingPunct="0">
        <a:spcBef>
          <a:spcPct val="0"/>
        </a:spcBef>
        <a:spcAft>
          <a:spcPct val="0"/>
        </a:spcAft>
        <a:defRPr sz="5861">
          <a:solidFill>
            <a:schemeClr val="tx2"/>
          </a:solidFill>
          <a:latin typeface="Times New Roman" panose="02020603050405020304" pitchFamily="18" charset="0"/>
        </a:defRPr>
      </a:lvl5pPr>
      <a:lvl6pPr marL="609036" algn="ctr" rtl="0" eaLnBrk="0" fontAlgn="base" hangingPunct="0">
        <a:spcBef>
          <a:spcPct val="0"/>
        </a:spcBef>
        <a:spcAft>
          <a:spcPct val="0"/>
        </a:spcAft>
        <a:defRPr sz="5861">
          <a:solidFill>
            <a:schemeClr val="tx2"/>
          </a:solidFill>
          <a:latin typeface="Times New Roman" panose="02020603050405020304" pitchFamily="18" charset="0"/>
        </a:defRPr>
      </a:lvl6pPr>
      <a:lvl7pPr marL="1218072" algn="ctr" rtl="0" eaLnBrk="0" fontAlgn="base" hangingPunct="0">
        <a:spcBef>
          <a:spcPct val="0"/>
        </a:spcBef>
        <a:spcAft>
          <a:spcPct val="0"/>
        </a:spcAft>
        <a:defRPr sz="5861">
          <a:solidFill>
            <a:schemeClr val="tx2"/>
          </a:solidFill>
          <a:latin typeface="Times New Roman" panose="02020603050405020304" pitchFamily="18" charset="0"/>
        </a:defRPr>
      </a:lvl7pPr>
      <a:lvl8pPr marL="1827108" algn="ctr" rtl="0" eaLnBrk="0" fontAlgn="base" hangingPunct="0">
        <a:spcBef>
          <a:spcPct val="0"/>
        </a:spcBef>
        <a:spcAft>
          <a:spcPct val="0"/>
        </a:spcAft>
        <a:defRPr sz="5861">
          <a:solidFill>
            <a:schemeClr val="tx2"/>
          </a:solidFill>
          <a:latin typeface="Times New Roman" panose="02020603050405020304" pitchFamily="18" charset="0"/>
        </a:defRPr>
      </a:lvl8pPr>
      <a:lvl9pPr marL="2436144" algn="ctr" rtl="0" eaLnBrk="0" fontAlgn="base" hangingPunct="0">
        <a:spcBef>
          <a:spcPct val="0"/>
        </a:spcBef>
        <a:spcAft>
          <a:spcPct val="0"/>
        </a:spcAft>
        <a:defRPr sz="5861">
          <a:solidFill>
            <a:schemeClr val="tx2"/>
          </a:solidFill>
          <a:latin typeface="Times New Roman" panose="02020603050405020304" pitchFamily="18" charset="0"/>
        </a:defRPr>
      </a:lvl9pPr>
    </p:titleStyle>
    <p:bodyStyle>
      <a:lvl1pPr marL="342583" indent="-342583" algn="l" rtl="0" eaLnBrk="0" fontAlgn="base" hangingPunct="0">
        <a:spcBef>
          <a:spcPct val="15000"/>
        </a:spcBef>
        <a:spcAft>
          <a:spcPct val="0"/>
        </a:spcAft>
        <a:buChar char="•"/>
        <a:defRPr sz="3197">
          <a:solidFill>
            <a:schemeClr val="tx1"/>
          </a:solidFill>
          <a:latin typeface="+mn-lt"/>
          <a:ea typeface="+mn-ea"/>
          <a:cs typeface="+mn-cs"/>
        </a:defRPr>
      </a:lvl1pPr>
      <a:lvl2pPr marL="742686" indent="-285909" algn="l" rtl="0" eaLnBrk="0" fontAlgn="base" hangingPunct="0">
        <a:spcBef>
          <a:spcPct val="15000"/>
        </a:spcBef>
        <a:spcAft>
          <a:spcPct val="0"/>
        </a:spcAft>
        <a:buChar char="–"/>
        <a:defRPr sz="2797">
          <a:solidFill>
            <a:schemeClr val="tx1"/>
          </a:solidFill>
          <a:latin typeface="+mn-lt"/>
        </a:defRPr>
      </a:lvl2pPr>
      <a:lvl3pPr marL="1142789" indent="-228389" algn="l" rtl="0" eaLnBrk="0" fontAlgn="base" hangingPunct="0">
        <a:spcBef>
          <a:spcPct val="15000"/>
        </a:spcBef>
        <a:spcAft>
          <a:spcPct val="0"/>
        </a:spcAft>
        <a:buChar char="•"/>
        <a:defRPr sz="2398">
          <a:solidFill>
            <a:schemeClr val="tx1"/>
          </a:solidFill>
          <a:latin typeface="+mn-lt"/>
        </a:defRPr>
      </a:lvl3pPr>
      <a:lvl4pPr marL="1600412" indent="-228389" algn="l" rtl="0" eaLnBrk="0" fontAlgn="base" hangingPunct="0">
        <a:spcBef>
          <a:spcPct val="15000"/>
        </a:spcBef>
        <a:spcAft>
          <a:spcPct val="0"/>
        </a:spcAft>
        <a:buChar char="–"/>
        <a:defRPr sz="1998">
          <a:solidFill>
            <a:schemeClr val="tx1"/>
          </a:solidFill>
          <a:latin typeface="+mn-lt"/>
        </a:defRPr>
      </a:lvl4pPr>
      <a:lvl5pPr marL="2057189" indent="-228389" algn="l" rtl="0" eaLnBrk="0" fontAlgn="base" hangingPunct="0">
        <a:spcBef>
          <a:spcPct val="15000"/>
        </a:spcBef>
        <a:spcAft>
          <a:spcPct val="0"/>
        </a:spcAft>
        <a:buChar char="»"/>
        <a:defRPr sz="1998">
          <a:solidFill>
            <a:schemeClr val="tx1"/>
          </a:solidFill>
          <a:latin typeface="+mn-lt"/>
        </a:defRPr>
      </a:lvl5pPr>
      <a:lvl6pPr marL="2514812" indent="-228389" algn="l" rtl="0" eaLnBrk="0" fontAlgn="base" hangingPunct="0">
        <a:spcBef>
          <a:spcPct val="15000"/>
        </a:spcBef>
        <a:spcAft>
          <a:spcPct val="0"/>
        </a:spcAft>
        <a:buChar char="»"/>
        <a:defRPr sz="1998">
          <a:solidFill>
            <a:schemeClr val="tx1"/>
          </a:solidFill>
          <a:latin typeface="+mn-lt"/>
        </a:defRPr>
      </a:lvl6pPr>
      <a:lvl7pPr marL="2971589" indent="-228389" algn="l" rtl="0" eaLnBrk="0" fontAlgn="base" hangingPunct="0">
        <a:spcBef>
          <a:spcPct val="15000"/>
        </a:spcBef>
        <a:spcAft>
          <a:spcPct val="0"/>
        </a:spcAft>
        <a:buChar char="»"/>
        <a:defRPr sz="1998">
          <a:solidFill>
            <a:schemeClr val="tx1"/>
          </a:solidFill>
          <a:latin typeface="+mn-lt"/>
        </a:defRPr>
      </a:lvl7pPr>
      <a:lvl8pPr marL="3429212" indent="-228389" algn="l" rtl="0" eaLnBrk="0" fontAlgn="base" hangingPunct="0">
        <a:spcBef>
          <a:spcPct val="15000"/>
        </a:spcBef>
        <a:spcAft>
          <a:spcPct val="0"/>
        </a:spcAft>
        <a:buChar char="»"/>
        <a:defRPr sz="1998">
          <a:solidFill>
            <a:schemeClr val="tx1"/>
          </a:solidFill>
          <a:latin typeface="+mn-lt"/>
        </a:defRPr>
      </a:lvl8pPr>
      <a:lvl9pPr marL="3885989" indent="-228389" algn="l" rtl="0" eaLnBrk="0" fontAlgn="base" hangingPunct="0">
        <a:spcBef>
          <a:spcPct val="15000"/>
        </a:spcBef>
        <a:spcAft>
          <a:spcPct val="0"/>
        </a:spcAft>
        <a:buChar char="»"/>
        <a:defRPr sz="1998">
          <a:solidFill>
            <a:schemeClr val="tx1"/>
          </a:solidFill>
          <a:latin typeface="+mn-lt"/>
        </a:defRPr>
      </a:lvl9pPr>
    </p:bodyStyle>
    <p:otherStyle>
      <a:defPPr>
        <a:defRPr lang="en-US"/>
      </a:defPPr>
      <a:lvl1pPr marL="0" algn="l" defTabSz="914400" rtl="0" eaLnBrk="1" latinLnBrk="0" hangingPunct="1">
        <a:defRPr sz="1798" kern="1200">
          <a:solidFill>
            <a:schemeClr val="tx1"/>
          </a:solidFill>
          <a:latin typeface="+mn-lt"/>
          <a:ea typeface="+mn-ea"/>
          <a:cs typeface="+mn-cs"/>
        </a:defRPr>
      </a:lvl1pPr>
      <a:lvl2pPr marL="456777" algn="l" defTabSz="914400" rtl="0" eaLnBrk="1" latinLnBrk="0" hangingPunct="1">
        <a:defRPr sz="1798" kern="1200">
          <a:solidFill>
            <a:schemeClr val="tx1"/>
          </a:solidFill>
          <a:latin typeface="+mn-lt"/>
          <a:ea typeface="+mn-ea"/>
          <a:cs typeface="+mn-cs"/>
        </a:defRPr>
      </a:lvl2pPr>
      <a:lvl3pPr marL="914400" algn="l" defTabSz="914400" rtl="0" eaLnBrk="1" latinLnBrk="0" hangingPunct="1">
        <a:defRPr sz="1798" kern="1200">
          <a:solidFill>
            <a:schemeClr val="tx1"/>
          </a:solidFill>
          <a:latin typeface="+mn-lt"/>
          <a:ea typeface="+mn-ea"/>
          <a:cs typeface="+mn-cs"/>
        </a:defRPr>
      </a:lvl3pPr>
      <a:lvl4pPr marL="1371177" algn="l" defTabSz="914400" rtl="0" eaLnBrk="1" latinLnBrk="0" hangingPunct="1">
        <a:defRPr sz="1798" kern="1200">
          <a:solidFill>
            <a:schemeClr val="tx1"/>
          </a:solidFill>
          <a:latin typeface="+mn-lt"/>
          <a:ea typeface="+mn-ea"/>
          <a:cs typeface="+mn-cs"/>
        </a:defRPr>
      </a:lvl4pPr>
      <a:lvl5pPr marL="1828800" algn="l" defTabSz="914400" rtl="0" eaLnBrk="1" latinLnBrk="0" hangingPunct="1">
        <a:defRPr sz="1798" kern="1200">
          <a:solidFill>
            <a:schemeClr val="tx1"/>
          </a:solidFill>
          <a:latin typeface="+mn-lt"/>
          <a:ea typeface="+mn-ea"/>
          <a:cs typeface="+mn-cs"/>
        </a:defRPr>
      </a:lvl5pPr>
      <a:lvl6pPr marL="2285577" algn="l" defTabSz="914400" rtl="0" eaLnBrk="1" latinLnBrk="0" hangingPunct="1">
        <a:defRPr sz="1798" kern="1200">
          <a:solidFill>
            <a:schemeClr val="tx1"/>
          </a:solidFill>
          <a:latin typeface="+mn-lt"/>
          <a:ea typeface="+mn-ea"/>
          <a:cs typeface="+mn-cs"/>
        </a:defRPr>
      </a:lvl6pPr>
      <a:lvl7pPr marL="2743200" algn="l" defTabSz="914400" rtl="0" eaLnBrk="1" latinLnBrk="0" hangingPunct="1">
        <a:defRPr sz="1798" kern="1200">
          <a:solidFill>
            <a:schemeClr val="tx1"/>
          </a:solidFill>
          <a:latin typeface="+mn-lt"/>
          <a:ea typeface="+mn-ea"/>
          <a:cs typeface="+mn-cs"/>
        </a:defRPr>
      </a:lvl7pPr>
      <a:lvl8pPr marL="3199977" algn="l" defTabSz="914400" rtl="0" eaLnBrk="1" latinLnBrk="0" hangingPunct="1">
        <a:defRPr sz="1798" kern="1200">
          <a:solidFill>
            <a:schemeClr val="tx1"/>
          </a:solidFill>
          <a:latin typeface="+mn-lt"/>
          <a:ea typeface="+mn-ea"/>
          <a:cs typeface="+mn-cs"/>
        </a:defRPr>
      </a:lvl8pPr>
      <a:lvl9pPr marL="3657600" algn="l" defTabSz="914400" rtl="0" eaLnBrk="1" latinLnBrk="0" hangingPunct="1">
        <a:defRPr sz="1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BCAA6-D544-4E06-BF4B-E30AACB07758}" type="datetimeFigureOut">
              <a:rPr lang="en-US" smtClean="0"/>
              <a:t>2/21/2023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AF9AE-104C-4FEA-9921-F515C4A4FF34}" type="slidenum">
              <a:rPr lang="en-US" smtClean="0"/>
              <a:t>‹#›</a:t>
            </a:fld>
            <a:endParaRPr lang="en-US"/>
          </a:p>
        </p:txBody>
      </p:sp>
    </p:spTree>
    <p:extLst>
      <p:ext uri="{BB962C8B-B14F-4D97-AF65-F5344CB8AC3E}">
        <p14:creationId xmlns:p14="http://schemas.microsoft.com/office/powerpoint/2010/main" val="31204761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867CDB-9E16-6B0E-CEF1-9569FAD8E9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BEF4DD-3EA5-7AD1-3C9F-5FB87E09D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95931-8DAC-1909-EF3A-98857864CF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3A66F-7486-46BD-BD32-96C5A1405F01}" type="datetimeFigureOut">
              <a:rPr lang="en-US" smtClean="0"/>
              <a:t>2/21/2023</a:t>
            </a:fld>
            <a:endParaRPr lang="en-US"/>
          </a:p>
        </p:txBody>
      </p:sp>
      <p:sp>
        <p:nvSpPr>
          <p:cNvPr id="5" name="Footer Placeholder 4">
            <a:extLst>
              <a:ext uri="{FF2B5EF4-FFF2-40B4-BE49-F238E27FC236}">
                <a16:creationId xmlns:a16="http://schemas.microsoft.com/office/drawing/2014/main" id="{670A10A0-3E25-C9BA-6F67-2B0911086D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FFF8AE-DAC6-B73D-B601-A0D1E8FD29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2AAEF-A497-4B2B-B2AF-A30E065D290D}" type="slidenum">
              <a:rPr lang="en-US" smtClean="0"/>
              <a:t>‹#›</a:t>
            </a:fld>
            <a:endParaRPr lang="en-US"/>
          </a:p>
        </p:txBody>
      </p:sp>
    </p:spTree>
    <p:extLst>
      <p:ext uri="{BB962C8B-B14F-4D97-AF65-F5344CB8AC3E}">
        <p14:creationId xmlns:p14="http://schemas.microsoft.com/office/powerpoint/2010/main" val="24761464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gif"/><Relationship Id="rId7"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4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6.wav"/><Relationship Id="rId7" Type="http://schemas.openxmlformats.org/officeDocument/2006/relationships/audio" Target="../media/audio9.wav"/><Relationship Id="rId12" Type="http://schemas.openxmlformats.org/officeDocument/2006/relationships/image" Target="../media/image35.png"/><Relationship Id="rId2" Type="http://schemas.openxmlformats.org/officeDocument/2006/relationships/audio" Target="../media/audio5.wav"/><Relationship Id="rId1" Type="http://schemas.openxmlformats.org/officeDocument/2006/relationships/slideLayout" Target="../slideLayouts/slideLayout47.xml"/><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8.wav"/><Relationship Id="rId10" Type="http://schemas.openxmlformats.org/officeDocument/2006/relationships/image" Target="../media/image33.png"/><Relationship Id="rId4" Type="http://schemas.openxmlformats.org/officeDocument/2006/relationships/audio" Target="../media/audio7.wav"/><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6.wav"/><Relationship Id="rId7" Type="http://schemas.openxmlformats.org/officeDocument/2006/relationships/audio" Target="../media/audio9.wav"/><Relationship Id="rId12" Type="http://schemas.openxmlformats.org/officeDocument/2006/relationships/image" Target="../media/image35.png"/><Relationship Id="rId2" Type="http://schemas.openxmlformats.org/officeDocument/2006/relationships/audio" Target="../media/audio5.wav"/><Relationship Id="rId1" Type="http://schemas.openxmlformats.org/officeDocument/2006/relationships/slideLayout" Target="../slideLayouts/slideLayout47.xml"/><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8.wav"/><Relationship Id="rId10" Type="http://schemas.openxmlformats.org/officeDocument/2006/relationships/image" Target="../media/image33.png"/><Relationship Id="rId4" Type="http://schemas.openxmlformats.org/officeDocument/2006/relationships/audio" Target="../media/audio7.wav"/><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6.wav"/><Relationship Id="rId7" Type="http://schemas.openxmlformats.org/officeDocument/2006/relationships/audio" Target="../media/audio9.wav"/><Relationship Id="rId12" Type="http://schemas.openxmlformats.org/officeDocument/2006/relationships/image" Target="../media/image35.png"/><Relationship Id="rId2" Type="http://schemas.openxmlformats.org/officeDocument/2006/relationships/audio" Target="../media/audio5.wav"/><Relationship Id="rId1" Type="http://schemas.openxmlformats.org/officeDocument/2006/relationships/slideLayout" Target="../slideLayouts/slideLayout47.xml"/><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8.wav"/><Relationship Id="rId10" Type="http://schemas.openxmlformats.org/officeDocument/2006/relationships/image" Target="../media/image33.png"/><Relationship Id="rId4" Type="http://schemas.openxmlformats.org/officeDocument/2006/relationships/audio" Target="../media/audio7.wav"/><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40.png"/><Relationship Id="rId3" Type="http://schemas.openxmlformats.org/officeDocument/2006/relationships/audio" Target="../media/audio6.wav"/><Relationship Id="rId7"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47.xml"/><Relationship Id="rId6" Type="http://schemas.openxmlformats.org/officeDocument/2006/relationships/audio" Target="../media/audio9.wav"/><Relationship Id="rId11" Type="http://schemas.openxmlformats.org/officeDocument/2006/relationships/image" Target="../media/image35.png"/><Relationship Id="rId5" Type="http://schemas.openxmlformats.org/officeDocument/2006/relationships/audio" Target="../media/audio2.wav"/><Relationship Id="rId10" Type="http://schemas.openxmlformats.org/officeDocument/2006/relationships/image" Target="../media/image34.png"/><Relationship Id="rId4" Type="http://schemas.openxmlformats.org/officeDocument/2006/relationships/audio" Target="../media/audio7.wav"/><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6.wav"/><Relationship Id="rId7" Type="http://schemas.openxmlformats.org/officeDocument/2006/relationships/audio" Target="../media/audio9.wav"/><Relationship Id="rId12" Type="http://schemas.openxmlformats.org/officeDocument/2006/relationships/image" Target="../media/image35.png"/><Relationship Id="rId2" Type="http://schemas.openxmlformats.org/officeDocument/2006/relationships/audio" Target="../media/audio5.wav"/><Relationship Id="rId1" Type="http://schemas.openxmlformats.org/officeDocument/2006/relationships/slideLayout" Target="../slideLayouts/slideLayout47.xml"/><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8.wav"/><Relationship Id="rId10" Type="http://schemas.openxmlformats.org/officeDocument/2006/relationships/image" Target="../media/image33.png"/><Relationship Id="rId4" Type="http://schemas.openxmlformats.org/officeDocument/2006/relationships/audio" Target="../media/audio7.wav"/><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svg"/></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3" Type="http://schemas.openxmlformats.org/officeDocument/2006/relationships/audio" Target="../media/audio2.wav"/><Relationship Id="rId7" Type="http://schemas.openxmlformats.org/officeDocument/2006/relationships/image" Target="../media/image5.gif"/><Relationship Id="rId12"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audio" Target="../media/audio1.wav"/><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26"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audio2.wav"/><Relationship Id="rId7" Type="http://schemas.openxmlformats.org/officeDocument/2006/relationships/image" Target="../media/image5.gif"/><Relationship Id="rId25"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2" descr="EJ023"/>
          <p:cNvPicPr>
            <a:picLocks noChangeAspect="1" noChangeArrowheads="1"/>
          </p:cNvPicPr>
          <p:nvPr/>
        </p:nvPicPr>
        <p:blipFill>
          <a:blip r:embed="rId4" cstate="print">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WordArt 5"/>
          <p:cNvSpPr>
            <a:spLocks noChangeArrowheads="1" noChangeShapeType="1" noTextEdit="1"/>
          </p:cNvSpPr>
          <p:nvPr/>
        </p:nvSpPr>
        <p:spPr bwMode="auto">
          <a:xfrm>
            <a:off x="1562519" y="1201036"/>
            <a:ext cx="9149024" cy="228422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0" cap="none" spc="0" normalizeH="0" baseline="0" noProof="0" dirty="0">
                <a:ln w="9525">
                  <a:solidFill>
                    <a:srgbClr val="008000"/>
                  </a:solidFill>
                  <a:round/>
                  <a:headEnd/>
                  <a:tailEnd/>
                </a:ln>
                <a:solidFill>
                  <a:srgbClr val="FF0000"/>
                </a:solidFill>
                <a:effectLst>
                  <a:outerShdw sy="50000" kx="2453608" rotWithShape="0">
                    <a:srgbClr val="808080">
                      <a:alpha val="50000"/>
                    </a:srgbClr>
                  </a:outerShdw>
                </a:effectLst>
                <a:uLnTx/>
                <a:uFillTx/>
                <a:latin typeface="Times New Roman" panose="02020603050405020304" pitchFamily="18" charset="0"/>
                <a:ea typeface="+mn-ea"/>
                <a:cs typeface="Times New Roman" panose="02020603050405020304" pitchFamily="18" charset="0"/>
              </a:rPr>
              <a:t>CHÀO MỪNG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0" cap="none" spc="0" normalizeH="0" baseline="0" noProof="0" dirty="0">
                <a:ln w="9525">
                  <a:solidFill>
                    <a:srgbClr val="008000"/>
                  </a:solidFill>
                  <a:round/>
                  <a:headEnd/>
                  <a:tailEnd/>
                </a:ln>
                <a:solidFill>
                  <a:srgbClr val="FF0000"/>
                </a:solidFill>
                <a:effectLst>
                  <a:outerShdw sy="50000" kx="2453608" rotWithShape="0">
                    <a:srgbClr val="808080">
                      <a:alpha val="50000"/>
                    </a:srgbClr>
                  </a:outerShdw>
                </a:effectLst>
                <a:uLnTx/>
                <a:uFillTx/>
                <a:latin typeface="Times New Roman" panose="02020603050405020304" pitchFamily="18" charset="0"/>
                <a:ea typeface="+mn-ea"/>
                <a:cs typeface="Times New Roman" panose="02020603050405020304" pitchFamily="18" charset="0"/>
              </a:rPr>
              <a:t>CÁC THẦY CÔ VỀ DỰ GIỜ THĂM LỚP</a:t>
            </a:r>
          </a:p>
        </p:txBody>
      </p:sp>
      <p:sp>
        <p:nvSpPr>
          <p:cNvPr id="4102" name="Text Box 6"/>
          <p:cNvSpPr txBox="1">
            <a:spLocks noChangeArrowheads="1"/>
          </p:cNvSpPr>
          <p:nvPr/>
        </p:nvSpPr>
        <p:spPr bwMode="auto">
          <a:xfrm>
            <a:off x="1045029" y="3598629"/>
            <a:ext cx="95258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48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Môn</a:t>
            </a:r>
            <a:r>
              <a:rPr lang="en-US" altLang="en-US" sz="4800" b="1" dirty="0">
                <a:solidFill>
                  <a:srgbClr val="A50021"/>
                </a:solidFill>
                <a:latin typeface="Times New Roman" panose="02020603050405020304" pitchFamily="18" charset="0"/>
              </a:rPr>
              <a:t>: </a:t>
            </a:r>
            <a:r>
              <a:rPr kumimoji="0" lang="en-US" altLang="en-US" sz="48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Toán</a:t>
            </a:r>
            <a:r>
              <a:rPr kumimoji="0" lang="en-US" altLang="en-US" sz="48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7</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48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Giáo</a:t>
            </a:r>
            <a:r>
              <a:rPr kumimoji="0" lang="en-US" altLang="en-US" sz="48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viên</a:t>
            </a:r>
            <a:r>
              <a:rPr kumimoji="0" lang="en-US" altLang="en-US" sz="48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Nguyễn</a:t>
            </a:r>
            <a:r>
              <a:rPr kumimoji="0" lang="en-US" altLang="en-US" sz="48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Thị</a:t>
            </a:r>
            <a:r>
              <a:rPr kumimoji="0" lang="en-US" altLang="en-US" sz="48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Luyến</a:t>
            </a:r>
            <a:endParaRPr kumimoji="0" lang="en-US" altLang="en-US" sz="48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lang="en-US" altLang="en-US" sz="4800" b="1" dirty="0" err="1">
                <a:solidFill>
                  <a:srgbClr val="A50021"/>
                </a:solidFill>
                <a:latin typeface="Times New Roman" panose="02020603050405020304" pitchFamily="18" charset="0"/>
              </a:rPr>
              <a:t>Trường</a:t>
            </a:r>
            <a:r>
              <a:rPr lang="en-US" altLang="en-US" sz="4800" b="1" dirty="0">
                <a:solidFill>
                  <a:srgbClr val="A50021"/>
                </a:solidFill>
                <a:latin typeface="Times New Roman" panose="02020603050405020304" pitchFamily="18" charset="0"/>
              </a:rPr>
              <a:t> THCS </a:t>
            </a:r>
            <a:r>
              <a:rPr lang="en-US" altLang="en-US" sz="4800" b="1" dirty="0" err="1">
                <a:solidFill>
                  <a:srgbClr val="A50021"/>
                </a:solidFill>
                <a:latin typeface="Times New Roman" panose="02020603050405020304" pitchFamily="18" charset="0"/>
              </a:rPr>
              <a:t>Thịnh</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Đức</a:t>
            </a:r>
            <a:endParaRPr kumimoji="0" lang="en-US" altLang="en-US" sz="48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pic>
        <p:nvPicPr>
          <p:cNvPr id="4104" name="Picture 8" descr="butterfly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16670">
            <a:off x="5211428" y="24282"/>
            <a:ext cx="762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butterfly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915169"/>
            <a:ext cx="1143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butterfly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495804">
            <a:off x="7677944" y="67701"/>
            <a:ext cx="762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ac-nen-cho-PowerPoint-vui-nhon">
            <a:hlinkClick r:id="" action="ppaction://media"/>
          </p:cNvPr>
          <p:cNvPicPr>
            <a:picLocks noChangeAspect="1"/>
          </p:cNvPicPr>
          <p:nvPr>
            <a:audioFile r:link="rId1"/>
            <p:extLst>
              <p:ext uri="{DAA4B4D4-6D71-4841-9C94-3DE7FCFB9230}">
                <p14:media xmlns:p14="http://schemas.microsoft.com/office/powerpoint/2010/main" r:embed="rId2">
                  <p14:trim end="55012.375"/>
                </p14:media>
              </p:ext>
            </p:extLst>
          </p:nvPr>
        </p:nvPicPr>
        <p:blipFill>
          <a:blip r:embed="rId6"/>
          <a:stretch>
            <a:fillRect/>
          </a:stretch>
        </p:blipFill>
        <p:spPr>
          <a:xfrm>
            <a:off x="655637" y="6038516"/>
            <a:ext cx="487363" cy="487363"/>
          </a:xfrm>
          <a:prstGeom prst="rect">
            <a:avLst/>
          </a:prstGeom>
        </p:spPr>
      </p:pic>
    </p:spTree>
    <p:extLst>
      <p:ext uri="{BB962C8B-B14F-4D97-AF65-F5344CB8AC3E}">
        <p14:creationId xmlns:p14="http://schemas.microsoft.com/office/powerpoint/2010/main" val="37844737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fill="hold" nodeType="afterEffect">
                                  <p:stCondLst>
                                    <p:cond delay="0"/>
                                  </p:stCondLst>
                                  <p:childTnLst>
                                    <p:animClr clrSpc="hsl" dir="cw">
                                      <p:cBhvr override="childStyle">
                                        <p:cTn id="6" dur="5000" fill="hold"/>
                                        <p:tgtEl>
                                          <p:spTgt spid="126981"/>
                                        </p:tgtEl>
                                        <p:attrNameLst>
                                          <p:attrName>style.color</p:attrName>
                                        </p:attrNameLst>
                                      </p:cBhvr>
                                      <p:by>
                                        <p:hsl h="-7200000" s="0" l="0"/>
                                      </p:by>
                                    </p:animClr>
                                    <p:animClr clrSpc="hsl" dir="cw">
                                      <p:cBhvr>
                                        <p:cTn id="7" dur="5000" fill="hold"/>
                                        <p:tgtEl>
                                          <p:spTgt spid="126981"/>
                                        </p:tgtEl>
                                        <p:attrNameLst>
                                          <p:attrName>fillcolor</p:attrName>
                                        </p:attrNameLst>
                                      </p:cBhvr>
                                      <p:by>
                                        <p:hsl h="-7200000" s="0" l="0"/>
                                      </p:by>
                                    </p:animClr>
                                    <p:animClr clrSpc="hsl" dir="cw">
                                      <p:cBhvr>
                                        <p:cTn id="8" dur="5000" fill="hold"/>
                                        <p:tgtEl>
                                          <p:spTgt spid="126981"/>
                                        </p:tgtEl>
                                        <p:attrNameLst>
                                          <p:attrName>stroke.color</p:attrName>
                                        </p:attrNameLst>
                                      </p:cBhvr>
                                      <p:by>
                                        <p:hsl h="-7200000" s="0" l="0"/>
                                      </p:by>
                                    </p:animClr>
                                    <p:set>
                                      <p:cBhvr>
                                        <p:cTn id="9" dur="5000" fill="hold"/>
                                        <p:tgtEl>
                                          <p:spTgt spid="1269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70"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85673" y="1187878"/>
            <a:ext cx="10220654" cy="1411412"/>
          </a:xfrm>
          <a:prstGeom prst="rect">
            <a:avLst/>
          </a:prstGeom>
          <a:solidFill>
            <a:schemeClr val="accent4">
              <a:lumMod val="20000"/>
              <a:lumOff val="80000"/>
            </a:schemeClr>
          </a:solidFill>
          <a:ln>
            <a:solidFill>
              <a:schemeClr val="tx1"/>
            </a:solidFill>
          </a:ln>
        </p:spPr>
        <p:txBody>
          <a:bodyPr wrap="square">
            <a:spAutoFit/>
          </a:bodyPr>
          <a:lstStyle/>
          <a:p>
            <a:pPr marL="0" marR="0" lvl="0" indent="0" algn="just" defTabSz="914400" rtl="0" eaLnBrk="1" fontAlgn="auto" latinLnBrk="0" hangingPunct="1">
              <a:lnSpc>
                <a:spcPct val="130000"/>
              </a:lnSpc>
              <a:spcBef>
                <a:spcPts val="400"/>
              </a:spcBef>
              <a:spcAft>
                <a:spcPts val="400"/>
              </a:spcAft>
              <a:buClrTx/>
              <a:buSzTx/>
              <a:buFontTx/>
              <a:buNone/>
              <a:tabLst/>
              <a:defRPr/>
            </a:pPr>
            <a:r>
              <a:rPr kumimoji="0" lang="vi-VN" sz="3200" i="0" u="none" strike="noStrike" kern="1200" cap="none" spc="0" normalizeH="0" baseline="0" noProof="0" dirty="0">
                <a:ln w="22225">
                  <a:solidFill>
                    <a:srgbClr val="ED7D31"/>
                  </a:solidFill>
                  <a:prstDash val="solid"/>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Cho biết hệ số và bậc của mỗi đơn thức sau:</a:t>
            </a:r>
            <a:endPar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30000"/>
              </a:lnSpc>
              <a:spcBef>
                <a:spcPts val="400"/>
              </a:spcBef>
              <a:spcAft>
                <a:spcPts val="400"/>
              </a:spcAft>
              <a:buClrTx/>
              <a:buSzTx/>
              <a:buFontTx/>
              <a:buNone/>
              <a:tabLst/>
              <a:defRPr/>
            </a:pP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985673" y="3213690"/>
            <a:ext cx="1968249" cy="1281056"/>
          </a:xfrm>
          <a:prstGeom prst="rect">
            <a:avLst/>
          </a:prstGeom>
        </p:spPr>
        <p:txBody>
          <a:bodyPr wrap="square">
            <a:spAutoFit/>
          </a:bodyPr>
          <a:lstStyle/>
          <a:p>
            <a:pPr marL="0" marR="0" lvl="0" indent="0" algn="l" defTabSz="914400" rtl="0" eaLnBrk="1" fontAlgn="auto" latinLnBrk="0" hangingPunct="1">
              <a:lnSpc>
                <a:spcPct val="140000"/>
              </a:lnSpc>
              <a:spcBef>
                <a:spcPts val="40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2</a:t>
            </a:r>
          </a:p>
          <a:p>
            <a:pPr marL="0" marR="0" lvl="0" indent="0" algn="l" defTabSz="914400" rtl="0" eaLnBrk="1" fontAlgn="auto" latinLnBrk="0" hangingPunct="1">
              <a:lnSpc>
                <a:spcPct val="140000"/>
              </a:lnSpc>
              <a:spcBef>
                <a:spcPts val="40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Bậc</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6</a:t>
            </a:r>
          </a:p>
        </p:txBody>
      </p:sp>
      <mc:AlternateContent xmlns:mc="http://schemas.openxmlformats.org/markup-compatibility/2006" xmlns:a14="http://schemas.microsoft.com/office/drawing/2010/main">
        <mc:Choice Requires="a14">
          <p:sp>
            <p:nvSpPr>
              <p:cNvPr id="34" name="Rectangle 33"/>
              <p:cNvSpPr/>
              <p:nvPr/>
            </p:nvSpPr>
            <p:spPr>
              <a:xfrm>
                <a:off x="2955470" y="3148287"/>
                <a:ext cx="1968249" cy="1346459"/>
              </a:xfrm>
              <a:prstGeom prst="rect">
                <a:avLst/>
              </a:prstGeom>
            </p:spPr>
            <p:txBody>
              <a:bodyPr wrap="square">
                <a:spAutoFit/>
              </a:bodyPr>
              <a:lstStyle/>
              <a:p>
                <a:pPr marL="0" marR="0" lvl="0" indent="0" algn="l" defTabSz="914400" rtl="0" eaLnBrk="1" fontAlgn="auto" latinLnBrk="0" hangingPunct="1">
                  <a:lnSpc>
                    <a:spcPct val="120000"/>
                  </a:lnSpc>
                  <a:spcBef>
                    <a:spcPts val="40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Arial" panose="020B0604020202020204" pitchFamily="34" charset="0"/>
                          </a:rPr>
                          <m:t>−1</m:t>
                        </m:r>
                      </m:num>
                      <m:den>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Arial" panose="020B0604020202020204" pitchFamily="34" charset="0"/>
                          </a:rPr>
                          <m:t>5</m:t>
                        </m:r>
                      </m:den>
                    </m:f>
                  </m:oMath>
                </a14:m>
                <a:endParaRPr kumimoji="0" lang="en-US" sz="2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40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Bậc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p>
            </p:txBody>
          </p:sp>
        </mc:Choice>
        <mc:Fallback xmlns="">
          <p:sp>
            <p:nvSpPr>
              <p:cNvPr id="34" name="Rectangle 33"/>
              <p:cNvSpPr>
                <a:spLocks noRot="1" noChangeAspect="1" noMove="1" noResize="1" noEditPoints="1" noAdjustHandles="1" noChangeArrowheads="1" noChangeShapeType="1" noTextEdit="1"/>
              </p:cNvSpPr>
              <p:nvPr/>
            </p:nvSpPr>
            <p:spPr>
              <a:xfrm>
                <a:off x="2955470" y="3148287"/>
                <a:ext cx="1968249" cy="1346459"/>
              </a:xfrm>
              <a:prstGeom prst="rect">
                <a:avLst/>
              </a:prstGeom>
              <a:blipFill>
                <a:blip r:embed="rId2"/>
                <a:stretch>
                  <a:fillRect l="-6502" b="-11765"/>
                </a:stretch>
              </a:blipFill>
            </p:spPr>
            <p:txBody>
              <a:bodyPr/>
              <a:lstStyle/>
              <a:p>
                <a:r>
                  <a:rPr lang="vi-VN">
                    <a:noFill/>
                  </a:rPr>
                  <a:t> </a:t>
                </a:r>
              </a:p>
            </p:txBody>
          </p:sp>
        </mc:Fallback>
      </mc:AlternateContent>
      <p:sp>
        <p:nvSpPr>
          <p:cNvPr id="35" name="Rectangle 34"/>
          <p:cNvSpPr/>
          <p:nvPr/>
        </p:nvSpPr>
        <p:spPr>
          <a:xfrm>
            <a:off x="7411856" y="3213690"/>
            <a:ext cx="1968249" cy="1281056"/>
          </a:xfrm>
          <a:prstGeom prst="rect">
            <a:avLst/>
          </a:prstGeom>
        </p:spPr>
        <p:txBody>
          <a:bodyPr wrap="square">
            <a:spAutoFit/>
          </a:bodyPr>
          <a:lstStyle/>
          <a:p>
            <a:pPr marL="0" marR="0" lvl="0" indent="0" algn="l" defTabSz="914400" rtl="0" eaLnBrk="1" fontAlgn="auto" latinLnBrk="0" hangingPunct="1">
              <a:lnSpc>
                <a:spcPct val="140000"/>
              </a:lnSpc>
              <a:spcBef>
                <a:spcPts val="40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3</a:t>
            </a:r>
            <a:r>
              <a:rPr kumimoji="0" lang="en-US" sz="2800" b="0" i="0" u="none" strike="noStrike" kern="1200" cap="none" spc="0" normalizeH="0" baseline="3000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2</a:t>
            </a:r>
            <a:endPar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40000"/>
              </a:lnSpc>
              <a:spcBef>
                <a:spcPts val="400"/>
              </a:spcBef>
              <a:spcAft>
                <a:spcPts val="40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Bậc</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1</a:t>
            </a:r>
          </a:p>
        </p:txBody>
      </p:sp>
      <p:sp>
        <p:nvSpPr>
          <p:cNvPr id="38" name="Rectangle 37"/>
          <p:cNvSpPr/>
          <p:nvPr/>
        </p:nvSpPr>
        <p:spPr>
          <a:xfrm>
            <a:off x="5264972" y="3180988"/>
            <a:ext cx="1968249" cy="1281056"/>
          </a:xfrm>
          <a:prstGeom prst="rect">
            <a:avLst/>
          </a:prstGeom>
        </p:spPr>
        <p:txBody>
          <a:bodyPr wrap="square">
            <a:spAutoFit/>
          </a:bodyPr>
          <a:lstStyle/>
          <a:p>
            <a:pPr marL="0" marR="0" lvl="0" indent="0" algn="l" defTabSz="914400" rtl="0" eaLnBrk="1" fontAlgn="auto" latinLnBrk="0" hangingPunct="1">
              <a:lnSpc>
                <a:spcPct val="140000"/>
              </a:lnSpc>
              <a:spcBef>
                <a:spcPts val="40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-8</a:t>
            </a:r>
          </a:p>
          <a:p>
            <a:pPr marL="0" marR="0" lvl="0" indent="0" algn="l" defTabSz="914400" rtl="0" eaLnBrk="1" fontAlgn="auto" latinLnBrk="0" hangingPunct="1">
              <a:lnSpc>
                <a:spcPct val="140000"/>
              </a:lnSpc>
              <a:spcBef>
                <a:spcPts val="400"/>
              </a:spcBef>
              <a:spcAft>
                <a:spcPts val="40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Bậc</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0</a:t>
            </a:r>
          </a:p>
        </p:txBody>
      </p:sp>
      <p:sp>
        <p:nvSpPr>
          <p:cNvPr id="4" name="Rectangle 3">
            <a:extLst>
              <a:ext uri="{FF2B5EF4-FFF2-40B4-BE49-F238E27FC236}">
                <a16:creationId xmlns:a16="http://schemas.microsoft.com/office/drawing/2014/main" id="{896AA442-7EFC-5206-D850-B8371CFADB2D}"/>
              </a:ext>
            </a:extLst>
          </p:cNvPr>
          <p:cNvSpPr/>
          <p:nvPr/>
        </p:nvSpPr>
        <p:spPr>
          <a:xfrm>
            <a:off x="3837578" y="187023"/>
            <a:ext cx="4226350" cy="923330"/>
          </a:xfrm>
          <a:prstGeom prst="rect">
            <a:avLst/>
          </a:prstGeom>
          <a:noFill/>
        </p:spPr>
        <p:txBody>
          <a:bodyPr wrap="none" lIns="91440" tIns="45720" rIns="91440" bIns="45720">
            <a:prstTxWarp prst="textWave1">
              <a:avLst/>
            </a:prstTxWarp>
            <a:spAutoFit/>
          </a:bodyPr>
          <a:lstStyle/>
          <a:p>
            <a:pPr algn="ctr"/>
            <a:r>
              <a:rPr lang="en-US" sz="5400" b="1" cap="none" spc="0" dirty="0">
                <a:ln w="12700" cmpd="sng">
                  <a:solidFill>
                    <a:schemeClr val="accent4"/>
                  </a:solidFill>
                  <a:prstDash val="solid"/>
                </a:ln>
                <a:solidFill>
                  <a:srgbClr val="FF0000"/>
                </a:solidFill>
                <a:effectLst/>
              </a:rPr>
              <a:t>AI NHANH HƠN?</a:t>
            </a:r>
          </a:p>
        </p:txBody>
      </p:sp>
      <p:pic>
        <p:nvPicPr>
          <p:cNvPr id="5" name="Picture 2" descr="Kết quả hình ảnh cho học nhóm png">
            <a:extLst>
              <a:ext uri="{FF2B5EF4-FFF2-40B4-BE49-F238E27FC236}">
                <a16:creationId xmlns:a16="http://schemas.microsoft.com/office/drawing/2014/main" id="{7B1167B2-37E0-7A53-927D-1475C2A45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9404"/>
            <a:ext cx="12191999" cy="28785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3FFA2E0-FABF-16E1-3734-30C6E5A8E444}"/>
              </a:ext>
            </a:extLst>
          </p:cNvPr>
          <p:cNvSpPr/>
          <p:nvPr/>
        </p:nvSpPr>
        <p:spPr>
          <a:xfrm>
            <a:off x="9721358" y="3213690"/>
            <a:ext cx="1968249" cy="1281056"/>
          </a:xfrm>
          <a:prstGeom prst="rect">
            <a:avLst/>
          </a:prstGeom>
        </p:spPr>
        <p:txBody>
          <a:bodyPr wrap="square">
            <a:spAutoFit/>
          </a:bodyPr>
          <a:lstStyle/>
          <a:p>
            <a:pPr marL="0" marR="0" lvl="0" indent="0" algn="l" defTabSz="914400" rtl="0" eaLnBrk="1" fontAlgn="auto" latinLnBrk="0" hangingPunct="1">
              <a:lnSpc>
                <a:spcPct val="140000"/>
              </a:lnSpc>
              <a:spcBef>
                <a:spcPts val="40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3</a:t>
            </a:r>
          </a:p>
          <a:p>
            <a:pPr marL="0" marR="0" lvl="0" indent="0" algn="l" defTabSz="914400" rtl="0" eaLnBrk="1" fontAlgn="auto" latinLnBrk="0" hangingPunct="1">
              <a:lnSpc>
                <a:spcPct val="140000"/>
              </a:lnSpc>
              <a:spcBef>
                <a:spcPts val="400"/>
              </a:spcBef>
              <a:spcAft>
                <a:spcPts val="40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Bậc</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6</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192DF25-C34B-B0B9-164C-45B94EA40603}"/>
                  </a:ext>
                </a:extLst>
              </p:cNvPr>
              <p:cNvSpPr txBox="1"/>
              <p:nvPr/>
            </p:nvSpPr>
            <p:spPr>
              <a:xfrm>
                <a:off x="3011451" y="1807219"/>
                <a:ext cx="1968249" cy="790794"/>
              </a:xfrm>
              <a:prstGeom prst="rect">
                <a:avLst/>
              </a:prstGeom>
              <a:noFill/>
            </p:spPr>
            <p:txBody>
              <a:bodyPr wrap="square" rtlCol="0">
                <a:spAutoFit/>
              </a:bodyPr>
              <a:lstStyle/>
              <a:p>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14:m>
                  <m:oMath xmlns:m="http://schemas.openxmlformats.org/officeDocument/2006/math">
                    <m:f>
                      <m:fPr>
                        <m:ctrlPr>
                          <a:rPr kumimoji="0" lang="en-US" sz="320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2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32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5</m:t>
                        </m:r>
                      </m:den>
                    </m:f>
                  </m:oMath>
                </a14:m>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en-US" sz="3200" i="0" u="none" strike="noStrike" kern="1200" cap="none" spc="0" normalizeH="0" baseline="3000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endParaRPr lang="vi-VN" sz="3200" dirty="0"/>
              </a:p>
            </p:txBody>
          </p:sp>
        </mc:Choice>
        <mc:Fallback xmlns="">
          <p:sp>
            <p:nvSpPr>
              <p:cNvPr id="8" name="TextBox 7">
                <a:extLst>
                  <a:ext uri="{FF2B5EF4-FFF2-40B4-BE49-F238E27FC236}">
                    <a16:creationId xmlns:a16="http://schemas.microsoft.com/office/drawing/2014/main" id="{0192DF25-C34B-B0B9-164C-45B94EA40603}"/>
                  </a:ext>
                </a:extLst>
              </p:cNvPr>
              <p:cNvSpPr txBox="1">
                <a:spLocks noRot="1" noChangeAspect="1" noMove="1" noResize="1" noEditPoints="1" noAdjustHandles="1" noChangeArrowheads="1" noChangeShapeType="1" noTextEdit="1"/>
              </p:cNvSpPr>
              <p:nvPr/>
            </p:nvSpPr>
            <p:spPr>
              <a:xfrm>
                <a:off x="3011451" y="1807219"/>
                <a:ext cx="1968249" cy="790794"/>
              </a:xfrm>
              <a:prstGeom prst="rect">
                <a:avLst/>
              </a:prstGeom>
              <a:blipFill>
                <a:blip r:embed="rId4"/>
                <a:stretch>
                  <a:fillRect l="-7740" b="-9231"/>
                </a:stretch>
              </a:blipFill>
            </p:spPr>
            <p:txBody>
              <a:bodyPr/>
              <a:lstStyle/>
              <a:p>
                <a:r>
                  <a:rPr lang="vi-VN">
                    <a:noFill/>
                  </a:rPr>
                  <a:t> </a:t>
                </a:r>
              </a:p>
            </p:txBody>
          </p:sp>
        </mc:Fallback>
      </mc:AlternateContent>
      <p:sp>
        <p:nvSpPr>
          <p:cNvPr id="11" name="TextBox 10">
            <a:extLst>
              <a:ext uri="{FF2B5EF4-FFF2-40B4-BE49-F238E27FC236}">
                <a16:creationId xmlns:a16="http://schemas.microsoft.com/office/drawing/2014/main" id="{E697AE5C-3741-72FF-6017-FAF635560C6E}"/>
              </a:ext>
            </a:extLst>
          </p:cNvPr>
          <p:cNvSpPr txBox="1"/>
          <p:nvPr/>
        </p:nvSpPr>
        <p:spPr>
          <a:xfrm>
            <a:off x="1136081" y="1919907"/>
            <a:ext cx="1312684" cy="584775"/>
          </a:xfrm>
          <a:prstGeom prst="rect">
            <a:avLst/>
          </a:prstGeom>
          <a:noFill/>
        </p:spPr>
        <p:txBody>
          <a:bodyPr wrap="square" rtlCol="0">
            <a:spAutoFit/>
          </a:bodyPr>
          <a:lstStyle/>
          <a:p>
            <a:r>
              <a:rPr lang="en-US" sz="3200" dirty="0">
                <a:latin typeface="Times New Roman" panose="02020603050405020304" pitchFamily="18" charset="0"/>
                <a:ea typeface="Calibri" panose="020F0502020204030204" pitchFamily="34" charset="0"/>
                <a:cs typeface="Times New Roman" panose="02020603050405020304" pitchFamily="18" charset="0"/>
              </a:rPr>
              <a:t>a</a:t>
            </a: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lang="en-US" sz="3200" baseline="30000" dirty="0">
                <a:latin typeface="Times New Roman" panose="02020603050405020304" pitchFamily="18" charset="0"/>
                <a:ea typeface="Times New Roman" panose="02020603050405020304" pitchFamily="18" charset="0"/>
                <a:cs typeface="Times New Roman" panose="02020603050405020304" pitchFamily="18" charset="0"/>
              </a:rPr>
              <a:t>6</a:t>
            </a:r>
            <a:endParaRPr lang="vi-VN" sz="3200" dirty="0"/>
          </a:p>
        </p:txBody>
      </p:sp>
      <p:sp>
        <p:nvSpPr>
          <p:cNvPr id="12" name="TextBox 11">
            <a:extLst>
              <a:ext uri="{FF2B5EF4-FFF2-40B4-BE49-F238E27FC236}">
                <a16:creationId xmlns:a16="http://schemas.microsoft.com/office/drawing/2014/main" id="{F0D1C76F-EA12-900B-20FF-D306ABA8663C}"/>
              </a:ext>
            </a:extLst>
          </p:cNvPr>
          <p:cNvSpPr txBox="1"/>
          <p:nvPr/>
        </p:nvSpPr>
        <p:spPr>
          <a:xfrm>
            <a:off x="5516242" y="1910229"/>
            <a:ext cx="1129372" cy="584775"/>
          </a:xfrm>
          <a:prstGeom prst="rect">
            <a:avLst/>
          </a:prstGeom>
          <a:noFill/>
        </p:spPr>
        <p:txBody>
          <a:bodyPr wrap="square" rtlCol="0">
            <a:spAutoFit/>
          </a:bodyPr>
          <a:lstStyle/>
          <a:p>
            <a:r>
              <a:rPr lang="en-US" sz="3200" dirty="0">
                <a:latin typeface="Times New Roman" panose="02020603050405020304" pitchFamily="18" charset="0"/>
                <a:ea typeface="Calibri" panose="020F0502020204030204" pitchFamily="34" charset="0"/>
                <a:cs typeface="Times New Roman" panose="02020603050405020304" pitchFamily="18" charset="0"/>
              </a:rPr>
              <a:t>c) -8</a:t>
            </a:r>
            <a:endParaRPr lang="vi-VN" sz="3200" dirty="0"/>
          </a:p>
        </p:txBody>
      </p:sp>
      <p:sp>
        <p:nvSpPr>
          <p:cNvPr id="14" name="TextBox 13">
            <a:extLst>
              <a:ext uri="{FF2B5EF4-FFF2-40B4-BE49-F238E27FC236}">
                <a16:creationId xmlns:a16="http://schemas.microsoft.com/office/drawing/2014/main" id="{1336E887-D6BC-C32D-A1E3-FF31A4FFF1E8}"/>
              </a:ext>
            </a:extLst>
          </p:cNvPr>
          <p:cNvSpPr txBox="1"/>
          <p:nvPr/>
        </p:nvSpPr>
        <p:spPr>
          <a:xfrm>
            <a:off x="7491003" y="1952958"/>
            <a:ext cx="1315044" cy="584775"/>
          </a:xfrm>
          <a:prstGeom prst="rect">
            <a:avLst/>
          </a:prstGeom>
          <a:noFill/>
        </p:spPr>
        <p:txBody>
          <a:bodyPr wrap="square">
            <a:spAutoFit/>
          </a:bodyPr>
          <a:lstStyle/>
          <a:p>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3</a:t>
            </a:r>
            <a:r>
              <a:rPr kumimoji="0" lang="en-US" sz="3200" i="0" u="none" strike="noStrike" kern="1200" cap="none" spc="0" normalizeH="0" baseline="3000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 </a:t>
            </a:r>
            <a:endParaRPr lang="vi-VN" sz="3200" dirty="0"/>
          </a:p>
        </p:txBody>
      </p:sp>
      <p:sp>
        <p:nvSpPr>
          <p:cNvPr id="16" name="TextBox 15">
            <a:extLst>
              <a:ext uri="{FF2B5EF4-FFF2-40B4-BE49-F238E27FC236}">
                <a16:creationId xmlns:a16="http://schemas.microsoft.com/office/drawing/2014/main" id="{7B25D94C-BF5C-3EF1-69CD-49896DACA8DC}"/>
              </a:ext>
            </a:extLst>
          </p:cNvPr>
          <p:cNvSpPr txBox="1"/>
          <p:nvPr/>
        </p:nvSpPr>
        <p:spPr>
          <a:xfrm>
            <a:off x="9935420" y="1937599"/>
            <a:ext cx="1230881" cy="584775"/>
          </a:xfrm>
          <a:prstGeom prst="rect">
            <a:avLst/>
          </a:prstGeom>
          <a:noFill/>
        </p:spPr>
        <p:txBody>
          <a:bodyPr wrap="square">
            <a:spAutoFit/>
          </a:bodyPr>
          <a:lstStyle/>
          <a:p>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 3x</a:t>
            </a:r>
            <a:r>
              <a:rPr kumimoji="0" lang="en-US" sz="3200" i="0" u="none" strike="noStrike" kern="1200" cap="none" spc="0" normalizeH="0" baseline="3000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a:t>
            </a:r>
            <a:endParaRPr lang="vi-VN" sz="3200" dirty="0"/>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inVertical)">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p:bldP spid="35" grpId="0"/>
      <p:bldP spid="38" grpId="0"/>
      <p:bldP spid="4" grpId="0"/>
      <p:bldP spid="6" grpId="0"/>
      <p:bldP spid="8" grpId="0"/>
      <p:bldP spid="11"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704814" y="1288774"/>
            <a:ext cx="5233954" cy="2706447"/>
          </a:xfrm>
          <a:prstGeom prst="rect">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Cộng (hay trừ) hai đơn thức cùng bậc bằng cách cộng (hay trừ) các hệ số với nhau và giữ nguyên lũy thừa của biến. Tổng nhận được là một đơn thức</a:t>
            </a:r>
            <a:r>
              <a:rPr kumimoji="0" lang="vi-VN"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31"/>
          <p:cNvSpPr/>
          <p:nvPr/>
        </p:nvSpPr>
        <p:spPr>
          <a:xfrm>
            <a:off x="6619189" y="1298198"/>
            <a:ext cx="4876800" cy="2714782"/>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Nhân hai đơn thức tùy ý bằng cách nhân hai hệ số với nhau và nhân hai lũy thừa của biến với nhau. Tích nhận được cũng là một đơn thức.</a:t>
            </a:r>
            <a:endParaRPr kumimoji="0" lang="en-US" sz="2667"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ết quả hình ảnh cho học nhóm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1830"/>
            <a:ext cx="12192000" cy="34761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526FDD-1C5A-8F3C-46C3-C1E9C1EA3E0E}"/>
              </a:ext>
            </a:extLst>
          </p:cNvPr>
          <p:cNvSpPr/>
          <p:nvPr/>
        </p:nvSpPr>
        <p:spPr>
          <a:xfrm>
            <a:off x="2350969" y="1983288"/>
            <a:ext cx="8272207" cy="923330"/>
          </a:xfrm>
          <a:prstGeom prst="rect">
            <a:avLst/>
          </a:prstGeom>
          <a:noFill/>
        </p:spPr>
        <p:txBody>
          <a:bodyPr wrap="square" lIns="91440" tIns="45720" rIns="91440" bIns="45720">
            <a:spAutoFit/>
          </a:bodyPr>
          <a:lstStyle/>
          <a:p>
            <a:pPr algn="ctr"/>
            <a:r>
              <a:rPr lang="en-US" sz="5400" b="1" spc="50" dirty="0">
                <a:ln w="9525" cmpd="sng">
                  <a:solidFill>
                    <a:srgbClr val="4472C4"/>
                  </a:solidFill>
                  <a:prstDash val="solid"/>
                </a:ln>
                <a:solidFill>
                  <a:srgbClr val="0000CC"/>
                </a:solidFill>
                <a:effectLst>
                  <a:glow rad="38100">
                    <a:srgbClr val="4472C4">
                      <a:alpha val="40000"/>
                    </a:srgbClr>
                  </a:glow>
                </a:effectLst>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236908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ounded Rectangle 2"/>
              <p:cNvSpPr/>
              <p:nvPr/>
            </p:nvSpPr>
            <p:spPr>
              <a:xfrm>
                <a:off x="2330824" y="1709741"/>
                <a:ext cx="6517341" cy="3068448"/>
              </a:xfrm>
              <a:prstGeom prst="roundRect">
                <a:avLst/>
              </a:prstGeom>
              <a:solidFill>
                <a:srgbClr val="92D050">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3" name="Rounded Rectangle 2"/>
              <p:cNvSpPr>
                <a:spLocks noRot="1" noChangeAspect="1" noMove="1" noResize="1" noEditPoints="1" noAdjustHandles="1" noChangeArrowheads="1" noChangeShapeType="1" noTextEdit="1"/>
              </p:cNvSpPr>
              <p:nvPr/>
            </p:nvSpPr>
            <p:spPr>
              <a:xfrm>
                <a:off x="2330824" y="1709741"/>
                <a:ext cx="6517341" cy="3068448"/>
              </a:xfrm>
              <a:prstGeom prst="round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28F3F5B-4FE8-5C11-260F-CE4C424D6FBB}"/>
                  </a:ext>
                </a:extLst>
              </p:cNvPr>
              <p:cNvSpPr/>
              <p:nvPr/>
            </p:nvSpPr>
            <p:spPr>
              <a:xfrm>
                <a:off x="3998260" y="1709741"/>
                <a:ext cx="4455458" cy="2823337"/>
              </a:xfrm>
              <a:prstGeom prst="rect">
                <a:avLst/>
              </a:prstGeom>
            </p:spPr>
            <p:txBody>
              <a:bodyPr wrap="square">
                <a:spAutoFit/>
              </a:bodyPr>
              <a:lstStyle/>
              <a:p>
                <a:pPr marL="0" marR="0" lvl="0" indent="0" algn="just" defTabSz="914400" rtl="0" eaLnBrk="1" fontAlgn="auto" latinLnBrk="0" hangingPunct="1">
                  <a:lnSpc>
                    <a:spcPct val="150000"/>
                  </a:lnSpc>
                  <a:spcBef>
                    <a:spcPts val="400"/>
                  </a:spcBef>
                  <a:spcAft>
                    <a:spcPts val="4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5x</a:t>
                </a:r>
                <a:r>
                  <a:rPr kumimoji="0" lang="en-US" sz="36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x</a:t>
                </a:r>
                <a:r>
                  <a:rPr kumimoji="0" lang="en-US" sz="36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400"/>
                  </a:spcBef>
                  <a:spcAft>
                    <a:spcPts val="4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14:m>
                  <m:oMath xmlns:m="http://schemas.openxmlformats.org/officeDocument/2006/math">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num>
                      <m:den>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den>
                    </m:f>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den>
                    </m:f>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400"/>
                  </a:spcBef>
                  <a:spcAft>
                    <a:spcPts val="4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(−0,25x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9" name="Rectangle 8">
                <a:extLst>
                  <a:ext uri="{FF2B5EF4-FFF2-40B4-BE49-F238E27FC236}">
                    <a16:creationId xmlns:a16="http://schemas.microsoft.com/office/drawing/2014/main" id="{C28F3F5B-4FE8-5C11-260F-CE4C424D6FBB}"/>
                  </a:ext>
                </a:extLst>
              </p:cNvPr>
              <p:cNvSpPr>
                <a:spLocks noRot="1" noChangeAspect="1" noMove="1" noResize="1" noEditPoints="1" noAdjustHandles="1" noChangeArrowheads="1" noChangeShapeType="1" noTextEdit="1"/>
              </p:cNvSpPr>
              <p:nvPr/>
            </p:nvSpPr>
            <p:spPr>
              <a:xfrm>
                <a:off x="3998260" y="1709741"/>
                <a:ext cx="4455458" cy="2823337"/>
              </a:xfrm>
              <a:prstGeom prst="rect">
                <a:avLst/>
              </a:prstGeom>
              <a:blipFill>
                <a:blip r:embed="rId5"/>
                <a:stretch>
                  <a:fillRect l="-3557" b="-5819"/>
                </a:stretch>
              </a:blipFill>
            </p:spPr>
            <p:txBody>
              <a:bodyPr/>
              <a:lstStyle/>
              <a:p>
                <a:r>
                  <a:rPr lang="vi-VN">
                    <a:noFill/>
                  </a:rPr>
                  <a:t> </a:t>
                </a:r>
              </a:p>
            </p:txBody>
          </p:sp>
        </mc:Fallback>
      </mc:AlternateContent>
      <p:sp>
        <p:nvSpPr>
          <p:cNvPr id="2" name="Rounded Rectangle 27">
            <a:extLst>
              <a:ext uri="{FF2B5EF4-FFF2-40B4-BE49-F238E27FC236}">
                <a16:creationId xmlns:a16="http://schemas.microsoft.com/office/drawing/2014/main" id="{EACE6CBE-ABC0-DDE3-3DB5-BED1E7E5978E}"/>
              </a:ext>
            </a:extLst>
          </p:cNvPr>
          <p:cNvSpPr/>
          <p:nvPr/>
        </p:nvSpPr>
        <p:spPr>
          <a:xfrm>
            <a:off x="3063462" y="572751"/>
            <a:ext cx="5052064" cy="69291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tập</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Tính</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Đồng hồ đếm ngược 3 phút gây sốc 3 Minutes">
            <a:hlinkClick r:id="" action="ppaction://media"/>
            <a:extLst>
              <a:ext uri="{FF2B5EF4-FFF2-40B4-BE49-F238E27FC236}">
                <a16:creationId xmlns:a16="http://schemas.microsoft.com/office/drawing/2014/main" id="{4DD2542B-9AD9-9BB0-9122-57580155F7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49766" y="188258"/>
            <a:ext cx="3131669" cy="1761564"/>
          </a:xfrm>
          <a:prstGeom prst="rect">
            <a:avLst/>
          </a:prstGeom>
        </p:spPr>
      </p:pic>
    </p:spTree>
    <p:extLst>
      <p:ext uri="{BB962C8B-B14F-4D97-AF65-F5344CB8AC3E}">
        <p14:creationId xmlns:p14="http://schemas.microsoft.com/office/powerpoint/2010/main" val="39747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11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animBg="1"/>
      <p:bldP spid="9"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ết quả hình ảnh cho về đích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183" y="1349522"/>
            <a:ext cx="7475536" cy="50593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8408" y="340250"/>
            <a:ext cx="6731651" cy="923330"/>
          </a:xfrm>
          <a:prstGeom prst="rect">
            <a:avLst/>
          </a:prstGeom>
          <a:noFill/>
        </p:spPr>
        <p:txBody>
          <a:bodyPr wrap="none" lIns="91440" tIns="45720" rIns="91440" bIns="45720">
            <a:spAutoFit/>
          </a:bodyPr>
          <a:lstStyle/>
          <a:p>
            <a:pPr algn="ctr"/>
            <a:r>
              <a:rPr lang="en-US" sz="5400" b="1" dirty="0">
                <a:ln w="12700" cmpd="sng">
                  <a:solidFill>
                    <a:srgbClr val="FFC000"/>
                  </a:solidFill>
                  <a:prstDash val="solid"/>
                </a:ln>
                <a:solidFill>
                  <a:srgbClr val="00B050"/>
                </a:solidFill>
                <a:latin typeface="Times New Roman" panose="02020603050405020304" pitchFamily="18" charset="0"/>
                <a:cs typeface="Times New Roman" panose="02020603050405020304" pitchFamily="18" charset="0"/>
              </a:rPr>
              <a:t>BÁO CÁO KẾT QUẢ</a:t>
            </a:r>
          </a:p>
        </p:txBody>
      </p:sp>
    </p:spTree>
    <p:extLst>
      <p:ext uri="{BB962C8B-B14F-4D97-AF65-F5344CB8AC3E}">
        <p14:creationId xmlns:p14="http://schemas.microsoft.com/office/powerpoint/2010/main" val="710562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8408" y="330463"/>
            <a:ext cx="7244193" cy="707886"/>
          </a:xfrm>
          <a:prstGeom prst="rect">
            <a:avLst/>
          </a:prstGeom>
          <a:noFill/>
        </p:spPr>
        <p:txBody>
          <a:bodyPr wrap="square" lIns="91440" tIns="45720" rIns="91440" bIns="45720">
            <a:spAutoFit/>
          </a:bodyPr>
          <a:lstStyle/>
          <a:p>
            <a:pPr algn="ctr"/>
            <a:r>
              <a:rPr lang="en-US" sz="4000" b="1" dirty="0">
                <a:ln w="12700" cmpd="sng">
                  <a:solidFill>
                    <a:srgbClr val="FFC000"/>
                  </a:solidFill>
                  <a:prstDash val="solid"/>
                </a:ln>
                <a:solidFill>
                  <a:srgbClr val="00B050"/>
                </a:solidFill>
                <a:latin typeface="Times New Roman" panose="02020603050405020304" pitchFamily="18" charset="0"/>
                <a:cs typeface="Times New Roman" panose="02020603050405020304" pitchFamily="18" charset="0"/>
              </a:rPr>
              <a:t>BÁO CÁO KẾT QUẢ</a:t>
            </a:r>
          </a:p>
        </p:txBody>
      </p:sp>
      <mc:AlternateContent xmlns:mc="http://schemas.openxmlformats.org/markup-compatibility/2006" xmlns:a14="http://schemas.microsoft.com/office/drawing/2010/main">
        <mc:Choice Requires="a14">
          <p:sp>
            <p:nvSpPr>
              <p:cNvPr id="3" name="Rounded Rectangle 2"/>
              <p:cNvSpPr/>
              <p:nvPr/>
            </p:nvSpPr>
            <p:spPr>
              <a:xfrm>
                <a:off x="1425388" y="1253792"/>
                <a:ext cx="9816353" cy="3874019"/>
              </a:xfrm>
              <a:prstGeom prst="roundRect">
                <a:avLst/>
              </a:prstGeom>
              <a:solidFill>
                <a:srgbClr val="92D050">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prstClr val="black"/>
                  </a:solidFill>
                  <a:latin typeface="Times New Roman" panose="02020603050405020304" pitchFamily="18" charset="0"/>
                  <a:cs typeface="Times New Roman" panose="02020603050405020304" pitchFamily="18" charset="0"/>
                </a:endParaRPr>
              </a:p>
              <a:p>
                <a:endParaRPr lang="en-US" sz="3200" b="1" dirty="0">
                  <a:solidFill>
                    <a:prstClr val="black"/>
                  </a:solidFill>
                  <a:latin typeface="Times New Roman" panose="02020603050405020304" pitchFamily="18" charset="0"/>
                  <a:cs typeface="Times New Roman" panose="02020603050405020304" pitchFamily="18" charset="0"/>
                </a:endParaRPr>
              </a:p>
              <a:p>
                <a:endParaRPr lang="en-US" sz="3200" b="1" dirty="0">
                  <a:solidFill>
                    <a:prstClr val="black"/>
                  </a:solidFill>
                  <a:latin typeface="Times New Roman" panose="02020603050405020304" pitchFamily="18" charset="0"/>
                  <a:cs typeface="Times New Roman" panose="02020603050405020304" pitchFamily="18" charset="0"/>
                </a:endParaRPr>
              </a:p>
              <a:p>
                <a:pPr algn="ctr"/>
                <a14:m>
                  <m:oMath xmlns:m="http://schemas.openxmlformats.org/officeDocument/2006/math">
                    <m:r>
                      <m:rPr>
                        <m:nor/>
                      </m:rPr>
                      <a:rPr lang="en-US" sz="3200" i="1">
                        <a:solidFill>
                          <a:prstClr val="black"/>
                        </a:solidFill>
                        <a:latin typeface="Cambria Math" panose="02040503050406030204" pitchFamily="18" charset="0"/>
                      </a:rPr>
                      <m:t>​ </m:t>
                    </m:r>
                  </m:oMath>
                </a14:m>
                <a:r>
                  <a:rPr lang="en-US" sz="32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3" name="Rounded Rectangle 2"/>
              <p:cNvSpPr>
                <a:spLocks noRot="1" noChangeAspect="1" noMove="1" noResize="1" noEditPoints="1" noAdjustHandles="1" noChangeArrowheads="1" noChangeShapeType="1" noTextEdit="1"/>
              </p:cNvSpPr>
              <p:nvPr/>
            </p:nvSpPr>
            <p:spPr>
              <a:xfrm>
                <a:off x="1425388" y="1253792"/>
                <a:ext cx="9816353" cy="3874019"/>
              </a:xfrm>
              <a:prstGeom prst="roundRect">
                <a:avLst/>
              </a:prstGeom>
              <a:blipFill>
                <a:blip r:embed="rId2"/>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28F3F5B-4FE8-5C11-260F-CE4C424D6FBB}"/>
                  </a:ext>
                </a:extLst>
              </p:cNvPr>
              <p:cNvSpPr/>
              <p:nvPr/>
            </p:nvSpPr>
            <p:spPr>
              <a:xfrm>
                <a:off x="3227295" y="1709741"/>
                <a:ext cx="3576917" cy="2731004"/>
              </a:xfrm>
              <a:prstGeom prst="rect">
                <a:avLst/>
              </a:prstGeom>
            </p:spPr>
            <p:txBody>
              <a:bodyPr wrap="square">
                <a:spAutoFit/>
              </a:bodyPr>
              <a:lstStyle/>
              <a:p>
                <a:pPr marL="0" marR="0" lvl="0" indent="0" algn="just" defTabSz="914400" rtl="0" eaLnBrk="1" fontAlgn="auto" latinLnBrk="0" hangingPunct="1">
                  <a:lnSpc>
                    <a:spcPct val="150000"/>
                  </a:lnSpc>
                  <a:spcBef>
                    <a:spcPts val="400"/>
                  </a:spcBef>
                  <a:spcAft>
                    <a:spcPts val="4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5x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400"/>
                  </a:spcBef>
                  <a:spcAft>
                    <a:spcPts val="4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14:m>
                  <m:oMath xmlns:m="http://schemas.openxmlformats.org/officeDocument/2006/math">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num>
                      <m:den>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den>
                    </m:f>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den>
                    </m:f>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400"/>
                  </a:spcBef>
                  <a:spcAft>
                    <a:spcPts val="4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(−0,25x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9" name="Rectangle 8">
                <a:extLst>
                  <a:ext uri="{FF2B5EF4-FFF2-40B4-BE49-F238E27FC236}">
                    <a16:creationId xmlns:a16="http://schemas.microsoft.com/office/drawing/2014/main" id="{C28F3F5B-4FE8-5C11-260F-CE4C424D6FBB}"/>
                  </a:ext>
                </a:extLst>
              </p:cNvPr>
              <p:cNvSpPr>
                <a:spLocks noRot="1" noChangeAspect="1" noMove="1" noResize="1" noEditPoints="1" noAdjustHandles="1" noChangeArrowheads="1" noChangeShapeType="1" noTextEdit="1"/>
              </p:cNvSpPr>
              <p:nvPr/>
            </p:nvSpPr>
            <p:spPr>
              <a:xfrm>
                <a:off x="3227295" y="1709741"/>
                <a:ext cx="3576917" cy="2731004"/>
              </a:xfrm>
              <a:prstGeom prst="rect">
                <a:avLst/>
              </a:prstGeom>
              <a:blipFill>
                <a:blip r:embed="rId3"/>
                <a:stretch>
                  <a:fillRect l="-4259" b="-6250"/>
                </a:stretch>
              </a:blipFill>
            </p:spPr>
            <p:txBody>
              <a:bodyPr/>
              <a:lstStyle/>
              <a:p>
                <a:r>
                  <a:rPr lang="vi-VN">
                    <a:noFill/>
                  </a:rPr>
                  <a:t> </a:t>
                </a:r>
              </a:p>
            </p:txBody>
          </p:sp>
        </mc:Fallback>
      </mc:AlternateContent>
      <p:sp>
        <p:nvSpPr>
          <p:cNvPr id="10" name="Rectangle 9">
            <a:extLst>
              <a:ext uri="{FF2B5EF4-FFF2-40B4-BE49-F238E27FC236}">
                <a16:creationId xmlns:a16="http://schemas.microsoft.com/office/drawing/2014/main" id="{6544C0C3-ECDC-5E3F-3C12-BE595662138C}"/>
              </a:ext>
            </a:extLst>
          </p:cNvPr>
          <p:cNvSpPr/>
          <p:nvPr/>
        </p:nvSpPr>
        <p:spPr>
          <a:xfrm>
            <a:off x="5157289" y="1879330"/>
            <a:ext cx="296106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+ 1)x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6x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065413F0-78A8-4A95-0D8C-CFF423190D96}"/>
              </a:ext>
            </a:extLst>
          </p:cNvPr>
          <p:cNvPicPr>
            <a:picLocks noChangeAspect="1"/>
          </p:cNvPicPr>
          <p:nvPr/>
        </p:nvPicPr>
        <p:blipFill>
          <a:blip r:embed="rId4"/>
          <a:stretch>
            <a:fillRect/>
          </a:stretch>
        </p:blipFill>
        <p:spPr>
          <a:xfrm>
            <a:off x="5269536" y="2745687"/>
            <a:ext cx="3810671" cy="947772"/>
          </a:xfrm>
          <a:prstGeom prst="rect">
            <a:avLst/>
          </a:prstGeom>
        </p:spPr>
      </p:pic>
      <p:sp>
        <p:nvSpPr>
          <p:cNvPr id="12" name="Rectangle 11">
            <a:extLst>
              <a:ext uri="{FF2B5EF4-FFF2-40B4-BE49-F238E27FC236}">
                <a16:creationId xmlns:a16="http://schemas.microsoft.com/office/drawing/2014/main" id="{90D8E064-F16C-7A3B-A160-384988BB31C4}"/>
              </a:ext>
            </a:extLst>
          </p:cNvPr>
          <p:cNvSpPr/>
          <p:nvPr/>
        </p:nvSpPr>
        <p:spPr>
          <a:xfrm>
            <a:off x="6333564" y="3855970"/>
            <a:ext cx="42322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(-0,25. 8)(x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-2x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959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3278093" y="1851225"/>
            <a:ext cx="5193554" cy="221437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139747" y="2343007"/>
            <a:ext cx="25372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 5x</a:t>
            </a:r>
            <a:r>
              <a:rPr lang="nl-NL" sz="280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a:t>
            </a:r>
            <a:r>
              <a:rPr lang="nl-NL" sz="280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139747" y="3089217"/>
            <a:ext cx="3587829" cy="661207"/>
          </a:xfrm>
          <a:prstGeom prst="rect">
            <a:avLst/>
          </a:prstGeom>
        </p:spPr>
        <p:txBody>
          <a:bodyPr wrap="square">
            <a:spAutoFit/>
          </a:bodyPr>
          <a:lstStyle/>
          <a:p>
            <a:pPr marL="0" marR="0" lvl="0" indent="0" algn="just" defTabSz="914400" rtl="0" eaLnBrk="1" fontAlgn="auto" latinLnBrk="0" hangingPunct="1">
              <a:lnSpc>
                <a:spcPct val="150000"/>
              </a:lnSpc>
              <a:spcBef>
                <a:spcPts val="400"/>
              </a:spcBef>
              <a:spcAft>
                <a:spcPts val="40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 2x</a:t>
            </a:r>
            <a:r>
              <a:rPr kumimoji="0" lang="nl-NL" sz="2800" b="1"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+ 3x</a:t>
            </a:r>
            <a:r>
              <a:rPr kumimoji="0" lang="nl-NL" sz="2800" b="1"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x + 1</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881528" y="308001"/>
            <a:ext cx="10796494" cy="2604461"/>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endParaRPr lang="vi-VN" sz="2800" dirty="0">
              <a:solidFill>
                <a:prstClr val="black"/>
              </a:solidFill>
              <a:latin typeface="Times New Roman" panose="02020603050405020304" pitchFamily="18" charset="0"/>
              <a:cs typeface="Arial" panose="020B0604020202020204" pitchFamily="34" charset="0"/>
            </a:endParaRPr>
          </a:p>
        </p:txBody>
      </p:sp>
      <p:sp>
        <p:nvSpPr>
          <p:cNvPr id="24" name="Rectangle 23"/>
          <p:cNvSpPr/>
          <p:nvPr/>
        </p:nvSpPr>
        <p:spPr>
          <a:xfrm>
            <a:off x="946245" y="480287"/>
            <a:ext cx="10999693"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pitchFamily="34" charset="0"/>
              </a:rPr>
              <a:t>+) Đa thức một biến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pitchFamily="34" charset="0"/>
              </a:rPr>
              <a:t>đa thức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là tổng của những đơn thức cùng một biến; </a:t>
            </a:r>
          </a:p>
        </p:txBody>
      </p:sp>
      <p:sp>
        <p:nvSpPr>
          <p:cNvPr id="2" name="Rectangle 1">
            <a:extLst>
              <a:ext uri="{FF2B5EF4-FFF2-40B4-BE49-F238E27FC236}">
                <a16:creationId xmlns:a16="http://schemas.microsoft.com/office/drawing/2014/main" id="{4F48A973-AC4B-6103-38DD-660D4535B49F}"/>
              </a:ext>
            </a:extLst>
          </p:cNvPr>
          <p:cNvSpPr/>
          <p:nvPr/>
        </p:nvSpPr>
        <p:spPr>
          <a:xfrm>
            <a:off x="2408568" y="4277410"/>
            <a:ext cx="3552639" cy="688330"/>
          </a:xfrm>
          <a:prstGeom prst="rect">
            <a:avLst/>
          </a:prstGeom>
        </p:spPr>
        <p:txBody>
          <a:bodyPr wrap="none">
            <a:spAutoFit/>
          </a:bodyPr>
          <a:lstStyle/>
          <a:p>
            <a:pPr marL="0" marR="0" lvl="0" indent="0" algn="ctr" defTabSz="914400" rtl="0" eaLnBrk="1" fontAlgn="base" latinLnBrk="0" hangingPunct="1">
              <a:lnSpc>
                <a:spcPct val="150000"/>
              </a:lnSpc>
              <a:spcBef>
                <a:spcPts val="400"/>
              </a:spcBef>
              <a:spcAft>
                <a:spcPts val="400"/>
              </a:spcAft>
              <a:buClrTx/>
              <a:buSzTx/>
              <a:buFontTx/>
              <a:buNone/>
              <a:tabLst/>
              <a:defRPr/>
            </a:pPr>
            <a:r>
              <a:rPr kumimoji="0" lang="en-US" sz="2933"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6x</a:t>
            </a:r>
            <a:r>
              <a:rPr kumimoji="0" lang="en-US" sz="2933"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- 5x</a:t>
            </a:r>
            <a:r>
              <a:rPr kumimoji="0" lang="en-US" sz="2933"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- 4x</a:t>
            </a:r>
            <a:r>
              <a:rPr kumimoji="0" lang="en-US" sz="2933"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+ 7</a:t>
            </a:r>
          </a:p>
        </p:txBody>
      </p:sp>
      <p:sp>
        <p:nvSpPr>
          <p:cNvPr id="3" name="Rectangle 2">
            <a:extLst>
              <a:ext uri="{FF2B5EF4-FFF2-40B4-BE49-F238E27FC236}">
                <a16:creationId xmlns:a16="http://schemas.microsoft.com/office/drawing/2014/main" id="{79E02BA2-9AC7-A1E1-583A-C9E5015D57E1}"/>
              </a:ext>
            </a:extLst>
          </p:cNvPr>
          <p:cNvSpPr/>
          <p:nvPr/>
        </p:nvSpPr>
        <p:spPr>
          <a:xfrm>
            <a:off x="5836488" y="4277410"/>
            <a:ext cx="4036682" cy="688330"/>
          </a:xfrm>
          <a:prstGeom prst="rect">
            <a:avLst/>
          </a:prstGeom>
        </p:spPr>
        <p:txBody>
          <a:bodyPr wrap="none">
            <a:spAutoFit/>
          </a:bodyPr>
          <a:lstStyle/>
          <a:p>
            <a:pPr marL="0" marR="0" lvl="0" indent="0" algn="ctr" defTabSz="914400" rtl="0" eaLnBrk="1" fontAlgn="base" latinLnBrk="0" hangingPunct="1">
              <a:lnSpc>
                <a:spcPct val="150000"/>
              </a:lnSpc>
              <a:spcBef>
                <a:spcPts val="400"/>
              </a:spcBef>
              <a:spcAft>
                <a:spcPts val="400"/>
              </a:spcAft>
              <a:buClrTx/>
              <a:buSzTx/>
              <a:buFontTx/>
              <a:buNone/>
              <a:tabLst/>
              <a:defRPr/>
            </a:pPr>
            <a:r>
              <a:rPr kumimoji="0" lang="en-US" sz="2933"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6x</a:t>
            </a:r>
            <a:r>
              <a:rPr kumimoji="0" lang="en-US" sz="2933"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5x</a:t>
            </a:r>
            <a:r>
              <a:rPr kumimoji="0" lang="en-US" sz="2933"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lang="en-US" sz="2933"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-4x</a:t>
            </a:r>
            <a:r>
              <a:rPr kumimoji="0" lang="en-US" sz="2933"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+ 7</a:t>
            </a:r>
          </a:p>
        </p:txBody>
      </p:sp>
      <p:sp>
        <p:nvSpPr>
          <p:cNvPr id="8" name="TextBox 7">
            <a:extLst>
              <a:ext uri="{FF2B5EF4-FFF2-40B4-BE49-F238E27FC236}">
                <a16:creationId xmlns:a16="http://schemas.microsoft.com/office/drawing/2014/main" id="{6ED8B83F-DC9F-363D-E5C1-B21364DE3B51}"/>
              </a:ext>
            </a:extLst>
          </p:cNvPr>
          <p:cNvSpPr txBox="1"/>
          <p:nvPr/>
        </p:nvSpPr>
        <p:spPr>
          <a:xfrm>
            <a:off x="1246091" y="1991946"/>
            <a:ext cx="9870143" cy="523220"/>
          </a:xfrm>
          <a:prstGeom prst="rect">
            <a:avLst/>
          </a:prstGeom>
          <a:noFill/>
        </p:spPr>
        <p:txBody>
          <a:bodyPr wrap="square">
            <a:spAutoFit/>
          </a:bodyPr>
          <a:lstStyle/>
          <a:p>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Số 0 cũng được coi là một đa thức, gọi là </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cs typeface="Arial" panose="020B0604020202020204" pitchFamily="34" charset="0"/>
              </a:rPr>
              <a:t>đa thức </a:t>
            </a:r>
            <a:r>
              <a:rPr kumimoji="0" lang="vi-VN" sz="2800" b="0" i="1" u="none" strike="noStrike" kern="1200" cap="none" spc="0" normalizeH="0" baseline="0" noProof="0" dirty="0">
                <a:ln>
                  <a:noFill/>
                </a:ln>
                <a:solidFill>
                  <a:srgbClr val="C00000"/>
                </a:solidFill>
                <a:effectLst/>
                <a:uLnTx/>
                <a:uFillTx/>
                <a:latin typeface="Times New Roman" panose="02020603050405020304" pitchFamily="18" charset="0"/>
                <a:cs typeface="Arial" panose="020B0604020202020204" pitchFamily="34" charset="0"/>
              </a:rPr>
              <a:t>không</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endParaRPr lang="vi-VN" sz="2800" dirty="0"/>
          </a:p>
        </p:txBody>
      </p:sp>
      <p:sp>
        <p:nvSpPr>
          <p:cNvPr id="10" name="TextBox 9">
            <a:extLst>
              <a:ext uri="{FF2B5EF4-FFF2-40B4-BE49-F238E27FC236}">
                <a16:creationId xmlns:a16="http://schemas.microsoft.com/office/drawing/2014/main" id="{59E944ED-A777-130B-5625-31BBC74C8030}"/>
              </a:ext>
            </a:extLst>
          </p:cNvPr>
          <p:cNvSpPr txBox="1"/>
          <p:nvPr/>
        </p:nvSpPr>
        <p:spPr>
          <a:xfrm>
            <a:off x="1246092" y="1090179"/>
            <a:ext cx="10261599" cy="6612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mỗi đơn thức trong tổng gọi là một </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pitchFamily="34" charset="0"/>
              </a:rPr>
              <a:t>hạng tử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của đa thức đó.</a:t>
            </a:r>
          </a:p>
        </p:txBody>
      </p: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326776" y="1955553"/>
            <a:ext cx="9897036" cy="823752"/>
          </a:xfrm>
          <a:prstGeom prst="rect">
            <a:avLst/>
          </a:prstGeom>
          <a:solidFill>
            <a:schemeClr val="accent4">
              <a:lumMod val="20000"/>
              <a:lumOff val="80000"/>
            </a:schemeClr>
          </a:solidFill>
          <a:ln>
            <a:solidFill>
              <a:schemeClr val="tx1"/>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Mỗi</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thực</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phải</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đa</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thức</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Tại</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sao</a:t>
            </a: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pic>
        <p:nvPicPr>
          <p:cNvPr id="36" name="Picture 35"/>
          <p:cNvPicPr>
            <a:picLocks noChangeAspect="1"/>
          </p:cNvPicPr>
          <p:nvPr/>
        </p:nvPicPr>
        <p:blipFill>
          <a:blip r:embed="rId2"/>
          <a:stretch>
            <a:fillRect/>
          </a:stretch>
        </p:blipFill>
        <p:spPr>
          <a:xfrm>
            <a:off x="4705495" y="685800"/>
            <a:ext cx="1607293" cy="865223"/>
          </a:xfrm>
          <a:prstGeom prst="rect">
            <a:avLst/>
          </a:prstGeom>
        </p:spPr>
      </p:pic>
    </p:spTree>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106979" y="1747917"/>
            <a:ext cx="95670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 2x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3x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x + 1</a:t>
            </a:r>
          </a:p>
        </p:txBody>
      </p:sp>
      <p:sp>
        <p:nvSpPr>
          <p:cNvPr id="33" name="Oval Callout 32"/>
          <p:cNvSpPr/>
          <p:nvPr/>
        </p:nvSpPr>
        <p:spPr>
          <a:xfrm>
            <a:off x="4268139" y="2708930"/>
            <a:ext cx="2056896" cy="955079"/>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33"/>
          <p:cNvSpPr/>
          <p:nvPr/>
        </p:nvSpPr>
        <p:spPr>
          <a:xfrm>
            <a:off x="2229882" y="4063644"/>
            <a:ext cx="699101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-3x</a:t>
            </a:r>
            <a:r>
              <a:rPr kumimoji="0" 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p:txBody>
      </p:sp>
      <p:sp>
        <p:nvSpPr>
          <p:cNvPr id="9" name="Oval Callout 32">
            <a:extLst>
              <a:ext uri="{FF2B5EF4-FFF2-40B4-BE49-F238E27FC236}">
                <a16:creationId xmlns:a16="http://schemas.microsoft.com/office/drawing/2014/main" id="{C9BB5E54-3A7E-DF5E-E934-3514B720CE7A}"/>
              </a:ext>
            </a:extLst>
          </p:cNvPr>
          <p:cNvSpPr/>
          <p:nvPr/>
        </p:nvSpPr>
        <p:spPr>
          <a:xfrm>
            <a:off x="487698" y="557372"/>
            <a:ext cx="3154836" cy="86724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a:t>
            </a:r>
          </a:p>
        </p:txBody>
      </p: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86CF2-D43C-945C-8E33-809E7C67C366}"/>
              </a:ext>
            </a:extLst>
          </p:cNvPr>
          <p:cNvSpPr/>
          <p:nvPr/>
        </p:nvSpPr>
        <p:spPr>
          <a:xfrm>
            <a:off x="3607286" y="2505670"/>
            <a:ext cx="5796689" cy="1446550"/>
          </a:xfrm>
          <a:prstGeom prst="rect">
            <a:avLst/>
          </a:prstGeom>
          <a:noFill/>
        </p:spPr>
        <p:txBody>
          <a:bodyPr wrap="square" lIns="91440" tIns="45720" rIns="91440" bIns="45720">
            <a:spAutoFit/>
          </a:bodyPr>
          <a:lstStyle/>
          <a:p>
            <a:pPr algn="ctr"/>
            <a:r>
              <a:rPr lang="en-US" sz="8800" b="1" cap="none" spc="0" dirty="0">
                <a:ln w="22225">
                  <a:solidFill>
                    <a:schemeClr val="accent2"/>
                  </a:solidFill>
                  <a:prstDash val="solid"/>
                </a:ln>
                <a:solidFill>
                  <a:srgbClr val="FF0000"/>
                </a:solidFill>
                <a:effectLst/>
              </a:rPr>
              <a:t>KHỞI </a:t>
            </a:r>
            <a:r>
              <a:rPr lang="en-US" sz="8800" b="1" dirty="0">
                <a:ln w="22225">
                  <a:solidFill>
                    <a:schemeClr val="accent2"/>
                  </a:solidFill>
                  <a:prstDash val="solid"/>
                </a:ln>
                <a:solidFill>
                  <a:srgbClr val="FF0000"/>
                </a:solidFill>
              </a:rPr>
              <a:t>ĐỘNG</a:t>
            </a:r>
            <a:endParaRPr lang="en-US" sz="88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733947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E8F67B-0360-4E64-A353-BF62688823B3}"/>
              </a:ext>
            </a:extLst>
          </p:cNvPr>
          <p:cNvSpPr/>
          <p:nvPr/>
        </p:nvSpPr>
        <p:spPr>
          <a:xfrm>
            <a:off x="629315" y="357747"/>
            <a:ext cx="273023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TRÒ CHƠI</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178" y="3316582"/>
            <a:ext cx="495300" cy="438150"/>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292" y="2305048"/>
            <a:ext cx="495300" cy="438150"/>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034" y="1914522"/>
            <a:ext cx="495300" cy="438150"/>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20" y="2743198"/>
            <a:ext cx="495300" cy="438150"/>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394" y="3396794"/>
            <a:ext cx="495300" cy="438150"/>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698" y="3177720"/>
            <a:ext cx="495300" cy="438150"/>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8333357" y="2120676"/>
            <a:ext cx="2948744" cy="3660434"/>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84294" y="3634718"/>
            <a:ext cx="5406596" cy="3223283"/>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444283" y="206813"/>
            <a:ext cx="790504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Arial" panose="020B0604020202020204" pitchFamily="34" charset="0"/>
              </a:rPr>
              <a:t>EM TẬP LÀM THỦ MÔN</a:t>
            </a:r>
          </a:p>
        </p:txBody>
      </p:sp>
      <p:sp>
        <p:nvSpPr>
          <p:cNvPr id="2" name="TextBox 1">
            <a:extLst>
              <a:ext uri="{FF2B5EF4-FFF2-40B4-BE49-F238E27FC236}">
                <a16:creationId xmlns:a16="http://schemas.microsoft.com/office/drawing/2014/main" id="{2CCBCF68-A7EB-4723-81E3-5FD730A3B2FB}"/>
              </a:ext>
            </a:extLst>
          </p:cNvPr>
          <p:cNvSpPr txBox="1"/>
          <p:nvPr/>
        </p:nvSpPr>
        <p:spPr>
          <a:xfrm>
            <a:off x="792480" y="1587470"/>
            <a:ext cx="6858000" cy="3683060"/>
          </a:xfrm>
          <a:prstGeom prst="rect">
            <a:avLst/>
          </a:prstGeom>
          <a:solidFill>
            <a:srgbClr val="FFC000">
              <a:alpha val="70000"/>
            </a:srgbClr>
          </a:solid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FF0000"/>
                </a:solidFill>
                <a:effectLst/>
                <a:uLnTx/>
                <a:uFillTx/>
                <a:latin typeface="Barlow Condensed SemiBold" panose="00000706000000000000" pitchFamily="2" charset="0"/>
                <a:ea typeface="Calibri" panose="020F0502020204030204" pitchFamily="34" charset="0"/>
                <a:cs typeface="+mn-cs"/>
              </a:rPr>
              <a:t>Luật</a:t>
            </a:r>
            <a:r>
              <a:rPr kumimoji="0" lang="en-US" sz="3200" b="0" i="1" u="none" strike="noStrike" kern="1200" cap="none" spc="0" normalizeH="0" baseline="0" noProof="0" dirty="0">
                <a:ln>
                  <a:noFill/>
                </a:ln>
                <a:solidFill>
                  <a:srgbClr val="FF0000"/>
                </a:solidFill>
                <a:effectLst/>
                <a:uLnTx/>
                <a:uFillTx/>
                <a:latin typeface="Barlow Condensed SemiBold" panose="00000706000000000000" pitchFamily="2" charset="0"/>
                <a:ea typeface="Calibri" panose="020F0502020204030204" pitchFamily="34" charset="0"/>
                <a:cs typeface="+mn-cs"/>
              </a:rPr>
              <a:t> </a:t>
            </a:r>
            <a:r>
              <a:rPr kumimoji="0" lang="en-US" sz="3200" b="0" i="1" u="none" strike="noStrike" kern="1200" cap="none" spc="0" normalizeH="0" baseline="0" noProof="0" dirty="0" err="1">
                <a:ln>
                  <a:noFill/>
                </a:ln>
                <a:solidFill>
                  <a:srgbClr val="FF0000"/>
                </a:solidFill>
                <a:effectLst/>
                <a:uLnTx/>
                <a:uFillTx/>
                <a:latin typeface="Barlow Condensed SemiBold" panose="00000706000000000000" pitchFamily="2" charset="0"/>
                <a:ea typeface="Calibri" panose="020F0502020204030204" pitchFamily="34" charset="0"/>
                <a:cs typeface="+mn-cs"/>
              </a:rPr>
              <a:t>chơi</a:t>
            </a:r>
            <a:r>
              <a:rPr kumimoji="0" lang="en-US" sz="3200" b="0" i="1" u="none" strike="noStrike" kern="1200" cap="none" spc="0" normalizeH="0" baseline="0" noProof="0" dirty="0">
                <a:ln>
                  <a:noFill/>
                </a:ln>
                <a:solidFill>
                  <a:srgbClr val="FF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Có</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5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câu</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hỏi</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mỗi</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câu</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hỏi</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có</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4 phương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án</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trả</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lời</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 B, C, D. Ở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mỗi</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câu</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hỏi</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sẽ</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có</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thời</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gian</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suy</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nghĩ</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là 10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giây</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hết</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thời</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gian</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suy</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nghĩ</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lang="en-US" sz="3200" dirty="0" err="1">
                <a:solidFill>
                  <a:srgbClr val="000000"/>
                </a:solidFill>
                <a:latin typeface="Barlow Condensed SemiBold" panose="00000706000000000000" pitchFamily="2" charset="0"/>
                <a:ea typeface="Calibri" panose="020F0502020204030204" pitchFamily="34" charset="0"/>
              </a:rPr>
              <a:t>Học</a:t>
            </a:r>
            <a:r>
              <a:rPr lang="en-US" sz="3200" dirty="0">
                <a:solidFill>
                  <a:srgbClr val="000000"/>
                </a:solidFill>
                <a:latin typeface="Barlow Condensed SemiBold" panose="00000706000000000000" pitchFamily="2" charset="0"/>
                <a:ea typeface="Calibri" panose="020F0502020204030204" pitchFamily="34" charset="0"/>
              </a:rPr>
              <a:t> </a:t>
            </a:r>
            <a:r>
              <a:rPr lang="en-US" sz="3200" dirty="0" err="1">
                <a:solidFill>
                  <a:srgbClr val="000000"/>
                </a:solidFill>
                <a:latin typeface="Barlow Condensed SemiBold" panose="00000706000000000000" pitchFamily="2" charset="0"/>
                <a:ea typeface="Calibri" panose="020F0502020204030204" pitchFamily="34" charset="0"/>
              </a:rPr>
              <a:t>sinh</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đưa</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ra</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phương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án</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trả</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lời</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 của </a:t>
            </a:r>
            <a:r>
              <a:rPr kumimoji="0" lang="en-US" sz="3200" b="0" i="0" u="none" strike="noStrike" kern="1200" cap="none" spc="0" normalizeH="0" baseline="0" noProof="0" dirty="0" err="1">
                <a:ln>
                  <a:noFill/>
                </a:ln>
                <a:solidFill>
                  <a:srgbClr val="000000"/>
                </a:solidFill>
                <a:effectLst/>
                <a:uLnTx/>
                <a:uFillTx/>
                <a:latin typeface="Barlow Condensed SemiBold" panose="00000706000000000000" pitchFamily="2" charset="0"/>
                <a:ea typeface="Calibri" panose="020F0502020204030204" pitchFamily="34" charset="0"/>
                <a:cs typeface="+mn-cs"/>
              </a:rPr>
              <a:t>mình</a:t>
            </a:r>
            <a:r>
              <a:rPr kumimoji="0" lang="en-US" sz="3200" b="0" i="0" u="none" strike="noStrike" kern="1200" cap="none" spc="0" normalizeH="0" baseline="0" noProof="0" dirty="0">
                <a:ln>
                  <a:noFill/>
                </a:ln>
                <a:solidFill>
                  <a:srgbClr val="000000"/>
                </a:solidFill>
                <a:effectLst/>
                <a:uLnTx/>
                <a:uFillTx/>
                <a:latin typeface="Barlow Condensed SemiBold" panose="00000706000000000000" pitchFamily="2"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Barlow Condensed SemiBold" panose="00000706000000000000" pitchFamily="2" charset="0"/>
              <a:ea typeface="+mn-ea"/>
              <a:cs typeface="+mn-cs"/>
            </a:endParaRP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3812" y="762774"/>
            <a:ext cx="1261981" cy="1963082"/>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492" y="1203653"/>
            <a:ext cx="780356" cy="1414395"/>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1: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thức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là đơn thức một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biến</a:t>
            </a:r>
            <a:r>
              <a:rPr kumimoji="0" lang="vi-VN"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3</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r>
              <a:rPr kumimoji="0" lang="fr-FR" sz="2933"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2"/>
          <p:cNvSpPr/>
          <p:nvPr/>
        </p:nvSpPr>
        <p:spPr>
          <a:xfrm>
            <a:off x="106629" y="5819461"/>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-2023</a:t>
            </a: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 </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r>
              <a:rPr kumimoji="0" lang="fr-FR" sz="2933"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+ 15</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D. </a:t>
            </a: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5x</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8946" y="13195"/>
            <a:ext cx="2889754" cy="1414395"/>
          </a:xfrm>
          <a:prstGeom prst="rect">
            <a:avLst/>
          </a:prstGeom>
        </p:spPr>
      </p:pic>
      <p:sp>
        <p:nvSpPr>
          <p:cNvPr id="14" name="3">
            <a:extLst>
              <a:ext uri="{FF2B5EF4-FFF2-40B4-BE49-F238E27FC236}">
                <a16:creationId xmlns:a16="http://schemas.microsoft.com/office/drawing/2014/main" id="{327A58F6-F792-EBEC-B47B-9FE0E2CC6640}"/>
              </a:ext>
            </a:extLst>
          </p:cNvPr>
          <p:cNvSpPr/>
          <p:nvPr/>
        </p:nvSpPr>
        <p:spPr>
          <a:xfrm>
            <a:off x="6416810" y="479850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B. 2023</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Oval 4">
            <a:extLst>
              <a:ext uri="{FF2B5EF4-FFF2-40B4-BE49-F238E27FC236}">
                <a16:creationId xmlns:a16="http://schemas.microsoft.com/office/drawing/2014/main" id="{F611531B-6B7F-F52B-3266-71825B4D1EA2}"/>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0</a:t>
            </a:r>
          </a:p>
        </p:txBody>
      </p:sp>
      <p:sp>
        <p:nvSpPr>
          <p:cNvPr id="24" name="Oval 5">
            <a:extLst>
              <a:ext uri="{FF2B5EF4-FFF2-40B4-BE49-F238E27FC236}">
                <a16:creationId xmlns:a16="http://schemas.microsoft.com/office/drawing/2014/main" id="{DC0D0084-E726-6DA7-701C-74D304EAD9A4}"/>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1</a:t>
            </a:r>
          </a:p>
        </p:txBody>
      </p:sp>
      <p:sp>
        <p:nvSpPr>
          <p:cNvPr id="25" name="Oval 6">
            <a:extLst>
              <a:ext uri="{FF2B5EF4-FFF2-40B4-BE49-F238E27FC236}">
                <a16:creationId xmlns:a16="http://schemas.microsoft.com/office/drawing/2014/main" id="{B6A16148-3644-8578-CEA5-9EB060298455}"/>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2</a:t>
            </a:r>
          </a:p>
        </p:txBody>
      </p:sp>
      <p:sp>
        <p:nvSpPr>
          <p:cNvPr id="26" name="Oval 7">
            <a:extLst>
              <a:ext uri="{FF2B5EF4-FFF2-40B4-BE49-F238E27FC236}">
                <a16:creationId xmlns:a16="http://schemas.microsoft.com/office/drawing/2014/main" id="{78CF70A3-4131-1FCD-A047-35A4BAF0EC21}"/>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3</a:t>
            </a:r>
          </a:p>
        </p:txBody>
      </p:sp>
      <p:sp>
        <p:nvSpPr>
          <p:cNvPr id="27" name="Oval 8">
            <a:extLst>
              <a:ext uri="{FF2B5EF4-FFF2-40B4-BE49-F238E27FC236}">
                <a16:creationId xmlns:a16="http://schemas.microsoft.com/office/drawing/2014/main" id="{4305949B-D4CC-C89B-DA69-DFBA5369D78E}"/>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4</a:t>
            </a:r>
          </a:p>
        </p:txBody>
      </p:sp>
      <p:sp>
        <p:nvSpPr>
          <p:cNvPr id="28" name="Oval 9">
            <a:extLst>
              <a:ext uri="{FF2B5EF4-FFF2-40B4-BE49-F238E27FC236}">
                <a16:creationId xmlns:a16="http://schemas.microsoft.com/office/drawing/2014/main" id="{AA702F4C-82A4-67DA-0BCA-3A0CE55C4255}"/>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5</a:t>
            </a:r>
          </a:p>
        </p:txBody>
      </p:sp>
      <p:sp>
        <p:nvSpPr>
          <p:cNvPr id="29" name="Oval 10">
            <a:extLst>
              <a:ext uri="{FF2B5EF4-FFF2-40B4-BE49-F238E27FC236}">
                <a16:creationId xmlns:a16="http://schemas.microsoft.com/office/drawing/2014/main" id="{483A2A77-0EC5-6999-1671-E0239DA7C93C}"/>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6</a:t>
            </a:r>
          </a:p>
        </p:txBody>
      </p:sp>
      <p:sp>
        <p:nvSpPr>
          <p:cNvPr id="30" name="Oval 11">
            <a:extLst>
              <a:ext uri="{FF2B5EF4-FFF2-40B4-BE49-F238E27FC236}">
                <a16:creationId xmlns:a16="http://schemas.microsoft.com/office/drawing/2014/main" id="{C154C950-DA87-3721-5935-1F3BEA8F572A}"/>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7</a:t>
            </a:r>
          </a:p>
        </p:txBody>
      </p:sp>
      <p:sp>
        <p:nvSpPr>
          <p:cNvPr id="31" name="Oval 12">
            <a:extLst>
              <a:ext uri="{FF2B5EF4-FFF2-40B4-BE49-F238E27FC236}">
                <a16:creationId xmlns:a16="http://schemas.microsoft.com/office/drawing/2014/main" id="{A770B305-5F63-CEF3-C502-1B876C1C0058}"/>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8</a:t>
            </a:r>
          </a:p>
        </p:txBody>
      </p:sp>
      <p:sp>
        <p:nvSpPr>
          <p:cNvPr id="32" name="Oval 13">
            <a:extLst>
              <a:ext uri="{FF2B5EF4-FFF2-40B4-BE49-F238E27FC236}">
                <a16:creationId xmlns:a16="http://schemas.microsoft.com/office/drawing/2014/main" id="{5F9D1B0F-8DF4-8144-75DB-75430B80F48B}"/>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9</a:t>
            </a:r>
          </a:p>
        </p:txBody>
      </p:sp>
      <p:sp>
        <p:nvSpPr>
          <p:cNvPr id="33" name="Oval 14">
            <a:extLst>
              <a:ext uri="{FF2B5EF4-FFF2-40B4-BE49-F238E27FC236}">
                <a16:creationId xmlns:a16="http://schemas.microsoft.com/office/drawing/2014/main" id="{A91FC8F1-5B76-508A-BC32-B2766B54DB38}"/>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rPr>
              <a:t>10</a:t>
            </a:r>
          </a:p>
        </p:txBody>
      </p:sp>
      <p:sp>
        <p:nvSpPr>
          <p:cNvPr id="34" name="Oval 15">
            <a:extLst>
              <a:ext uri="{FF2B5EF4-FFF2-40B4-BE49-F238E27FC236}">
                <a16:creationId xmlns:a16="http://schemas.microsoft.com/office/drawing/2014/main" id="{57C33908-7CF4-1FBE-CFA8-02B3965BA20F}"/>
              </a:ext>
            </a:extLst>
          </p:cNvPr>
          <p:cNvSpPr>
            <a:spLocks noChangeArrowheads="1"/>
          </p:cNvSpPr>
          <p:nvPr/>
        </p:nvSpPr>
        <p:spPr bwMode="auto">
          <a:xfrm>
            <a:off x="746760" y="1280160"/>
            <a:ext cx="1219200" cy="1143000"/>
          </a:xfrm>
          <a:prstGeom prst="ellipse">
            <a:avLst/>
          </a:prstGeom>
          <a:solidFill>
            <a:srgbClr val="FFC000"/>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1.85185E-6 L -0.04102 -0.24514 " pathEditMode="relative" rAng="0" ptsTypes="AA">
                                      <p:cBhvr>
                                        <p:cTn id="6" dur="500" fill="hold"/>
                                        <p:tgtEl>
                                          <p:spTgt spid="7"/>
                                        </p:tgtEl>
                                        <p:attrNameLst>
                                          <p:attrName>ppt_x</p:attrName>
                                          <p:attrName>ppt_y</p:attrName>
                                        </p:attrNameLst>
                                      </p:cBhvr>
                                      <p:rCtr x="-2057" y="-12269"/>
                                    </p:animMotion>
                                  </p:childTnLst>
                                  <p:subTnLst>
                                    <p:audio>
                                      <p:cMediaNode>
                                        <p:cTn display="0" masterRel="sameClick">
                                          <p:stCondLst>
                                            <p:cond evt="begin" delay="0">
                                              <p:tn val="5"/>
                                            </p:cond>
                                          </p:stCondLst>
                                          <p:endCondLst>
                                            <p:cond evt="onStopAudio" delay="0">
                                              <p:tgtEl>
                                                <p:sldTgt/>
                                              </p:tgtEl>
                                            </p:cond>
                                          </p:endCondLst>
                                        </p:cTn>
                                        <p:tgtEl>
                                          <p:sndTgt r:embed="rId2" name="sut.wav"/>
                                        </p:tgtEl>
                                      </p:cMediaNode>
                                    </p:audio>
                                  </p:subTnLst>
                                </p:cTn>
                              </p:par>
                              <p:par>
                                <p:cTn id="7" presetID="6" presetClass="emph" presetSubtype="0" fill="hold" nodeType="withEffect">
                                  <p:stCondLst>
                                    <p:cond delay="0"/>
                                  </p:stCondLst>
                                  <p:childTnLst>
                                    <p:animScale>
                                      <p:cBhvr>
                                        <p:cTn id="8" dur="500" fill="hold"/>
                                        <p:tgtEl>
                                          <p:spTgt spid="7"/>
                                        </p:tgtEl>
                                      </p:cBhvr>
                                      <p:by x="50000" y="50000"/>
                                    </p:animScale>
                                  </p:childTnLst>
                                </p:cTn>
                              </p:par>
                              <p:par>
                                <p:cTn id="9" presetID="8" presetClass="emph" presetSubtype="0" fill="hold" nodeType="withEffect">
                                  <p:stCondLst>
                                    <p:cond delay="0"/>
                                  </p:stCondLst>
                                  <p:childTnLst>
                                    <p:animRot by="43200000">
                                      <p:cBhvr>
                                        <p:cTn id="10" dur="500" fill="hold"/>
                                        <p:tgtEl>
                                          <p:spTgt spid="7"/>
                                        </p:tgtEl>
                                        <p:attrNameLst>
                                          <p:attrName>r</p:attrName>
                                        </p:attrNameLst>
                                      </p:cBhvr>
                                    </p:animRot>
                                  </p:childTnLst>
                                </p:cTn>
                              </p:par>
                              <p:par>
                                <p:cTn id="11" presetID="63" presetClass="path" presetSubtype="0" accel="50000" decel="50000" fill="hold" nodeType="withEffect">
                                  <p:stCondLst>
                                    <p:cond delay="0"/>
                                  </p:stCondLst>
                                  <p:childTnLst>
                                    <p:animMotion origin="layout" path="M 0 -1.48148E-6 L -0.16315 0.00208 " pathEditMode="relative" rAng="0" ptsTypes="AA">
                                      <p:cBhvr>
                                        <p:cTn id="12" dur="500" fill="hold"/>
                                        <p:tgtEl>
                                          <p:spTgt spid="4"/>
                                        </p:tgtEl>
                                        <p:attrNameLst>
                                          <p:attrName>ppt_x</p:attrName>
                                          <p:attrName>ppt_y</p:attrName>
                                        </p:attrNameLst>
                                      </p:cBhvr>
                                      <p:rCtr x="-8164" y="93"/>
                                    </p:animMotion>
                                  </p:childTnLst>
                                </p:cTn>
                              </p:par>
                              <p:par>
                                <p:cTn id="13" presetID="8" presetClass="emph" presetSubtype="0" fill="hold" nodeType="withEffect">
                                  <p:stCondLst>
                                    <p:cond delay="0"/>
                                  </p:stCondLst>
                                  <p:childTnLst>
                                    <p:animRot by="-1800000">
                                      <p:cBhvr>
                                        <p:cTn id="14" dur="500" fill="hold"/>
                                        <p:tgtEl>
                                          <p:spTgt spid="4"/>
                                        </p:tgtEl>
                                        <p:attrNameLst>
                                          <p:attrName>r</p:attrName>
                                        </p:attrNameLst>
                                      </p:cBhvr>
                                    </p:animRot>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sai.wav"/>
                                        </p:tgtEl>
                                      </p:cMediaNode>
                                    </p:audio>
                                  </p:subTnLst>
                                </p:cTn>
                              </p:par>
                            </p:childTnLst>
                          </p:cTn>
                        </p:par>
                        <p:par>
                          <p:cTn id="20" fill="hold">
                            <p:stCondLst>
                              <p:cond delay="500"/>
                            </p:stCondLst>
                            <p:childTnLst>
                              <p:par>
                                <p:cTn id="21" presetID="26" presetClass="emph" presetSubtype="0" repeatCount="3000" fill="hold" grpId="1" nodeType="afterEffect">
                                  <p:stCondLst>
                                    <p:cond delay="0"/>
                                  </p:stCondLst>
                                  <p:childTnLst>
                                    <p:animEffect transition="out" filter="fade">
                                      <p:cBhvr>
                                        <p:cTn id="22" dur="500" tmFilter="0, 0; .2, .5; .8, .5; 1, 0"/>
                                        <p:tgtEl>
                                          <p:spTgt spid="11"/>
                                        </p:tgtEl>
                                      </p:cBhvr>
                                    </p:animEffect>
                                    <p:animScale>
                                      <p:cBhvr>
                                        <p:cTn id="23" dur="250" autoRev="1" fill="hold"/>
                                        <p:tgtEl>
                                          <p:spTgt spid="11"/>
                                        </p:tgtEl>
                                      </p:cBhvr>
                                      <p:by x="105000" y="105000"/>
                                    </p:animScale>
                                  </p:childTnLst>
                                </p:cTn>
                              </p:par>
                              <p:par>
                                <p:cTn id="24" presetID="1" presetClass="emph" presetSubtype="2" fill="hold" nodeType="withEffect">
                                  <p:stCondLst>
                                    <p:cond delay="0"/>
                                  </p:stCondLst>
                                  <p:childTnLst>
                                    <p:animClr clrSpc="rgb" dir="cw">
                                      <p:cBhvr>
                                        <p:cTn id="25" dur="1500" fill="hold"/>
                                        <p:tgtEl>
                                          <p:spTgt spid="11"/>
                                        </p:tgtEl>
                                        <p:attrNameLst>
                                          <p:attrName>fillcolor</p:attrName>
                                        </p:attrNameLst>
                                      </p:cBhvr>
                                      <p:to>
                                        <a:schemeClr val="accent2"/>
                                      </p:to>
                                    </p:animClr>
                                    <p:set>
                                      <p:cBhvr>
                                        <p:cTn id="26" dur="1500" fill="hold"/>
                                        <p:tgtEl>
                                          <p:spTgt spid="11"/>
                                        </p:tgtEl>
                                        <p:attrNameLst>
                                          <p:attrName>fill.type</p:attrName>
                                        </p:attrNameLst>
                                      </p:cBhvr>
                                      <p:to>
                                        <p:strVal val="solid"/>
                                      </p:to>
                                    </p:set>
                                    <p:set>
                                      <p:cBhvr>
                                        <p:cTn id="27" dur="15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grpId="0" nodeType="clickEffect">
                                  <p:stCondLst>
                                    <p:cond delay="0"/>
                                  </p:stCondLst>
                                  <p:childTnLst>
                                    <p:animClr clrSpc="rgb" dir="cw">
                                      <p:cBhvr>
                                        <p:cTn id="32" dur="750" fill="hold"/>
                                        <p:tgtEl>
                                          <p:spTgt spid="9"/>
                                        </p:tgtEl>
                                        <p:attrNameLst>
                                          <p:attrName>fillcolor</p:attrName>
                                        </p:attrNameLst>
                                      </p:cBhvr>
                                      <p:to>
                                        <a:srgbClr val="FFC000"/>
                                      </p:to>
                                    </p:animClr>
                                    <p:set>
                                      <p:cBhvr>
                                        <p:cTn id="33" dur="750" fill="hold"/>
                                        <p:tgtEl>
                                          <p:spTgt spid="9"/>
                                        </p:tgtEl>
                                        <p:attrNameLst>
                                          <p:attrName>fill.type</p:attrName>
                                        </p:attrNameLst>
                                      </p:cBhvr>
                                      <p:to>
                                        <p:strVal val="solid"/>
                                      </p:to>
                                    </p:set>
                                    <p:set>
                                      <p:cBhvr>
                                        <p:cTn id="34" dur="750" fill="hold"/>
                                        <p:tgtEl>
                                          <p:spTgt spid="9"/>
                                        </p:tgtEl>
                                        <p:attrNameLst>
                                          <p:attrName>fill.on</p:attrName>
                                        </p:attrNameLst>
                                      </p:cBhvr>
                                      <p:to>
                                        <p:strVal val="true"/>
                                      </p:to>
                                    </p:set>
                                  </p:childTnLst>
                                </p:cTn>
                              </p:par>
                            </p:childTnLst>
                          </p:cTn>
                        </p:par>
                        <p:par>
                          <p:cTn id="35" fill="hold">
                            <p:stCondLst>
                              <p:cond delay="750"/>
                            </p:stCondLst>
                            <p:childTnLst>
                              <p:par>
                                <p:cTn id="36" presetID="64" presetClass="path" presetSubtype="0" accel="50000" decel="50000" fill="hold" nodeType="afterEffect">
                                  <p:stCondLst>
                                    <p:cond delay="0"/>
                                  </p:stCondLst>
                                  <p:childTnLst>
                                    <p:animMotion origin="layout" path="M 0 -1.85185E-6 L 0.10833 -0.23241 " pathEditMode="relative" rAng="0" ptsTypes="AA">
                                      <p:cBhvr>
                                        <p:cTn id="37" dur="500" fill="hold"/>
                                        <p:tgtEl>
                                          <p:spTgt spid="7"/>
                                        </p:tgtEl>
                                        <p:attrNameLst>
                                          <p:attrName>ppt_x</p:attrName>
                                          <p:attrName>ppt_y</p:attrName>
                                        </p:attrNameLst>
                                      </p:cBhvr>
                                      <p:rCtr x="5417" y="-11620"/>
                                    </p:animMotion>
                                  </p:childTnLst>
                                  <p:subTnLst>
                                    <p:audio>
                                      <p:cMediaNode>
                                        <p:cTn display="0" masterRel="sameClick">
                                          <p:stCondLst>
                                            <p:cond evt="begin" delay="0">
                                              <p:tn val="36"/>
                                            </p:cond>
                                          </p:stCondLst>
                                          <p:endCondLst>
                                            <p:cond evt="onStopAudio" delay="0">
                                              <p:tgtEl>
                                                <p:sldTgt/>
                                              </p:tgtEl>
                                            </p:cond>
                                          </p:endCondLst>
                                        </p:cTn>
                                        <p:tgtEl>
                                          <p:sndTgt r:embed="rId2" name="sut.wav"/>
                                        </p:tgtEl>
                                      </p:cMediaNode>
                                    </p:audio>
                                  </p:subTnLst>
                                </p:cTn>
                              </p:par>
                              <p:par>
                                <p:cTn id="38" presetID="6" presetClass="emph" presetSubtype="0" fill="hold" nodeType="withEffect">
                                  <p:stCondLst>
                                    <p:cond delay="0"/>
                                  </p:stCondLst>
                                  <p:childTnLst>
                                    <p:animScale>
                                      <p:cBhvr>
                                        <p:cTn id="39" dur="500" fill="hold"/>
                                        <p:tgtEl>
                                          <p:spTgt spid="7"/>
                                        </p:tgtEl>
                                      </p:cBhvr>
                                      <p:by x="50000" y="50000"/>
                                    </p:animScale>
                                  </p:childTnLst>
                                </p:cTn>
                              </p:par>
                              <p:par>
                                <p:cTn id="40" presetID="8" presetClass="emph" presetSubtype="0" fill="hold" nodeType="withEffect">
                                  <p:stCondLst>
                                    <p:cond delay="0"/>
                                  </p:stCondLst>
                                  <p:childTnLst>
                                    <p:animRot by="43200000">
                                      <p:cBhvr>
                                        <p:cTn id="41" dur="500" fill="hold"/>
                                        <p:tgtEl>
                                          <p:spTgt spid="7"/>
                                        </p:tgtEl>
                                        <p:attrNameLst>
                                          <p:attrName>r</p:attrName>
                                        </p:attrNameLst>
                                      </p:cBhvr>
                                    </p:animRot>
                                  </p:childTnLst>
                                </p:cTn>
                              </p:par>
                              <p:par>
                                <p:cTn id="42" presetID="63" presetClass="path" presetSubtype="0" accel="50000" decel="50000" fill="hold" nodeType="withEffect">
                                  <p:stCondLst>
                                    <p:cond delay="0"/>
                                  </p:stCondLst>
                                  <p:childTnLst>
                                    <p:animMotion origin="layout" path="M 0 -1.48148E-6 L -0.16432 -1.48148E-6 " pathEditMode="relative" rAng="0" ptsTypes="AA">
                                      <p:cBhvr>
                                        <p:cTn id="43" dur="500" fill="hold"/>
                                        <p:tgtEl>
                                          <p:spTgt spid="4"/>
                                        </p:tgtEl>
                                        <p:attrNameLst>
                                          <p:attrName>ppt_x</p:attrName>
                                          <p:attrName>ppt_y</p:attrName>
                                        </p:attrNameLst>
                                      </p:cBhvr>
                                      <p:rCtr x="-8216" y="0"/>
                                    </p:animMotion>
                                  </p:childTnLst>
                                </p:cTn>
                              </p:par>
                              <p:par>
                                <p:cTn id="44" presetID="8" presetClass="emph" presetSubtype="0" fill="hold" nodeType="withEffect">
                                  <p:stCondLst>
                                    <p:cond delay="0"/>
                                  </p:stCondLst>
                                  <p:childTnLst>
                                    <p:animRot by="-1800000">
                                      <p:cBhvr>
                                        <p:cTn id="45" dur="500" fill="hold"/>
                                        <p:tgtEl>
                                          <p:spTgt spid="4"/>
                                        </p:tgtEl>
                                        <p:attrNameLst>
                                          <p:attrName>r</p:attrName>
                                        </p:attrNameLst>
                                      </p:cBhvr>
                                    </p:animRot>
                                  </p:childTnLst>
                                </p:cTn>
                              </p:par>
                            </p:childTnLst>
                          </p:cTn>
                        </p:par>
                        <p:par>
                          <p:cTn id="46" fill="hold">
                            <p:stCondLst>
                              <p:cond delay="1250"/>
                            </p:stCondLst>
                            <p:childTnLst>
                              <p:par>
                                <p:cTn id="47" presetID="1" presetClass="exit" presetSubtype="0" fill="hold" nodeType="afterEffect">
                                  <p:stCondLst>
                                    <p:cond delay="0"/>
                                  </p:stCondLst>
                                  <p:childTnLst>
                                    <p:set>
                                      <p:cBhvr>
                                        <p:cTn id="48" dur="1" fill="hold">
                                          <p:stCondLst>
                                            <p:cond delay="0"/>
                                          </p:stCondLst>
                                        </p:cTn>
                                        <p:tgtEl>
                                          <p:spTgt spid="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sai.wav"/>
                                        </p:tgtEl>
                                      </p:cMediaNode>
                                    </p:audio>
                                  </p:subTnLst>
                                </p:cTn>
                              </p:par>
                            </p:childTnLst>
                          </p:cTn>
                        </p:par>
                        <p:par>
                          <p:cTn id="51" fill="hold">
                            <p:stCondLst>
                              <p:cond delay="1250"/>
                            </p:stCondLst>
                            <p:childTnLst>
                              <p:par>
                                <p:cTn id="52" presetID="26" presetClass="emph" presetSubtype="0" repeatCount="3000" fill="hold" grpId="0" nodeType="afterEffect">
                                  <p:stCondLst>
                                    <p:cond delay="0"/>
                                  </p:stCondLst>
                                  <p:childTnLst>
                                    <p:animEffect transition="out" filter="fade">
                                      <p:cBhvr>
                                        <p:cTn id="53" dur="500" tmFilter="0, 0; .2, .5; .8, .5; 1, 0"/>
                                        <p:tgtEl>
                                          <p:spTgt spid="11"/>
                                        </p:tgtEl>
                                      </p:cBhvr>
                                    </p:animEffect>
                                    <p:animScale>
                                      <p:cBhvr>
                                        <p:cTn id="54" dur="250" autoRev="1" fill="hold"/>
                                        <p:tgtEl>
                                          <p:spTgt spid="11"/>
                                        </p:tgtEl>
                                      </p:cBhvr>
                                      <p:by x="105000" y="105000"/>
                                    </p:animScale>
                                  </p:childTnLst>
                                </p:cTn>
                              </p:par>
                              <p:par>
                                <p:cTn id="55" presetID="1" presetClass="emph" presetSubtype="2" fill="hold" nodeType="withEffect">
                                  <p:stCondLst>
                                    <p:cond delay="0"/>
                                  </p:stCondLst>
                                  <p:childTnLst>
                                    <p:animClr clrSpc="rgb" dir="cw">
                                      <p:cBhvr>
                                        <p:cTn id="56" dur="1500" fill="hold"/>
                                        <p:tgtEl>
                                          <p:spTgt spid="11"/>
                                        </p:tgtEl>
                                        <p:attrNameLst>
                                          <p:attrName>fillcolor</p:attrName>
                                        </p:attrNameLst>
                                      </p:cBhvr>
                                      <p:to>
                                        <a:schemeClr val="accent2"/>
                                      </p:to>
                                    </p:animClr>
                                    <p:set>
                                      <p:cBhvr>
                                        <p:cTn id="57" dur="1500" fill="hold"/>
                                        <p:tgtEl>
                                          <p:spTgt spid="11"/>
                                        </p:tgtEl>
                                        <p:attrNameLst>
                                          <p:attrName>fill.type</p:attrName>
                                        </p:attrNameLst>
                                      </p:cBhvr>
                                      <p:to>
                                        <p:strVal val="solid"/>
                                      </p:to>
                                    </p:set>
                                    <p:set>
                                      <p:cBhvr>
                                        <p:cTn id="58"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750" fill="hold"/>
                                        <p:tgtEl>
                                          <p:spTgt spid="11"/>
                                        </p:tgtEl>
                                        <p:attrNameLst>
                                          <p:attrName>fillcolor</p:attrName>
                                        </p:attrNameLst>
                                      </p:cBhvr>
                                      <p:to>
                                        <a:srgbClr val="FFC000"/>
                                      </p:to>
                                    </p:animClr>
                                    <p:set>
                                      <p:cBhvr>
                                        <p:cTn id="64" dur="750" fill="hold"/>
                                        <p:tgtEl>
                                          <p:spTgt spid="11"/>
                                        </p:tgtEl>
                                        <p:attrNameLst>
                                          <p:attrName>fill.type</p:attrName>
                                        </p:attrNameLst>
                                      </p:cBhvr>
                                      <p:to>
                                        <p:strVal val="solid"/>
                                      </p:to>
                                    </p:set>
                                    <p:set>
                                      <p:cBhvr>
                                        <p:cTn id="65" dur="750" fill="hold"/>
                                        <p:tgtEl>
                                          <p:spTgt spid="11"/>
                                        </p:tgtEl>
                                        <p:attrNameLst>
                                          <p:attrName>fill.on</p:attrName>
                                        </p:attrNameLst>
                                      </p:cBhvr>
                                      <p:to>
                                        <p:strVal val="true"/>
                                      </p:to>
                                    </p:set>
                                  </p:childTnLst>
                                </p:cTn>
                              </p:par>
                            </p:childTnLst>
                          </p:cTn>
                        </p:par>
                        <p:par>
                          <p:cTn id="66" fill="hold">
                            <p:stCondLst>
                              <p:cond delay="750"/>
                            </p:stCondLst>
                            <p:childTnLst>
                              <p:par>
                                <p:cTn id="67" presetID="64" presetClass="path" presetSubtype="0" accel="50000" decel="50000" fill="hold" nodeType="afterEffect">
                                  <p:stCondLst>
                                    <p:cond delay="0"/>
                                  </p:stCondLst>
                                  <p:childTnLst>
                                    <p:animMotion origin="layout" path="M 0 -1.85185E-6 L 0.16549 -0.30856 " pathEditMode="relative" rAng="0" ptsTypes="AA">
                                      <p:cBhvr>
                                        <p:cTn id="68" dur="500" fill="hold"/>
                                        <p:tgtEl>
                                          <p:spTgt spid="7"/>
                                        </p:tgtEl>
                                        <p:attrNameLst>
                                          <p:attrName>ppt_x</p:attrName>
                                          <p:attrName>ppt_y</p:attrName>
                                        </p:attrNameLst>
                                      </p:cBhvr>
                                      <p:rCtr x="8268" y="-15440"/>
                                    </p:animMotion>
                                  </p:childTnLst>
                                  <p:subTnLst>
                                    <p:audio>
                                      <p:cMediaNode>
                                        <p:cTn display="0" masterRel="sameClick">
                                          <p:stCondLst>
                                            <p:cond evt="begin" delay="0">
                                              <p:tn val="67"/>
                                            </p:cond>
                                          </p:stCondLst>
                                          <p:endCondLst>
                                            <p:cond evt="onStopAudio" delay="0">
                                              <p:tgtEl>
                                                <p:sldTgt/>
                                              </p:tgtEl>
                                            </p:cond>
                                          </p:endCondLst>
                                        </p:cTn>
                                        <p:tgtEl>
                                          <p:sndTgt r:embed="rId2" name="sut.wav"/>
                                        </p:tgtEl>
                                      </p:cMediaNode>
                                    </p:audio>
                                  </p:subTnLst>
                                </p:cTn>
                              </p:par>
                              <p:par>
                                <p:cTn id="69" presetID="6" presetClass="emph" presetSubtype="0" fill="hold" nodeType="withEffect">
                                  <p:stCondLst>
                                    <p:cond delay="0"/>
                                  </p:stCondLst>
                                  <p:childTnLst>
                                    <p:animScale>
                                      <p:cBhvr>
                                        <p:cTn id="70" dur="500" fill="hold"/>
                                        <p:tgtEl>
                                          <p:spTgt spid="7"/>
                                        </p:tgtEl>
                                      </p:cBhvr>
                                      <p:by x="70000" y="70000"/>
                                    </p:animScale>
                                  </p:childTnLst>
                                </p:cTn>
                              </p:par>
                              <p:par>
                                <p:cTn id="71" presetID="8" presetClass="emph" presetSubtype="0" fill="hold" nodeType="withEffect">
                                  <p:stCondLst>
                                    <p:cond delay="0"/>
                                  </p:stCondLst>
                                  <p:childTnLst>
                                    <p:animRot by="43200000">
                                      <p:cBhvr>
                                        <p:cTn id="72" dur="500" fill="hold"/>
                                        <p:tgtEl>
                                          <p:spTgt spid="7"/>
                                        </p:tgtEl>
                                        <p:attrNameLst>
                                          <p:attrName>r</p:attrName>
                                        </p:attrNameLst>
                                      </p:cBhvr>
                                    </p:animRot>
                                  </p:childTnLst>
                                </p:cTn>
                              </p:par>
                              <p:par>
                                <p:cTn id="73" presetID="35" presetClass="path" presetSubtype="0" accel="50000" decel="50000" fill="hold" nodeType="withEffect">
                                  <p:stCondLst>
                                    <p:cond delay="0"/>
                                  </p:stCondLst>
                                  <p:childTnLst>
                                    <p:animMotion origin="layout" path="M 0 -1.48148E-6 L 0.13932 -0.02338 " pathEditMode="relative" rAng="0" ptsTypes="AA">
                                      <p:cBhvr>
                                        <p:cTn id="74" dur="500" fill="hold"/>
                                        <p:tgtEl>
                                          <p:spTgt spid="4"/>
                                        </p:tgtEl>
                                        <p:attrNameLst>
                                          <p:attrName>ppt_x</p:attrName>
                                          <p:attrName>ppt_y</p:attrName>
                                        </p:attrNameLst>
                                      </p:cBhvr>
                                      <p:rCtr x="6966" y="-1181"/>
                                    </p:animMotion>
                                  </p:childTnLst>
                                </p:cTn>
                              </p:par>
                              <p:par>
                                <p:cTn id="75" presetID="8" presetClass="emph" presetSubtype="0" fill="hold" nodeType="withEffect">
                                  <p:stCondLst>
                                    <p:cond delay="0"/>
                                  </p:stCondLst>
                                  <p:childTnLst>
                                    <p:animRot by="1800000">
                                      <p:cBhvr>
                                        <p:cTn id="76" dur="500" fill="hold"/>
                                        <p:tgtEl>
                                          <p:spTgt spid="4"/>
                                        </p:tgtEl>
                                        <p:attrNameLst>
                                          <p:attrName>r</p:attrName>
                                        </p:attrNameLst>
                                      </p:cBhvr>
                                    </p:animRot>
                                  </p:childTnLst>
                                </p:cTn>
                              </p:par>
                            </p:childTnLst>
                          </p:cTn>
                        </p:par>
                        <p:par>
                          <p:cTn id="77" fill="hold">
                            <p:stCondLst>
                              <p:cond delay="1250"/>
                            </p:stCondLst>
                            <p:childTnLst>
                              <p:par>
                                <p:cTn id="78" presetID="1" presetClass="exit" presetSubtype="0" fill="hold" nodeType="afterEffect">
                                  <p:stCondLst>
                                    <p:cond delay="0"/>
                                  </p:stCondLst>
                                  <p:childTnLst>
                                    <p:set>
                                      <p:cBhvr>
                                        <p:cTn id="79" dur="1" fill="hold">
                                          <p:stCondLst>
                                            <p:cond delay="0"/>
                                          </p:stCondLst>
                                        </p:cTn>
                                        <p:tgtEl>
                                          <p:spTgt spid="4"/>
                                        </p:tgtEl>
                                        <p:attrNameLst>
                                          <p:attrName>style.visibility</p:attrName>
                                        </p:attrNameLst>
                                      </p:cBhvr>
                                      <p:to>
                                        <p:strVal val="hidden"/>
                                      </p:to>
                                    </p:set>
                                  </p:childTnLst>
                                </p:cTn>
                              </p:par>
                            </p:childTnLst>
                          </p:cTn>
                        </p:par>
                        <p:par>
                          <p:cTn id="80" fill="hold">
                            <p:stCondLst>
                              <p:cond delay="1250"/>
                            </p:stCondLst>
                            <p:childTnLst>
                              <p:par>
                                <p:cTn id="81" presetID="1" presetClass="entr" presetSubtype="0" fill="hold" nodeType="afterEffect">
                                  <p:stCondLst>
                                    <p:cond delay="0"/>
                                  </p:stCondLst>
                                  <p:childTnLst>
                                    <p:set>
                                      <p:cBhvr>
                                        <p:cTn id="8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4" name="yeah1.wav"/>
                                        </p:tgtEl>
                                      </p:cMediaNode>
                                    </p:audio>
                                  </p:subTnLst>
                                </p:cTn>
                              </p:par>
                              <p:par>
                                <p:cTn id="83" presetID="1" presetClass="exit" presetSubtype="0" fill="hold" nodeType="withEffect">
                                  <p:stCondLst>
                                    <p:cond delay="0"/>
                                  </p:stCondLst>
                                  <p:childTnLst>
                                    <p:set>
                                      <p:cBhvr>
                                        <p:cTn id="84" dur="1" fill="hold">
                                          <p:stCondLst>
                                            <p:cond delay="0"/>
                                          </p:stCondLst>
                                        </p:cTn>
                                        <p:tgtEl>
                                          <p:spTgt spid="7"/>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Effect transition="in" filter="fade">
                                      <p:cBhvr>
                                        <p:cTn id="89" dur="500"/>
                                        <p:tgtEl>
                                          <p:spTgt spid="13"/>
                                        </p:tgtEl>
                                      </p:cBhvr>
                                    </p:animEffect>
                                  </p:childTnLst>
                                  <p:subTnLst>
                                    <p:audio>
                                      <p:cMediaNode>
                                        <p:cTn display="0" masterRel="sameClick">
                                          <p:stCondLst>
                                            <p:cond evt="begin" delay="0">
                                              <p:tn val="85"/>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750" fill="hold"/>
                                        <p:tgtEl>
                                          <p:spTgt spid="12"/>
                                        </p:tgtEl>
                                        <p:attrNameLst>
                                          <p:attrName>fillcolor</p:attrName>
                                        </p:attrNameLst>
                                      </p:cBhvr>
                                      <p:to>
                                        <a:srgbClr val="FFC000"/>
                                      </p:to>
                                    </p:animClr>
                                    <p:set>
                                      <p:cBhvr>
                                        <p:cTn id="95" dur="750" fill="hold"/>
                                        <p:tgtEl>
                                          <p:spTgt spid="12"/>
                                        </p:tgtEl>
                                        <p:attrNameLst>
                                          <p:attrName>fill.type</p:attrName>
                                        </p:attrNameLst>
                                      </p:cBhvr>
                                      <p:to>
                                        <p:strVal val="solid"/>
                                      </p:to>
                                    </p:set>
                                    <p:set>
                                      <p:cBhvr>
                                        <p:cTn id="96" dur="750" fill="hold"/>
                                        <p:tgtEl>
                                          <p:spTgt spid="12"/>
                                        </p:tgtEl>
                                        <p:attrNameLst>
                                          <p:attrName>fill.on</p:attrName>
                                        </p:attrNameLst>
                                      </p:cBhvr>
                                      <p:to>
                                        <p:strVal val="true"/>
                                      </p:to>
                                    </p:set>
                                  </p:childTnLst>
                                </p:cTn>
                              </p:par>
                            </p:childTnLst>
                          </p:cTn>
                        </p:par>
                        <p:par>
                          <p:cTn id="97" fill="hold">
                            <p:stCondLst>
                              <p:cond delay="750"/>
                            </p:stCondLst>
                            <p:childTnLst>
                              <p:par>
                                <p:cTn id="98" presetID="64" presetClass="path" presetSubtype="0" accel="50000" decel="50000" fill="hold" nodeType="afterEffect">
                                  <p:stCondLst>
                                    <p:cond delay="0"/>
                                  </p:stCondLst>
                                  <p:childTnLst>
                                    <p:animMotion origin="layout" path="M 0 -1.85185E-6 L 0.18073 -0.43449 " pathEditMode="relative" rAng="0" ptsTypes="AA">
                                      <p:cBhvr>
                                        <p:cTn id="99" dur="500" fill="hold"/>
                                        <p:tgtEl>
                                          <p:spTgt spid="7"/>
                                        </p:tgtEl>
                                        <p:attrNameLst>
                                          <p:attrName>ppt_x</p:attrName>
                                          <p:attrName>ppt_y</p:attrName>
                                        </p:attrNameLst>
                                      </p:cBhvr>
                                      <p:rCtr x="9036" y="-21736"/>
                                    </p:animMotion>
                                  </p:childTnLst>
                                  <p:subTnLst>
                                    <p:audio>
                                      <p:cMediaNode>
                                        <p:cTn display="0" masterRel="sameClick">
                                          <p:stCondLst>
                                            <p:cond evt="begin" delay="0">
                                              <p:tn val="98"/>
                                            </p:cond>
                                          </p:stCondLst>
                                          <p:endCondLst>
                                            <p:cond evt="onStopAudio" delay="0">
                                              <p:tgtEl>
                                                <p:sldTgt/>
                                              </p:tgtEl>
                                            </p:cond>
                                          </p:endCondLst>
                                        </p:cTn>
                                        <p:tgtEl>
                                          <p:sndTgt r:embed="rId2" name="sut.wav"/>
                                        </p:tgtEl>
                                      </p:cMediaNode>
                                    </p:audio>
                                  </p:subTnLst>
                                </p:cTn>
                              </p:par>
                              <p:par>
                                <p:cTn id="100" presetID="42" presetClass="path" presetSubtype="0" accel="50000" decel="50000" fill="hold" nodeType="withEffect">
                                  <p:stCondLst>
                                    <p:cond delay="500"/>
                                  </p:stCondLst>
                                  <p:childTnLst>
                                    <p:animMotion origin="layout" path="M 0.18073 -0.43449 L 0.18073 -0.22824 " pathEditMode="relative" rAng="0" ptsTypes="AA">
                                      <p:cBhvr>
                                        <p:cTn id="101" dur="250" fill="hold"/>
                                        <p:tgtEl>
                                          <p:spTgt spid="7"/>
                                        </p:tgtEl>
                                        <p:attrNameLst>
                                          <p:attrName>ppt_x</p:attrName>
                                          <p:attrName>ppt_y</p:attrName>
                                        </p:attrNameLst>
                                      </p:cBhvr>
                                      <p:rCtr x="0" y="10301"/>
                                    </p:animMotion>
                                  </p:childTnLst>
                                </p:cTn>
                              </p:par>
                              <p:par>
                                <p:cTn id="102" presetID="6" presetClass="emph" presetSubtype="0" fill="hold" nodeType="withEffect">
                                  <p:stCondLst>
                                    <p:cond delay="0"/>
                                  </p:stCondLst>
                                  <p:childTnLst>
                                    <p:animScale>
                                      <p:cBhvr>
                                        <p:cTn id="103" dur="500" fill="hold"/>
                                        <p:tgtEl>
                                          <p:spTgt spid="7"/>
                                        </p:tgtEl>
                                      </p:cBhvr>
                                      <p:by x="50000" y="50000"/>
                                    </p:animScale>
                                  </p:childTnLst>
                                </p:cTn>
                              </p:par>
                              <p:par>
                                <p:cTn id="104" presetID="8" presetClass="emph" presetSubtype="0" fill="hold" nodeType="withEffect">
                                  <p:stCondLst>
                                    <p:cond delay="0"/>
                                  </p:stCondLst>
                                  <p:childTnLst>
                                    <p:animRot by="43200000">
                                      <p:cBhvr>
                                        <p:cTn id="105" dur="500" fill="hold"/>
                                        <p:tgtEl>
                                          <p:spTgt spid="7"/>
                                        </p:tgtEl>
                                        <p:attrNameLst>
                                          <p:attrName>r</p:attrName>
                                        </p:attrNameLst>
                                      </p:cBhvr>
                                    </p:animRot>
                                  </p:childTnLst>
                                </p:cTn>
                              </p:par>
                              <p:par>
                                <p:cTn id="106" presetID="63" presetClass="path" presetSubtype="0" accel="50000" decel="50000" fill="hold" nodeType="withEffect">
                                  <p:stCondLst>
                                    <p:cond delay="0"/>
                                  </p:stCondLst>
                                  <p:childTnLst>
                                    <p:animMotion origin="layout" path="M 0 -1.48148E-6 L -0.16432 -0.00231 " pathEditMode="relative" rAng="0" ptsTypes="AA">
                                      <p:cBhvr>
                                        <p:cTn id="107" dur="500" fill="hold"/>
                                        <p:tgtEl>
                                          <p:spTgt spid="4"/>
                                        </p:tgtEl>
                                        <p:attrNameLst>
                                          <p:attrName>ppt_x</p:attrName>
                                          <p:attrName>ppt_y</p:attrName>
                                        </p:attrNameLst>
                                      </p:cBhvr>
                                      <p:rCtr x="-8216" y="-116"/>
                                    </p:animMotion>
                                  </p:childTnLst>
                                </p:cTn>
                              </p:par>
                              <p:par>
                                <p:cTn id="108" presetID="8" presetClass="emph" presetSubtype="0" fill="hold" nodeType="withEffect">
                                  <p:stCondLst>
                                    <p:cond delay="0"/>
                                  </p:stCondLst>
                                  <p:childTnLst>
                                    <p:animRot by="-1800000">
                                      <p:cBhvr>
                                        <p:cTn id="109" dur="500" fill="hold"/>
                                        <p:tgtEl>
                                          <p:spTgt spid="4"/>
                                        </p:tgtEl>
                                        <p:attrNameLst>
                                          <p:attrName>r</p:attrName>
                                        </p:attrNameLst>
                                      </p:cBhvr>
                                    </p:animRot>
                                  </p:childTnLst>
                                </p:cTn>
                              </p:par>
                              <p:par>
                                <p:cTn id="110" presetID="1" presetClass="exit" presetSubtype="0" fill="hold" nodeType="withEffect">
                                  <p:stCondLst>
                                    <p:cond delay="500"/>
                                  </p:stCondLst>
                                  <p:childTnLst>
                                    <p:set>
                                      <p:cBhvr>
                                        <p:cTn id="111" dur="1" fill="hold">
                                          <p:stCondLst>
                                            <p:cond delay="0"/>
                                          </p:stCondLst>
                                        </p:cTn>
                                        <p:tgtEl>
                                          <p:spTgt spid="4"/>
                                        </p:tgtEl>
                                        <p:attrNameLst>
                                          <p:attrName>style.visibility</p:attrName>
                                        </p:attrNameLst>
                                      </p:cBhvr>
                                      <p:to>
                                        <p:strVal val="hidden"/>
                                      </p:to>
                                    </p:set>
                                  </p:childTnLst>
                                </p:cTn>
                              </p:par>
                              <p:par>
                                <p:cTn id="112" presetID="1" presetClass="entr" presetSubtype="0" fill="hold" nodeType="withEffect">
                                  <p:stCondLst>
                                    <p:cond delay="500"/>
                                  </p:stCondLst>
                                  <p:childTnLst>
                                    <p:set>
                                      <p:cBhvr>
                                        <p:cTn id="11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sai.wav"/>
                                        </p:tgtEl>
                                      </p:cMediaNode>
                                    </p:audio>
                                  </p:subTnLst>
                                </p:cTn>
                              </p:par>
                            </p:childTnLst>
                          </p:cTn>
                        </p:par>
                        <p:par>
                          <p:cTn id="114" fill="hold">
                            <p:stCondLst>
                              <p:cond delay="1500"/>
                            </p:stCondLst>
                            <p:childTnLst>
                              <p:par>
                                <p:cTn id="115" presetID="26" presetClass="emph" presetSubtype="0" repeatCount="3000" fill="hold" grpId="2" nodeType="afterEffect">
                                  <p:stCondLst>
                                    <p:cond delay="0"/>
                                  </p:stCondLst>
                                  <p:childTnLst>
                                    <p:animEffect transition="out" filter="fade">
                                      <p:cBhvr>
                                        <p:cTn id="116" dur="500" tmFilter="0, 0; .2, .5; .8, .5; 1, 0"/>
                                        <p:tgtEl>
                                          <p:spTgt spid="11"/>
                                        </p:tgtEl>
                                      </p:cBhvr>
                                    </p:animEffect>
                                    <p:animScale>
                                      <p:cBhvr>
                                        <p:cTn id="117" dur="250" autoRev="1" fill="hold"/>
                                        <p:tgtEl>
                                          <p:spTgt spid="11"/>
                                        </p:tgtEl>
                                      </p:cBhvr>
                                      <p:by x="105000" y="105000"/>
                                    </p:animScale>
                                  </p:childTnLst>
                                </p:cTn>
                              </p:par>
                              <p:par>
                                <p:cTn id="118" presetID="1" presetClass="emph" presetSubtype="2" fill="hold" nodeType="withEffect">
                                  <p:stCondLst>
                                    <p:cond delay="0"/>
                                  </p:stCondLst>
                                  <p:childTnLst>
                                    <p:animClr clrSpc="rgb" dir="cw">
                                      <p:cBhvr>
                                        <p:cTn id="119" dur="1500" fill="hold"/>
                                        <p:tgtEl>
                                          <p:spTgt spid="11"/>
                                        </p:tgtEl>
                                        <p:attrNameLst>
                                          <p:attrName>fillcolor</p:attrName>
                                        </p:attrNameLst>
                                      </p:cBhvr>
                                      <p:to>
                                        <a:schemeClr val="accent2"/>
                                      </p:to>
                                    </p:animClr>
                                    <p:set>
                                      <p:cBhvr>
                                        <p:cTn id="120" dur="1500" fill="hold"/>
                                        <p:tgtEl>
                                          <p:spTgt spid="11"/>
                                        </p:tgtEl>
                                        <p:attrNameLst>
                                          <p:attrName>fill.type</p:attrName>
                                        </p:attrNameLst>
                                      </p:cBhvr>
                                      <p:to>
                                        <p:strVal val="solid"/>
                                      </p:to>
                                    </p:set>
                                    <p:set>
                                      <p:cBhvr>
                                        <p:cTn id="121"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22" restart="whenNotActive" fill="hold" evtFilter="cancelBubble" nodeType="interactiveSeq">
                <p:stCondLst>
                  <p:cond evt="onClick" delay="0">
                    <p:tgtEl>
                      <p:spTgt spid="14"/>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fill="hold" nodeType="clickEffect">
                                  <p:stCondLst>
                                    <p:cond delay="0"/>
                                  </p:stCondLst>
                                  <p:childTnLst>
                                    <p:animClr clrSpc="rgb" dir="cw">
                                      <p:cBhvr>
                                        <p:cTn id="126" dur="750" fill="hold"/>
                                        <p:tgtEl>
                                          <p:spTgt spid="14"/>
                                        </p:tgtEl>
                                        <p:attrNameLst>
                                          <p:attrName>fillcolor</p:attrName>
                                        </p:attrNameLst>
                                      </p:cBhvr>
                                      <p:to>
                                        <a:srgbClr val="FFC000"/>
                                      </p:to>
                                    </p:animClr>
                                    <p:set>
                                      <p:cBhvr>
                                        <p:cTn id="127" dur="750" fill="hold"/>
                                        <p:tgtEl>
                                          <p:spTgt spid="14"/>
                                        </p:tgtEl>
                                        <p:attrNameLst>
                                          <p:attrName>fill.type</p:attrName>
                                        </p:attrNameLst>
                                      </p:cBhvr>
                                      <p:to>
                                        <p:strVal val="solid"/>
                                      </p:to>
                                    </p:set>
                                    <p:set>
                                      <p:cBhvr>
                                        <p:cTn id="128" dur="7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129" restart="whenNotActive" fill="hold" evtFilter="cancelBubble" nodeType="interactiveSeq">
                <p:stCondLst>
                  <p:cond evt="onClick" delay="0">
                    <p:tgtEl>
                      <p:spTgt spid="34"/>
                    </p:tgtEl>
                  </p:cond>
                </p:stCondLst>
                <p:endSync evt="end" delay="0">
                  <p:rtn val="all"/>
                </p:endSync>
                <p:childTnLst>
                  <p:par>
                    <p:cTn id="130" fill="hold">
                      <p:stCondLst>
                        <p:cond delay="0"/>
                      </p:stCondLst>
                      <p:childTnLst>
                        <p:par>
                          <p:cTn id="131" fill="hold">
                            <p:stCondLst>
                              <p:cond delay="0"/>
                            </p:stCondLst>
                            <p:childTnLst>
                              <p:par>
                                <p:cTn id="132" presetID="4" presetClass="exit" presetSubtype="16" fill="hold" nodeType="clickEffect">
                                  <p:stCondLst>
                                    <p:cond delay="0"/>
                                  </p:stCondLst>
                                  <p:childTnLst>
                                    <p:animEffect transition="out" filter="box(in)">
                                      <p:cBhvr>
                                        <p:cTn id="133" dur="1000"/>
                                        <p:tgtEl>
                                          <p:spTgt spid="34"/>
                                        </p:tgtEl>
                                      </p:cBhvr>
                                    </p:animEffect>
                                    <p:set>
                                      <p:cBhvr>
                                        <p:cTn id="134"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6" name="click.wav"/>
                                        </p:tgtEl>
                                      </p:cMediaNode>
                                    </p:audio>
                                  </p:subTnLst>
                                </p:cTn>
                              </p:par>
                            </p:childTnLst>
                          </p:cTn>
                        </p:par>
                        <p:par>
                          <p:cTn id="135" fill="hold">
                            <p:stCondLst>
                              <p:cond delay="1000"/>
                            </p:stCondLst>
                            <p:childTnLst>
                              <p:par>
                                <p:cTn id="136" presetID="4" presetClass="exit" presetSubtype="16" fill="hold" nodeType="afterEffect">
                                  <p:stCondLst>
                                    <p:cond delay="0"/>
                                  </p:stCondLst>
                                  <p:childTnLst>
                                    <p:animEffect transition="out" filter="box(in)">
                                      <p:cBhvr>
                                        <p:cTn id="137" dur="1000"/>
                                        <p:tgtEl>
                                          <p:spTgt spid="33"/>
                                        </p:tgtEl>
                                      </p:cBhvr>
                                    </p:animEffect>
                                    <p:set>
                                      <p:cBhvr>
                                        <p:cTn id="138"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36"/>
                                            </p:cond>
                                          </p:stCondLst>
                                          <p:endCondLst>
                                            <p:cond evt="onStopAudio" delay="0">
                                              <p:tgtEl>
                                                <p:sldTgt/>
                                              </p:tgtEl>
                                            </p:cond>
                                          </p:endCondLst>
                                        </p:cTn>
                                        <p:tgtEl>
                                          <p:sndTgt r:embed="rId6" name="click.wav"/>
                                        </p:tgtEl>
                                      </p:cMediaNode>
                                    </p:audio>
                                  </p:subTnLst>
                                </p:cTn>
                              </p:par>
                            </p:childTnLst>
                          </p:cTn>
                        </p:par>
                        <p:par>
                          <p:cTn id="139" fill="hold">
                            <p:stCondLst>
                              <p:cond delay="2000"/>
                            </p:stCondLst>
                            <p:childTnLst>
                              <p:par>
                                <p:cTn id="140" presetID="4" presetClass="exit" presetSubtype="16" fill="hold" nodeType="afterEffect">
                                  <p:stCondLst>
                                    <p:cond delay="0"/>
                                  </p:stCondLst>
                                  <p:childTnLst>
                                    <p:animEffect transition="out" filter="box(in)">
                                      <p:cBhvr>
                                        <p:cTn id="141" dur="1000"/>
                                        <p:tgtEl>
                                          <p:spTgt spid="32"/>
                                        </p:tgtEl>
                                      </p:cBhvr>
                                    </p:animEffect>
                                    <p:set>
                                      <p:cBhvr>
                                        <p:cTn id="142"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40"/>
                                            </p:cond>
                                          </p:stCondLst>
                                          <p:endCondLst>
                                            <p:cond evt="onStopAudio" delay="0">
                                              <p:tgtEl>
                                                <p:sldTgt/>
                                              </p:tgtEl>
                                            </p:cond>
                                          </p:endCondLst>
                                        </p:cTn>
                                        <p:tgtEl>
                                          <p:sndTgt r:embed="rId6" name="click.wav"/>
                                        </p:tgtEl>
                                      </p:cMediaNode>
                                    </p:audio>
                                  </p:subTnLst>
                                </p:cTn>
                              </p:par>
                            </p:childTnLst>
                          </p:cTn>
                        </p:par>
                        <p:par>
                          <p:cTn id="143" fill="hold">
                            <p:stCondLst>
                              <p:cond delay="3000"/>
                            </p:stCondLst>
                            <p:childTnLst>
                              <p:par>
                                <p:cTn id="144" presetID="4" presetClass="exit" presetSubtype="16" fill="hold" nodeType="afterEffect">
                                  <p:stCondLst>
                                    <p:cond delay="0"/>
                                  </p:stCondLst>
                                  <p:childTnLst>
                                    <p:animEffect transition="out" filter="box(in)">
                                      <p:cBhvr>
                                        <p:cTn id="145" dur="1000"/>
                                        <p:tgtEl>
                                          <p:spTgt spid="31"/>
                                        </p:tgtEl>
                                      </p:cBhvr>
                                    </p:animEffect>
                                    <p:set>
                                      <p:cBhvr>
                                        <p:cTn id="146"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6" name="click.wav"/>
                                        </p:tgtEl>
                                      </p:cMediaNode>
                                    </p:audio>
                                  </p:subTnLst>
                                </p:cTn>
                              </p:par>
                            </p:childTnLst>
                          </p:cTn>
                        </p:par>
                        <p:par>
                          <p:cTn id="147" fill="hold">
                            <p:stCondLst>
                              <p:cond delay="4000"/>
                            </p:stCondLst>
                            <p:childTnLst>
                              <p:par>
                                <p:cTn id="148" presetID="4" presetClass="exit" presetSubtype="16" fill="hold" nodeType="afterEffect">
                                  <p:stCondLst>
                                    <p:cond delay="0"/>
                                  </p:stCondLst>
                                  <p:childTnLst>
                                    <p:animEffect transition="out" filter="box(in)">
                                      <p:cBhvr>
                                        <p:cTn id="149" dur="1000"/>
                                        <p:tgtEl>
                                          <p:spTgt spid="30"/>
                                        </p:tgtEl>
                                      </p:cBhvr>
                                    </p:animEffect>
                                    <p:set>
                                      <p:cBhvr>
                                        <p:cTn id="15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6" name="click.wav"/>
                                        </p:tgtEl>
                                      </p:cMediaNode>
                                    </p:audio>
                                  </p:subTnLst>
                                </p:cTn>
                              </p:par>
                            </p:childTnLst>
                          </p:cTn>
                        </p:par>
                        <p:par>
                          <p:cTn id="151" fill="hold">
                            <p:stCondLst>
                              <p:cond delay="5000"/>
                            </p:stCondLst>
                            <p:childTnLst>
                              <p:par>
                                <p:cTn id="152" presetID="4" presetClass="exit" presetSubtype="16" fill="hold" nodeType="afterEffect">
                                  <p:stCondLst>
                                    <p:cond delay="0"/>
                                  </p:stCondLst>
                                  <p:childTnLst>
                                    <p:animEffect transition="out" filter="box(in)">
                                      <p:cBhvr>
                                        <p:cTn id="153" dur="1000"/>
                                        <p:tgtEl>
                                          <p:spTgt spid="29"/>
                                        </p:tgtEl>
                                      </p:cBhvr>
                                    </p:animEffect>
                                    <p:set>
                                      <p:cBhvr>
                                        <p:cTn id="154"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52"/>
                                            </p:cond>
                                          </p:stCondLst>
                                          <p:endCondLst>
                                            <p:cond evt="onStopAudio" delay="0">
                                              <p:tgtEl>
                                                <p:sldTgt/>
                                              </p:tgtEl>
                                            </p:cond>
                                          </p:endCondLst>
                                        </p:cTn>
                                        <p:tgtEl>
                                          <p:sndTgt r:embed="rId6" name="click.wav"/>
                                        </p:tgtEl>
                                      </p:cMediaNode>
                                    </p:audio>
                                  </p:subTnLst>
                                </p:cTn>
                              </p:par>
                            </p:childTnLst>
                          </p:cTn>
                        </p:par>
                        <p:par>
                          <p:cTn id="155" fill="hold">
                            <p:stCondLst>
                              <p:cond delay="6000"/>
                            </p:stCondLst>
                            <p:childTnLst>
                              <p:par>
                                <p:cTn id="156" presetID="4" presetClass="exit" presetSubtype="16" fill="hold" nodeType="afterEffect">
                                  <p:stCondLst>
                                    <p:cond delay="0"/>
                                  </p:stCondLst>
                                  <p:childTnLst>
                                    <p:animEffect transition="out" filter="box(in)">
                                      <p:cBhvr>
                                        <p:cTn id="157" dur="1000"/>
                                        <p:tgtEl>
                                          <p:spTgt spid="28"/>
                                        </p:tgtEl>
                                      </p:cBhvr>
                                    </p:animEffect>
                                    <p:set>
                                      <p:cBhvr>
                                        <p:cTn id="15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6" name="click.wav"/>
                                        </p:tgtEl>
                                      </p:cMediaNode>
                                    </p:audio>
                                  </p:subTnLst>
                                </p:cTn>
                              </p:par>
                            </p:childTnLst>
                          </p:cTn>
                        </p:par>
                        <p:par>
                          <p:cTn id="159" fill="hold">
                            <p:stCondLst>
                              <p:cond delay="7000"/>
                            </p:stCondLst>
                            <p:childTnLst>
                              <p:par>
                                <p:cTn id="160" presetID="4" presetClass="exit" presetSubtype="16" fill="hold" nodeType="afterEffect">
                                  <p:stCondLst>
                                    <p:cond delay="0"/>
                                  </p:stCondLst>
                                  <p:childTnLst>
                                    <p:animEffect transition="out" filter="box(in)">
                                      <p:cBhvr>
                                        <p:cTn id="161" dur="1000"/>
                                        <p:tgtEl>
                                          <p:spTgt spid="27"/>
                                        </p:tgtEl>
                                      </p:cBhvr>
                                    </p:animEffect>
                                    <p:set>
                                      <p:cBhvr>
                                        <p:cTn id="16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6" name="click.wav"/>
                                        </p:tgtEl>
                                      </p:cMediaNode>
                                    </p:audio>
                                  </p:subTnLst>
                                </p:cTn>
                              </p:par>
                            </p:childTnLst>
                          </p:cTn>
                        </p:par>
                        <p:par>
                          <p:cTn id="163" fill="hold">
                            <p:stCondLst>
                              <p:cond delay="8000"/>
                            </p:stCondLst>
                            <p:childTnLst>
                              <p:par>
                                <p:cTn id="164" presetID="4" presetClass="exit" presetSubtype="16" fill="hold" nodeType="afterEffect">
                                  <p:stCondLst>
                                    <p:cond delay="0"/>
                                  </p:stCondLst>
                                  <p:childTnLst>
                                    <p:animEffect transition="out" filter="box(in)">
                                      <p:cBhvr>
                                        <p:cTn id="165" dur="1000"/>
                                        <p:tgtEl>
                                          <p:spTgt spid="26"/>
                                        </p:tgtEl>
                                      </p:cBhvr>
                                    </p:animEffect>
                                    <p:set>
                                      <p:cBhvr>
                                        <p:cTn id="16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64"/>
                                            </p:cond>
                                          </p:stCondLst>
                                          <p:endCondLst>
                                            <p:cond evt="onStopAudio" delay="0">
                                              <p:tgtEl>
                                                <p:sldTgt/>
                                              </p:tgtEl>
                                            </p:cond>
                                          </p:endCondLst>
                                        </p:cTn>
                                        <p:tgtEl>
                                          <p:sndTgt r:embed="rId6" name="click.wav"/>
                                        </p:tgtEl>
                                      </p:cMediaNode>
                                    </p:audio>
                                  </p:subTnLst>
                                </p:cTn>
                              </p:par>
                            </p:childTnLst>
                          </p:cTn>
                        </p:par>
                        <p:par>
                          <p:cTn id="167" fill="hold">
                            <p:stCondLst>
                              <p:cond delay="9000"/>
                            </p:stCondLst>
                            <p:childTnLst>
                              <p:par>
                                <p:cTn id="168" presetID="4" presetClass="exit" presetSubtype="16" fill="hold" nodeType="afterEffect">
                                  <p:stCondLst>
                                    <p:cond delay="0"/>
                                  </p:stCondLst>
                                  <p:childTnLst>
                                    <p:animEffect transition="out" filter="box(in)">
                                      <p:cBhvr>
                                        <p:cTn id="169" dur="1000"/>
                                        <p:tgtEl>
                                          <p:spTgt spid="25"/>
                                        </p:tgtEl>
                                      </p:cBhvr>
                                    </p:animEffect>
                                    <p:set>
                                      <p:cBhvr>
                                        <p:cTn id="17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6" name="click.wav"/>
                                        </p:tgtEl>
                                      </p:cMediaNode>
                                    </p:audio>
                                  </p:subTnLst>
                                </p:cTn>
                              </p:par>
                            </p:childTnLst>
                          </p:cTn>
                        </p:par>
                        <p:par>
                          <p:cTn id="171" fill="hold">
                            <p:stCondLst>
                              <p:cond delay="10000"/>
                            </p:stCondLst>
                            <p:childTnLst>
                              <p:par>
                                <p:cTn id="172" presetID="4" presetClass="exit" presetSubtype="16" fill="hold" nodeType="afterEffect">
                                  <p:stCondLst>
                                    <p:cond delay="0"/>
                                  </p:stCondLst>
                                  <p:childTnLst>
                                    <p:animEffect transition="out" filter="box(in)">
                                      <p:cBhvr>
                                        <p:cTn id="173" dur="1000"/>
                                        <p:tgtEl>
                                          <p:spTgt spid="24"/>
                                        </p:tgtEl>
                                      </p:cBhvr>
                                    </p:animEffect>
                                    <p:set>
                                      <p:cBhvr>
                                        <p:cTn id="17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72"/>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34"/>
                  </p:tgtEl>
                </p:cond>
              </p:nextCondLst>
            </p:seq>
          </p:childTnLst>
        </p:cTn>
      </p:par>
    </p:tnLst>
    <p:bldLst>
      <p:bldP spid="9" grpId="0" animBg="1"/>
      <p:bldP spid="11" grpId="0" animBg="1"/>
      <p:bldP spid="11" grpId="1" animBg="1"/>
      <p:bldP spid="11" grpId="2"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3812" y="762774"/>
            <a:ext cx="1261981" cy="1963082"/>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492" y="1203653"/>
            <a:ext cx="780356" cy="1414395"/>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biết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bậc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của đơn thức 20</a:t>
            </a:r>
            <a:r>
              <a:rPr kumimoji="0" lang="en-US" sz="2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 name="1"/>
          <p:cNvSpPr/>
          <p:nvPr/>
        </p:nvSpPr>
        <p:spPr>
          <a:xfrm>
            <a:off x="6424353" y="4862396"/>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B</a:t>
            </a: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 </a:t>
            </a:r>
            <a:r>
              <a:rPr kumimoji="0" lang="fr-FR" sz="2933"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C. </a:t>
            </a:r>
            <a:r>
              <a:rPr kumimoji="0" lang="fr-FR" sz="2933"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2"/>
          <p:cNvSpPr/>
          <p:nvPr/>
        </p:nvSpPr>
        <p:spPr>
          <a:xfrm>
            <a:off x="129427" y="4853161"/>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a:t>
            </a: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933"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0</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D. </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8946" y="13195"/>
            <a:ext cx="2889754" cy="1414395"/>
          </a:xfrm>
          <a:prstGeom prst="rect">
            <a:avLst/>
          </a:prstGeom>
        </p:spPr>
      </p:pic>
      <p:sp>
        <p:nvSpPr>
          <p:cNvPr id="2" name="Oval 4">
            <a:extLst>
              <a:ext uri="{FF2B5EF4-FFF2-40B4-BE49-F238E27FC236}">
                <a16:creationId xmlns:a16="http://schemas.microsoft.com/office/drawing/2014/main" id="{25E8F8A4-4048-0B6A-436E-D9E26981A77D}"/>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0</a:t>
            </a:r>
          </a:p>
        </p:txBody>
      </p:sp>
      <p:sp>
        <p:nvSpPr>
          <p:cNvPr id="3" name="Oval 5">
            <a:extLst>
              <a:ext uri="{FF2B5EF4-FFF2-40B4-BE49-F238E27FC236}">
                <a16:creationId xmlns:a16="http://schemas.microsoft.com/office/drawing/2014/main" id="{B57FADE4-B81B-EE7E-C88F-1D8073410BE9}"/>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1</a:t>
            </a:r>
          </a:p>
        </p:txBody>
      </p:sp>
      <p:sp>
        <p:nvSpPr>
          <p:cNvPr id="14" name="Oval 6">
            <a:extLst>
              <a:ext uri="{FF2B5EF4-FFF2-40B4-BE49-F238E27FC236}">
                <a16:creationId xmlns:a16="http://schemas.microsoft.com/office/drawing/2014/main" id="{FE83E2EC-DD98-C541-60B5-5E77A998D61C}"/>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2</a:t>
            </a:r>
          </a:p>
        </p:txBody>
      </p:sp>
      <p:sp>
        <p:nvSpPr>
          <p:cNvPr id="15" name="Oval 7">
            <a:extLst>
              <a:ext uri="{FF2B5EF4-FFF2-40B4-BE49-F238E27FC236}">
                <a16:creationId xmlns:a16="http://schemas.microsoft.com/office/drawing/2014/main" id="{BF6D14A9-7B03-CAA2-D5DB-8E423C82A933}"/>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3</a:t>
            </a:r>
          </a:p>
        </p:txBody>
      </p:sp>
      <p:sp>
        <p:nvSpPr>
          <p:cNvPr id="16" name="Oval 8">
            <a:extLst>
              <a:ext uri="{FF2B5EF4-FFF2-40B4-BE49-F238E27FC236}">
                <a16:creationId xmlns:a16="http://schemas.microsoft.com/office/drawing/2014/main" id="{116D1675-EA9A-B337-8E71-33FCE8723265}"/>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4</a:t>
            </a:r>
          </a:p>
        </p:txBody>
      </p:sp>
      <p:sp>
        <p:nvSpPr>
          <p:cNvPr id="17" name="Oval 9">
            <a:extLst>
              <a:ext uri="{FF2B5EF4-FFF2-40B4-BE49-F238E27FC236}">
                <a16:creationId xmlns:a16="http://schemas.microsoft.com/office/drawing/2014/main" id="{4C06FF19-0220-C04E-0882-318B7F5F3BD9}"/>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5</a:t>
            </a:r>
          </a:p>
        </p:txBody>
      </p:sp>
      <p:sp>
        <p:nvSpPr>
          <p:cNvPr id="18" name="Oval 10">
            <a:extLst>
              <a:ext uri="{FF2B5EF4-FFF2-40B4-BE49-F238E27FC236}">
                <a16:creationId xmlns:a16="http://schemas.microsoft.com/office/drawing/2014/main" id="{D292FAF5-9491-BA8A-C6EE-68FE615FCCD8}"/>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6</a:t>
            </a:r>
          </a:p>
        </p:txBody>
      </p:sp>
      <p:sp>
        <p:nvSpPr>
          <p:cNvPr id="19" name="Oval 11">
            <a:extLst>
              <a:ext uri="{FF2B5EF4-FFF2-40B4-BE49-F238E27FC236}">
                <a16:creationId xmlns:a16="http://schemas.microsoft.com/office/drawing/2014/main" id="{7AFE38A7-B4B3-61E7-C730-AF54444745DB}"/>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7</a:t>
            </a:r>
          </a:p>
        </p:txBody>
      </p:sp>
      <p:sp>
        <p:nvSpPr>
          <p:cNvPr id="20" name="Oval 12">
            <a:extLst>
              <a:ext uri="{FF2B5EF4-FFF2-40B4-BE49-F238E27FC236}">
                <a16:creationId xmlns:a16="http://schemas.microsoft.com/office/drawing/2014/main" id="{3880ECAF-68BA-A19D-64E8-1684EF77D65A}"/>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8</a:t>
            </a:r>
          </a:p>
        </p:txBody>
      </p:sp>
      <p:sp>
        <p:nvSpPr>
          <p:cNvPr id="21" name="Oval 13">
            <a:extLst>
              <a:ext uri="{FF2B5EF4-FFF2-40B4-BE49-F238E27FC236}">
                <a16:creationId xmlns:a16="http://schemas.microsoft.com/office/drawing/2014/main" id="{D53ED226-A2FA-49A3-4F1D-1D7EBBF822FE}"/>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9</a:t>
            </a:r>
          </a:p>
        </p:txBody>
      </p:sp>
      <p:sp>
        <p:nvSpPr>
          <p:cNvPr id="22" name="Oval 14">
            <a:extLst>
              <a:ext uri="{FF2B5EF4-FFF2-40B4-BE49-F238E27FC236}">
                <a16:creationId xmlns:a16="http://schemas.microsoft.com/office/drawing/2014/main" id="{0E0C1E38-B22B-B882-2178-D7A0EEB2DF68}"/>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rPr>
              <a:t>10</a:t>
            </a:r>
          </a:p>
        </p:txBody>
      </p:sp>
      <p:sp>
        <p:nvSpPr>
          <p:cNvPr id="23" name="Oval 15">
            <a:extLst>
              <a:ext uri="{FF2B5EF4-FFF2-40B4-BE49-F238E27FC236}">
                <a16:creationId xmlns:a16="http://schemas.microsoft.com/office/drawing/2014/main" id="{4B0F7F9C-0FD9-CB79-3C4F-A60C52B49E3C}"/>
              </a:ext>
            </a:extLst>
          </p:cNvPr>
          <p:cNvSpPr>
            <a:spLocks noChangeArrowheads="1"/>
          </p:cNvSpPr>
          <p:nvPr/>
        </p:nvSpPr>
        <p:spPr bwMode="auto">
          <a:xfrm>
            <a:off x="746760" y="1280160"/>
            <a:ext cx="1219200" cy="1143000"/>
          </a:xfrm>
          <a:prstGeom prst="ellipse">
            <a:avLst/>
          </a:prstGeom>
          <a:solidFill>
            <a:srgbClr val="FFC000"/>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3638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23"/>
                    </p:tgtEl>
                  </p:cond>
                </p:stCondLst>
                <p:endSync evt="end" delay="0">
                  <p:rtn val="all"/>
                </p:endSync>
                <p:childTnLst>
                  <p:par>
                    <p:cTn id="128" fill="hold">
                      <p:stCondLst>
                        <p:cond delay="0"/>
                      </p:stCondLst>
                      <p:childTnLst>
                        <p:par>
                          <p:cTn id="129" fill="hold">
                            <p:stCondLst>
                              <p:cond delay="0"/>
                            </p:stCondLst>
                            <p:childTnLst>
                              <p:par>
                                <p:cTn id="130" presetID="4" presetClass="exit" presetSubtype="16" fill="hold" nodeType="clickEffect">
                                  <p:stCondLst>
                                    <p:cond delay="0"/>
                                  </p:stCondLst>
                                  <p:childTnLst>
                                    <p:animEffect transition="out" filter="box(in)">
                                      <p:cBhvr>
                                        <p:cTn id="131" dur="1000"/>
                                        <p:tgtEl>
                                          <p:spTgt spid="23"/>
                                        </p:tgtEl>
                                      </p:cBhvr>
                                    </p:animEffect>
                                    <p:set>
                                      <p:cBhvr>
                                        <p:cTn id="132"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6" name="click.wav"/>
                                        </p:tgtEl>
                                      </p:cMediaNode>
                                    </p:audio>
                                  </p:subTnLst>
                                </p:cTn>
                              </p:par>
                            </p:childTnLst>
                          </p:cTn>
                        </p:par>
                        <p:par>
                          <p:cTn id="133" fill="hold">
                            <p:stCondLst>
                              <p:cond delay="1000"/>
                            </p:stCondLst>
                            <p:childTnLst>
                              <p:par>
                                <p:cTn id="134" presetID="4" presetClass="exit" presetSubtype="16" fill="hold" nodeType="afterEffect">
                                  <p:stCondLst>
                                    <p:cond delay="0"/>
                                  </p:stCondLst>
                                  <p:childTnLst>
                                    <p:animEffect transition="out" filter="box(in)">
                                      <p:cBhvr>
                                        <p:cTn id="135" dur="1000"/>
                                        <p:tgtEl>
                                          <p:spTgt spid="22"/>
                                        </p:tgtEl>
                                      </p:cBhvr>
                                    </p:animEffect>
                                    <p:set>
                                      <p:cBhvr>
                                        <p:cTn id="136"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6" name="click.wav"/>
                                        </p:tgtEl>
                                      </p:cMediaNode>
                                    </p:audio>
                                  </p:subTnLst>
                                </p:cTn>
                              </p:par>
                            </p:childTnLst>
                          </p:cTn>
                        </p:par>
                        <p:par>
                          <p:cTn id="137" fill="hold">
                            <p:stCondLst>
                              <p:cond delay="2000"/>
                            </p:stCondLst>
                            <p:childTnLst>
                              <p:par>
                                <p:cTn id="138" presetID="4" presetClass="exit" presetSubtype="16" fill="hold" nodeType="afterEffect">
                                  <p:stCondLst>
                                    <p:cond delay="0"/>
                                  </p:stCondLst>
                                  <p:childTnLst>
                                    <p:animEffect transition="out" filter="box(in)">
                                      <p:cBhvr>
                                        <p:cTn id="139" dur="1000"/>
                                        <p:tgtEl>
                                          <p:spTgt spid="21"/>
                                        </p:tgtEl>
                                      </p:cBhvr>
                                    </p:animEffect>
                                    <p:set>
                                      <p:cBhvr>
                                        <p:cTn id="140"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6" name="click.wav"/>
                                        </p:tgtEl>
                                      </p:cMediaNode>
                                    </p:audio>
                                  </p:subTnLst>
                                </p:cTn>
                              </p:par>
                            </p:childTnLst>
                          </p:cTn>
                        </p:par>
                        <p:par>
                          <p:cTn id="141" fill="hold">
                            <p:stCondLst>
                              <p:cond delay="3000"/>
                            </p:stCondLst>
                            <p:childTnLst>
                              <p:par>
                                <p:cTn id="142" presetID="4" presetClass="exit" presetSubtype="16" fill="hold" nodeType="afterEffect">
                                  <p:stCondLst>
                                    <p:cond delay="0"/>
                                  </p:stCondLst>
                                  <p:childTnLst>
                                    <p:animEffect transition="out" filter="box(in)">
                                      <p:cBhvr>
                                        <p:cTn id="143" dur="1000"/>
                                        <p:tgtEl>
                                          <p:spTgt spid="20"/>
                                        </p:tgtEl>
                                      </p:cBhvr>
                                    </p:animEffect>
                                    <p:set>
                                      <p:cBhvr>
                                        <p:cTn id="14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6" name="click.wav"/>
                                        </p:tgtEl>
                                      </p:cMediaNode>
                                    </p:audio>
                                  </p:subTnLst>
                                </p:cTn>
                              </p:par>
                            </p:childTnLst>
                          </p:cTn>
                        </p:par>
                        <p:par>
                          <p:cTn id="145" fill="hold">
                            <p:stCondLst>
                              <p:cond delay="4000"/>
                            </p:stCondLst>
                            <p:childTnLst>
                              <p:par>
                                <p:cTn id="146" presetID="4" presetClass="exit" presetSubtype="16" fill="hold" nodeType="afterEffect">
                                  <p:stCondLst>
                                    <p:cond delay="0"/>
                                  </p:stCondLst>
                                  <p:childTnLst>
                                    <p:animEffect transition="out" filter="box(in)">
                                      <p:cBhvr>
                                        <p:cTn id="147" dur="1000"/>
                                        <p:tgtEl>
                                          <p:spTgt spid="19"/>
                                        </p:tgtEl>
                                      </p:cBhvr>
                                    </p:animEffect>
                                    <p:set>
                                      <p:cBhvr>
                                        <p:cTn id="148"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6" name="click.wav"/>
                                        </p:tgtEl>
                                      </p:cMediaNode>
                                    </p:audio>
                                  </p:subTnLst>
                                </p:cTn>
                              </p:par>
                            </p:childTnLst>
                          </p:cTn>
                        </p:par>
                        <p:par>
                          <p:cTn id="149" fill="hold">
                            <p:stCondLst>
                              <p:cond delay="5000"/>
                            </p:stCondLst>
                            <p:childTnLst>
                              <p:par>
                                <p:cTn id="150" presetID="4" presetClass="exit" presetSubtype="16" fill="hold" nodeType="afterEffect">
                                  <p:stCondLst>
                                    <p:cond delay="0"/>
                                  </p:stCondLst>
                                  <p:childTnLst>
                                    <p:animEffect transition="out" filter="box(in)">
                                      <p:cBhvr>
                                        <p:cTn id="151" dur="1000"/>
                                        <p:tgtEl>
                                          <p:spTgt spid="18"/>
                                        </p:tgtEl>
                                      </p:cBhvr>
                                    </p:animEffect>
                                    <p:set>
                                      <p:cBhvr>
                                        <p:cTn id="152"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6" name="click.wav"/>
                                        </p:tgtEl>
                                      </p:cMediaNode>
                                    </p:audio>
                                  </p:subTnLst>
                                </p:cTn>
                              </p:par>
                            </p:childTnLst>
                          </p:cTn>
                        </p:par>
                        <p:par>
                          <p:cTn id="153" fill="hold">
                            <p:stCondLst>
                              <p:cond delay="6000"/>
                            </p:stCondLst>
                            <p:childTnLst>
                              <p:par>
                                <p:cTn id="154" presetID="4" presetClass="exit" presetSubtype="16" fill="hold" nodeType="afterEffect">
                                  <p:stCondLst>
                                    <p:cond delay="0"/>
                                  </p:stCondLst>
                                  <p:childTnLst>
                                    <p:animEffect transition="out" filter="box(in)">
                                      <p:cBhvr>
                                        <p:cTn id="155" dur="1000"/>
                                        <p:tgtEl>
                                          <p:spTgt spid="17"/>
                                        </p:tgtEl>
                                      </p:cBhvr>
                                    </p:animEffect>
                                    <p:set>
                                      <p:cBhvr>
                                        <p:cTn id="15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154"/>
                                            </p:cond>
                                          </p:stCondLst>
                                          <p:endCondLst>
                                            <p:cond evt="onStopAudio" delay="0">
                                              <p:tgtEl>
                                                <p:sldTgt/>
                                              </p:tgtEl>
                                            </p:cond>
                                          </p:endCondLst>
                                        </p:cTn>
                                        <p:tgtEl>
                                          <p:sndTgt r:embed="rId6" name="click.wav"/>
                                        </p:tgtEl>
                                      </p:cMediaNode>
                                    </p:audio>
                                  </p:subTnLst>
                                </p:cTn>
                              </p:par>
                            </p:childTnLst>
                          </p:cTn>
                        </p:par>
                        <p:par>
                          <p:cTn id="157" fill="hold">
                            <p:stCondLst>
                              <p:cond delay="7000"/>
                            </p:stCondLst>
                            <p:childTnLst>
                              <p:par>
                                <p:cTn id="158" presetID="4" presetClass="exit" presetSubtype="16" fill="hold" nodeType="afterEffect">
                                  <p:stCondLst>
                                    <p:cond delay="0"/>
                                  </p:stCondLst>
                                  <p:childTnLst>
                                    <p:animEffect transition="out" filter="box(in)">
                                      <p:cBhvr>
                                        <p:cTn id="159" dur="1000"/>
                                        <p:tgtEl>
                                          <p:spTgt spid="16"/>
                                        </p:tgtEl>
                                      </p:cBhvr>
                                    </p:animEffect>
                                    <p:set>
                                      <p:cBhvr>
                                        <p:cTn id="160"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58"/>
                                            </p:cond>
                                          </p:stCondLst>
                                          <p:endCondLst>
                                            <p:cond evt="onStopAudio" delay="0">
                                              <p:tgtEl>
                                                <p:sldTgt/>
                                              </p:tgtEl>
                                            </p:cond>
                                          </p:endCondLst>
                                        </p:cTn>
                                        <p:tgtEl>
                                          <p:sndTgt r:embed="rId6" name="click.wav"/>
                                        </p:tgtEl>
                                      </p:cMediaNode>
                                    </p:audio>
                                  </p:subTnLst>
                                </p:cTn>
                              </p:par>
                            </p:childTnLst>
                          </p:cTn>
                        </p:par>
                        <p:par>
                          <p:cTn id="161" fill="hold">
                            <p:stCondLst>
                              <p:cond delay="8000"/>
                            </p:stCondLst>
                            <p:childTnLst>
                              <p:par>
                                <p:cTn id="162" presetID="4" presetClass="exit" presetSubtype="16" fill="hold" nodeType="afterEffect">
                                  <p:stCondLst>
                                    <p:cond delay="0"/>
                                  </p:stCondLst>
                                  <p:childTnLst>
                                    <p:animEffect transition="out" filter="box(in)">
                                      <p:cBhvr>
                                        <p:cTn id="163" dur="1000"/>
                                        <p:tgtEl>
                                          <p:spTgt spid="15"/>
                                        </p:tgtEl>
                                      </p:cBhvr>
                                    </p:animEffect>
                                    <p:set>
                                      <p:cBhvr>
                                        <p:cTn id="164"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62"/>
                                            </p:cond>
                                          </p:stCondLst>
                                          <p:endCondLst>
                                            <p:cond evt="onStopAudio" delay="0">
                                              <p:tgtEl>
                                                <p:sldTgt/>
                                              </p:tgtEl>
                                            </p:cond>
                                          </p:endCondLst>
                                        </p:cTn>
                                        <p:tgtEl>
                                          <p:sndTgt r:embed="rId6" name="click.wav"/>
                                        </p:tgtEl>
                                      </p:cMediaNode>
                                    </p:audio>
                                  </p:subTnLst>
                                </p:cTn>
                              </p:par>
                            </p:childTnLst>
                          </p:cTn>
                        </p:par>
                        <p:par>
                          <p:cTn id="165" fill="hold">
                            <p:stCondLst>
                              <p:cond delay="9000"/>
                            </p:stCondLst>
                            <p:childTnLst>
                              <p:par>
                                <p:cTn id="166" presetID="4" presetClass="exit" presetSubtype="16" fill="hold" nodeType="afterEffect">
                                  <p:stCondLst>
                                    <p:cond delay="0"/>
                                  </p:stCondLst>
                                  <p:childTnLst>
                                    <p:animEffect transition="out" filter="box(in)">
                                      <p:cBhvr>
                                        <p:cTn id="167" dur="1000"/>
                                        <p:tgtEl>
                                          <p:spTgt spid="14"/>
                                        </p:tgtEl>
                                      </p:cBhvr>
                                    </p:animEffect>
                                    <p:set>
                                      <p:cBhvr>
                                        <p:cTn id="168"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66"/>
                                            </p:cond>
                                          </p:stCondLst>
                                          <p:endCondLst>
                                            <p:cond evt="onStopAudio" delay="0">
                                              <p:tgtEl>
                                                <p:sldTgt/>
                                              </p:tgtEl>
                                            </p:cond>
                                          </p:endCondLst>
                                        </p:cTn>
                                        <p:tgtEl>
                                          <p:sndTgt r:embed="rId6" name="click.wav"/>
                                        </p:tgtEl>
                                      </p:cMediaNode>
                                    </p:audio>
                                  </p:subTnLst>
                                </p:cTn>
                              </p:par>
                            </p:childTnLst>
                          </p:cTn>
                        </p:par>
                        <p:par>
                          <p:cTn id="169" fill="hold">
                            <p:stCondLst>
                              <p:cond delay="10000"/>
                            </p:stCondLst>
                            <p:childTnLst>
                              <p:par>
                                <p:cTn id="170" presetID="4" presetClass="exit" presetSubtype="16" fill="hold" nodeType="afterEffect">
                                  <p:stCondLst>
                                    <p:cond delay="0"/>
                                  </p:stCondLst>
                                  <p:childTnLst>
                                    <p:animEffect transition="out" filter="box(in)">
                                      <p:cBhvr>
                                        <p:cTn id="171" dur="1000"/>
                                        <p:tgtEl>
                                          <p:spTgt spid="3"/>
                                        </p:tgtEl>
                                      </p:cBhvr>
                                    </p:animEffect>
                                    <p:set>
                                      <p:cBhvr>
                                        <p:cTn id="172"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3"/>
                  </p:tgtEl>
                </p:cond>
              </p:nextCondLst>
            </p:seq>
          </p:childTnLst>
        </p:cTn>
      </p:par>
    </p:tnLst>
    <p:bldLst>
      <p:bldP spid="9" grpId="0" animBg="1"/>
      <p:bldP spid="11" grpId="0" animBg="1"/>
      <p:bldP spid="11" grpId="1" animBg="1"/>
      <p:bldP spid="11" grpId="2" animBg="1"/>
      <p:bldP spid="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3812" y="762774"/>
            <a:ext cx="1261981" cy="1963082"/>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492" y="1203653"/>
            <a:ext cx="780356" cy="1414395"/>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biết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của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đơn thức -5x</a:t>
            </a:r>
            <a:r>
              <a:rPr kumimoji="0" lang="en-US" sz="2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+ 25x</a:t>
            </a:r>
            <a:r>
              <a:rPr kumimoji="0" lang="en-US" sz="2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r>
              <a:rPr kumimoji="0" lang="en-US" sz="3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-30</a:t>
            </a:r>
            <a:r>
              <a:rPr kumimoji="0" lang="fr-FR"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r>
              <a:rPr kumimoji="0" lang="fr-FR" sz="3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-30</a:t>
            </a:r>
            <a:r>
              <a:rPr kumimoji="0" lang="fr-FR"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r>
              <a:rPr kumimoji="0" lang="fr-FR" sz="3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B. </a:t>
            </a: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20</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r>
              <a:rPr kumimoji="0" lang="fr-FR" sz="2933"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D. </a:t>
            </a:r>
            <a:r>
              <a:rPr kumimoji="0" lang="en-US" sz="3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20</a:t>
            </a:r>
            <a:r>
              <a:rPr kumimoji="0" lang="fr-FR"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r>
              <a:rPr kumimoji="0" lang="fr-FR" sz="3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8946" y="13195"/>
            <a:ext cx="2889754" cy="1414395"/>
          </a:xfrm>
          <a:prstGeom prst="rect">
            <a:avLst/>
          </a:prstGeom>
        </p:spPr>
      </p:pic>
      <p:sp>
        <p:nvSpPr>
          <p:cNvPr id="2" name="Oval 4">
            <a:extLst>
              <a:ext uri="{FF2B5EF4-FFF2-40B4-BE49-F238E27FC236}">
                <a16:creationId xmlns:a16="http://schemas.microsoft.com/office/drawing/2014/main" id="{2EB090D4-7EC8-5435-0D22-B58869D280F1}"/>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0</a:t>
            </a:r>
          </a:p>
        </p:txBody>
      </p:sp>
      <p:sp>
        <p:nvSpPr>
          <p:cNvPr id="3" name="Oval 5">
            <a:extLst>
              <a:ext uri="{FF2B5EF4-FFF2-40B4-BE49-F238E27FC236}">
                <a16:creationId xmlns:a16="http://schemas.microsoft.com/office/drawing/2014/main" id="{FC0543BC-15F3-DB5E-EF28-2E96A0A7C8A6}"/>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1</a:t>
            </a:r>
          </a:p>
        </p:txBody>
      </p:sp>
      <p:sp>
        <p:nvSpPr>
          <p:cNvPr id="14" name="Oval 6">
            <a:extLst>
              <a:ext uri="{FF2B5EF4-FFF2-40B4-BE49-F238E27FC236}">
                <a16:creationId xmlns:a16="http://schemas.microsoft.com/office/drawing/2014/main" id="{D9F22045-7192-3CDC-1BD9-86C45BA44408}"/>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2</a:t>
            </a:r>
          </a:p>
        </p:txBody>
      </p:sp>
      <p:sp>
        <p:nvSpPr>
          <p:cNvPr id="15" name="Oval 7">
            <a:extLst>
              <a:ext uri="{FF2B5EF4-FFF2-40B4-BE49-F238E27FC236}">
                <a16:creationId xmlns:a16="http://schemas.microsoft.com/office/drawing/2014/main" id="{DAA20972-A233-A15C-26B5-BE7F42012000}"/>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3</a:t>
            </a:r>
          </a:p>
        </p:txBody>
      </p:sp>
      <p:sp>
        <p:nvSpPr>
          <p:cNvPr id="16" name="Oval 8">
            <a:extLst>
              <a:ext uri="{FF2B5EF4-FFF2-40B4-BE49-F238E27FC236}">
                <a16:creationId xmlns:a16="http://schemas.microsoft.com/office/drawing/2014/main" id="{8E37D204-A4FD-33B6-747A-511D1B16BADA}"/>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4</a:t>
            </a:r>
          </a:p>
        </p:txBody>
      </p:sp>
      <p:sp>
        <p:nvSpPr>
          <p:cNvPr id="17" name="Oval 9">
            <a:extLst>
              <a:ext uri="{FF2B5EF4-FFF2-40B4-BE49-F238E27FC236}">
                <a16:creationId xmlns:a16="http://schemas.microsoft.com/office/drawing/2014/main" id="{BF1C706A-3F54-9F27-1BA1-415C075482EE}"/>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5</a:t>
            </a:r>
          </a:p>
        </p:txBody>
      </p:sp>
      <p:sp>
        <p:nvSpPr>
          <p:cNvPr id="18" name="Oval 10">
            <a:extLst>
              <a:ext uri="{FF2B5EF4-FFF2-40B4-BE49-F238E27FC236}">
                <a16:creationId xmlns:a16="http://schemas.microsoft.com/office/drawing/2014/main" id="{E46C383B-2E42-375D-E795-5961E5986E2A}"/>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6</a:t>
            </a:r>
          </a:p>
        </p:txBody>
      </p:sp>
      <p:sp>
        <p:nvSpPr>
          <p:cNvPr id="19" name="Oval 11">
            <a:extLst>
              <a:ext uri="{FF2B5EF4-FFF2-40B4-BE49-F238E27FC236}">
                <a16:creationId xmlns:a16="http://schemas.microsoft.com/office/drawing/2014/main" id="{71979263-D051-F5D1-D492-761A7AA088F2}"/>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7</a:t>
            </a:r>
          </a:p>
        </p:txBody>
      </p:sp>
      <p:sp>
        <p:nvSpPr>
          <p:cNvPr id="20" name="Oval 12">
            <a:extLst>
              <a:ext uri="{FF2B5EF4-FFF2-40B4-BE49-F238E27FC236}">
                <a16:creationId xmlns:a16="http://schemas.microsoft.com/office/drawing/2014/main" id="{BD9608AE-0830-EC1D-6563-6A05D9F86CFD}"/>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8</a:t>
            </a:r>
          </a:p>
        </p:txBody>
      </p:sp>
      <p:sp>
        <p:nvSpPr>
          <p:cNvPr id="21" name="Oval 13">
            <a:extLst>
              <a:ext uri="{FF2B5EF4-FFF2-40B4-BE49-F238E27FC236}">
                <a16:creationId xmlns:a16="http://schemas.microsoft.com/office/drawing/2014/main" id="{7B5F34AA-8C78-F415-1BB3-892EC97B166D}"/>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9</a:t>
            </a:r>
          </a:p>
        </p:txBody>
      </p:sp>
      <p:sp>
        <p:nvSpPr>
          <p:cNvPr id="22" name="Oval 14">
            <a:extLst>
              <a:ext uri="{FF2B5EF4-FFF2-40B4-BE49-F238E27FC236}">
                <a16:creationId xmlns:a16="http://schemas.microsoft.com/office/drawing/2014/main" id="{DA2E9E98-0FD0-73A7-8E18-8A410A5F6B47}"/>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rPr>
              <a:t>10</a:t>
            </a:r>
          </a:p>
        </p:txBody>
      </p:sp>
      <p:sp>
        <p:nvSpPr>
          <p:cNvPr id="23" name="Oval 15">
            <a:extLst>
              <a:ext uri="{FF2B5EF4-FFF2-40B4-BE49-F238E27FC236}">
                <a16:creationId xmlns:a16="http://schemas.microsoft.com/office/drawing/2014/main" id="{4C6D32A9-AA4B-320C-020A-382BC43F3220}"/>
              </a:ext>
            </a:extLst>
          </p:cNvPr>
          <p:cNvSpPr>
            <a:spLocks noChangeArrowheads="1"/>
          </p:cNvSpPr>
          <p:nvPr/>
        </p:nvSpPr>
        <p:spPr bwMode="auto">
          <a:xfrm>
            <a:off x="746760" y="1280160"/>
            <a:ext cx="1219200" cy="1143000"/>
          </a:xfrm>
          <a:prstGeom prst="ellipse">
            <a:avLst/>
          </a:prstGeom>
          <a:solidFill>
            <a:srgbClr val="FFC000"/>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14414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23"/>
                    </p:tgtEl>
                  </p:cond>
                </p:stCondLst>
                <p:endSync evt="end" delay="0">
                  <p:rtn val="all"/>
                </p:endSync>
                <p:childTnLst>
                  <p:par>
                    <p:cTn id="128" fill="hold">
                      <p:stCondLst>
                        <p:cond delay="0"/>
                      </p:stCondLst>
                      <p:childTnLst>
                        <p:par>
                          <p:cTn id="129" fill="hold">
                            <p:stCondLst>
                              <p:cond delay="0"/>
                            </p:stCondLst>
                            <p:childTnLst>
                              <p:par>
                                <p:cTn id="130" presetID="4" presetClass="exit" presetSubtype="16" fill="hold" nodeType="clickEffect">
                                  <p:stCondLst>
                                    <p:cond delay="0"/>
                                  </p:stCondLst>
                                  <p:childTnLst>
                                    <p:animEffect transition="out" filter="box(in)">
                                      <p:cBhvr>
                                        <p:cTn id="131" dur="1000"/>
                                        <p:tgtEl>
                                          <p:spTgt spid="23"/>
                                        </p:tgtEl>
                                      </p:cBhvr>
                                    </p:animEffect>
                                    <p:set>
                                      <p:cBhvr>
                                        <p:cTn id="132"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6" name="click.wav"/>
                                        </p:tgtEl>
                                      </p:cMediaNode>
                                    </p:audio>
                                  </p:subTnLst>
                                </p:cTn>
                              </p:par>
                            </p:childTnLst>
                          </p:cTn>
                        </p:par>
                        <p:par>
                          <p:cTn id="133" fill="hold">
                            <p:stCondLst>
                              <p:cond delay="1000"/>
                            </p:stCondLst>
                            <p:childTnLst>
                              <p:par>
                                <p:cTn id="134" presetID="4" presetClass="exit" presetSubtype="16" fill="hold" nodeType="afterEffect">
                                  <p:stCondLst>
                                    <p:cond delay="0"/>
                                  </p:stCondLst>
                                  <p:childTnLst>
                                    <p:animEffect transition="out" filter="box(in)">
                                      <p:cBhvr>
                                        <p:cTn id="135" dur="1000"/>
                                        <p:tgtEl>
                                          <p:spTgt spid="22"/>
                                        </p:tgtEl>
                                      </p:cBhvr>
                                    </p:animEffect>
                                    <p:set>
                                      <p:cBhvr>
                                        <p:cTn id="136"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6" name="click.wav"/>
                                        </p:tgtEl>
                                      </p:cMediaNode>
                                    </p:audio>
                                  </p:subTnLst>
                                </p:cTn>
                              </p:par>
                            </p:childTnLst>
                          </p:cTn>
                        </p:par>
                        <p:par>
                          <p:cTn id="137" fill="hold">
                            <p:stCondLst>
                              <p:cond delay="2000"/>
                            </p:stCondLst>
                            <p:childTnLst>
                              <p:par>
                                <p:cTn id="138" presetID="4" presetClass="exit" presetSubtype="16" fill="hold" nodeType="afterEffect">
                                  <p:stCondLst>
                                    <p:cond delay="0"/>
                                  </p:stCondLst>
                                  <p:childTnLst>
                                    <p:animEffect transition="out" filter="box(in)">
                                      <p:cBhvr>
                                        <p:cTn id="139" dur="1000"/>
                                        <p:tgtEl>
                                          <p:spTgt spid="21"/>
                                        </p:tgtEl>
                                      </p:cBhvr>
                                    </p:animEffect>
                                    <p:set>
                                      <p:cBhvr>
                                        <p:cTn id="140"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6" name="click.wav"/>
                                        </p:tgtEl>
                                      </p:cMediaNode>
                                    </p:audio>
                                  </p:subTnLst>
                                </p:cTn>
                              </p:par>
                            </p:childTnLst>
                          </p:cTn>
                        </p:par>
                        <p:par>
                          <p:cTn id="141" fill="hold">
                            <p:stCondLst>
                              <p:cond delay="3000"/>
                            </p:stCondLst>
                            <p:childTnLst>
                              <p:par>
                                <p:cTn id="142" presetID="4" presetClass="exit" presetSubtype="16" fill="hold" nodeType="afterEffect">
                                  <p:stCondLst>
                                    <p:cond delay="0"/>
                                  </p:stCondLst>
                                  <p:childTnLst>
                                    <p:animEffect transition="out" filter="box(in)">
                                      <p:cBhvr>
                                        <p:cTn id="143" dur="1000"/>
                                        <p:tgtEl>
                                          <p:spTgt spid="20"/>
                                        </p:tgtEl>
                                      </p:cBhvr>
                                    </p:animEffect>
                                    <p:set>
                                      <p:cBhvr>
                                        <p:cTn id="14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6" name="click.wav"/>
                                        </p:tgtEl>
                                      </p:cMediaNode>
                                    </p:audio>
                                  </p:subTnLst>
                                </p:cTn>
                              </p:par>
                            </p:childTnLst>
                          </p:cTn>
                        </p:par>
                        <p:par>
                          <p:cTn id="145" fill="hold">
                            <p:stCondLst>
                              <p:cond delay="4000"/>
                            </p:stCondLst>
                            <p:childTnLst>
                              <p:par>
                                <p:cTn id="146" presetID="4" presetClass="exit" presetSubtype="16" fill="hold" nodeType="afterEffect">
                                  <p:stCondLst>
                                    <p:cond delay="0"/>
                                  </p:stCondLst>
                                  <p:childTnLst>
                                    <p:animEffect transition="out" filter="box(in)">
                                      <p:cBhvr>
                                        <p:cTn id="147" dur="1000"/>
                                        <p:tgtEl>
                                          <p:spTgt spid="19"/>
                                        </p:tgtEl>
                                      </p:cBhvr>
                                    </p:animEffect>
                                    <p:set>
                                      <p:cBhvr>
                                        <p:cTn id="148"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6" name="click.wav"/>
                                        </p:tgtEl>
                                      </p:cMediaNode>
                                    </p:audio>
                                  </p:subTnLst>
                                </p:cTn>
                              </p:par>
                            </p:childTnLst>
                          </p:cTn>
                        </p:par>
                        <p:par>
                          <p:cTn id="149" fill="hold">
                            <p:stCondLst>
                              <p:cond delay="5000"/>
                            </p:stCondLst>
                            <p:childTnLst>
                              <p:par>
                                <p:cTn id="150" presetID="4" presetClass="exit" presetSubtype="16" fill="hold" nodeType="afterEffect">
                                  <p:stCondLst>
                                    <p:cond delay="0"/>
                                  </p:stCondLst>
                                  <p:childTnLst>
                                    <p:animEffect transition="out" filter="box(in)">
                                      <p:cBhvr>
                                        <p:cTn id="151" dur="1000"/>
                                        <p:tgtEl>
                                          <p:spTgt spid="18"/>
                                        </p:tgtEl>
                                      </p:cBhvr>
                                    </p:animEffect>
                                    <p:set>
                                      <p:cBhvr>
                                        <p:cTn id="152"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6" name="click.wav"/>
                                        </p:tgtEl>
                                      </p:cMediaNode>
                                    </p:audio>
                                  </p:subTnLst>
                                </p:cTn>
                              </p:par>
                            </p:childTnLst>
                          </p:cTn>
                        </p:par>
                        <p:par>
                          <p:cTn id="153" fill="hold">
                            <p:stCondLst>
                              <p:cond delay="6000"/>
                            </p:stCondLst>
                            <p:childTnLst>
                              <p:par>
                                <p:cTn id="154" presetID="4" presetClass="exit" presetSubtype="16" fill="hold" nodeType="afterEffect">
                                  <p:stCondLst>
                                    <p:cond delay="0"/>
                                  </p:stCondLst>
                                  <p:childTnLst>
                                    <p:animEffect transition="out" filter="box(in)">
                                      <p:cBhvr>
                                        <p:cTn id="155" dur="1000"/>
                                        <p:tgtEl>
                                          <p:spTgt spid="17"/>
                                        </p:tgtEl>
                                      </p:cBhvr>
                                    </p:animEffect>
                                    <p:set>
                                      <p:cBhvr>
                                        <p:cTn id="15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154"/>
                                            </p:cond>
                                          </p:stCondLst>
                                          <p:endCondLst>
                                            <p:cond evt="onStopAudio" delay="0">
                                              <p:tgtEl>
                                                <p:sldTgt/>
                                              </p:tgtEl>
                                            </p:cond>
                                          </p:endCondLst>
                                        </p:cTn>
                                        <p:tgtEl>
                                          <p:sndTgt r:embed="rId6" name="click.wav"/>
                                        </p:tgtEl>
                                      </p:cMediaNode>
                                    </p:audio>
                                  </p:subTnLst>
                                </p:cTn>
                              </p:par>
                            </p:childTnLst>
                          </p:cTn>
                        </p:par>
                        <p:par>
                          <p:cTn id="157" fill="hold">
                            <p:stCondLst>
                              <p:cond delay="7000"/>
                            </p:stCondLst>
                            <p:childTnLst>
                              <p:par>
                                <p:cTn id="158" presetID="4" presetClass="exit" presetSubtype="16" fill="hold" nodeType="afterEffect">
                                  <p:stCondLst>
                                    <p:cond delay="0"/>
                                  </p:stCondLst>
                                  <p:childTnLst>
                                    <p:animEffect transition="out" filter="box(in)">
                                      <p:cBhvr>
                                        <p:cTn id="159" dur="1000"/>
                                        <p:tgtEl>
                                          <p:spTgt spid="16"/>
                                        </p:tgtEl>
                                      </p:cBhvr>
                                    </p:animEffect>
                                    <p:set>
                                      <p:cBhvr>
                                        <p:cTn id="160"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58"/>
                                            </p:cond>
                                          </p:stCondLst>
                                          <p:endCondLst>
                                            <p:cond evt="onStopAudio" delay="0">
                                              <p:tgtEl>
                                                <p:sldTgt/>
                                              </p:tgtEl>
                                            </p:cond>
                                          </p:endCondLst>
                                        </p:cTn>
                                        <p:tgtEl>
                                          <p:sndTgt r:embed="rId6" name="click.wav"/>
                                        </p:tgtEl>
                                      </p:cMediaNode>
                                    </p:audio>
                                  </p:subTnLst>
                                </p:cTn>
                              </p:par>
                            </p:childTnLst>
                          </p:cTn>
                        </p:par>
                        <p:par>
                          <p:cTn id="161" fill="hold">
                            <p:stCondLst>
                              <p:cond delay="8000"/>
                            </p:stCondLst>
                            <p:childTnLst>
                              <p:par>
                                <p:cTn id="162" presetID="4" presetClass="exit" presetSubtype="16" fill="hold" nodeType="afterEffect">
                                  <p:stCondLst>
                                    <p:cond delay="0"/>
                                  </p:stCondLst>
                                  <p:childTnLst>
                                    <p:animEffect transition="out" filter="box(in)">
                                      <p:cBhvr>
                                        <p:cTn id="163" dur="1000"/>
                                        <p:tgtEl>
                                          <p:spTgt spid="15"/>
                                        </p:tgtEl>
                                      </p:cBhvr>
                                    </p:animEffect>
                                    <p:set>
                                      <p:cBhvr>
                                        <p:cTn id="164"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62"/>
                                            </p:cond>
                                          </p:stCondLst>
                                          <p:endCondLst>
                                            <p:cond evt="onStopAudio" delay="0">
                                              <p:tgtEl>
                                                <p:sldTgt/>
                                              </p:tgtEl>
                                            </p:cond>
                                          </p:endCondLst>
                                        </p:cTn>
                                        <p:tgtEl>
                                          <p:sndTgt r:embed="rId6" name="click.wav"/>
                                        </p:tgtEl>
                                      </p:cMediaNode>
                                    </p:audio>
                                  </p:subTnLst>
                                </p:cTn>
                              </p:par>
                            </p:childTnLst>
                          </p:cTn>
                        </p:par>
                        <p:par>
                          <p:cTn id="165" fill="hold">
                            <p:stCondLst>
                              <p:cond delay="9000"/>
                            </p:stCondLst>
                            <p:childTnLst>
                              <p:par>
                                <p:cTn id="166" presetID="4" presetClass="exit" presetSubtype="16" fill="hold" nodeType="afterEffect">
                                  <p:stCondLst>
                                    <p:cond delay="0"/>
                                  </p:stCondLst>
                                  <p:childTnLst>
                                    <p:animEffect transition="out" filter="box(in)">
                                      <p:cBhvr>
                                        <p:cTn id="167" dur="1000"/>
                                        <p:tgtEl>
                                          <p:spTgt spid="14"/>
                                        </p:tgtEl>
                                      </p:cBhvr>
                                    </p:animEffect>
                                    <p:set>
                                      <p:cBhvr>
                                        <p:cTn id="168"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66"/>
                                            </p:cond>
                                          </p:stCondLst>
                                          <p:endCondLst>
                                            <p:cond evt="onStopAudio" delay="0">
                                              <p:tgtEl>
                                                <p:sldTgt/>
                                              </p:tgtEl>
                                            </p:cond>
                                          </p:endCondLst>
                                        </p:cTn>
                                        <p:tgtEl>
                                          <p:sndTgt r:embed="rId6" name="click.wav"/>
                                        </p:tgtEl>
                                      </p:cMediaNode>
                                    </p:audio>
                                  </p:subTnLst>
                                </p:cTn>
                              </p:par>
                            </p:childTnLst>
                          </p:cTn>
                        </p:par>
                        <p:par>
                          <p:cTn id="169" fill="hold">
                            <p:stCondLst>
                              <p:cond delay="10000"/>
                            </p:stCondLst>
                            <p:childTnLst>
                              <p:par>
                                <p:cTn id="170" presetID="4" presetClass="exit" presetSubtype="16" fill="hold" nodeType="afterEffect">
                                  <p:stCondLst>
                                    <p:cond delay="0"/>
                                  </p:stCondLst>
                                  <p:childTnLst>
                                    <p:animEffect transition="out" filter="box(in)">
                                      <p:cBhvr>
                                        <p:cTn id="171" dur="1000"/>
                                        <p:tgtEl>
                                          <p:spTgt spid="3"/>
                                        </p:tgtEl>
                                      </p:cBhvr>
                                    </p:animEffect>
                                    <p:set>
                                      <p:cBhvr>
                                        <p:cTn id="172"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3"/>
                  </p:tgtEl>
                </p:cond>
              </p:nextCondLst>
            </p:seq>
          </p:childTnLst>
        </p:cTn>
      </p:par>
    </p:tnLst>
    <p:bldLst>
      <p:bldP spid="9" grpId="0" animBg="1"/>
      <p:bldP spid="11" grpId="0" animBg="1"/>
      <p:bldP spid="11" grpId="1" animBg="1"/>
      <p:bldP spid="11" grpId="2" animBg="1"/>
      <p:bldP spid="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3812" y="762774"/>
            <a:ext cx="1261981" cy="196308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9492" y="1203653"/>
            <a:ext cx="780356" cy="1414395"/>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4: Đa thức nào dưới đây là đa thức một biến</a:t>
            </a:r>
            <a:r>
              <a:rPr kumimoji="0" lang="vi-VN" sz="2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r>
              <a:rPr kumimoji="0" lang="fr-FR" sz="2933"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a:t>
            </a:r>
            <a:r>
              <a:rPr kumimoji="0" lang="fr-FR" sz="2933"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xy</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+ 22</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C. </a:t>
            </a:r>
            <a:r>
              <a:rPr kumimoji="0" lang="fr-FR" sz="2933"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xyz – y</a:t>
            </a:r>
            <a:r>
              <a:rPr kumimoji="0" lang="fr-FR" sz="2933" b="0" i="0" u="none" strike="noStrike" kern="1200" cap="none" spc="0" normalizeH="0" baseline="30000" noProof="1">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933"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 + 8 </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2"/>
          <p:cNvSpPr/>
          <p:nvPr/>
        </p:nvSpPr>
        <p:spPr>
          <a:xfrm>
            <a:off x="6405998" y="588763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D</a:t>
            </a: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 </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r>
              <a:rPr kumimoji="0" lang="fr-FR" sz="2933"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x + 1</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4"/>
              <p:cNvSpPr/>
              <p:nvPr/>
            </p:nvSpPr>
            <p:spPr>
              <a:xfrm>
                <a:off x="6387525" y="4845775"/>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B</a:t>
                </a: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15 - </a:t>
                </a:r>
                <a14:m>
                  <m:oMath xmlns:m="http://schemas.openxmlformats.org/officeDocument/2006/math">
                    <m:f>
                      <m:fPr>
                        <m:ctrlPr>
                          <a:rPr kumimoji="0" lang="en-US" sz="3200" b="1" i="1" u="none" strike="noStrike" kern="1200" cap="none" spc="0" normalizeH="0" baseline="0" noProof="1" smtClean="0">
                            <a:ln>
                              <a:noFill/>
                            </a:ln>
                            <a:solidFill>
                              <a:prstClr val="white"/>
                            </a:solidFill>
                            <a:effectLst/>
                            <a:uLnTx/>
                            <a:uFillTx/>
                            <a:latin typeface="Cambria Math" panose="02040503050406030204" pitchFamily="18" charset="0"/>
                            <a:ea typeface="+mn-ea"/>
                            <a:cs typeface="Arial" panose="020B0604020202020204" pitchFamily="34" charset="0"/>
                          </a:rPr>
                        </m:ctrlPr>
                      </m:fPr>
                      <m:num>
                        <m:r>
                          <a:rPr kumimoji="0" lang="en-US" sz="3200" b="1" i="1" u="none" strike="noStrike" kern="1200" cap="none" spc="0" normalizeH="0" baseline="0" noProof="1" smtClean="0">
                            <a:ln>
                              <a:noFill/>
                            </a:ln>
                            <a:solidFill>
                              <a:prstClr val="white"/>
                            </a:solidFill>
                            <a:effectLst/>
                            <a:uLnTx/>
                            <a:uFillTx/>
                            <a:latin typeface="Cambria Math" panose="02040503050406030204" pitchFamily="18" charset="0"/>
                            <a:ea typeface="+mn-ea"/>
                            <a:cs typeface="Arial" panose="020B0604020202020204" pitchFamily="34" charset="0"/>
                          </a:rPr>
                          <m:t>𝒙</m:t>
                        </m:r>
                      </m:num>
                      <m:den>
                        <m:r>
                          <a:rPr kumimoji="0" lang="en-US" sz="3200" b="1" i="1" u="none" strike="noStrike" kern="1200" cap="none" spc="0" normalizeH="0" baseline="0" noProof="1" smtClean="0">
                            <a:ln>
                              <a:noFill/>
                            </a:ln>
                            <a:solidFill>
                              <a:prstClr val="white"/>
                            </a:solidFill>
                            <a:effectLst/>
                            <a:uLnTx/>
                            <a:uFillTx/>
                            <a:latin typeface="Cambria Math" panose="02040503050406030204" pitchFamily="18" charset="0"/>
                            <a:ea typeface="+mn-ea"/>
                            <a:cs typeface="Arial" panose="020B0604020202020204" pitchFamily="34" charset="0"/>
                          </a:rPr>
                          <m:t>𝒚</m:t>
                        </m:r>
                      </m:den>
                    </m:f>
                  </m:oMath>
                </a14:m>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6387525" y="4845775"/>
                <a:ext cx="5693639" cy="890674"/>
              </a:xfrm>
              <a:prstGeom prst="rect">
                <a:avLst/>
              </a:prstGeom>
              <a:blipFill>
                <a:blip r:embed="rId13"/>
                <a:stretch>
                  <a:fillRect l="-2248"/>
                </a:stretch>
              </a:blipFill>
              <a:ln>
                <a:noFill/>
              </a:ln>
            </p:spPr>
            <p:txBody>
              <a:bodyPr/>
              <a:lstStyle/>
              <a:p>
                <a:r>
                  <a:rPr lang="en-US">
                    <a:noFill/>
                  </a:rPr>
                  <a:t> </a:t>
                </a:r>
              </a:p>
            </p:txBody>
          </p:sp>
        </mc:Fallback>
      </mc:AlternateContent>
      <p:sp>
        <p:nvSpPr>
          <p:cNvPr id="2" name="Oval 4">
            <a:extLst>
              <a:ext uri="{FF2B5EF4-FFF2-40B4-BE49-F238E27FC236}">
                <a16:creationId xmlns:a16="http://schemas.microsoft.com/office/drawing/2014/main" id="{B1FDF15F-ED48-3F4E-2B60-C6B616813A9F}"/>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0</a:t>
            </a:r>
          </a:p>
        </p:txBody>
      </p:sp>
      <p:sp>
        <p:nvSpPr>
          <p:cNvPr id="3" name="Oval 5">
            <a:extLst>
              <a:ext uri="{FF2B5EF4-FFF2-40B4-BE49-F238E27FC236}">
                <a16:creationId xmlns:a16="http://schemas.microsoft.com/office/drawing/2014/main" id="{8B8F1DF7-39B3-176D-483E-BFBB5A51F698}"/>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1</a:t>
            </a:r>
          </a:p>
        </p:txBody>
      </p:sp>
      <p:sp>
        <p:nvSpPr>
          <p:cNvPr id="14" name="Oval 6">
            <a:extLst>
              <a:ext uri="{FF2B5EF4-FFF2-40B4-BE49-F238E27FC236}">
                <a16:creationId xmlns:a16="http://schemas.microsoft.com/office/drawing/2014/main" id="{4780F037-625D-AD05-6F56-E9B5D4E0D50B}"/>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2</a:t>
            </a:r>
          </a:p>
        </p:txBody>
      </p:sp>
      <p:sp>
        <p:nvSpPr>
          <p:cNvPr id="15" name="Oval 7">
            <a:extLst>
              <a:ext uri="{FF2B5EF4-FFF2-40B4-BE49-F238E27FC236}">
                <a16:creationId xmlns:a16="http://schemas.microsoft.com/office/drawing/2014/main" id="{F2BA33BD-571E-4592-F660-7AE8AA46F946}"/>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3</a:t>
            </a:r>
          </a:p>
        </p:txBody>
      </p:sp>
      <p:sp>
        <p:nvSpPr>
          <p:cNvPr id="16" name="Oval 8">
            <a:extLst>
              <a:ext uri="{FF2B5EF4-FFF2-40B4-BE49-F238E27FC236}">
                <a16:creationId xmlns:a16="http://schemas.microsoft.com/office/drawing/2014/main" id="{008695F4-489F-C5A1-8C95-04E766999949}"/>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4</a:t>
            </a:r>
          </a:p>
        </p:txBody>
      </p:sp>
      <p:sp>
        <p:nvSpPr>
          <p:cNvPr id="17" name="Oval 9">
            <a:extLst>
              <a:ext uri="{FF2B5EF4-FFF2-40B4-BE49-F238E27FC236}">
                <a16:creationId xmlns:a16="http://schemas.microsoft.com/office/drawing/2014/main" id="{04BA5297-55EC-FB22-FBEC-7DC80C2E906E}"/>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5</a:t>
            </a:r>
          </a:p>
        </p:txBody>
      </p:sp>
      <p:sp>
        <p:nvSpPr>
          <p:cNvPr id="18" name="Oval 10">
            <a:extLst>
              <a:ext uri="{FF2B5EF4-FFF2-40B4-BE49-F238E27FC236}">
                <a16:creationId xmlns:a16="http://schemas.microsoft.com/office/drawing/2014/main" id="{91F7209F-D204-94DF-7805-02F7B97C15E9}"/>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6</a:t>
            </a:r>
          </a:p>
        </p:txBody>
      </p:sp>
      <p:sp>
        <p:nvSpPr>
          <p:cNvPr id="19" name="Oval 11">
            <a:extLst>
              <a:ext uri="{FF2B5EF4-FFF2-40B4-BE49-F238E27FC236}">
                <a16:creationId xmlns:a16="http://schemas.microsoft.com/office/drawing/2014/main" id="{54991411-96F7-DBE3-3B6B-302856BD9FA4}"/>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7</a:t>
            </a:r>
          </a:p>
        </p:txBody>
      </p:sp>
      <p:sp>
        <p:nvSpPr>
          <p:cNvPr id="20" name="Oval 12">
            <a:extLst>
              <a:ext uri="{FF2B5EF4-FFF2-40B4-BE49-F238E27FC236}">
                <a16:creationId xmlns:a16="http://schemas.microsoft.com/office/drawing/2014/main" id="{786ACBF3-F072-1E84-1FCE-153D11DAC2FE}"/>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8</a:t>
            </a:r>
          </a:p>
        </p:txBody>
      </p:sp>
      <p:sp>
        <p:nvSpPr>
          <p:cNvPr id="21" name="Oval 13">
            <a:extLst>
              <a:ext uri="{FF2B5EF4-FFF2-40B4-BE49-F238E27FC236}">
                <a16:creationId xmlns:a16="http://schemas.microsoft.com/office/drawing/2014/main" id="{4923C32D-D3F2-C5A6-0A91-AFEFFFA21B3A}"/>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9</a:t>
            </a:r>
          </a:p>
        </p:txBody>
      </p:sp>
      <p:sp>
        <p:nvSpPr>
          <p:cNvPr id="22" name="Oval 14">
            <a:extLst>
              <a:ext uri="{FF2B5EF4-FFF2-40B4-BE49-F238E27FC236}">
                <a16:creationId xmlns:a16="http://schemas.microsoft.com/office/drawing/2014/main" id="{952E0DB6-3A67-7BBC-B746-316D6833D3E7}"/>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rPr>
              <a:t>10</a:t>
            </a:r>
          </a:p>
        </p:txBody>
      </p:sp>
      <p:sp>
        <p:nvSpPr>
          <p:cNvPr id="23" name="Oval 15">
            <a:extLst>
              <a:ext uri="{FF2B5EF4-FFF2-40B4-BE49-F238E27FC236}">
                <a16:creationId xmlns:a16="http://schemas.microsoft.com/office/drawing/2014/main" id="{1DA50184-307D-25DC-88D3-66F0F6488C10}"/>
              </a:ext>
            </a:extLst>
          </p:cNvPr>
          <p:cNvSpPr>
            <a:spLocks noChangeArrowheads="1"/>
          </p:cNvSpPr>
          <p:nvPr/>
        </p:nvSpPr>
        <p:spPr bwMode="auto">
          <a:xfrm>
            <a:off x="746760" y="1280160"/>
            <a:ext cx="1219200" cy="1143000"/>
          </a:xfrm>
          <a:prstGeom prst="ellipse">
            <a:avLst/>
          </a:prstGeom>
          <a:solidFill>
            <a:srgbClr val="FFC000"/>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59983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750" fill="hold"/>
                                        <p:tgtEl>
                                          <p:spTgt spid="10"/>
                                        </p:tgtEl>
                                        <p:attrNameLst>
                                          <p:attrName>fillcolor</p:attrName>
                                        </p:attrNameLst>
                                      </p:cBhvr>
                                      <p:to>
                                        <a:srgbClr val="FFC000"/>
                                      </p:to>
                                    </p:animClr>
                                    <p:set>
                                      <p:cBhvr>
                                        <p:cTn id="64" dur="750" fill="hold"/>
                                        <p:tgtEl>
                                          <p:spTgt spid="10"/>
                                        </p:tgtEl>
                                        <p:attrNameLst>
                                          <p:attrName>fill.type</p:attrName>
                                        </p:attrNameLst>
                                      </p:cBhvr>
                                      <p:to>
                                        <p:strVal val="solid"/>
                                      </p:to>
                                    </p:set>
                                    <p:set>
                                      <p:cBhvr>
                                        <p:cTn id="65" dur="750" fill="hold"/>
                                        <p:tgtEl>
                                          <p:spTgt spid="10"/>
                                        </p:tgtEl>
                                        <p:attrNameLst>
                                          <p:attrName>fill.on</p:attrName>
                                        </p:attrNameLst>
                                      </p:cBhvr>
                                      <p:to>
                                        <p:strVal val="true"/>
                                      </p:to>
                                    </p:set>
                                  </p:childTnLst>
                                </p:cTn>
                              </p:par>
                            </p:childTnLst>
                          </p:cTn>
                        </p:par>
                        <p:par>
                          <p:cTn id="66" fill="hold">
                            <p:stCondLst>
                              <p:cond delay="750"/>
                            </p:stCondLst>
                            <p:childTnLst>
                              <p:par>
                                <p:cTn id="67" presetID="64" presetClass="path" presetSubtype="0" accel="50000" decel="50000" fill="hold" nodeType="afterEffect">
                                  <p:stCondLst>
                                    <p:cond delay="0"/>
                                  </p:stCondLst>
                                  <p:childTnLst>
                                    <p:animMotion origin="layout" path="M 0 -1.85185E-6 L -0.04102 -0.24514 " pathEditMode="relative" rAng="0" ptsTypes="AA">
                                      <p:cBhvr>
                                        <p:cTn id="68" dur="500" fill="hold"/>
                                        <p:tgtEl>
                                          <p:spTgt spid="7"/>
                                        </p:tgtEl>
                                        <p:attrNameLst>
                                          <p:attrName>ppt_x</p:attrName>
                                          <p:attrName>ppt_y</p:attrName>
                                        </p:attrNameLst>
                                      </p:cBhvr>
                                      <p:rCtr x="-2057" y="-12269"/>
                                    </p:animMotion>
                                  </p:childTnLst>
                                  <p:subTnLst>
                                    <p:audio>
                                      <p:cMediaNode>
                                        <p:cTn display="0" masterRel="sameClick">
                                          <p:stCondLst>
                                            <p:cond evt="begin" delay="0">
                                              <p:tn val="67"/>
                                            </p:cond>
                                          </p:stCondLst>
                                          <p:endCondLst>
                                            <p:cond evt="onStopAudio" delay="0">
                                              <p:tgtEl>
                                                <p:sldTgt/>
                                              </p:tgtEl>
                                            </p:cond>
                                          </p:endCondLst>
                                        </p:cTn>
                                        <p:tgtEl>
                                          <p:sndTgt r:embed="rId2" name="sut.wav"/>
                                        </p:tgtEl>
                                      </p:cMediaNode>
                                    </p:audio>
                                  </p:subTnLst>
                                </p:cTn>
                              </p:par>
                              <p:par>
                                <p:cTn id="69" presetID="6" presetClass="emph" presetSubtype="0" fill="hold" nodeType="withEffect">
                                  <p:stCondLst>
                                    <p:cond delay="0"/>
                                  </p:stCondLst>
                                  <p:childTnLst>
                                    <p:animScale>
                                      <p:cBhvr>
                                        <p:cTn id="70" dur="500" fill="hold"/>
                                        <p:tgtEl>
                                          <p:spTgt spid="7"/>
                                        </p:tgtEl>
                                      </p:cBhvr>
                                      <p:by x="50000" y="50000"/>
                                    </p:animScale>
                                  </p:childTnLst>
                                </p:cTn>
                              </p:par>
                              <p:par>
                                <p:cTn id="71" presetID="8" presetClass="emph" presetSubtype="0" fill="hold" nodeType="withEffect">
                                  <p:stCondLst>
                                    <p:cond delay="0"/>
                                  </p:stCondLst>
                                  <p:childTnLst>
                                    <p:animRot by="43200000">
                                      <p:cBhvr>
                                        <p:cTn id="72" dur="500" fill="hold"/>
                                        <p:tgtEl>
                                          <p:spTgt spid="7"/>
                                        </p:tgtEl>
                                        <p:attrNameLst>
                                          <p:attrName>r</p:attrName>
                                        </p:attrNameLst>
                                      </p:cBhvr>
                                    </p:animRot>
                                  </p:childTnLst>
                                </p:cTn>
                              </p:par>
                              <p:par>
                                <p:cTn id="73" presetID="63" presetClass="path" presetSubtype="0" accel="50000" decel="50000" fill="hold" nodeType="withEffect">
                                  <p:stCondLst>
                                    <p:cond delay="0"/>
                                  </p:stCondLst>
                                  <p:childTnLst>
                                    <p:animMotion origin="layout" path="M 0 -1.48148E-6 L -0.16315 0.00208 " pathEditMode="relative" rAng="0" ptsTypes="AA">
                                      <p:cBhvr>
                                        <p:cTn id="74" dur="500" fill="hold"/>
                                        <p:tgtEl>
                                          <p:spTgt spid="4"/>
                                        </p:tgtEl>
                                        <p:attrNameLst>
                                          <p:attrName>ppt_x</p:attrName>
                                          <p:attrName>ppt_y</p:attrName>
                                        </p:attrNameLst>
                                      </p:cBhvr>
                                      <p:rCtr x="-8164" y="93"/>
                                    </p:animMotion>
                                  </p:childTnLst>
                                </p:cTn>
                              </p:par>
                              <p:par>
                                <p:cTn id="75" presetID="8" presetClass="emph" presetSubtype="0" fill="hold" nodeType="withEffect">
                                  <p:stCondLst>
                                    <p:cond delay="0"/>
                                  </p:stCondLst>
                                  <p:childTnLst>
                                    <p:animRot by="-1800000">
                                      <p:cBhvr>
                                        <p:cTn id="76" dur="500" fill="hold"/>
                                        <p:tgtEl>
                                          <p:spTgt spid="4"/>
                                        </p:tgtEl>
                                        <p:attrNameLst>
                                          <p:attrName>r</p:attrName>
                                        </p:attrNameLst>
                                      </p:cBhvr>
                                    </p:animRot>
                                  </p:childTnLst>
                                </p:cTn>
                              </p:par>
                            </p:childTnLst>
                          </p:cTn>
                        </p:par>
                        <p:par>
                          <p:cTn id="77" fill="hold">
                            <p:stCondLst>
                              <p:cond delay="1250"/>
                            </p:stCondLst>
                            <p:childTnLst>
                              <p:par>
                                <p:cTn id="78" presetID="1" presetClass="exit" presetSubtype="0" fill="hold" nodeType="afterEffect">
                                  <p:stCondLst>
                                    <p:cond delay="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sai.wav"/>
                                        </p:tgtEl>
                                      </p:cMediaNode>
                                    </p:audio>
                                  </p:subTnLst>
                                </p:cTn>
                              </p:par>
                            </p:childTnLst>
                          </p:cTn>
                        </p:par>
                        <p:par>
                          <p:cTn id="82" fill="hold">
                            <p:stCondLst>
                              <p:cond delay="1250"/>
                            </p:stCondLst>
                            <p:childTnLst>
                              <p:par>
                                <p:cTn id="83" presetID="26" presetClass="emph" presetSubtype="0" repeatCount="3000" fill="hold" grpId="1" nodeType="afterEffect">
                                  <p:stCondLst>
                                    <p:cond delay="0"/>
                                  </p:stCondLst>
                                  <p:childTnLst>
                                    <p:animEffect transition="out" filter="fade">
                                      <p:cBhvr>
                                        <p:cTn id="84" dur="500" tmFilter="0, 0; .2, .5; .8, .5; 1, 0"/>
                                        <p:tgtEl>
                                          <p:spTgt spid="11"/>
                                        </p:tgtEl>
                                      </p:cBhvr>
                                    </p:animEffect>
                                    <p:animScale>
                                      <p:cBhvr>
                                        <p:cTn id="85" dur="250" autoRev="1" fill="hold"/>
                                        <p:tgtEl>
                                          <p:spTgt spid="11"/>
                                        </p:tgtEl>
                                      </p:cBhvr>
                                      <p:by x="105000" y="105000"/>
                                    </p:animScale>
                                  </p:childTnLst>
                                </p:cTn>
                              </p:par>
                              <p:par>
                                <p:cTn id="86" presetID="1" presetClass="emph" presetSubtype="2" fill="hold" nodeType="withEffect">
                                  <p:stCondLst>
                                    <p:cond delay="0"/>
                                  </p:stCondLst>
                                  <p:childTnLst>
                                    <p:animClr clrSpc="rgb" dir="cw">
                                      <p:cBhvr>
                                        <p:cTn id="87" dur="1500" fill="hold"/>
                                        <p:tgtEl>
                                          <p:spTgt spid="11"/>
                                        </p:tgtEl>
                                        <p:attrNameLst>
                                          <p:attrName>fillcolor</p:attrName>
                                        </p:attrNameLst>
                                      </p:cBhvr>
                                      <p:to>
                                        <a:schemeClr val="accent2"/>
                                      </p:to>
                                    </p:animClr>
                                    <p:set>
                                      <p:cBhvr>
                                        <p:cTn id="88" dur="1500" fill="hold"/>
                                        <p:tgtEl>
                                          <p:spTgt spid="11"/>
                                        </p:tgtEl>
                                        <p:attrNameLst>
                                          <p:attrName>fill.type</p:attrName>
                                        </p:attrNameLst>
                                      </p:cBhvr>
                                      <p:to>
                                        <p:strVal val="solid"/>
                                      </p:to>
                                    </p:set>
                                    <p:set>
                                      <p:cBhvr>
                                        <p:cTn id="89"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750" fill="hold"/>
                                        <p:tgtEl>
                                          <p:spTgt spid="12"/>
                                        </p:tgtEl>
                                        <p:attrNameLst>
                                          <p:attrName>fillcolor</p:attrName>
                                        </p:attrNameLst>
                                      </p:cBhvr>
                                      <p:to>
                                        <a:srgbClr val="FFC000"/>
                                      </p:to>
                                    </p:animClr>
                                    <p:set>
                                      <p:cBhvr>
                                        <p:cTn id="95" dur="750" fill="hold"/>
                                        <p:tgtEl>
                                          <p:spTgt spid="12"/>
                                        </p:tgtEl>
                                        <p:attrNameLst>
                                          <p:attrName>fill.type</p:attrName>
                                        </p:attrNameLst>
                                      </p:cBhvr>
                                      <p:to>
                                        <p:strVal val="solid"/>
                                      </p:to>
                                    </p:set>
                                    <p:set>
                                      <p:cBhvr>
                                        <p:cTn id="96" dur="750" fill="hold"/>
                                        <p:tgtEl>
                                          <p:spTgt spid="12"/>
                                        </p:tgtEl>
                                        <p:attrNameLst>
                                          <p:attrName>fill.on</p:attrName>
                                        </p:attrNameLst>
                                      </p:cBhvr>
                                      <p:to>
                                        <p:strVal val="true"/>
                                      </p:to>
                                    </p:set>
                                  </p:childTnLst>
                                </p:cTn>
                              </p:par>
                            </p:childTnLst>
                          </p:cTn>
                        </p:par>
                        <p:par>
                          <p:cTn id="97" fill="hold">
                            <p:stCondLst>
                              <p:cond delay="750"/>
                            </p:stCondLst>
                            <p:childTnLst>
                              <p:par>
                                <p:cTn id="98" presetID="64" presetClass="path" presetSubtype="0" accel="50000" decel="50000" fill="hold" nodeType="afterEffect">
                                  <p:stCondLst>
                                    <p:cond delay="0"/>
                                  </p:stCondLst>
                                  <p:childTnLst>
                                    <p:animMotion origin="layout" path="M 0 -1.85185E-6 L 0.18073 -0.43449 " pathEditMode="relative" rAng="0" ptsTypes="AA">
                                      <p:cBhvr>
                                        <p:cTn id="99" dur="500" fill="hold"/>
                                        <p:tgtEl>
                                          <p:spTgt spid="7"/>
                                        </p:tgtEl>
                                        <p:attrNameLst>
                                          <p:attrName>ppt_x</p:attrName>
                                          <p:attrName>ppt_y</p:attrName>
                                        </p:attrNameLst>
                                      </p:cBhvr>
                                      <p:rCtr x="9036" y="-21736"/>
                                    </p:animMotion>
                                  </p:childTnLst>
                                  <p:subTnLst>
                                    <p:audio>
                                      <p:cMediaNode>
                                        <p:cTn display="0" masterRel="sameClick">
                                          <p:stCondLst>
                                            <p:cond evt="begin" delay="0">
                                              <p:tn val="98"/>
                                            </p:cond>
                                          </p:stCondLst>
                                          <p:endCondLst>
                                            <p:cond evt="onStopAudio" delay="0">
                                              <p:tgtEl>
                                                <p:sldTgt/>
                                              </p:tgtEl>
                                            </p:cond>
                                          </p:endCondLst>
                                        </p:cTn>
                                        <p:tgtEl>
                                          <p:sndTgt r:embed="rId2" name="sut.wav"/>
                                        </p:tgtEl>
                                      </p:cMediaNode>
                                    </p:audio>
                                  </p:subTnLst>
                                </p:cTn>
                              </p:par>
                              <p:par>
                                <p:cTn id="100" presetID="42" presetClass="path" presetSubtype="0" accel="50000" decel="50000" fill="hold" nodeType="withEffect">
                                  <p:stCondLst>
                                    <p:cond delay="500"/>
                                  </p:stCondLst>
                                  <p:childTnLst>
                                    <p:animMotion origin="layout" path="M 0.18073 -0.43449 L 0.18073 -0.22824 " pathEditMode="relative" rAng="0" ptsTypes="AA">
                                      <p:cBhvr>
                                        <p:cTn id="101" dur="250" fill="hold"/>
                                        <p:tgtEl>
                                          <p:spTgt spid="7"/>
                                        </p:tgtEl>
                                        <p:attrNameLst>
                                          <p:attrName>ppt_x</p:attrName>
                                          <p:attrName>ppt_y</p:attrName>
                                        </p:attrNameLst>
                                      </p:cBhvr>
                                      <p:rCtr x="0" y="10301"/>
                                    </p:animMotion>
                                  </p:childTnLst>
                                </p:cTn>
                              </p:par>
                              <p:par>
                                <p:cTn id="102" presetID="6" presetClass="emph" presetSubtype="0" fill="hold" nodeType="withEffect">
                                  <p:stCondLst>
                                    <p:cond delay="0"/>
                                  </p:stCondLst>
                                  <p:childTnLst>
                                    <p:animScale>
                                      <p:cBhvr>
                                        <p:cTn id="103" dur="500" fill="hold"/>
                                        <p:tgtEl>
                                          <p:spTgt spid="7"/>
                                        </p:tgtEl>
                                      </p:cBhvr>
                                      <p:by x="50000" y="50000"/>
                                    </p:animScale>
                                  </p:childTnLst>
                                </p:cTn>
                              </p:par>
                              <p:par>
                                <p:cTn id="104" presetID="8" presetClass="emph" presetSubtype="0" fill="hold" nodeType="withEffect">
                                  <p:stCondLst>
                                    <p:cond delay="0"/>
                                  </p:stCondLst>
                                  <p:childTnLst>
                                    <p:animRot by="43200000">
                                      <p:cBhvr>
                                        <p:cTn id="105" dur="500" fill="hold"/>
                                        <p:tgtEl>
                                          <p:spTgt spid="7"/>
                                        </p:tgtEl>
                                        <p:attrNameLst>
                                          <p:attrName>r</p:attrName>
                                        </p:attrNameLst>
                                      </p:cBhvr>
                                    </p:animRot>
                                  </p:childTnLst>
                                </p:cTn>
                              </p:par>
                              <p:par>
                                <p:cTn id="106" presetID="63" presetClass="path" presetSubtype="0" accel="50000" decel="50000" fill="hold" nodeType="withEffect">
                                  <p:stCondLst>
                                    <p:cond delay="0"/>
                                  </p:stCondLst>
                                  <p:childTnLst>
                                    <p:animMotion origin="layout" path="M 0 -1.48148E-6 L -0.16432 -0.00231 " pathEditMode="relative" rAng="0" ptsTypes="AA">
                                      <p:cBhvr>
                                        <p:cTn id="107" dur="500" fill="hold"/>
                                        <p:tgtEl>
                                          <p:spTgt spid="4"/>
                                        </p:tgtEl>
                                        <p:attrNameLst>
                                          <p:attrName>ppt_x</p:attrName>
                                          <p:attrName>ppt_y</p:attrName>
                                        </p:attrNameLst>
                                      </p:cBhvr>
                                      <p:rCtr x="-8216" y="-116"/>
                                    </p:animMotion>
                                  </p:childTnLst>
                                </p:cTn>
                              </p:par>
                              <p:par>
                                <p:cTn id="108" presetID="8" presetClass="emph" presetSubtype="0" fill="hold" nodeType="withEffect">
                                  <p:stCondLst>
                                    <p:cond delay="0"/>
                                  </p:stCondLst>
                                  <p:childTnLst>
                                    <p:animRot by="-1800000">
                                      <p:cBhvr>
                                        <p:cTn id="109" dur="500" fill="hold"/>
                                        <p:tgtEl>
                                          <p:spTgt spid="4"/>
                                        </p:tgtEl>
                                        <p:attrNameLst>
                                          <p:attrName>r</p:attrName>
                                        </p:attrNameLst>
                                      </p:cBhvr>
                                    </p:animRot>
                                  </p:childTnLst>
                                </p:cTn>
                              </p:par>
                              <p:par>
                                <p:cTn id="110" presetID="1" presetClass="exit" presetSubtype="0" fill="hold" nodeType="withEffect">
                                  <p:stCondLst>
                                    <p:cond delay="500"/>
                                  </p:stCondLst>
                                  <p:childTnLst>
                                    <p:set>
                                      <p:cBhvr>
                                        <p:cTn id="111" dur="1" fill="hold">
                                          <p:stCondLst>
                                            <p:cond delay="0"/>
                                          </p:stCondLst>
                                        </p:cTn>
                                        <p:tgtEl>
                                          <p:spTgt spid="4"/>
                                        </p:tgtEl>
                                        <p:attrNameLst>
                                          <p:attrName>style.visibility</p:attrName>
                                        </p:attrNameLst>
                                      </p:cBhvr>
                                      <p:to>
                                        <p:strVal val="hidden"/>
                                      </p:to>
                                    </p:set>
                                  </p:childTnLst>
                                </p:cTn>
                              </p:par>
                              <p:par>
                                <p:cTn id="112" presetID="1" presetClass="entr" presetSubtype="0" fill="hold" nodeType="withEffect">
                                  <p:stCondLst>
                                    <p:cond delay="500"/>
                                  </p:stCondLst>
                                  <p:childTnLst>
                                    <p:set>
                                      <p:cBhvr>
                                        <p:cTn id="11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sai.wav"/>
                                        </p:tgtEl>
                                      </p:cMediaNode>
                                    </p:audio>
                                  </p:subTnLst>
                                </p:cTn>
                              </p:par>
                            </p:childTnLst>
                          </p:cTn>
                        </p:par>
                        <p:par>
                          <p:cTn id="114" fill="hold">
                            <p:stCondLst>
                              <p:cond delay="1500"/>
                            </p:stCondLst>
                            <p:childTnLst>
                              <p:par>
                                <p:cTn id="115" presetID="26" presetClass="emph" presetSubtype="0" repeatCount="3000" fill="hold" grpId="2" nodeType="afterEffect">
                                  <p:stCondLst>
                                    <p:cond delay="0"/>
                                  </p:stCondLst>
                                  <p:childTnLst>
                                    <p:animEffect transition="out" filter="fade">
                                      <p:cBhvr>
                                        <p:cTn id="116" dur="500" tmFilter="0, 0; .2, .5; .8, .5; 1, 0"/>
                                        <p:tgtEl>
                                          <p:spTgt spid="11"/>
                                        </p:tgtEl>
                                      </p:cBhvr>
                                    </p:animEffect>
                                    <p:animScale>
                                      <p:cBhvr>
                                        <p:cTn id="117" dur="250" autoRev="1" fill="hold"/>
                                        <p:tgtEl>
                                          <p:spTgt spid="11"/>
                                        </p:tgtEl>
                                      </p:cBhvr>
                                      <p:by x="105000" y="105000"/>
                                    </p:animScale>
                                  </p:childTnLst>
                                </p:cTn>
                              </p:par>
                              <p:par>
                                <p:cTn id="118" presetID="1" presetClass="emph" presetSubtype="2" fill="hold" nodeType="withEffect">
                                  <p:stCondLst>
                                    <p:cond delay="0"/>
                                  </p:stCondLst>
                                  <p:childTnLst>
                                    <p:animClr clrSpc="rgb" dir="cw">
                                      <p:cBhvr>
                                        <p:cTn id="119" dur="1500" fill="hold"/>
                                        <p:tgtEl>
                                          <p:spTgt spid="11"/>
                                        </p:tgtEl>
                                        <p:attrNameLst>
                                          <p:attrName>fillcolor</p:attrName>
                                        </p:attrNameLst>
                                      </p:cBhvr>
                                      <p:to>
                                        <a:schemeClr val="accent2"/>
                                      </p:to>
                                    </p:animClr>
                                    <p:set>
                                      <p:cBhvr>
                                        <p:cTn id="120" dur="1500" fill="hold"/>
                                        <p:tgtEl>
                                          <p:spTgt spid="11"/>
                                        </p:tgtEl>
                                        <p:attrNameLst>
                                          <p:attrName>fill.type</p:attrName>
                                        </p:attrNameLst>
                                      </p:cBhvr>
                                      <p:to>
                                        <p:strVal val="solid"/>
                                      </p:to>
                                    </p:set>
                                    <p:set>
                                      <p:cBhvr>
                                        <p:cTn id="121"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22" restart="whenNotActive" fill="hold" evtFilter="cancelBubble" nodeType="interactiveSeq">
                <p:stCondLst>
                  <p:cond evt="onClick" delay="0">
                    <p:tgtEl>
                      <p:spTgt spid="23"/>
                    </p:tgtEl>
                  </p:cond>
                </p:stCondLst>
                <p:endSync evt="end" delay="0">
                  <p:rtn val="all"/>
                </p:endSync>
                <p:childTnLst>
                  <p:par>
                    <p:cTn id="123" fill="hold">
                      <p:stCondLst>
                        <p:cond delay="0"/>
                      </p:stCondLst>
                      <p:childTnLst>
                        <p:par>
                          <p:cTn id="124" fill="hold">
                            <p:stCondLst>
                              <p:cond delay="0"/>
                            </p:stCondLst>
                            <p:childTnLst>
                              <p:par>
                                <p:cTn id="125" presetID="4" presetClass="exit" presetSubtype="16" fill="hold" nodeType="clickEffect">
                                  <p:stCondLst>
                                    <p:cond delay="0"/>
                                  </p:stCondLst>
                                  <p:childTnLst>
                                    <p:animEffect transition="out" filter="box(in)">
                                      <p:cBhvr>
                                        <p:cTn id="126" dur="1000"/>
                                        <p:tgtEl>
                                          <p:spTgt spid="23"/>
                                        </p:tgtEl>
                                      </p:cBhvr>
                                    </p:animEffect>
                                    <p:set>
                                      <p:cBhvr>
                                        <p:cTn id="12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5" name="click.wav"/>
                                        </p:tgtEl>
                                      </p:cMediaNode>
                                    </p:audio>
                                  </p:subTnLst>
                                </p:cTn>
                              </p:par>
                            </p:childTnLst>
                          </p:cTn>
                        </p:par>
                        <p:par>
                          <p:cTn id="128" fill="hold">
                            <p:stCondLst>
                              <p:cond delay="1000"/>
                            </p:stCondLst>
                            <p:childTnLst>
                              <p:par>
                                <p:cTn id="129" presetID="4" presetClass="exit" presetSubtype="16" fill="hold" nodeType="afterEffect">
                                  <p:stCondLst>
                                    <p:cond delay="0"/>
                                  </p:stCondLst>
                                  <p:childTnLst>
                                    <p:animEffect transition="out" filter="box(in)">
                                      <p:cBhvr>
                                        <p:cTn id="130" dur="1000"/>
                                        <p:tgtEl>
                                          <p:spTgt spid="22"/>
                                        </p:tgtEl>
                                      </p:cBhvr>
                                    </p:animEffect>
                                    <p:set>
                                      <p:cBhvr>
                                        <p:cTn id="13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5" name="click.wav"/>
                                        </p:tgtEl>
                                      </p:cMediaNode>
                                    </p:audio>
                                  </p:subTnLst>
                                </p:cTn>
                              </p:par>
                            </p:childTnLst>
                          </p:cTn>
                        </p:par>
                        <p:par>
                          <p:cTn id="132" fill="hold">
                            <p:stCondLst>
                              <p:cond delay="2000"/>
                            </p:stCondLst>
                            <p:childTnLst>
                              <p:par>
                                <p:cTn id="133" presetID="4" presetClass="exit" presetSubtype="16" fill="hold" nodeType="afterEffect">
                                  <p:stCondLst>
                                    <p:cond delay="0"/>
                                  </p:stCondLst>
                                  <p:childTnLst>
                                    <p:animEffect transition="out" filter="box(in)">
                                      <p:cBhvr>
                                        <p:cTn id="134" dur="1000"/>
                                        <p:tgtEl>
                                          <p:spTgt spid="21"/>
                                        </p:tgtEl>
                                      </p:cBhvr>
                                    </p:animEffect>
                                    <p:set>
                                      <p:cBhvr>
                                        <p:cTn id="13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click.wav"/>
                                        </p:tgtEl>
                                      </p:cMediaNode>
                                    </p:audio>
                                  </p:subTnLst>
                                </p:cTn>
                              </p:par>
                            </p:childTnLst>
                          </p:cTn>
                        </p:par>
                        <p:par>
                          <p:cTn id="136" fill="hold">
                            <p:stCondLst>
                              <p:cond delay="3000"/>
                            </p:stCondLst>
                            <p:childTnLst>
                              <p:par>
                                <p:cTn id="137" presetID="4" presetClass="exit" presetSubtype="16" fill="hold" nodeType="afterEffect">
                                  <p:stCondLst>
                                    <p:cond delay="0"/>
                                  </p:stCondLst>
                                  <p:childTnLst>
                                    <p:animEffect transition="out" filter="box(in)">
                                      <p:cBhvr>
                                        <p:cTn id="138" dur="1000"/>
                                        <p:tgtEl>
                                          <p:spTgt spid="20"/>
                                        </p:tgtEl>
                                      </p:cBhvr>
                                    </p:animEffect>
                                    <p:set>
                                      <p:cBhvr>
                                        <p:cTn id="13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5" name="click.wav"/>
                                        </p:tgtEl>
                                      </p:cMediaNode>
                                    </p:audio>
                                  </p:subTnLst>
                                </p:cTn>
                              </p:par>
                            </p:childTnLst>
                          </p:cTn>
                        </p:par>
                        <p:par>
                          <p:cTn id="140" fill="hold">
                            <p:stCondLst>
                              <p:cond delay="4000"/>
                            </p:stCondLst>
                            <p:childTnLst>
                              <p:par>
                                <p:cTn id="141" presetID="4" presetClass="exit" presetSubtype="16" fill="hold" nodeType="afterEffect">
                                  <p:stCondLst>
                                    <p:cond delay="0"/>
                                  </p:stCondLst>
                                  <p:childTnLst>
                                    <p:animEffect transition="out" filter="box(in)">
                                      <p:cBhvr>
                                        <p:cTn id="142" dur="1000"/>
                                        <p:tgtEl>
                                          <p:spTgt spid="19"/>
                                        </p:tgtEl>
                                      </p:cBhvr>
                                    </p:animEffect>
                                    <p:set>
                                      <p:cBhvr>
                                        <p:cTn id="14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41"/>
                                            </p:cond>
                                          </p:stCondLst>
                                          <p:endCondLst>
                                            <p:cond evt="onStopAudio" delay="0">
                                              <p:tgtEl>
                                                <p:sldTgt/>
                                              </p:tgtEl>
                                            </p:cond>
                                          </p:endCondLst>
                                        </p:cTn>
                                        <p:tgtEl>
                                          <p:sndTgt r:embed="rId5" name="click.wav"/>
                                        </p:tgtEl>
                                      </p:cMediaNode>
                                    </p:audio>
                                  </p:subTnLst>
                                </p:cTn>
                              </p:par>
                            </p:childTnLst>
                          </p:cTn>
                        </p:par>
                        <p:par>
                          <p:cTn id="144" fill="hold">
                            <p:stCondLst>
                              <p:cond delay="5000"/>
                            </p:stCondLst>
                            <p:childTnLst>
                              <p:par>
                                <p:cTn id="145" presetID="4" presetClass="exit" presetSubtype="16" fill="hold" nodeType="afterEffect">
                                  <p:stCondLst>
                                    <p:cond delay="0"/>
                                  </p:stCondLst>
                                  <p:childTnLst>
                                    <p:animEffect transition="out" filter="box(in)">
                                      <p:cBhvr>
                                        <p:cTn id="146" dur="1000"/>
                                        <p:tgtEl>
                                          <p:spTgt spid="18"/>
                                        </p:tgtEl>
                                      </p:cBhvr>
                                    </p:animEffect>
                                    <p:set>
                                      <p:cBhvr>
                                        <p:cTn id="14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5" name="click.wav"/>
                                        </p:tgtEl>
                                      </p:cMediaNode>
                                    </p:audio>
                                  </p:subTnLst>
                                </p:cTn>
                              </p:par>
                            </p:childTnLst>
                          </p:cTn>
                        </p:par>
                        <p:par>
                          <p:cTn id="148" fill="hold">
                            <p:stCondLst>
                              <p:cond delay="6000"/>
                            </p:stCondLst>
                            <p:childTnLst>
                              <p:par>
                                <p:cTn id="149" presetID="4" presetClass="exit" presetSubtype="16" fill="hold" nodeType="afterEffect">
                                  <p:stCondLst>
                                    <p:cond delay="0"/>
                                  </p:stCondLst>
                                  <p:childTnLst>
                                    <p:animEffect transition="out" filter="box(in)">
                                      <p:cBhvr>
                                        <p:cTn id="150" dur="1000"/>
                                        <p:tgtEl>
                                          <p:spTgt spid="17"/>
                                        </p:tgtEl>
                                      </p:cBhvr>
                                    </p:animEffect>
                                    <p:set>
                                      <p:cBhvr>
                                        <p:cTn id="15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5" name="click.wav"/>
                                        </p:tgtEl>
                                      </p:cMediaNode>
                                    </p:audio>
                                  </p:subTnLst>
                                </p:cTn>
                              </p:par>
                            </p:childTnLst>
                          </p:cTn>
                        </p:par>
                        <p:par>
                          <p:cTn id="152" fill="hold">
                            <p:stCondLst>
                              <p:cond delay="7000"/>
                            </p:stCondLst>
                            <p:childTnLst>
                              <p:par>
                                <p:cTn id="153" presetID="4" presetClass="exit" presetSubtype="16" fill="hold" nodeType="afterEffect">
                                  <p:stCondLst>
                                    <p:cond delay="0"/>
                                  </p:stCondLst>
                                  <p:childTnLst>
                                    <p:animEffect transition="out" filter="box(in)">
                                      <p:cBhvr>
                                        <p:cTn id="154" dur="1000"/>
                                        <p:tgtEl>
                                          <p:spTgt spid="16"/>
                                        </p:tgtEl>
                                      </p:cBhvr>
                                    </p:animEffect>
                                    <p:set>
                                      <p:cBhvr>
                                        <p:cTn id="15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5" name="click.wav"/>
                                        </p:tgtEl>
                                      </p:cMediaNode>
                                    </p:audio>
                                  </p:subTnLst>
                                </p:cTn>
                              </p:par>
                            </p:childTnLst>
                          </p:cTn>
                        </p:par>
                        <p:par>
                          <p:cTn id="156" fill="hold">
                            <p:stCondLst>
                              <p:cond delay="8000"/>
                            </p:stCondLst>
                            <p:childTnLst>
                              <p:par>
                                <p:cTn id="157" presetID="4" presetClass="exit" presetSubtype="16" fill="hold" nodeType="afterEffect">
                                  <p:stCondLst>
                                    <p:cond delay="0"/>
                                  </p:stCondLst>
                                  <p:childTnLst>
                                    <p:animEffect transition="out" filter="box(in)">
                                      <p:cBhvr>
                                        <p:cTn id="158" dur="1000"/>
                                        <p:tgtEl>
                                          <p:spTgt spid="15"/>
                                        </p:tgtEl>
                                      </p:cBhvr>
                                    </p:animEffect>
                                    <p:set>
                                      <p:cBhvr>
                                        <p:cTn id="15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5" name="click.wav"/>
                                        </p:tgtEl>
                                      </p:cMediaNode>
                                    </p:audio>
                                  </p:subTnLst>
                                </p:cTn>
                              </p:par>
                            </p:childTnLst>
                          </p:cTn>
                        </p:par>
                        <p:par>
                          <p:cTn id="160" fill="hold">
                            <p:stCondLst>
                              <p:cond delay="9000"/>
                            </p:stCondLst>
                            <p:childTnLst>
                              <p:par>
                                <p:cTn id="161" presetID="4" presetClass="exit" presetSubtype="16" fill="hold" nodeType="afterEffect">
                                  <p:stCondLst>
                                    <p:cond delay="0"/>
                                  </p:stCondLst>
                                  <p:childTnLst>
                                    <p:animEffect transition="out" filter="box(in)">
                                      <p:cBhvr>
                                        <p:cTn id="162" dur="1000"/>
                                        <p:tgtEl>
                                          <p:spTgt spid="14"/>
                                        </p:tgtEl>
                                      </p:cBhvr>
                                    </p:animEffect>
                                    <p:set>
                                      <p:cBhvr>
                                        <p:cTn id="16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61"/>
                                            </p:cond>
                                          </p:stCondLst>
                                          <p:endCondLst>
                                            <p:cond evt="onStopAudio" delay="0">
                                              <p:tgtEl>
                                                <p:sldTgt/>
                                              </p:tgtEl>
                                            </p:cond>
                                          </p:endCondLst>
                                        </p:cTn>
                                        <p:tgtEl>
                                          <p:sndTgt r:embed="rId5" name="click.wav"/>
                                        </p:tgtEl>
                                      </p:cMediaNode>
                                    </p:audio>
                                  </p:subTnLst>
                                </p:cTn>
                              </p:par>
                            </p:childTnLst>
                          </p:cTn>
                        </p:par>
                        <p:par>
                          <p:cTn id="164" fill="hold">
                            <p:stCondLst>
                              <p:cond delay="10000"/>
                            </p:stCondLst>
                            <p:childTnLst>
                              <p:par>
                                <p:cTn id="165" presetID="4" presetClass="exit" presetSubtype="16" fill="hold" nodeType="afterEffect">
                                  <p:stCondLst>
                                    <p:cond delay="0"/>
                                  </p:stCondLst>
                                  <p:childTnLst>
                                    <p:animEffect transition="out" filter="box(in)">
                                      <p:cBhvr>
                                        <p:cTn id="166" dur="1000"/>
                                        <p:tgtEl>
                                          <p:spTgt spid="3"/>
                                        </p:tgtEl>
                                      </p:cBhvr>
                                    </p:animEffect>
                                    <p:set>
                                      <p:cBhvr>
                                        <p:cTn id="167"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16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3"/>
                  </p:tgtEl>
                </p:cond>
              </p:nextCondLst>
            </p:seq>
          </p:childTnLst>
        </p:cTn>
      </p:par>
    </p:tnLst>
    <p:bldLst>
      <p:bldP spid="9" grpId="0" animBg="1"/>
      <p:bldP spid="11" grpId="0" animBg="1"/>
      <p:bldP spid="11" grpId="1" animBg="1"/>
      <p:bldP spid="11" grpId="2" animBg="1"/>
      <p:bldP spid="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3812" y="762774"/>
            <a:ext cx="1261981" cy="1963082"/>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492" y="1203653"/>
            <a:ext cx="780356" cy="1414395"/>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2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5: </a:t>
            </a:r>
            <a:r>
              <a:rPr kumimoji="0" lang="en-US" sz="280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Đ</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 x</a:t>
            </a:r>
            <a:r>
              <a:rPr kumimoji="0" lang="en-US" sz="280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3x</a:t>
            </a:r>
            <a:r>
              <a:rPr kumimoji="0" lang="en-US" sz="280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+ 6x + 20</a:t>
            </a:r>
            <a:r>
              <a:rPr kumimoji="0" lang="vi-VN" sz="280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có số hạng tử là:</a:t>
            </a: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C. </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B. </a:t>
            </a:r>
            <a:r>
              <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D. </a:t>
            </a:r>
            <a:r>
              <a:rPr kumimoji="0" lang="fr-FR"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en-US" sz="2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8946" y="13195"/>
            <a:ext cx="2889754" cy="1414395"/>
          </a:xfrm>
          <a:prstGeom prst="rect">
            <a:avLst/>
          </a:prstGeom>
        </p:spPr>
      </p:pic>
      <p:sp>
        <p:nvSpPr>
          <p:cNvPr id="2" name="Oval 4">
            <a:extLst>
              <a:ext uri="{FF2B5EF4-FFF2-40B4-BE49-F238E27FC236}">
                <a16:creationId xmlns:a16="http://schemas.microsoft.com/office/drawing/2014/main" id="{656A5B21-F3F9-FAA6-FDCF-905927F3F7D9}"/>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0</a:t>
            </a:r>
          </a:p>
        </p:txBody>
      </p:sp>
      <p:sp>
        <p:nvSpPr>
          <p:cNvPr id="3" name="Oval 5">
            <a:extLst>
              <a:ext uri="{FF2B5EF4-FFF2-40B4-BE49-F238E27FC236}">
                <a16:creationId xmlns:a16="http://schemas.microsoft.com/office/drawing/2014/main" id="{EE8E342F-F062-8309-D630-4422A05FF3CA}"/>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1</a:t>
            </a:r>
          </a:p>
        </p:txBody>
      </p:sp>
      <p:sp>
        <p:nvSpPr>
          <p:cNvPr id="14" name="Oval 6">
            <a:extLst>
              <a:ext uri="{FF2B5EF4-FFF2-40B4-BE49-F238E27FC236}">
                <a16:creationId xmlns:a16="http://schemas.microsoft.com/office/drawing/2014/main" id="{AE5B865F-5FFB-BE92-A567-CDB61761C7CA}"/>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2</a:t>
            </a:r>
          </a:p>
        </p:txBody>
      </p:sp>
      <p:sp>
        <p:nvSpPr>
          <p:cNvPr id="15" name="Oval 7">
            <a:extLst>
              <a:ext uri="{FF2B5EF4-FFF2-40B4-BE49-F238E27FC236}">
                <a16:creationId xmlns:a16="http://schemas.microsoft.com/office/drawing/2014/main" id="{98B797DB-F799-9CDF-1E06-01295B669217}"/>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3</a:t>
            </a:r>
          </a:p>
        </p:txBody>
      </p:sp>
      <p:sp>
        <p:nvSpPr>
          <p:cNvPr id="16" name="Oval 8">
            <a:extLst>
              <a:ext uri="{FF2B5EF4-FFF2-40B4-BE49-F238E27FC236}">
                <a16:creationId xmlns:a16="http://schemas.microsoft.com/office/drawing/2014/main" id="{E05AC134-15EB-C937-25AE-19BA8EE83D35}"/>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4</a:t>
            </a:r>
          </a:p>
        </p:txBody>
      </p:sp>
      <p:sp>
        <p:nvSpPr>
          <p:cNvPr id="17" name="Oval 9">
            <a:extLst>
              <a:ext uri="{FF2B5EF4-FFF2-40B4-BE49-F238E27FC236}">
                <a16:creationId xmlns:a16="http://schemas.microsoft.com/office/drawing/2014/main" id="{0B3711D9-E05D-7434-FF2B-6F572632DFCC}"/>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5</a:t>
            </a:r>
          </a:p>
        </p:txBody>
      </p:sp>
      <p:sp>
        <p:nvSpPr>
          <p:cNvPr id="18" name="Oval 10">
            <a:extLst>
              <a:ext uri="{FF2B5EF4-FFF2-40B4-BE49-F238E27FC236}">
                <a16:creationId xmlns:a16="http://schemas.microsoft.com/office/drawing/2014/main" id="{1AFF4B3A-EE17-06C0-8712-BD8A40F80D7F}"/>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6</a:t>
            </a:r>
          </a:p>
        </p:txBody>
      </p:sp>
      <p:sp>
        <p:nvSpPr>
          <p:cNvPr id="19" name="Oval 11">
            <a:extLst>
              <a:ext uri="{FF2B5EF4-FFF2-40B4-BE49-F238E27FC236}">
                <a16:creationId xmlns:a16="http://schemas.microsoft.com/office/drawing/2014/main" id="{78C357BB-8C9A-7731-C7D0-F0D74E8AF86D}"/>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7</a:t>
            </a:r>
          </a:p>
        </p:txBody>
      </p:sp>
      <p:sp>
        <p:nvSpPr>
          <p:cNvPr id="20" name="Oval 12">
            <a:extLst>
              <a:ext uri="{FF2B5EF4-FFF2-40B4-BE49-F238E27FC236}">
                <a16:creationId xmlns:a16="http://schemas.microsoft.com/office/drawing/2014/main" id="{17AD98FA-D2A6-92AF-8307-2E7524F97F06}"/>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8</a:t>
            </a:r>
          </a:p>
        </p:txBody>
      </p:sp>
      <p:sp>
        <p:nvSpPr>
          <p:cNvPr id="21" name="Oval 13">
            <a:extLst>
              <a:ext uri="{FF2B5EF4-FFF2-40B4-BE49-F238E27FC236}">
                <a16:creationId xmlns:a16="http://schemas.microsoft.com/office/drawing/2014/main" id="{B50A477A-707D-7DD6-7F96-93D85BC0C3EB}"/>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a:ln>
                  <a:noFill/>
                </a:ln>
                <a:solidFill>
                  <a:srgbClr val="FF0066"/>
                </a:solidFill>
                <a:effectLst/>
                <a:uLnTx/>
                <a:uFillTx/>
                <a:latin typeface="Calibri" panose="020F0502020204030204"/>
                <a:ea typeface="+mn-ea"/>
                <a:cs typeface="+mn-cs"/>
              </a:rPr>
              <a:t>9</a:t>
            </a:r>
          </a:p>
        </p:txBody>
      </p:sp>
      <p:sp>
        <p:nvSpPr>
          <p:cNvPr id="22" name="Oval 14">
            <a:extLst>
              <a:ext uri="{FF2B5EF4-FFF2-40B4-BE49-F238E27FC236}">
                <a16:creationId xmlns:a16="http://schemas.microsoft.com/office/drawing/2014/main" id="{E686653E-29A1-3558-8A6C-DAB89585793B}"/>
              </a:ext>
            </a:extLst>
          </p:cNvPr>
          <p:cNvSpPr>
            <a:spLocks noChangeArrowheads="1"/>
          </p:cNvSpPr>
          <p:nvPr/>
        </p:nvSpPr>
        <p:spPr bwMode="auto">
          <a:xfrm>
            <a:off x="762000" y="1280160"/>
            <a:ext cx="12192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rPr>
              <a:t>10</a:t>
            </a:r>
          </a:p>
        </p:txBody>
      </p:sp>
      <p:sp>
        <p:nvSpPr>
          <p:cNvPr id="23" name="Oval 15">
            <a:extLst>
              <a:ext uri="{FF2B5EF4-FFF2-40B4-BE49-F238E27FC236}">
                <a16:creationId xmlns:a16="http://schemas.microsoft.com/office/drawing/2014/main" id="{A482DA28-161B-4CE4-2875-D696A25A30BB}"/>
              </a:ext>
            </a:extLst>
          </p:cNvPr>
          <p:cNvSpPr>
            <a:spLocks noChangeArrowheads="1"/>
          </p:cNvSpPr>
          <p:nvPr/>
        </p:nvSpPr>
        <p:spPr bwMode="auto">
          <a:xfrm>
            <a:off x="746760" y="1280160"/>
            <a:ext cx="1219200" cy="1143000"/>
          </a:xfrm>
          <a:prstGeom prst="ellipse">
            <a:avLst/>
          </a:prstGeom>
          <a:solidFill>
            <a:srgbClr val="FFC000"/>
          </a:solid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80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15848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23"/>
                    </p:tgtEl>
                  </p:cond>
                </p:stCondLst>
                <p:endSync evt="end" delay="0">
                  <p:rtn val="all"/>
                </p:endSync>
                <p:childTnLst>
                  <p:par>
                    <p:cTn id="128" fill="hold">
                      <p:stCondLst>
                        <p:cond delay="0"/>
                      </p:stCondLst>
                      <p:childTnLst>
                        <p:par>
                          <p:cTn id="129" fill="hold">
                            <p:stCondLst>
                              <p:cond delay="0"/>
                            </p:stCondLst>
                            <p:childTnLst>
                              <p:par>
                                <p:cTn id="130" presetID="4" presetClass="exit" presetSubtype="16" fill="hold" nodeType="clickEffect">
                                  <p:stCondLst>
                                    <p:cond delay="0"/>
                                  </p:stCondLst>
                                  <p:childTnLst>
                                    <p:animEffect transition="out" filter="box(in)">
                                      <p:cBhvr>
                                        <p:cTn id="131" dur="1000"/>
                                        <p:tgtEl>
                                          <p:spTgt spid="23"/>
                                        </p:tgtEl>
                                      </p:cBhvr>
                                    </p:animEffect>
                                    <p:set>
                                      <p:cBhvr>
                                        <p:cTn id="132"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6" name="click.wav"/>
                                        </p:tgtEl>
                                      </p:cMediaNode>
                                    </p:audio>
                                  </p:subTnLst>
                                </p:cTn>
                              </p:par>
                            </p:childTnLst>
                          </p:cTn>
                        </p:par>
                        <p:par>
                          <p:cTn id="133" fill="hold">
                            <p:stCondLst>
                              <p:cond delay="1000"/>
                            </p:stCondLst>
                            <p:childTnLst>
                              <p:par>
                                <p:cTn id="134" presetID="4" presetClass="exit" presetSubtype="16" fill="hold" nodeType="afterEffect">
                                  <p:stCondLst>
                                    <p:cond delay="0"/>
                                  </p:stCondLst>
                                  <p:childTnLst>
                                    <p:animEffect transition="out" filter="box(in)">
                                      <p:cBhvr>
                                        <p:cTn id="135" dur="1000"/>
                                        <p:tgtEl>
                                          <p:spTgt spid="22"/>
                                        </p:tgtEl>
                                      </p:cBhvr>
                                    </p:animEffect>
                                    <p:set>
                                      <p:cBhvr>
                                        <p:cTn id="136"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6" name="click.wav"/>
                                        </p:tgtEl>
                                      </p:cMediaNode>
                                    </p:audio>
                                  </p:subTnLst>
                                </p:cTn>
                              </p:par>
                            </p:childTnLst>
                          </p:cTn>
                        </p:par>
                        <p:par>
                          <p:cTn id="137" fill="hold">
                            <p:stCondLst>
                              <p:cond delay="2000"/>
                            </p:stCondLst>
                            <p:childTnLst>
                              <p:par>
                                <p:cTn id="138" presetID="4" presetClass="exit" presetSubtype="16" fill="hold" nodeType="afterEffect">
                                  <p:stCondLst>
                                    <p:cond delay="0"/>
                                  </p:stCondLst>
                                  <p:childTnLst>
                                    <p:animEffect transition="out" filter="box(in)">
                                      <p:cBhvr>
                                        <p:cTn id="139" dur="1000"/>
                                        <p:tgtEl>
                                          <p:spTgt spid="21"/>
                                        </p:tgtEl>
                                      </p:cBhvr>
                                    </p:animEffect>
                                    <p:set>
                                      <p:cBhvr>
                                        <p:cTn id="140"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6" name="click.wav"/>
                                        </p:tgtEl>
                                      </p:cMediaNode>
                                    </p:audio>
                                  </p:subTnLst>
                                </p:cTn>
                              </p:par>
                            </p:childTnLst>
                          </p:cTn>
                        </p:par>
                        <p:par>
                          <p:cTn id="141" fill="hold">
                            <p:stCondLst>
                              <p:cond delay="3000"/>
                            </p:stCondLst>
                            <p:childTnLst>
                              <p:par>
                                <p:cTn id="142" presetID="4" presetClass="exit" presetSubtype="16" fill="hold" nodeType="afterEffect">
                                  <p:stCondLst>
                                    <p:cond delay="0"/>
                                  </p:stCondLst>
                                  <p:childTnLst>
                                    <p:animEffect transition="out" filter="box(in)">
                                      <p:cBhvr>
                                        <p:cTn id="143" dur="1000"/>
                                        <p:tgtEl>
                                          <p:spTgt spid="20"/>
                                        </p:tgtEl>
                                      </p:cBhvr>
                                    </p:animEffect>
                                    <p:set>
                                      <p:cBhvr>
                                        <p:cTn id="14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6" name="click.wav"/>
                                        </p:tgtEl>
                                      </p:cMediaNode>
                                    </p:audio>
                                  </p:subTnLst>
                                </p:cTn>
                              </p:par>
                            </p:childTnLst>
                          </p:cTn>
                        </p:par>
                        <p:par>
                          <p:cTn id="145" fill="hold">
                            <p:stCondLst>
                              <p:cond delay="4000"/>
                            </p:stCondLst>
                            <p:childTnLst>
                              <p:par>
                                <p:cTn id="146" presetID="4" presetClass="exit" presetSubtype="16" fill="hold" nodeType="afterEffect">
                                  <p:stCondLst>
                                    <p:cond delay="0"/>
                                  </p:stCondLst>
                                  <p:childTnLst>
                                    <p:animEffect transition="out" filter="box(in)">
                                      <p:cBhvr>
                                        <p:cTn id="147" dur="1000"/>
                                        <p:tgtEl>
                                          <p:spTgt spid="19"/>
                                        </p:tgtEl>
                                      </p:cBhvr>
                                    </p:animEffect>
                                    <p:set>
                                      <p:cBhvr>
                                        <p:cTn id="148"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6" name="click.wav"/>
                                        </p:tgtEl>
                                      </p:cMediaNode>
                                    </p:audio>
                                  </p:subTnLst>
                                </p:cTn>
                              </p:par>
                            </p:childTnLst>
                          </p:cTn>
                        </p:par>
                        <p:par>
                          <p:cTn id="149" fill="hold">
                            <p:stCondLst>
                              <p:cond delay="5000"/>
                            </p:stCondLst>
                            <p:childTnLst>
                              <p:par>
                                <p:cTn id="150" presetID="4" presetClass="exit" presetSubtype="16" fill="hold" nodeType="afterEffect">
                                  <p:stCondLst>
                                    <p:cond delay="0"/>
                                  </p:stCondLst>
                                  <p:childTnLst>
                                    <p:animEffect transition="out" filter="box(in)">
                                      <p:cBhvr>
                                        <p:cTn id="151" dur="1000"/>
                                        <p:tgtEl>
                                          <p:spTgt spid="18"/>
                                        </p:tgtEl>
                                      </p:cBhvr>
                                    </p:animEffect>
                                    <p:set>
                                      <p:cBhvr>
                                        <p:cTn id="152"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6" name="click.wav"/>
                                        </p:tgtEl>
                                      </p:cMediaNode>
                                    </p:audio>
                                  </p:subTnLst>
                                </p:cTn>
                              </p:par>
                            </p:childTnLst>
                          </p:cTn>
                        </p:par>
                        <p:par>
                          <p:cTn id="153" fill="hold">
                            <p:stCondLst>
                              <p:cond delay="6000"/>
                            </p:stCondLst>
                            <p:childTnLst>
                              <p:par>
                                <p:cTn id="154" presetID="4" presetClass="exit" presetSubtype="16" fill="hold" nodeType="afterEffect">
                                  <p:stCondLst>
                                    <p:cond delay="0"/>
                                  </p:stCondLst>
                                  <p:childTnLst>
                                    <p:animEffect transition="out" filter="box(in)">
                                      <p:cBhvr>
                                        <p:cTn id="155" dur="1000"/>
                                        <p:tgtEl>
                                          <p:spTgt spid="17"/>
                                        </p:tgtEl>
                                      </p:cBhvr>
                                    </p:animEffect>
                                    <p:set>
                                      <p:cBhvr>
                                        <p:cTn id="15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154"/>
                                            </p:cond>
                                          </p:stCondLst>
                                          <p:endCondLst>
                                            <p:cond evt="onStopAudio" delay="0">
                                              <p:tgtEl>
                                                <p:sldTgt/>
                                              </p:tgtEl>
                                            </p:cond>
                                          </p:endCondLst>
                                        </p:cTn>
                                        <p:tgtEl>
                                          <p:sndTgt r:embed="rId6" name="click.wav"/>
                                        </p:tgtEl>
                                      </p:cMediaNode>
                                    </p:audio>
                                  </p:subTnLst>
                                </p:cTn>
                              </p:par>
                            </p:childTnLst>
                          </p:cTn>
                        </p:par>
                        <p:par>
                          <p:cTn id="157" fill="hold">
                            <p:stCondLst>
                              <p:cond delay="7000"/>
                            </p:stCondLst>
                            <p:childTnLst>
                              <p:par>
                                <p:cTn id="158" presetID="4" presetClass="exit" presetSubtype="16" fill="hold" nodeType="afterEffect">
                                  <p:stCondLst>
                                    <p:cond delay="0"/>
                                  </p:stCondLst>
                                  <p:childTnLst>
                                    <p:animEffect transition="out" filter="box(in)">
                                      <p:cBhvr>
                                        <p:cTn id="159" dur="1000"/>
                                        <p:tgtEl>
                                          <p:spTgt spid="16"/>
                                        </p:tgtEl>
                                      </p:cBhvr>
                                    </p:animEffect>
                                    <p:set>
                                      <p:cBhvr>
                                        <p:cTn id="160"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58"/>
                                            </p:cond>
                                          </p:stCondLst>
                                          <p:endCondLst>
                                            <p:cond evt="onStopAudio" delay="0">
                                              <p:tgtEl>
                                                <p:sldTgt/>
                                              </p:tgtEl>
                                            </p:cond>
                                          </p:endCondLst>
                                        </p:cTn>
                                        <p:tgtEl>
                                          <p:sndTgt r:embed="rId6" name="click.wav"/>
                                        </p:tgtEl>
                                      </p:cMediaNode>
                                    </p:audio>
                                  </p:subTnLst>
                                </p:cTn>
                              </p:par>
                            </p:childTnLst>
                          </p:cTn>
                        </p:par>
                        <p:par>
                          <p:cTn id="161" fill="hold">
                            <p:stCondLst>
                              <p:cond delay="8000"/>
                            </p:stCondLst>
                            <p:childTnLst>
                              <p:par>
                                <p:cTn id="162" presetID="4" presetClass="exit" presetSubtype="16" fill="hold" nodeType="afterEffect">
                                  <p:stCondLst>
                                    <p:cond delay="0"/>
                                  </p:stCondLst>
                                  <p:childTnLst>
                                    <p:animEffect transition="out" filter="box(in)">
                                      <p:cBhvr>
                                        <p:cTn id="163" dur="1000"/>
                                        <p:tgtEl>
                                          <p:spTgt spid="15"/>
                                        </p:tgtEl>
                                      </p:cBhvr>
                                    </p:animEffect>
                                    <p:set>
                                      <p:cBhvr>
                                        <p:cTn id="164"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62"/>
                                            </p:cond>
                                          </p:stCondLst>
                                          <p:endCondLst>
                                            <p:cond evt="onStopAudio" delay="0">
                                              <p:tgtEl>
                                                <p:sldTgt/>
                                              </p:tgtEl>
                                            </p:cond>
                                          </p:endCondLst>
                                        </p:cTn>
                                        <p:tgtEl>
                                          <p:sndTgt r:embed="rId6" name="click.wav"/>
                                        </p:tgtEl>
                                      </p:cMediaNode>
                                    </p:audio>
                                  </p:subTnLst>
                                </p:cTn>
                              </p:par>
                            </p:childTnLst>
                          </p:cTn>
                        </p:par>
                        <p:par>
                          <p:cTn id="165" fill="hold">
                            <p:stCondLst>
                              <p:cond delay="9000"/>
                            </p:stCondLst>
                            <p:childTnLst>
                              <p:par>
                                <p:cTn id="166" presetID="4" presetClass="exit" presetSubtype="16" fill="hold" nodeType="afterEffect">
                                  <p:stCondLst>
                                    <p:cond delay="0"/>
                                  </p:stCondLst>
                                  <p:childTnLst>
                                    <p:animEffect transition="out" filter="box(in)">
                                      <p:cBhvr>
                                        <p:cTn id="167" dur="1000"/>
                                        <p:tgtEl>
                                          <p:spTgt spid="14"/>
                                        </p:tgtEl>
                                      </p:cBhvr>
                                    </p:animEffect>
                                    <p:set>
                                      <p:cBhvr>
                                        <p:cTn id="168"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66"/>
                                            </p:cond>
                                          </p:stCondLst>
                                          <p:endCondLst>
                                            <p:cond evt="onStopAudio" delay="0">
                                              <p:tgtEl>
                                                <p:sldTgt/>
                                              </p:tgtEl>
                                            </p:cond>
                                          </p:endCondLst>
                                        </p:cTn>
                                        <p:tgtEl>
                                          <p:sndTgt r:embed="rId6" name="click.wav"/>
                                        </p:tgtEl>
                                      </p:cMediaNode>
                                    </p:audio>
                                  </p:subTnLst>
                                </p:cTn>
                              </p:par>
                            </p:childTnLst>
                          </p:cTn>
                        </p:par>
                        <p:par>
                          <p:cTn id="169" fill="hold">
                            <p:stCondLst>
                              <p:cond delay="10000"/>
                            </p:stCondLst>
                            <p:childTnLst>
                              <p:par>
                                <p:cTn id="170" presetID="4" presetClass="exit" presetSubtype="16" fill="hold" nodeType="afterEffect">
                                  <p:stCondLst>
                                    <p:cond delay="0"/>
                                  </p:stCondLst>
                                  <p:childTnLst>
                                    <p:animEffect transition="out" filter="box(in)">
                                      <p:cBhvr>
                                        <p:cTn id="171" dur="1000"/>
                                        <p:tgtEl>
                                          <p:spTgt spid="3"/>
                                        </p:tgtEl>
                                      </p:cBhvr>
                                    </p:animEffect>
                                    <p:set>
                                      <p:cBhvr>
                                        <p:cTn id="172"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3"/>
                  </p:tgtEl>
                </p:cond>
              </p:nextCondLst>
            </p:seq>
          </p:childTnLst>
        </p:cTn>
      </p:par>
    </p:tnLst>
    <p:bldLst>
      <p:bldP spid="9" grpId="0" animBg="1"/>
      <p:bldP spid="11" grpId="0" animBg="1"/>
      <p:bldP spid="11" grpId="1" animBg="1"/>
      <p:bldP spid="11" grpId="2" animBg="1"/>
      <p:bldP spid="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EB56CF-A3F3-8F5E-2D07-B90F7F70029E}"/>
              </a:ext>
            </a:extLst>
          </p:cNvPr>
          <p:cNvGrpSpPr/>
          <p:nvPr/>
        </p:nvGrpSpPr>
        <p:grpSpPr>
          <a:xfrm>
            <a:off x="641616" y="510569"/>
            <a:ext cx="3193589" cy="1045409"/>
            <a:chOff x="1148108" y="696975"/>
            <a:chExt cx="4790384" cy="1280489"/>
          </a:xfrm>
        </p:grpSpPr>
        <p:sp>
          <p:nvSpPr>
            <p:cNvPr id="15" name="Freeform 3">
              <a:extLst>
                <a:ext uri="{FF2B5EF4-FFF2-40B4-BE49-F238E27FC236}">
                  <a16:creationId xmlns:a16="http://schemas.microsoft.com/office/drawing/2014/main" id="{003E1A74-C204-6A9A-8D69-37C0ADFF007E}"/>
                </a:ext>
              </a:extLst>
            </p:cNvPr>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16" name="TextBox 15">
              <a:extLst>
                <a:ext uri="{FF2B5EF4-FFF2-40B4-BE49-F238E27FC236}">
                  <a16:creationId xmlns:a16="http://schemas.microsoft.com/office/drawing/2014/main" id="{B3455F89-FFD6-FF81-483D-90B036264241}"/>
                </a:ext>
              </a:extLst>
            </p:cNvPr>
            <p:cNvSpPr txBox="1"/>
            <p:nvPr/>
          </p:nvSpPr>
          <p:spPr>
            <a:xfrm>
              <a:off x="1873046" y="1036801"/>
              <a:ext cx="3327090" cy="665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 DỤNG</a:t>
              </a:r>
            </a:p>
          </p:txBody>
        </p:sp>
      </p:grpSp>
      <p:sp>
        <p:nvSpPr>
          <p:cNvPr id="4" name="TextBox 3">
            <a:extLst>
              <a:ext uri="{FF2B5EF4-FFF2-40B4-BE49-F238E27FC236}">
                <a16:creationId xmlns:a16="http://schemas.microsoft.com/office/drawing/2014/main" id="{76966572-3041-6D13-8C4D-9D0922F316C9}"/>
              </a:ext>
            </a:extLst>
          </p:cNvPr>
          <p:cNvSpPr txBox="1"/>
          <p:nvPr/>
        </p:nvSpPr>
        <p:spPr>
          <a:xfrm>
            <a:off x="641616" y="1739153"/>
            <a:ext cx="11200760" cy="2597827"/>
          </a:xfrm>
          <a:prstGeom prst="rect">
            <a:avLst/>
          </a:prstGeom>
          <a:solidFill>
            <a:schemeClr val="accent4">
              <a:lumMod val="40000"/>
              <a:lumOff val="60000"/>
            </a:schemeClr>
          </a:solidFill>
          <a:ln>
            <a:solidFill>
              <a:schemeClr val="tx1"/>
            </a:solidFill>
          </a:ln>
        </p:spPr>
        <p:txBody>
          <a:bodyPr wrap="square" rtlCol="0">
            <a:spAutoFit/>
          </a:bodyPr>
          <a:lstStyle/>
          <a:p>
            <a:pPr algn="just">
              <a:lnSpc>
                <a:spcPct val="150000"/>
              </a:lnSpc>
            </a:pPr>
            <a:r>
              <a:rPr lang="en-US" sz="2800" dirty="0" err="1">
                <a:latin typeface="Arial" panose="020B0604020202020204" pitchFamily="34" charset="0"/>
                <a:cs typeface="Arial" panose="020B0604020202020204" pitchFamily="34" charset="0"/>
              </a:rPr>
              <a:t>Mẹ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Quỳnh</a:t>
            </a:r>
            <a:r>
              <a:rPr lang="en-US" sz="2800" dirty="0">
                <a:latin typeface="Arial" panose="020B0604020202020204" pitchFamily="34" charset="0"/>
                <a:cs typeface="Arial" panose="020B0604020202020204" pitchFamily="34" charset="0"/>
              </a:rPr>
              <a:t> 100 </a:t>
            </a:r>
            <a:r>
              <a:rPr lang="en-US" sz="2800" dirty="0" err="1">
                <a:latin typeface="Arial" panose="020B0604020202020204" pitchFamily="34" charset="0"/>
                <a:cs typeface="Arial" panose="020B0604020202020204" pitchFamily="34" charset="0"/>
              </a:rPr>
              <a:t>nghìn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Quỳnh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bộ</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37 </a:t>
            </a:r>
            <a:r>
              <a:rPr lang="en-US" sz="2800" dirty="0" err="1">
                <a:latin typeface="Arial" panose="020B0604020202020204" pitchFamily="34" charset="0"/>
                <a:cs typeface="Arial" panose="020B0604020202020204" pitchFamily="34" charset="0"/>
              </a:rPr>
              <a:t>nghìn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khảo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x (</a:t>
            </a:r>
            <a:r>
              <a:rPr lang="en-US" sz="2800" dirty="0" err="1">
                <a:latin typeface="Arial" panose="020B0604020202020204" pitchFamily="34" charset="0"/>
                <a:cs typeface="Arial" panose="020B0604020202020204" pitchFamily="34" charset="0"/>
              </a:rPr>
              <a:t>nghìn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biến</a:t>
            </a:r>
            <a:r>
              <a:rPr lang="en-US" sz="2800" dirty="0">
                <a:latin typeface="Arial" panose="020B0604020202020204" pitchFamily="34" charset="0"/>
                <a:cs typeface="Arial" panose="020B0604020202020204" pitchFamily="34" charset="0"/>
              </a:rPr>
              <a:t> x)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Quỳnh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còn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nghìn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85B924A6-746C-EE3E-CEAE-330B8AAA1F00}"/>
              </a:ext>
            </a:extLst>
          </p:cNvPr>
          <p:cNvSpPr txBox="1"/>
          <p:nvPr/>
        </p:nvSpPr>
        <p:spPr>
          <a:xfrm>
            <a:off x="1124908" y="4954054"/>
            <a:ext cx="839993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Đáp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A(x) = 100 – 37 – x = 63 –x</a:t>
            </a:r>
          </a:p>
        </p:txBody>
      </p:sp>
    </p:spTree>
    <p:extLst>
      <p:ext uri="{BB962C8B-B14F-4D97-AF65-F5344CB8AC3E}">
        <p14:creationId xmlns:p14="http://schemas.microsoft.com/office/powerpoint/2010/main" val="25236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1" y="-431800"/>
            <a:ext cx="13716000" cy="6858000"/>
            <a:chOff x="0" y="0"/>
            <a:chExt cx="2743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858000" cy="6858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0" y="0"/>
              <a:ext cx="6858000" cy="6858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858000"/>
              <a:ext cx="6858000" cy="68580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0" y="6858000"/>
              <a:ext cx="6858000" cy="6858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16000" y="0"/>
              <a:ext cx="6858000" cy="68580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74000" y="0"/>
              <a:ext cx="6858000" cy="685800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16000" y="6858000"/>
              <a:ext cx="6858000" cy="685800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11" name="Group 11"/>
          <p:cNvGrpSpPr/>
          <p:nvPr/>
        </p:nvGrpSpPr>
        <p:grpSpPr>
          <a:xfrm rot="173666">
            <a:off x="2657216" y="404808"/>
            <a:ext cx="6430773" cy="1724656"/>
            <a:chOff x="0" y="0"/>
            <a:chExt cx="16556128" cy="5939618"/>
          </a:xfrm>
        </p:grpSpPr>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54856"/>
              <a:ext cx="10284933" cy="568476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71196" y="0"/>
              <a:ext cx="10284933" cy="5684763"/>
            </a:xfrm>
            <a:prstGeom prst="rect">
              <a:avLst/>
            </a:prstGeom>
          </p:spPr>
        </p:pic>
      </p:grpSp>
      <p:pic>
        <p:nvPicPr>
          <p:cNvPr id="14" name="Picture 1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49360" y="-146213"/>
            <a:ext cx="993199" cy="924578"/>
          </a:xfrm>
          <a:prstGeom prst="rect">
            <a:avLst/>
          </a:prstGeom>
        </p:spPr>
      </p:pic>
      <p:pic>
        <p:nvPicPr>
          <p:cNvPr id="15" name="Picture 1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05155" y="101951"/>
            <a:ext cx="500079" cy="428250"/>
          </a:xfrm>
          <a:prstGeom prst="rect">
            <a:avLst/>
          </a:prstGeom>
        </p:spPr>
      </p:pic>
      <p:pic>
        <p:nvPicPr>
          <p:cNvPr id="16" name="Picture 1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48395" y="696792"/>
            <a:ext cx="2044329" cy="702738"/>
          </a:xfrm>
          <a:prstGeom prst="rect">
            <a:avLst/>
          </a:prstGeom>
        </p:spPr>
      </p:pic>
      <p:pic>
        <p:nvPicPr>
          <p:cNvPr id="18" name="Picture 18"/>
          <p:cNvPicPr>
            <a:picLocks noChangeAspect="1"/>
          </p:cNvPicPr>
          <p:nvPr/>
        </p:nvPicPr>
        <p:blipFill>
          <a:blip r:embed="rId12"/>
          <a:srcRect/>
          <a:stretch>
            <a:fillRect/>
          </a:stretch>
        </p:blipFill>
        <p:spPr>
          <a:xfrm>
            <a:off x="10773673" y="5396444"/>
            <a:ext cx="1106450" cy="1311348"/>
          </a:xfrm>
          <a:prstGeom prst="rect">
            <a:avLst/>
          </a:prstGeom>
        </p:spPr>
      </p:pic>
      <p:sp>
        <p:nvSpPr>
          <p:cNvPr id="19" name="TextBox 19"/>
          <p:cNvSpPr txBox="1"/>
          <p:nvPr/>
        </p:nvSpPr>
        <p:spPr>
          <a:xfrm>
            <a:off x="2201740" y="1020178"/>
            <a:ext cx="7073219" cy="493918"/>
          </a:xfrm>
          <a:prstGeom prst="rect">
            <a:avLst/>
          </a:prstGeom>
        </p:spPr>
        <p:txBody>
          <a:bodyPr lIns="0" tIns="0" rIns="0" bIns="0" rtlCol="0" anchor="t">
            <a:spAutoFit/>
          </a:bodyPr>
          <a:lstStyle/>
          <a:p>
            <a:pPr marL="0" marR="0" lvl="0" indent="0" algn="ctr" defTabSz="914400" rtl="0" eaLnBrk="1" fontAlgn="auto" latinLnBrk="0" hangingPunct="1">
              <a:lnSpc>
                <a:spcPts val="384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HƯỚNG DẪN VỀ NHÀ</a:t>
            </a:r>
          </a:p>
        </p:txBody>
      </p:sp>
      <p:pic>
        <p:nvPicPr>
          <p:cNvPr id="20" name="Picture 20"/>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40185" y="685800"/>
            <a:ext cx="845028" cy="830240"/>
          </a:xfrm>
          <a:prstGeom prst="rect">
            <a:avLst/>
          </a:prstGeom>
        </p:spPr>
      </p:pic>
      <p:sp>
        <p:nvSpPr>
          <p:cNvPr id="23" name="TextBox 22">
            <a:extLst>
              <a:ext uri="{FF2B5EF4-FFF2-40B4-BE49-F238E27FC236}">
                <a16:creationId xmlns:a16="http://schemas.microsoft.com/office/drawing/2014/main" id="{B6C85909-3F6E-47BC-AA3E-CA43847FE5E3}"/>
              </a:ext>
            </a:extLst>
          </p:cNvPr>
          <p:cNvSpPr txBox="1"/>
          <p:nvPr/>
        </p:nvSpPr>
        <p:spPr>
          <a:xfrm>
            <a:off x="2019027" y="2127871"/>
            <a:ext cx="9881877" cy="2261645"/>
          </a:xfrm>
          <a:prstGeom prst="rect">
            <a:avLst/>
          </a:prstGeom>
          <a:solidFill>
            <a:srgbClr val="FFFFFF"/>
          </a:solidFill>
          <a:ln>
            <a:solidFill>
              <a:schemeClr val="tx1"/>
            </a:solidFill>
            <a:prstDash val="dash"/>
          </a:ln>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pt-BR"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Ghi nhớ kiến thức trong bài.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Hoàn thành các bài tập 7.5 – SGK.Tr30</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Chuẩn bị bài “Đa thức một biến” – Tiết 2</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8345" y="4912212"/>
            <a:ext cx="1826397" cy="1890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 calcmode="lin" valueType="num">
                                      <p:cBhvr additive="base">
                                        <p:cTn id="12"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 calcmode="lin" valueType="num">
                                      <p:cBhvr additive="base">
                                        <p:cTn id="17"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88942"/>
            <a:ext cx="9033034" cy="6654759"/>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HẸN GẶP LẠI!</a:t>
            </a:r>
          </a:p>
        </p:txBody>
      </p:sp>
    </p:spTree>
    <p:extLst>
      <p:ext uri="{BB962C8B-B14F-4D97-AF65-F5344CB8AC3E}">
        <p14:creationId xmlns:p14="http://schemas.microsoft.com/office/powerpoint/2010/main" val="226820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sp>
        <p:nvSpPr>
          <p:cNvPr id="18" name="Snip Diagonal Corner Rectangle 17"/>
          <p:cNvSpPr/>
          <p:nvPr/>
        </p:nvSpPr>
        <p:spPr>
          <a:xfrm>
            <a:off x="563705" y="343134"/>
            <a:ext cx="10500690" cy="809625"/>
          </a:xfrm>
          <a:prstGeom prst="snip2DiagRect">
            <a:avLst/>
          </a:prstGeom>
          <a:solidFill>
            <a:srgbClr val="00B0F0"/>
          </a:solidFill>
          <a:ln w="38100" cap="flat" cmpd="sng" algn="ctr">
            <a:noFill/>
            <a:prstDash val="solid"/>
            <a:miter lim="800000"/>
          </a:ln>
          <a:effectLst/>
        </p:spPr>
        <p:txBody>
          <a:bodyPr anchor="ctr"/>
          <a:lstStyle/>
          <a:p>
            <a:pPr algn="ctr" eaLnBrk="0" fontAlgn="base" hangingPunct="0">
              <a:spcBef>
                <a:spcPct val="0"/>
              </a:spcBef>
              <a:spcAft>
                <a:spcPct val="0"/>
              </a:spcAft>
              <a:defRPr/>
            </a:pPr>
            <a:endPar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kumimoji="0" lang="vi-VN" sz="3200" b="1" i="0" u="none" strike="noStrike" kern="0" cap="none" spc="0" normalizeH="0" baseline="0" noProof="0" dirty="0">
                <a:ln>
                  <a:noFill/>
                </a:ln>
                <a:effectLst/>
                <a:uLnTx/>
                <a:uFillTx/>
                <a:latin typeface="Arial" panose="020B0604020202020204" pitchFamily="34" charset="0"/>
                <a:cs typeface="Arial" panose="020B0604020202020204" pitchFamily="34" charset="0"/>
              </a:rPr>
              <a:t>Câu</a:t>
            </a:r>
            <a:r>
              <a:rPr kumimoji="0" lang="vi-VN" sz="3200" b="1" i="0" u="none" strike="noStrike" kern="0" cap="none" spc="0" normalizeH="0" noProof="0" dirty="0">
                <a:ln>
                  <a:noFill/>
                </a:ln>
                <a:effectLst/>
                <a:uLnTx/>
                <a:uFillTx/>
                <a:latin typeface="Arial" panose="020B0604020202020204" pitchFamily="34" charset="0"/>
                <a:cs typeface="Arial" panose="020B0604020202020204" pitchFamily="34" charset="0"/>
              </a:rPr>
              <a:t> 1. </a:t>
            </a:r>
            <a:r>
              <a:rPr lang="vi-VN" sz="3200" b="1" dirty="0">
                <a:latin typeface="Roboto" panose="02000000000000000000" pitchFamily="2" charset="0"/>
              </a:rPr>
              <a:t>Biểu thức chứa số là:</a:t>
            </a:r>
            <a:endParaRPr lang="en-US" sz="3200" b="1" dirty="0">
              <a:latin typeface="VNI Brush"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3200" b="1" i="0" u="none" strike="noStrike" kern="0" cap="none" spc="0" normalizeH="0" baseline="0" noProof="0" dirty="0">
              <a:ln>
                <a:noFill/>
              </a:ln>
              <a:effectLst/>
              <a:uLnTx/>
              <a:uFillTx/>
              <a:latin typeface="Times New Roman" pitchFamily="18" charset="0"/>
              <a:cs typeface="Times New Roman" pitchFamily="18" charset="0"/>
            </a:endParaRPr>
          </a:p>
        </p:txBody>
      </p:sp>
      <p:sp>
        <p:nvSpPr>
          <p:cNvPr id="19" name="Rectangle 18"/>
          <p:cNvSpPr/>
          <p:nvPr/>
        </p:nvSpPr>
        <p:spPr>
          <a:xfrm>
            <a:off x="1460738" y="1585912"/>
            <a:ext cx="4353312" cy="1033102"/>
          </a:xfrm>
          <a:prstGeom prst="rect">
            <a:avLst/>
          </a:prstGeom>
          <a:solidFill>
            <a:srgbClr val="FFFF00"/>
          </a:solidFill>
          <a:ln w="38100" cap="flat" cmpd="sng" algn="ctr">
            <a:solidFill>
              <a:srgbClr val="FF0000"/>
            </a:solidFill>
            <a:prstDash val="solid"/>
            <a:miter lim="800000"/>
          </a:ln>
          <a:effectLst/>
        </p:spPr>
        <p:txBody>
          <a:bodyPr anchor="ctr"/>
          <a:lstStyle/>
          <a:p>
            <a:pPr defTabSz="685800" eaLnBrk="0" fontAlgn="base" hangingPunct="0">
              <a:spcBef>
                <a:spcPct val="0"/>
              </a:spcBef>
              <a:spcAft>
                <a:spcPct val="0"/>
              </a:spcAft>
              <a:defRPr/>
            </a:pPr>
            <a:endPar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defTabSz="685800" eaLnBrk="0" fontAlgn="base" hangingPunct="0">
              <a:spcBef>
                <a:spcPct val="0"/>
              </a:spcBef>
              <a:spcAft>
                <a:spcPct val="0"/>
              </a:spcAft>
              <a:defRPr/>
            </a:pPr>
            <a:r>
              <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rPr>
              <a:t>A. </a:t>
            </a:r>
            <a:r>
              <a:rPr lang="en-US" sz="3200" b="1" dirty="0">
                <a:latin typeface="Arial" panose="020B0604020202020204" pitchFamily="34" charset="0"/>
                <a:cs typeface="Arial" panose="020B0604020202020204" pitchFamily="34" charset="0"/>
              </a:rPr>
              <a:t>24 + 2.4 </a:t>
            </a: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0" name="Cloud 19"/>
          <p:cNvSpPr/>
          <p:nvPr/>
        </p:nvSpPr>
        <p:spPr>
          <a:xfrm>
            <a:off x="-6339385" y="9170391"/>
            <a:ext cx="425450" cy="261938"/>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1" name="Rectangle 20"/>
          <p:cNvSpPr/>
          <p:nvPr/>
        </p:nvSpPr>
        <p:spPr>
          <a:xfrm>
            <a:off x="6128609" y="1585912"/>
            <a:ext cx="4556808" cy="1058718"/>
          </a:xfrm>
          <a:prstGeom prst="rect">
            <a:avLst/>
          </a:prstGeom>
          <a:solidFill>
            <a:srgbClr val="FFFF00"/>
          </a:solidFill>
          <a:ln w="38100" cap="flat" cmpd="sng" algn="ctr">
            <a:solidFill>
              <a:srgbClr val="FF0000"/>
            </a:solidFill>
            <a:prstDash val="solid"/>
            <a:miter lim="800000"/>
          </a:ln>
          <a:effectLst/>
        </p:spPr>
        <p:txBody>
          <a:bodyPr anchor="ctr"/>
          <a:lstStyle/>
          <a:p>
            <a:pPr algn="just" eaLnBrk="0" fontAlgn="base" hangingPunct="0">
              <a:spcBef>
                <a:spcPct val="0"/>
              </a:spcBef>
              <a:spcAft>
                <a:spcPct val="0"/>
              </a:spcAft>
            </a:pPr>
            <a:endParaRPr kumimoji="0" lang="en-US" alt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algn="just" eaLnBrk="0" fontAlgn="base" hangingPunct="0">
              <a:spcBef>
                <a:spcPct val="0"/>
              </a:spcBef>
              <a:spcAft>
                <a:spcPct val="0"/>
              </a:spcAft>
            </a:pPr>
            <a:r>
              <a:rPr kumimoji="0" lang="en-US" alt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rPr>
              <a:t>B.</a:t>
            </a:r>
            <a:r>
              <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3a +3</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rPr>
              <a:t> </a:t>
            </a:r>
            <a:endParaRPr kumimoji="0" lang="vi-VN" sz="3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2" name="Rectangle 21"/>
          <p:cNvSpPr/>
          <p:nvPr/>
        </p:nvSpPr>
        <p:spPr>
          <a:xfrm>
            <a:off x="1460739" y="2815912"/>
            <a:ext cx="4353312" cy="1020368"/>
          </a:xfrm>
          <a:prstGeom prst="rect">
            <a:avLst/>
          </a:prstGeom>
          <a:solidFill>
            <a:srgbClr val="FFFF00"/>
          </a:solidFill>
          <a:ln w="38100" cap="flat" cmpd="sng" algn="ctr">
            <a:solidFill>
              <a:srgbClr val="FF0000"/>
            </a:solidFill>
            <a:prstDash val="solid"/>
            <a:miter lim="800000"/>
          </a:ln>
          <a:effectLst/>
        </p:spPr>
        <p:txBody>
          <a:bodyPr anchor="ctr"/>
          <a:lstStyle/>
          <a:p>
            <a:pPr defTabSz="685800" eaLnBrk="0" fontAlgn="base" hangingPunct="0">
              <a:spcBef>
                <a:spcPct val="50000"/>
              </a:spcBef>
              <a:spcAft>
                <a:spcPct val="0"/>
              </a:spcAft>
              <a:defRPr/>
            </a:pPr>
            <a:endPar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defTabSz="685800" eaLnBrk="0" fontAlgn="base" hangingPunct="0">
              <a:spcBef>
                <a:spcPct val="50000"/>
              </a:spcBef>
              <a:spcAft>
                <a:spcPct val="0"/>
              </a:spcAft>
              <a:defRPr/>
            </a:pPr>
            <a:r>
              <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rPr>
              <a:t>C. </a:t>
            </a:r>
            <a:r>
              <a:rPr lang="en-US" sz="3200" b="1" dirty="0">
                <a:latin typeface="Arial" panose="020B0604020202020204" pitchFamily="34" charset="0"/>
                <a:cs typeface="Arial" panose="020B0604020202020204" pitchFamily="34" charset="0"/>
              </a:rPr>
              <a:t>a +3</a:t>
            </a:r>
          </a:p>
          <a:p>
            <a:pPr marL="0" marR="0" lvl="0" indent="0" algn="l" defTabSz="685800" rtl="0" eaLnBrk="0" fontAlgn="base" latinLnBrk="0" hangingPunct="0">
              <a:lnSpc>
                <a:spcPct val="100000"/>
              </a:lnSpc>
              <a:spcBef>
                <a:spcPct val="50000"/>
              </a:spcBef>
              <a:spcAft>
                <a:spcPct val="0"/>
              </a:spcAft>
              <a:buClrTx/>
              <a:buSzTx/>
              <a:buFontTx/>
              <a:buNone/>
              <a:tabLst/>
              <a:defRPr/>
            </a:pPr>
            <a:endParaRPr kumimoji="0" lang="vi-VN" sz="3200" b="1" i="0"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3" name="Rectangle 22"/>
          <p:cNvSpPr/>
          <p:nvPr/>
        </p:nvSpPr>
        <p:spPr>
          <a:xfrm>
            <a:off x="6128609" y="2820049"/>
            <a:ext cx="4556808" cy="1012094"/>
          </a:xfrm>
          <a:prstGeom prst="rect">
            <a:avLst/>
          </a:prstGeom>
          <a:solidFill>
            <a:srgbClr val="FFFF00"/>
          </a:solidFill>
          <a:ln w="38100" cap="flat" cmpd="sng" algn="ctr">
            <a:solidFill>
              <a:srgbClr val="FF0000"/>
            </a:solidFill>
            <a:prstDash val="solid"/>
            <a:miter lim="800000"/>
          </a:ln>
          <a:effectLst/>
        </p:spPr>
        <p:txBody>
          <a:bodyPr anchor="ctr"/>
          <a:lstStyle/>
          <a:p>
            <a:pPr algn="just" eaLnBrk="0" fontAlgn="base" hangingPunct="0">
              <a:spcBef>
                <a:spcPct val="0"/>
              </a:spcBef>
              <a:spcAft>
                <a:spcPct val="0"/>
              </a:spcAft>
              <a:defRPr/>
            </a:pPr>
            <a:endPar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algn="just" eaLnBrk="0" fontAlgn="base" hangingPunct="0">
              <a:spcBef>
                <a:spcPct val="0"/>
              </a:spcBef>
              <a:spcAft>
                <a:spcPct val="0"/>
              </a:spcAft>
              <a:defRPr/>
            </a:pPr>
            <a:r>
              <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rPr>
              <a:t>D. </a:t>
            </a:r>
            <a:r>
              <a:rPr lang="en-US" sz="3200" b="1" dirty="0">
                <a:latin typeface="Arial" panose="020B0604020202020204" pitchFamily="34" charset="0"/>
                <a:cs typeface="Arial" panose="020B0604020202020204" pitchFamily="34" charset="0"/>
              </a:rPr>
              <a:t>(2x +2):2</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10" cstate="print">
            <a:duotone>
              <a:prstClr val="black"/>
              <a:srgbClr val="70AD47">
                <a:tint val="45000"/>
                <a:satMod val="400000"/>
              </a:srgbClr>
            </a:duotone>
          </a:blip>
          <a:srcRect r="-5485"/>
          <a:stretch/>
        </p:blipFill>
        <p:spPr>
          <a:xfrm>
            <a:off x="5152932" y="1881098"/>
            <a:ext cx="661118" cy="531044"/>
          </a:xfrm>
          <a:prstGeom prst="rect">
            <a:avLst/>
          </a:prstGeom>
        </p:spPr>
      </p:pic>
      <p:pic>
        <p:nvPicPr>
          <p:cNvPr id="25" name="Picture 24"/>
          <p:cNvPicPr>
            <a:picLocks noChangeAspect="1"/>
          </p:cNvPicPr>
          <p:nvPr/>
        </p:nvPicPr>
        <p:blipFill rotWithShape="1">
          <a:blip r:embed="rId11" cstate="print">
            <a:duotone>
              <a:prstClr val="black"/>
              <a:srgbClr val="ED7D31">
                <a:tint val="45000"/>
                <a:satMod val="400000"/>
              </a:srgbClr>
            </a:duotone>
          </a:blip>
          <a:srcRect r="3472"/>
          <a:stretch/>
        </p:blipFill>
        <p:spPr>
          <a:xfrm>
            <a:off x="5101173" y="3057926"/>
            <a:ext cx="603402" cy="528066"/>
          </a:xfrm>
          <a:prstGeom prst="rect">
            <a:avLst/>
          </a:prstGeom>
        </p:spPr>
      </p:pic>
      <p:pic>
        <p:nvPicPr>
          <p:cNvPr id="26"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67557" y="3080253"/>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67557" y="1850158"/>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10</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4" name="Rounded Rectangle 33"/>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09</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7" name="Rounded Rectangle 36"/>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08</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9" name="Rounded Rectangle 38"/>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07</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0" name="Rounded Rectangle 39"/>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06</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1" name="Rounded Rectangle 40"/>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05</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2" name="Rounded Rectangle 41"/>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04</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ounded Rectangle 42"/>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03</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6" name="Rounded Rectangle 45"/>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02</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7" name="Rounded Rectangle 46"/>
          <p:cNvSpPr/>
          <p:nvPr/>
        </p:nvSpPr>
        <p:spPr>
          <a:xfrm>
            <a:off x="1439366"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01</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8" name="Rounded Rectangle 47"/>
          <p:cNvSpPr/>
          <p:nvPr/>
        </p:nvSpPr>
        <p:spPr>
          <a:xfrm>
            <a:off x="1440160" y="5795366"/>
            <a:ext cx="1350962"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00</a:t>
            </a:r>
          </a:p>
        </p:txBody>
      </p:sp>
      <p:sp>
        <p:nvSpPr>
          <p:cNvPr id="50" name="Oval 49"/>
          <p:cNvSpPr/>
          <p:nvPr/>
        </p:nvSpPr>
        <p:spPr>
          <a:xfrm>
            <a:off x="1790997" y="6604991"/>
            <a:ext cx="647700" cy="161925"/>
          </a:xfrm>
          <a:prstGeom prst="ellipse">
            <a:avLst/>
          </a:prstGeom>
          <a:solidFill>
            <a:srgbClr val="92D050"/>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2" name="Picture 5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20209" y="4169766"/>
            <a:ext cx="122078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84115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0000" fill="hold"/>
                                        <p:tgtEl>
                                          <p:spTgt spid="20"/>
                                        </p:tgtEl>
                                        <p:attrNameLst>
                                          <p:attrName>ppt_x</p:attrName>
                                        </p:attrNameLst>
                                      </p:cBhvr>
                                      <p:tavLst>
                                        <p:tav tm="0">
                                          <p:val>
                                            <p:strVal val="1+#ppt_w/2"/>
                                          </p:val>
                                        </p:tav>
                                        <p:tav tm="100000">
                                          <p:val>
                                            <p:strVal val="#ppt_x"/>
                                          </p:val>
                                        </p:tav>
                                      </p:tavLst>
                                    </p:anim>
                                    <p:anim calcmode="lin" valueType="num">
                                      <p:cBhvr additive="base">
                                        <p:cTn id="33" dur="200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20500"/>
                            </p:stCondLst>
                            <p:childTnLst>
                              <p:par>
                                <p:cTn id="35" presetID="10" presetClass="entr" presetSubtype="0" fill="hold"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9"/>
                                        </p:tgtEl>
                                        <p:attrNameLst>
                                          <p:attrName>fillcolor</p:attrName>
                                        </p:attrNameLst>
                                      </p:cBhvr>
                                      <p:to>
                                        <a:srgbClr val="FFF2CC"/>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Check mark.wav"/>
                                        </p:tgtEl>
                                      </p:cMediaNode>
                                    </p:audio>
                                  </p:subTnLst>
                                </p:cTn>
                              </p:par>
                              <p:par>
                                <p:cTn id="52" presetID="1" presetClass="emph" presetSubtype="2" fill="hold" nodeType="withEffect">
                                  <p:stCondLst>
                                    <p:cond delay="1000"/>
                                  </p:stCondLst>
                                  <p:childTnLst>
                                    <p:animClr clrSpc="rgb" dir="cw">
                                      <p:cBhvr>
                                        <p:cTn id="53" dur="250" fill="hold"/>
                                        <p:tgtEl>
                                          <p:spTgt spid="19"/>
                                        </p:tgtEl>
                                        <p:attrNameLst>
                                          <p:attrName>fillcolor</p:attrName>
                                        </p:attrNameLst>
                                      </p:cBhvr>
                                      <p:to>
                                        <a:srgbClr val="00B050"/>
                                      </p:to>
                                    </p:animClr>
                                    <p:set>
                                      <p:cBhvr>
                                        <p:cTn id="54" dur="250" fill="hold"/>
                                        <p:tgtEl>
                                          <p:spTgt spid="19"/>
                                        </p:tgtEl>
                                        <p:attrNameLst>
                                          <p:attrName>fill.type</p:attrName>
                                        </p:attrNameLst>
                                      </p:cBhvr>
                                      <p:to>
                                        <p:strVal val="solid"/>
                                      </p:to>
                                    </p:set>
                                    <p:set>
                                      <p:cBhvr>
                                        <p:cTn id="55"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21"/>
                                        </p:tgtEl>
                                        <p:attrNameLst>
                                          <p:attrName>fillcolor</p:attrName>
                                        </p:attrNameLst>
                                      </p:cBhvr>
                                      <p:to>
                                        <a:srgbClr val="FFF2CC"/>
                                      </p:to>
                                    </p:animClr>
                                    <p:set>
                                      <p:cBhvr>
                                        <p:cTn id="61" dur="250" fill="hold"/>
                                        <p:tgtEl>
                                          <p:spTgt spid="21"/>
                                        </p:tgtEl>
                                        <p:attrNameLst>
                                          <p:attrName>fill.type</p:attrName>
                                        </p:attrNameLst>
                                      </p:cBhvr>
                                      <p:to>
                                        <p:strVal val="solid"/>
                                      </p:to>
                                    </p:set>
                                    <p:set>
                                      <p:cBhvr>
                                        <p:cTn id="62" dur="250" fill="hold"/>
                                        <p:tgtEl>
                                          <p:spTgt spid="2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29"/>
                                        </p:tgtEl>
                                        <p:attrNameLst>
                                          <p:attrName>style.visibility</p:attrName>
                                        </p:attrNameLst>
                                      </p:cBhvr>
                                      <p:to>
                                        <p:strVal val="visible"/>
                                      </p:to>
                                    </p:set>
                                    <p:anim calcmode="lin" valueType="num">
                                      <p:cBhvr>
                                        <p:cTn id="65" dur="250" fill="hold"/>
                                        <p:tgtEl>
                                          <p:spTgt spid="29"/>
                                        </p:tgtEl>
                                        <p:attrNameLst>
                                          <p:attrName>ppt_w</p:attrName>
                                        </p:attrNameLst>
                                      </p:cBhvr>
                                      <p:tavLst>
                                        <p:tav tm="0">
                                          <p:val>
                                            <p:strVal val="4*#ppt_w"/>
                                          </p:val>
                                        </p:tav>
                                        <p:tav tm="100000">
                                          <p:val>
                                            <p:strVal val="#ppt_w"/>
                                          </p:val>
                                        </p:tav>
                                      </p:tavLst>
                                    </p:anim>
                                    <p:anim calcmode="lin" valueType="num">
                                      <p:cBhvr>
                                        <p:cTn id="6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5" name="Wrong Buzzer.wav"/>
                                        </p:tgtEl>
                                      </p:cMediaNode>
                                    </p:audio>
                                  </p:subTnLst>
                                </p:cTn>
                              </p:par>
                              <p:par>
                                <p:cTn id="67" presetID="1" presetClass="emph" presetSubtype="2" fill="hold" nodeType="withEffect">
                                  <p:stCondLst>
                                    <p:cond delay="1000"/>
                                  </p:stCondLst>
                                  <p:childTnLst>
                                    <p:animClr clrSpc="rgb" dir="cw">
                                      <p:cBhvr>
                                        <p:cTn id="68" dur="250" fill="hold"/>
                                        <p:tgtEl>
                                          <p:spTgt spid="21"/>
                                        </p:tgtEl>
                                        <p:attrNameLst>
                                          <p:attrName>fillcolor</p:attrName>
                                        </p:attrNameLst>
                                      </p:cBhvr>
                                      <p:to>
                                        <a:srgbClr val="FFFF00"/>
                                      </p:to>
                                    </p:animClr>
                                    <p:set>
                                      <p:cBhvr>
                                        <p:cTn id="69" dur="250" fill="hold"/>
                                        <p:tgtEl>
                                          <p:spTgt spid="21"/>
                                        </p:tgtEl>
                                        <p:attrNameLst>
                                          <p:attrName>fill.type</p:attrName>
                                        </p:attrNameLst>
                                      </p:cBhvr>
                                      <p:to>
                                        <p:strVal val="solid"/>
                                      </p:to>
                                    </p:set>
                                    <p:set>
                                      <p:cBhvr>
                                        <p:cTn id="70"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22"/>
                                        </p:tgtEl>
                                        <p:attrNameLst>
                                          <p:attrName>fillcolor</p:attrName>
                                        </p:attrNameLst>
                                      </p:cBhvr>
                                      <p:to>
                                        <a:srgbClr val="FFF2CC"/>
                                      </p:to>
                                    </p:animClr>
                                    <p:set>
                                      <p:cBhvr>
                                        <p:cTn id="76" dur="250" fill="hold"/>
                                        <p:tgtEl>
                                          <p:spTgt spid="22"/>
                                        </p:tgtEl>
                                        <p:attrNameLst>
                                          <p:attrName>fill.type</p:attrName>
                                        </p:attrNameLst>
                                      </p:cBhvr>
                                      <p:to>
                                        <p:strVal val="solid"/>
                                      </p:to>
                                    </p:set>
                                    <p:set>
                                      <p:cBhvr>
                                        <p:cTn id="77" dur="250" fill="hold"/>
                                        <p:tgtEl>
                                          <p:spTgt spid="2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5"/>
                                        </p:tgtEl>
                                        <p:attrNameLst>
                                          <p:attrName>style.visibility</p:attrName>
                                        </p:attrNameLst>
                                      </p:cBhvr>
                                      <p:to>
                                        <p:strVal val="visible"/>
                                      </p:to>
                                    </p:set>
                                    <p:anim calcmode="lin" valueType="num">
                                      <p:cBhvr>
                                        <p:cTn id="80" dur="250" fill="hold"/>
                                        <p:tgtEl>
                                          <p:spTgt spid="25"/>
                                        </p:tgtEl>
                                        <p:attrNameLst>
                                          <p:attrName>ppt_w</p:attrName>
                                        </p:attrNameLst>
                                      </p:cBhvr>
                                      <p:tavLst>
                                        <p:tav tm="0">
                                          <p:val>
                                            <p:strVal val="4*#ppt_w"/>
                                          </p:val>
                                        </p:tav>
                                        <p:tav tm="100000">
                                          <p:val>
                                            <p:strVal val="#ppt_w"/>
                                          </p:val>
                                        </p:tav>
                                      </p:tavLst>
                                    </p:anim>
                                    <p:anim calcmode="lin" valueType="num">
                                      <p:cBhvr>
                                        <p:cTn id="8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par>
                                <p:cTn id="82" presetID="1" presetClass="emph" presetSubtype="2" fill="hold" nodeType="withEffect">
                                  <p:stCondLst>
                                    <p:cond delay="1000"/>
                                  </p:stCondLst>
                                  <p:childTnLst>
                                    <p:animClr clrSpc="rgb" dir="cw">
                                      <p:cBhvr>
                                        <p:cTn id="83" dur="250" fill="hold"/>
                                        <p:tgtEl>
                                          <p:spTgt spid="22"/>
                                        </p:tgtEl>
                                        <p:attrNameLst>
                                          <p:attrName>fillcolor</p:attrName>
                                        </p:attrNameLst>
                                      </p:cBhvr>
                                      <p:to>
                                        <a:srgbClr val="FFFF00"/>
                                      </p:to>
                                    </p:animClr>
                                    <p:set>
                                      <p:cBhvr>
                                        <p:cTn id="84" dur="250" fill="hold"/>
                                        <p:tgtEl>
                                          <p:spTgt spid="22"/>
                                        </p:tgtEl>
                                        <p:attrNameLst>
                                          <p:attrName>fill.type</p:attrName>
                                        </p:attrNameLst>
                                      </p:cBhvr>
                                      <p:to>
                                        <p:strVal val="solid"/>
                                      </p:to>
                                    </p:set>
                                    <p:set>
                                      <p:cBhvr>
                                        <p:cTn id="85"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86" restart="whenNotActive" fill="hold" evtFilter="cancelBubble" nodeType="interactiveSeq">
                <p:stCondLst>
                  <p:cond evt="onClick" delay="0">
                    <p:tgtEl>
                      <p:spTgt spid="23"/>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23"/>
                                        </p:tgtEl>
                                        <p:attrNameLst>
                                          <p:attrName>fillcolor</p:attrName>
                                        </p:attrNameLst>
                                      </p:cBhvr>
                                      <p:to>
                                        <a:srgbClr val="FFF2CC"/>
                                      </p:to>
                                    </p:animClr>
                                    <p:set>
                                      <p:cBhvr>
                                        <p:cTn id="91" dur="250" fill="hold"/>
                                        <p:tgtEl>
                                          <p:spTgt spid="23"/>
                                        </p:tgtEl>
                                        <p:attrNameLst>
                                          <p:attrName>fill.type</p:attrName>
                                        </p:attrNameLst>
                                      </p:cBhvr>
                                      <p:to>
                                        <p:strVal val="solid"/>
                                      </p:to>
                                    </p:set>
                                    <p:set>
                                      <p:cBhvr>
                                        <p:cTn id="92" dur="250" fill="hold"/>
                                        <p:tgtEl>
                                          <p:spTgt spid="2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26"/>
                                        </p:tgtEl>
                                        <p:attrNameLst>
                                          <p:attrName>style.visibility</p:attrName>
                                        </p:attrNameLst>
                                      </p:cBhvr>
                                      <p:to>
                                        <p:strVal val="visible"/>
                                      </p:to>
                                    </p:set>
                                    <p:anim calcmode="lin" valueType="num">
                                      <p:cBhvr>
                                        <p:cTn id="95" dur="250" fill="hold"/>
                                        <p:tgtEl>
                                          <p:spTgt spid="26"/>
                                        </p:tgtEl>
                                        <p:attrNameLst>
                                          <p:attrName>ppt_w</p:attrName>
                                        </p:attrNameLst>
                                      </p:cBhvr>
                                      <p:tavLst>
                                        <p:tav tm="0">
                                          <p:val>
                                            <p:strVal val="4*#ppt_w"/>
                                          </p:val>
                                        </p:tav>
                                        <p:tav tm="100000">
                                          <p:val>
                                            <p:strVal val="#ppt_w"/>
                                          </p:val>
                                        </p:tav>
                                      </p:tavLst>
                                    </p:anim>
                                    <p:anim calcmode="lin" valueType="num">
                                      <p:cBhvr>
                                        <p:cTn id="96"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5" name="Wrong Buzzer.wav"/>
                                        </p:tgtEl>
                                      </p:cMediaNode>
                                    </p:audio>
                                  </p:subTnLst>
                                </p:cTn>
                              </p:par>
                              <p:par>
                                <p:cTn id="97" presetID="1" presetClass="emph" presetSubtype="2" fill="hold" nodeType="withEffect">
                                  <p:stCondLst>
                                    <p:cond delay="1000"/>
                                  </p:stCondLst>
                                  <p:childTnLst>
                                    <p:animClr clrSpc="rgb" dir="cw">
                                      <p:cBhvr>
                                        <p:cTn id="98" dur="250" fill="hold"/>
                                        <p:tgtEl>
                                          <p:spTgt spid="23"/>
                                        </p:tgtEl>
                                        <p:attrNameLst>
                                          <p:attrName>fillcolor</p:attrName>
                                        </p:attrNameLst>
                                      </p:cBhvr>
                                      <p:to>
                                        <a:srgbClr val="FFFF00"/>
                                      </p:to>
                                    </p:animClr>
                                    <p:set>
                                      <p:cBhvr>
                                        <p:cTn id="99" dur="250" fill="hold"/>
                                        <p:tgtEl>
                                          <p:spTgt spid="23"/>
                                        </p:tgtEl>
                                        <p:attrNameLst>
                                          <p:attrName>fill.type</p:attrName>
                                        </p:attrNameLst>
                                      </p:cBhvr>
                                      <p:to>
                                        <p:strVal val="solid"/>
                                      </p:to>
                                    </p:set>
                                    <p:set>
                                      <p:cBhvr>
                                        <p:cTn id="100"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01" restart="whenNotActive" fill="hold" evtFilter="cancelBubble" nodeType="interactiveSeq">
                <p:stCondLst>
                  <p:cond evt="onClick" delay="0">
                    <p:tgtEl>
                      <p:spTgt spid="50"/>
                    </p:tgtEl>
                  </p:cond>
                </p:stCondLst>
                <p:endSync evt="end" delay="0">
                  <p:rtn val="all"/>
                </p:endSync>
                <p:childTnLst>
                  <p:par>
                    <p:cTn id="102" fill="hold">
                      <p:stCondLst>
                        <p:cond delay="0"/>
                      </p:stCondLst>
                      <p:childTnLst>
                        <p:par>
                          <p:cTn id="103" fill="hold">
                            <p:stCondLst>
                              <p:cond delay="0"/>
                            </p:stCondLst>
                            <p:childTnLst>
                              <p:par>
                                <p:cTn id="104" presetID="11" presetClass="entr" presetSubtype="0" fill="hold" grpId="0" nodeType="afterEffect">
                                  <p:stCondLst>
                                    <p:cond delay="0"/>
                                  </p:stCondLst>
                                  <p:childTnLst>
                                    <p:set>
                                      <p:cBhvr>
                                        <p:cTn id="105"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childTnLst>
                          </p:cTn>
                        </p:par>
                        <p:par>
                          <p:cTn id="106" fill="hold">
                            <p:stCondLst>
                              <p:cond delay="1000"/>
                            </p:stCondLst>
                            <p:childTnLst>
                              <p:par>
                                <p:cTn id="107" presetID="11" presetClass="entr" presetSubtype="0" fill="hold" grpId="0" nodeType="afterEffect">
                                  <p:stCondLst>
                                    <p:cond delay="0"/>
                                  </p:stCondLst>
                                  <p:childTnLst>
                                    <p:set>
                                      <p:cBhvr>
                                        <p:cTn id="10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click.wav"/>
                                        </p:tgtEl>
                                      </p:cMediaNode>
                                    </p:audio>
                                  </p:subTnLst>
                                </p:cTn>
                              </p:par>
                            </p:childTnLst>
                          </p:cTn>
                        </p:par>
                        <p:par>
                          <p:cTn id="109" fill="hold">
                            <p:stCondLst>
                              <p:cond delay="2000"/>
                            </p:stCondLst>
                            <p:childTnLst>
                              <p:par>
                                <p:cTn id="110" presetID="11" presetClass="entr" presetSubtype="0" fill="hold" grpId="0" nodeType="afterEffect">
                                  <p:stCondLst>
                                    <p:cond delay="0"/>
                                  </p:stCondLst>
                                  <p:childTnLst>
                                    <p:set>
                                      <p:cBhvr>
                                        <p:cTn id="111"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par>
                          <p:cTn id="112" fill="hold">
                            <p:stCondLst>
                              <p:cond delay="3000"/>
                            </p:stCondLst>
                            <p:childTnLst>
                              <p:par>
                                <p:cTn id="113" presetID="11" presetClass="entr" presetSubtype="0" fill="hold" grpId="0" nodeType="afterEffect">
                                  <p:stCondLst>
                                    <p:cond delay="0"/>
                                  </p:stCondLst>
                                  <p:childTnLst>
                                    <p:set>
                                      <p:cBhvr>
                                        <p:cTn id="114"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5" fill="hold">
                            <p:stCondLst>
                              <p:cond delay="4000"/>
                            </p:stCondLst>
                            <p:childTnLst>
                              <p:par>
                                <p:cTn id="116" presetID="11" presetClass="entr" presetSubtype="0" fill="hold" grpId="0" nodeType="afterEffect">
                                  <p:stCondLst>
                                    <p:cond delay="0"/>
                                  </p:stCondLst>
                                  <p:childTnLst>
                                    <p:set>
                                      <p:cBhvr>
                                        <p:cTn id="117"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3" name="click.wav"/>
                                        </p:tgtEl>
                                      </p:cMediaNode>
                                    </p:audio>
                                  </p:subTnLst>
                                </p:cTn>
                              </p:par>
                            </p:childTnLst>
                          </p:cTn>
                        </p:par>
                        <p:par>
                          <p:cTn id="118" fill="hold">
                            <p:stCondLst>
                              <p:cond delay="5000"/>
                            </p:stCondLst>
                            <p:childTnLst>
                              <p:par>
                                <p:cTn id="119" presetID="11" presetClass="entr" presetSubtype="0" fill="hold" grpId="0" nodeType="afterEffect">
                                  <p:stCondLst>
                                    <p:cond delay="0"/>
                                  </p:stCondLst>
                                  <p:childTnLst>
                                    <p:set>
                                      <p:cBhvr>
                                        <p:cTn id="120"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3" name="click.wav"/>
                                        </p:tgtEl>
                                      </p:cMediaNode>
                                    </p:audio>
                                  </p:subTnLst>
                                </p:cTn>
                              </p:par>
                            </p:childTnLst>
                          </p:cTn>
                        </p:par>
                        <p:par>
                          <p:cTn id="121" fill="hold">
                            <p:stCondLst>
                              <p:cond delay="6000"/>
                            </p:stCondLst>
                            <p:childTnLst>
                              <p:par>
                                <p:cTn id="122" presetID="11" presetClass="entr" presetSubtype="0" fill="hold" grpId="0" nodeType="afterEffect">
                                  <p:stCondLst>
                                    <p:cond delay="0"/>
                                  </p:stCondLst>
                                  <p:childTnLst>
                                    <p:set>
                                      <p:cBhvr>
                                        <p:cTn id="123"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3" name="click.wav"/>
                                        </p:tgtEl>
                                      </p:cMediaNode>
                                    </p:audio>
                                  </p:subTnLst>
                                </p:cTn>
                              </p:par>
                            </p:childTnLst>
                          </p:cTn>
                        </p:par>
                        <p:par>
                          <p:cTn id="124" fill="hold">
                            <p:stCondLst>
                              <p:cond delay="7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lick.wav"/>
                                        </p:tgtEl>
                                      </p:cMediaNode>
                                    </p:audio>
                                  </p:subTnLst>
                                </p:cTn>
                              </p:par>
                            </p:childTnLst>
                          </p:cTn>
                        </p:par>
                        <p:par>
                          <p:cTn id="127" fill="hold">
                            <p:stCondLst>
                              <p:cond delay="8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3" name="click.wav"/>
                                        </p:tgtEl>
                                      </p:cMediaNode>
                                    </p:audio>
                                  </p:subTnLst>
                                </p:cTn>
                              </p:par>
                            </p:childTnLst>
                          </p:cTn>
                        </p:par>
                        <p:par>
                          <p:cTn id="130" fill="hold">
                            <p:stCondLst>
                              <p:cond delay="9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0"/>
                  </p:tgtEl>
                </p:cond>
              </p:nextCondLst>
            </p:seq>
          </p:childTnLst>
        </p:cTn>
      </p:par>
    </p:tnLst>
    <p:bldLst>
      <p:bldP spid="18" grpId="0" animBg="1"/>
      <p:bldP spid="19" grpId="0" animBg="1"/>
      <p:bldP spid="21" grpId="0" animBg="1"/>
      <p:bldP spid="22" grpId="0" animBg="1"/>
      <p:bldP spid="23" grpId="0" animBg="1"/>
      <p:bldP spid="34" grpId="0" animBg="1"/>
      <p:bldP spid="37" grpId="0" animBg="1"/>
      <p:bldP spid="39" grpId="0" animBg="1"/>
      <p:bldP spid="40" grpId="0" animBg="1"/>
      <p:bldP spid="41" grpId="0" animBg="1"/>
      <p:bldP spid="42" grpId="0" animBg="1"/>
      <p:bldP spid="43"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3672" y="5772563"/>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sp>
        <p:nvSpPr>
          <p:cNvPr id="21" name="Snip Diagonal Corner Rectangle 20"/>
          <p:cNvSpPr/>
          <p:nvPr/>
        </p:nvSpPr>
        <p:spPr>
          <a:xfrm>
            <a:off x="498764" y="227379"/>
            <a:ext cx="11351491" cy="1176548"/>
          </a:xfrm>
          <a:prstGeom prst="snip2DiagRect">
            <a:avLst/>
          </a:prstGeom>
          <a:solidFill>
            <a:srgbClr val="00B0F0"/>
          </a:solidFill>
          <a:ln w="38100" cap="flat" cmpd="sng" algn="ctr">
            <a:noFill/>
            <a:prstDash val="solid"/>
            <a:miter lim="800000"/>
          </a:ln>
          <a:effectLst/>
        </p:spPr>
        <p:txBody>
          <a:bodyPr anchor="ctr"/>
          <a:lstStyle/>
          <a:p>
            <a:pPr algn="just" eaLnBrk="0" fontAlgn="base" hangingPunct="0">
              <a:spcBef>
                <a:spcPct val="0"/>
              </a:spcBef>
              <a:spcAft>
                <a:spcPct val="0"/>
              </a:spcAft>
            </a:pP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just" eaLnBrk="0" fontAlgn="base" hangingPunct="0">
              <a:spcBef>
                <a:spcPct val="0"/>
              </a:spcBef>
              <a:spcAft>
                <a:spcPct val="0"/>
              </a:spcAft>
            </a:pP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lang="en-US" sz="3200" b="1" dirty="0" err="1">
                <a:latin typeface="Arial" panose="020B0604020202020204" pitchFamily="34" charset="0"/>
                <a:cs typeface="Arial" panose="020B0604020202020204" pitchFamily="34" charset="0"/>
              </a:rPr>
              <a:t>Biểu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thức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biểu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thị</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diện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tích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hình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chữ</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nhật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chiều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dài</a:t>
            </a:r>
            <a:r>
              <a:rPr lang="en-US" sz="3200" b="1" dirty="0">
                <a:latin typeface="Arial" panose="020B0604020202020204" pitchFamily="34" charset="0"/>
                <a:cs typeface="Arial" panose="020B0604020202020204" pitchFamily="34" charset="0"/>
              </a:rPr>
              <a:t> 4 cm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chiều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rộng</a:t>
            </a:r>
            <a:r>
              <a:rPr lang="en-US" sz="3200" b="1" dirty="0">
                <a:latin typeface="Arial" panose="020B0604020202020204" pitchFamily="34" charset="0"/>
                <a:cs typeface="Arial" panose="020B0604020202020204" pitchFamily="34" charset="0"/>
              </a:rPr>
              <a:t> x cm </a:t>
            </a:r>
            <a:r>
              <a:rPr lang="en-US" sz="3200" b="1" dirty="0" err="1">
                <a:latin typeface="Arial" panose="020B0604020202020204" pitchFamily="34" charset="0"/>
                <a:cs typeface="Arial" panose="020B0604020202020204" pitchFamily="34" charset="0"/>
              </a:rPr>
              <a:t>là</a:t>
            </a:r>
            <a:r>
              <a:rPr lang="en-US" sz="3200" b="1" dirty="0">
                <a:latin typeface="Arial" panose="020B0604020202020204" pitchFamily="34" charset="0"/>
                <a:cs typeface="Arial" panose="020B0604020202020204" pitchFamily="34" charset="0"/>
              </a:rPr>
              <a:t>:</a:t>
            </a:r>
          </a:p>
          <a:p>
            <a:pPr marL="0" marR="0" lvl="0" indent="0" algn="just" defTabSz="914400" rtl="0" eaLnBrk="0" fontAlgn="base" latinLnBrk="0" hangingPunct="0">
              <a:spcBef>
                <a:spcPct val="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1399181" y="1898374"/>
            <a:ext cx="3603487" cy="949134"/>
          </a:xfrm>
          <a:prstGeom prst="rect">
            <a:avLst/>
          </a:prstGeom>
          <a:solidFill>
            <a:srgbClr val="FFFF00"/>
          </a:solidFill>
          <a:ln w="38100" cap="flat" cmpd="sng" algn="ctr">
            <a:solidFill>
              <a:srgbClr val="FF0000"/>
            </a:solidFill>
            <a:prstDash val="solid"/>
            <a:miter lim="800000"/>
          </a:ln>
          <a:effectLst/>
        </p:spPr>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32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4 + x</a:t>
            </a:r>
            <a:endPar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Cloud 22"/>
          <p:cNvSpPr/>
          <p:nvPr/>
        </p:nvSpPr>
        <p:spPr>
          <a:xfrm>
            <a:off x="-6060298" y="9014555"/>
            <a:ext cx="425450" cy="261938"/>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Rectangle 24"/>
          <p:cNvSpPr/>
          <p:nvPr/>
        </p:nvSpPr>
        <p:spPr>
          <a:xfrm>
            <a:off x="6036008" y="3391729"/>
            <a:ext cx="3643243" cy="944757"/>
          </a:xfrm>
          <a:prstGeom prst="rect">
            <a:avLst/>
          </a:prstGeom>
          <a:solidFill>
            <a:srgbClr val="FFFF00"/>
          </a:solidFill>
          <a:ln w="38100" cap="flat" cmpd="sng" algn="ctr">
            <a:solidFill>
              <a:srgbClr val="FF0000"/>
            </a:solidFill>
            <a:prstDash val="solid"/>
            <a:miter lim="800000"/>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32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4x</a:t>
            </a:r>
            <a:endPar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1399181" y="3344159"/>
            <a:ext cx="3603487" cy="984823"/>
          </a:xfrm>
          <a:prstGeom prst="rect">
            <a:avLst/>
          </a:prstGeom>
          <a:solidFill>
            <a:srgbClr val="FFFF00"/>
          </a:solidFill>
          <a:ln w="28575" cap="flat" cmpd="sng" algn="ctr">
            <a:solidFill>
              <a:srgbClr val="FF0000"/>
            </a:solidFill>
            <a:prstDash val="solid"/>
            <a:miter lim="800000"/>
          </a:ln>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(4</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x).2</a:t>
            </a:r>
            <a:endParaRPr kumimoji="0" lang="vi-VN"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9" name="Rectangle 28"/>
          <p:cNvSpPr/>
          <p:nvPr/>
        </p:nvSpPr>
        <p:spPr>
          <a:xfrm>
            <a:off x="6075764" y="1920781"/>
            <a:ext cx="3603487" cy="926727"/>
          </a:xfrm>
          <a:prstGeom prst="rect">
            <a:avLst/>
          </a:prstGeom>
          <a:solidFill>
            <a:srgbClr val="FFFF00"/>
          </a:solidFill>
          <a:ln w="38100" cap="flat" cmpd="sng" algn="ctr">
            <a:solidFill>
              <a:srgbClr val="FF0000"/>
            </a:solidFill>
            <a:prstDash val="solid"/>
            <a:miter lim="800000"/>
          </a:ln>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4 - x</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7503" y="2107828"/>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rotWithShape="1">
          <a:blip r:embed="rId10" cstate="print">
            <a:duotone>
              <a:prstClr val="black"/>
              <a:srgbClr val="ED7D31">
                <a:tint val="45000"/>
                <a:satMod val="400000"/>
              </a:srgbClr>
            </a:duotone>
          </a:blip>
          <a:srcRect r="3472"/>
          <a:stretch/>
        </p:blipFill>
        <p:spPr>
          <a:xfrm>
            <a:off x="4307503" y="3572537"/>
            <a:ext cx="603402" cy="528066"/>
          </a:xfrm>
          <a:prstGeom prst="rect">
            <a:avLst/>
          </a:prstGeom>
        </p:spPr>
      </p:pic>
      <p:pic>
        <p:nvPicPr>
          <p:cNvPr id="34" name="Picture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5943" y="2132715"/>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05943" y="3622807"/>
            <a:ext cx="6048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39"/>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10</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1" name="Rounded Rectangle 40"/>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09</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2" name="Rounded Rectangle 41"/>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08</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ounded Rectangle 42"/>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07</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6" name="Rounded Rectangle 45"/>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06</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7" name="Rounded Rectangle 46"/>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05</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8" name="Rounded Rectangle 47"/>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04</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0" name="Rounded Rectangle 49"/>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03</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2" name="Rounded Rectangle 51"/>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02</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4" name="Rounded Rectangle 53"/>
          <p:cNvSpPr/>
          <p:nvPr/>
        </p:nvSpPr>
        <p:spPr>
          <a:xfrm>
            <a:off x="2224865" y="5615718"/>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01</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6" name="Rounded Rectangle 55"/>
          <p:cNvSpPr/>
          <p:nvPr/>
        </p:nvSpPr>
        <p:spPr>
          <a:xfrm>
            <a:off x="2224865" y="5620483"/>
            <a:ext cx="1349375" cy="80962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00</a:t>
            </a:r>
          </a:p>
        </p:txBody>
      </p:sp>
      <p:sp>
        <p:nvSpPr>
          <p:cNvPr id="57" name="Oval 56"/>
          <p:cNvSpPr/>
          <p:nvPr/>
        </p:nvSpPr>
        <p:spPr>
          <a:xfrm>
            <a:off x="2575702" y="6425343"/>
            <a:ext cx="647700" cy="161925"/>
          </a:xfrm>
          <a:prstGeom prst="ellipse">
            <a:avLst/>
          </a:prstGeom>
          <a:solidFill>
            <a:srgbClr val="92D050"/>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3155635"/>
      </p:ext>
    </p:extLst>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20000" fill="hold"/>
                                        <p:tgtEl>
                                          <p:spTgt spid="23"/>
                                        </p:tgtEl>
                                        <p:attrNameLst>
                                          <p:attrName>ppt_x</p:attrName>
                                        </p:attrNameLst>
                                      </p:cBhvr>
                                      <p:tavLst>
                                        <p:tav tm="0">
                                          <p:val>
                                            <p:strVal val="1+#ppt_w/2"/>
                                          </p:val>
                                        </p:tav>
                                        <p:tav tm="100000">
                                          <p:val>
                                            <p:strVal val="#ppt_x"/>
                                          </p:val>
                                        </p:tav>
                                      </p:tavLst>
                                    </p:anim>
                                    <p:anim calcmode="lin" valueType="num">
                                      <p:cBhvr additive="base">
                                        <p:cTn id="33" dur="20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2"/>
                                        </p:tgtEl>
                                        <p:attrNameLst>
                                          <p:attrName>fillcolor</p:attrName>
                                        </p:attrNameLst>
                                      </p:cBhvr>
                                      <p:to>
                                        <a:srgbClr val="FFF2CC"/>
                                      </p:to>
                                    </p:animClr>
                                    <p:set>
                                      <p:cBhvr>
                                        <p:cTn id="39" dur="250" fill="hold"/>
                                        <p:tgtEl>
                                          <p:spTgt spid="22"/>
                                        </p:tgtEl>
                                        <p:attrNameLst>
                                          <p:attrName>fill.type</p:attrName>
                                        </p:attrNameLst>
                                      </p:cBhvr>
                                      <p:to>
                                        <p:strVal val="solid"/>
                                      </p:to>
                                    </p:set>
                                    <p:set>
                                      <p:cBhvr>
                                        <p:cTn id="40" dur="250" fill="hold"/>
                                        <p:tgtEl>
                                          <p:spTgt spid="2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30"/>
                                        </p:tgtEl>
                                        <p:attrNameLst>
                                          <p:attrName>style.visibility</p:attrName>
                                        </p:attrNameLst>
                                      </p:cBhvr>
                                      <p:to>
                                        <p:strVal val="visible"/>
                                      </p:to>
                                    </p:set>
                                    <p:anim calcmode="lin" valueType="num">
                                      <p:cBhvr>
                                        <p:cTn id="43" dur="250" fill="hold"/>
                                        <p:tgtEl>
                                          <p:spTgt spid="30"/>
                                        </p:tgtEl>
                                        <p:attrNameLst>
                                          <p:attrName>ppt_w</p:attrName>
                                        </p:attrNameLst>
                                      </p:cBhvr>
                                      <p:tavLst>
                                        <p:tav tm="0">
                                          <p:val>
                                            <p:strVal val="4*#ppt_w"/>
                                          </p:val>
                                        </p:tav>
                                        <p:tav tm="100000">
                                          <p:val>
                                            <p:strVal val="#ppt_w"/>
                                          </p:val>
                                        </p:tav>
                                      </p:tavLst>
                                    </p:anim>
                                    <p:anim calcmode="lin" valueType="num">
                                      <p:cBhvr>
                                        <p:cTn id="44"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par>
                                <p:cTn id="45" presetID="1" presetClass="emph" presetSubtype="2" fill="hold" nodeType="withEffect">
                                  <p:stCondLst>
                                    <p:cond delay="1000"/>
                                  </p:stCondLst>
                                  <p:childTnLst>
                                    <p:animClr clrSpc="rgb" dir="cw">
                                      <p:cBhvr>
                                        <p:cTn id="46" dur="250" fill="hold"/>
                                        <p:tgtEl>
                                          <p:spTgt spid="22"/>
                                        </p:tgtEl>
                                        <p:attrNameLst>
                                          <p:attrName>fillcolor</p:attrName>
                                        </p:attrNameLst>
                                      </p:cBhvr>
                                      <p:to>
                                        <a:srgbClr val="FFFF00"/>
                                      </p:to>
                                    </p:animClr>
                                    <p:set>
                                      <p:cBhvr>
                                        <p:cTn id="47" dur="250" fill="hold"/>
                                        <p:tgtEl>
                                          <p:spTgt spid="22"/>
                                        </p:tgtEl>
                                        <p:attrNameLst>
                                          <p:attrName>fill.type</p:attrName>
                                        </p:attrNameLst>
                                      </p:cBhvr>
                                      <p:to>
                                        <p:strVal val="solid"/>
                                      </p:to>
                                    </p:set>
                                    <p:set>
                                      <p:cBhvr>
                                        <p:cTn id="4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5"/>
                                        </p:tgtEl>
                                        <p:attrNameLst>
                                          <p:attrName>fillcolor</p:attrName>
                                        </p:attrNameLst>
                                      </p:cBhvr>
                                      <p:to>
                                        <a:srgbClr val="FFF2CC"/>
                                      </p:to>
                                    </p:animClr>
                                    <p:set>
                                      <p:cBhvr>
                                        <p:cTn id="54" dur="250" fill="hold"/>
                                        <p:tgtEl>
                                          <p:spTgt spid="25"/>
                                        </p:tgtEl>
                                        <p:attrNameLst>
                                          <p:attrName>fill.type</p:attrName>
                                        </p:attrNameLst>
                                      </p:cBhvr>
                                      <p:to>
                                        <p:strVal val="solid"/>
                                      </p:to>
                                    </p:set>
                                    <p:set>
                                      <p:cBhvr>
                                        <p:cTn id="55" dur="250" fill="hold"/>
                                        <p:tgtEl>
                                          <p:spTgt spid="2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37"/>
                                        </p:tgtEl>
                                        <p:attrNameLst>
                                          <p:attrName>style.visibility</p:attrName>
                                        </p:attrNameLst>
                                      </p:cBhvr>
                                      <p:to>
                                        <p:strVal val="visible"/>
                                      </p:to>
                                    </p:set>
                                    <p:anim calcmode="lin" valueType="num">
                                      <p:cBhvr>
                                        <p:cTn id="58" dur="250" fill="hold"/>
                                        <p:tgtEl>
                                          <p:spTgt spid="37"/>
                                        </p:tgtEl>
                                        <p:attrNameLst>
                                          <p:attrName>ppt_w</p:attrName>
                                        </p:attrNameLst>
                                      </p:cBhvr>
                                      <p:tavLst>
                                        <p:tav tm="0">
                                          <p:val>
                                            <p:strVal val="4*#ppt_w"/>
                                          </p:val>
                                        </p:tav>
                                        <p:tav tm="100000">
                                          <p:val>
                                            <p:strVal val="#ppt_w"/>
                                          </p:val>
                                        </p:tav>
                                      </p:tavLst>
                                    </p:anim>
                                    <p:anim calcmode="lin" valueType="num">
                                      <p:cBhvr>
                                        <p:cTn id="59"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par>
                                <p:cTn id="60" presetID="1" presetClass="emph" presetSubtype="2" fill="hold" nodeType="withEffect">
                                  <p:stCondLst>
                                    <p:cond delay="1000"/>
                                  </p:stCondLst>
                                  <p:childTnLst>
                                    <p:animClr clrSpc="rgb" dir="cw">
                                      <p:cBhvr>
                                        <p:cTn id="61" dur="250" fill="hold"/>
                                        <p:tgtEl>
                                          <p:spTgt spid="25"/>
                                        </p:tgtEl>
                                        <p:attrNameLst>
                                          <p:attrName>fillcolor</p:attrName>
                                        </p:attrNameLst>
                                      </p:cBhvr>
                                      <p:to>
                                        <a:srgbClr val="00B050"/>
                                      </p:to>
                                    </p:animClr>
                                    <p:set>
                                      <p:cBhvr>
                                        <p:cTn id="62" dur="250" fill="hold"/>
                                        <p:tgtEl>
                                          <p:spTgt spid="25"/>
                                        </p:tgtEl>
                                        <p:attrNameLst>
                                          <p:attrName>fill.type</p:attrName>
                                        </p:attrNameLst>
                                      </p:cBhvr>
                                      <p:to>
                                        <p:strVal val="solid"/>
                                      </p:to>
                                    </p:set>
                                    <p:set>
                                      <p:cBhvr>
                                        <p:cTn id="6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32"/>
                                        </p:tgtEl>
                                        <p:attrNameLst>
                                          <p:attrName>style.visibility</p:attrName>
                                        </p:attrNameLst>
                                      </p:cBhvr>
                                      <p:to>
                                        <p:strVal val="visible"/>
                                      </p:to>
                                    </p:set>
                                    <p:anim calcmode="lin" valueType="num">
                                      <p:cBhvr>
                                        <p:cTn id="73" dur="250" fill="hold"/>
                                        <p:tgtEl>
                                          <p:spTgt spid="32"/>
                                        </p:tgtEl>
                                        <p:attrNameLst>
                                          <p:attrName>ppt_w</p:attrName>
                                        </p:attrNameLst>
                                      </p:cBhvr>
                                      <p:tavLst>
                                        <p:tav tm="0">
                                          <p:val>
                                            <p:strVal val="4*#ppt_w"/>
                                          </p:val>
                                        </p:tav>
                                        <p:tav tm="100000">
                                          <p:val>
                                            <p:strVal val="#ppt_w"/>
                                          </p:val>
                                        </p:tav>
                                      </p:tavLst>
                                    </p:anim>
                                    <p:anim calcmode="lin" valueType="num">
                                      <p:cBhvr>
                                        <p:cTn id="74"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9"/>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29"/>
                                        </p:tgtEl>
                                        <p:attrNameLst>
                                          <p:attrName>fillcolor</p:attrName>
                                        </p:attrNameLst>
                                      </p:cBhvr>
                                      <p:to>
                                        <a:srgbClr val="FFF2CC"/>
                                      </p:to>
                                    </p:animClr>
                                    <p:set>
                                      <p:cBhvr>
                                        <p:cTn id="84" dur="250" fill="hold"/>
                                        <p:tgtEl>
                                          <p:spTgt spid="29"/>
                                        </p:tgtEl>
                                        <p:attrNameLst>
                                          <p:attrName>fill.type</p:attrName>
                                        </p:attrNameLst>
                                      </p:cBhvr>
                                      <p:to>
                                        <p:strVal val="solid"/>
                                      </p:to>
                                    </p:set>
                                    <p:set>
                                      <p:cBhvr>
                                        <p:cTn id="85" dur="250" fill="hold"/>
                                        <p:tgtEl>
                                          <p:spTgt spid="29"/>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34"/>
                                        </p:tgtEl>
                                        <p:attrNameLst>
                                          <p:attrName>style.visibility</p:attrName>
                                        </p:attrNameLst>
                                      </p:cBhvr>
                                      <p:to>
                                        <p:strVal val="visible"/>
                                      </p:to>
                                    </p:set>
                                    <p:anim calcmode="lin" valueType="num">
                                      <p:cBhvr>
                                        <p:cTn id="88" dur="250" fill="hold"/>
                                        <p:tgtEl>
                                          <p:spTgt spid="34"/>
                                        </p:tgtEl>
                                        <p:attrNameLst>
                                          <p:attrName>ppt_w</p:attrName>
                                        </p:attrNameLst>
                                      </p:cBhvr>
                                      <p:tavLst>
                                        <p:tav tm="0">
                                          <p:val>
                                            <p:strVal val="4*#ppt_w"/>
                                          </p:val>
                                        </p:tav>
                                        <p:tav tm="100000">
                                          <p:val>
                                            <p:strVal val="#ppt_w"/>
                                          </p:val>
                                        </p:tav>
                                      </p:tavLst>
                                    </p:anim>
                                    <p:anim calcmode="lin" valueType="num">
                                      <p:cBhvr>
                                        <p:cTn id="89"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29"/>
                                        </p:tgtEl>
                                        <p:attrNameLst>
                                          <p:attrName>fillcolor</p:attrName>
                                        </p:attrNameLst>
                                      </p:cBhvr>
                                      <p:to>
                                        <a:srgbClr val="FFFF00"/>
                                      </p:to>
                                    </p:animClr>
                                    <p:set>
                                      <p:cBhvr>
                                        <p:cTn id="92" dur="250" fill="hold"/>
                                        <p:tgtEl>
                                          <p:spTgt spid="29"/>
                                        </p:tgtEl>
                                        <p:attrNameLst>
                                          <p:attrName>fill.type</p:attrName>
                                        </p:attrNameLst>
                                      </p:cBhvr>
                                      <p:to>
                                        <p:strVal val="solid"/>
                                      </p:to>
                                    </p:set>
                                    <p:set>
                                      <p:cBhvr>
                                        <p:cTn id="93"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57"/>
                    </p:tgtEl>
                  </p:cond>
                </p:stCondLst>
                <p:endSync evt="end" delay="0">
                  <p:rtn val="all"/>
                </p:endSync>
                <p:childTnLst>
                  <p:par>
                    <p:cTn id="95" fill="hold">
                      <p:stCondLst>
                        <p:cond delay="0"/>
                      </p:stCondLst>
                      <p:childTnLst>
                        <p:par>
                          <p:cTn id="96" fill="hold">
                            <p:stCondLst>
                              <p:cond delay="0"/>
                            </p:stCondLst>
                            <p:childTnLst>
                              <p:par>
                                <p:cTn id="97" presetID="11" presetClass="entr" presetSubtype="0" fill="hold" grpId="0" nodeType="afterEffect">
                                  <p:stCondLst>
                                    <p:cond delay="0"/>
                                  </p:stCondLst>
                                  <p:childTnLst>
                                    <p:set>
                                      <p:cBhvr>
                                        <p:cTn id="98"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99" fill="hold">
                            <p:stCondLst>
                              <p:cond delay="1000"/>
                            </p:stCondLst>
                            <p:childTnLst>
                              <p:par>
                                <p:cTn id="100" presetID="11" presetClass="entr" presetSubtype="0" fill="hold" grpId="0" nodeType="afterEffect">
                                  <p:stCondLst>
                                    <p:cond delay="0"/>
                                  </p:stCondLst>
                                  <p:childTnLst>
                                    <p:set>
                                      <p:cBhvr>
                                        <p:cTn id="101"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childTnLst>
                          </p:cTn>
                        </p:par>
                        <p:par>
                          <p:cTn id="102" fill="hold">
                            <p:stCondLst>
                              <p:cond delay="2000"/>
                            </p:stCondLst>
                            <p:childTnLst>
                              <p:par>
                                <p:cTn id="103" presetID="11" presetClass="entr" presetSubtype="0" fill="hold" grpId="0" nodeType="afterEffect">
                                  <p:stCondLst>
                                    <p:cond delay="0"/>
                                  </p:stCondLst>
                                  <p:childTnLst>
                                    <p:set>
                                      <p:cBhvr>
                                        <p:cTn id="104"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par>
                          <p:cTn id="105" fill="hold">
                            <p:stCondLst>
                              <p:cond delay="3000"/>
                            </p:stCondLst>
                            <p:childTnLst>
                              <p:par>
                                <p:cTn id="106" presetID="11" presetClass="entr" presetSubtype="0" fill="hold" grpId="0" nodeType="afterEffect">
                                  <p:stCondLst>
                                    <p:cond delay="0"/>
                                  </p:stCondLst>
                                  <p:childTnLst>
                                    <p:set>
                                      <p:cBhvr>
                                        <p:cTn id="107"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childTnLst>
                          </p:cTn>
                        </p:par>
                        <p:par>
                          <p:cTn id="108" fill="hold">
                            <p:stCondLst>
                              <p:cond delay="4000"/>
                            </p:stCondLst>
                            <p:childTnLst>
                              <p:par>
                                <p:cTn id="109" presetID="11" presetClass="entr" presetSubtype="0" fill="hold" grpId="0" nodeType="afterEffect">
                                  <p:stCondLst>
                                    <p:cond delay="0"/>
                                  </p:stCondLst>
                                  <p:childTnLst>
                                    <p:set>
                                      <p:cBhvr>
                                        <p:cTn id="110"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1" fill="hold">
                            <p:stCondLst>
                              <p:cond delay="5000"/>
                            </p:stCondLst>
                            <p:childTnLst>
                              <p:par>
                                <p:cTn id="112" presetID="11" presetClass="entr" presetSubtype="0" fill="hold" grpId="0" nodeType="afterEffect">
                                  <p:stCondLst>
                                    <p:cond delay="0"/>
                                  </p:stCondLst>
                                  <p:childTnLst>
                                    <p:set>
                                      <p:cBhvr>
                                        <p:cTn id="113"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4" fill="hold">
                            <p:stCondLst>
                              <p:cond delay="6000"/>
                            </p:stCondLst>
                            <p:childTnLst>
                              <p:par>
                                <p:cTn id="115" presetID="11" presetClass="entr" presetSubtype="0" fill="hold" grpId="0" nodeType="afterEffect">
                                  <p:stCondLst>
                                    <p:cond delay="0"/>
                                  </p:stCondLst>
                                  <p:childTnLst>
                                    <p:set>
                                      <p:cBhvr>
                                        <p:cTn id="116" dur="1000">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click.wav"/>
                                        </p:tgtEl>
                                      </p:cMediaNode>
                                    </p:audio>
                                  </p:subTnLst>
                                </p:cTn>
                              </p:par>
                            </p:childTnLst>
                          </p:cTn>
                        </p:par>
                        <p:par>
                          <p:cTn id="117" fill="hold">
                            <p:stCondLst>
                              <p:cond delay="7000"/>
                            </p:stCondLst>
                            <p:childTnLst>
                              <p:par>
                                <p:cTn id="118" presetID="11" presetClass="entr" presetSubtype="0" fill="hold" grpId="0" nodeType="afterEffect">
                                  <p:stCondLst>
                                    <p:cond delay="0"/>
                                  </p:stCondLst>
                                  <p:childTnLst>
                                    <p:set>
                                      <p:cBhvr>
                                        <p:cTn id="119" dur="1000">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click.wav"/>
                                        </p:tgtEl>
                                      </p:cMediaNode>
                                    </p:audio>
                                  </p:subTnLst>
                                </p:cTn>
                              </p:par>
                            </p:childTnLst>
                          </p:cTn>
                        </p:par>
                        <p:par>
                          <p:cTn id="120" fill="hold">
                            <p:stCondLst>
                              <p:cond delay="8000"/>
                            </p:stCondLst>
                            <p:childTnLst>
                              <p:par>
                                <p:cTn id="121" presetID="11" presetClass="entr" presetSubtype="0" fill="hold" grpId="0" nodeType="afterEffect">
                                  <p:stCondLst>
                                    <p:cond delay="0"/>
                                  </p:stCondLst>
                                  <p:childTnLst>
                                    <p:set>
                                      <p:cBhvr>
                                        <p:cTn id="122" dur="1000">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3" fill="hold">
                            <p:stCondLst>
                              <p:cond delay="9000"/>
                            </p:stCondLst>
                            <p:childTnLst>
                              <p:par>
                                <p:cTn id="124" presetID="11" presetClass="entr" presetSubtype="0" fill="hold" grpId="0" nodeType="afterEffect">
                                  <p:stCondLst>
                                    <p:cond delay="0"/>
                                  </p:stCondLst>
                                  <p:childTnLst>
                                    <p:set>
                                      <p:cBhvr>
                                        <p:cTn id="125" dur="1000">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7"/>
                  </p:tgtEl>
                </p:cond>
              </p:nextCondLst>
            </p:seq>
          </p:childTnLst>
        </p:cTn>
      </p:par>
    </p:tnLst>
    <p:bldLst>
      <p:bldP spid="21" grpId="0" animBg="1"/>
      <p:bldP spid="22" grpId="0" animBg="1"/>
      <p:bldP spid="25" grpId="0" animBg="1"/>
      <p:bldP spid="26" grpId="0" animBg="1"/>
      <p:bldP spid="29" grpId="0" animBg="1"/>
      <p:bldP spid="41" grpId="0" animBg="1"/>
      <p:bldP spid="42" grpId="0" animBg="1"/>
      <p:bldP spid="43" grpId="0" animBg="1"/>
      <p:bldP spid="46" grpId="0" animBg="1"/>
      <p:bldP spid="47" grpId="0" animBg="1"/>
      <p:bldP spid="48" grpId="0" animBg="1"/>
      <p:bldP spid="50" grpId="0" animBg="1"/>
      <p:bldP spid="52" grpId="0" animBg="1"/>
      <p:bldP spid="54"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sp>
        <p:nvSpPr>
          <p:cNvPr id="21" name="Snip Diagonal Corner Rectangle 20"/>
          <p:cNvSpPr/>
          <p:nvPr/>
        </p:nvSpPr>
        <p:spPr>
          <a:xfrm>
            <a:off x="176788" y="948861"/>
            <a:ext cx="11922848" cy="1275986"/>
          </a:xfrm>
          <a:prstGeom prst="snip2DiagRect">
            <a:avLst/>
          </a:prstGeom>
          <a:solidFill>
            <a:srgbClr val="00B0F0"/>
          </a:solidFill>
          <a:ln w="38100" cap="flat" cmpd="sng" algn="ctr">
            <a:noFill/>
            <a:prstDash val="solid"/>
            <a:miter lim="800000"/>
          </a:ln>
          <a:effectLst/>
        </p:spPr>
        <p:txBody>
          <a:bodyPr anchor="ctr"/>
          <a:lstStyle/>
          <a:p>
            <a:pPr marL="0" marR="0" lvl="0" indent="0" algn="just" defTabSz="6858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Câu</a:t>
            </a:r>
            <a:r>
              <a:rPr kumimoji="0" lang="en-US" alt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 </a:t>
            </a:r>
            <a:r>
              <a:rPr kumimoji="0" lang="en-US" alt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Biểu</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thức</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biểu</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thị</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tổng</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diện</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tích</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hai</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hình</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vuông</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kích</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thước</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lần</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lượt</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lang="en-US" altLang="en-US" sz="2800" b="1" kern="0" dirty="0">
                <a:solidFill>
                  <a:srgbClr val="000000"/>
                </a:solidFill>
                <a:latin typeface="Arial" panose="020B0604020202020204" pitchFamily="34" charset="0"/>
                <a:cs typeface="Arial" panose="020B0604020202020204" pitchFamily="34" charset="0"/>
              </a:rPr>
              <a:t> x cm </a:t>
            </a:r>
            <a:r>
              <a:rPr lang="en-US" altLang="en-US" sz="2800" b="1" kern="0" dirty="0" err="1">
                <a:solidFill>
                  <a:srgbClr val="000000"/>
                </a:solidFill>
                <a:latin typeface="Arial" panose="020B0604020202020204" pitchFamily="34" charset="0"/>
                <a:cs typeface="Arial" panose="020B0604020202020204" pitchFamily="34" charset="0"/>
              </a:rPr>
              <a:t>và</a:t>
            </a:r>
            <a:r>
              <a:rPr lang="en-US" altLang="en-US" sz="2800" b="1" kern="0" dirty="0">
                <a:solidFill>
                  <a:srgbClr val="000000"/>
                </a:solidFill>
                <a:latin typeface="Arial" panose="020B0604020202020204" pitchFamily="34" charset="0"/>
                <a:cs typeface="Arial" panose="020B0604020202020204" pitchFamily="34" charset="0"/>
              </a:rPr>
              <a:t> 5 cm:</a:t>
            </a:r>
            <a:r>
              <a:rPr kumimoji="0" lang="en-US" alt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1311564" y="2885740"/>
            <a:ext cx="4640876" cy="891378"/>
          </a:xfrm>
          <a:prstGeom prst="rect">
            <a:avLst/>
          </a:prstGeom>
          <a:solidFill>
            <a:srgbClr val="FFFF00"/>
          </a:solidFill>
          <a:ln w="38100" cap="flat" cmpd="sng" algn="ctr">
            <a:solidFill>
              <a:srgbClr val="FF0000"/>
            </a:solidFill>
            <a:prstDash val="solid"/>
            <a:miter lim="800000"/>
          </a:ln>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Arial" panose="020B0604020202020204" pitchFamily="34" charset="0"/>
                <a:cs typeface="Arial" panose="020B0604020202020204" pitchFamily="34" charset="0"/>
              </a:rPr>
              <a:t>A. x + 5</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Cloud 22"/>
          <p:cNvSpPr/>
          <p:nvPr/>
        </p:nvSpPr>
        <p:spPr>
          <a:xfrm>
            <a:off x="-5171733" y="9269594"/>
            <a:ext cx="425450" cy="261938"/>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Rectangle 24"/>
          <p:cNvSpPr/>
          <p:nvPr/>
        </p:nvSpPr>
        <p:spPr>
          <a:xfrm>
            <a:off x="1311564" y="4026805"/>
            <a:ext cx="4640876" cy="934991"/>
          </a:xfrm>
          <a:prstGeom prst="rect">
            <a:avLst/>
          </a:prstGeom>
          <a:solidFill>
            <a:srgbClr val="FFFF00"/>
          </a:solidFill>
          <a:ln w="38100" cap="flat" cmpd="sng" algn="ctr">
            <a:solidFill>
              <a:srgbClr val="FF0000"/>
            </a:solidFill>
            <a:prstDash val="solid"/>
            <a:miter lim="800000"/>
          </a:ln>
          <a:effectLst/>
        </p:spPr>
        <p:txBody>
          <a:bodyPr anchor="ct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altLang="en-US" sz="2800" b="1" kern="0" dirty="0">
                <a:solidFill>
                  <a:prstClr val="black"/>
                </a:solidFill>
                <a:latin typeface="Arial" panose="020B0604020202020204" pitchFamily="34" charset="0"/>
                <a:cs typeface="Arial" panose="020B0604020202020204" pitchFamily="34" charset="0"/>
              </a:rPr>
              <a:t>C</a:t>
            </a:r>
            <a:r>
              <a:rPr kumimoji="0" lang="en-US" alt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altLang="en-US" sz="2800" b="1" noProof="0" dirty="0">
                <a:solidFill>
                  <a:prstClr val="black"/>
                </a:solidFill>
                <a:latin typeface="Arial" panose="020B0604020202020204" pitchFamily="34" charset="0"/>
                <a:cs typeface="Arial" panose="020B0604020202020204" pitchFamily="34" charset="0"/>
              </a:rPr>
              <a:t>x</a:t>
            </a:r>
            <a:r>
              <a:rPr lang="en-US" altLang="en-US" sz="2800" b="1" dirty="0">
                <a:solidFill>
                  <a:prstClr val="black"/>
                </a:solidFill>
                <a:latin typeface="Arial" panose="020B0604020202020204" pitchFamily="34" charset="0"/>
                <a:cs typeface="Arial" panose="020B0604020202020204" pitchFamily="34" charset="0"/>
              </a:rPr>
              <a:t> - 5</a:t>
            </a:r>
            <a:endParaRPr kumimoji="0" lang="en-US" alt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6585527" y="4026805"/>
            <a:ext cx="4761038" cy="925693"/>
          </a:xfrm>
          <a:prstGeom prst="rect">
            <a:avLst/>
          </a:prstGeom>
          <a:solidFill>
            <a:srgbClr val="FFFF00"/>
          </a:solidFill>
          <a:ln w="38100" cap="flat" cmpd="sng" algn="ctr">
            <a:solidFill>
              <a:srgbClr val="FF0000"/>
            </a:solidFill>
            <a:prstDash val="solid"/>
            <a:miter lim="800000"/>
          </a:ln>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x</a:t>
            </a:r>
            <a:r>
              <a:rPr kumimoji="0" lang="en-US" sz="2800"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8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+ 5</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28"/>
          <p:cNvSpPr/>
          <p:nvPr/>
        </p:nvSpPr>
        <p:spPr>
          <a:xfrm>
            <a:off x="6585527" y="2858269"/>
            <a:ext cx="4761037" cy="885859"/>
          </a:xfrm>
          <a:prstGeom prst="rect">
            <a:avLst/>
          </a:prstGeom>
          <a:solidFill>
            <a:srgbClr val="FFFF00"/>
          </a:solidFill>
          <a:ln w="38100" cap="flat" cmpd="sng" algn="ctr">
            <a:solidFill>
              <a:srgbClr val="FF0000"/>
            </a:solidFill>
            <a:prstDash val="solid"/>
            <a:miter lim="800000"/>
          </a:ln>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Arial" panose="020B0604020202020204" pitchFamily="34" charset="0"/>
                <a:cs typeface="Arial" panose="020B0604020202020204" pitchFamily="34" charset="0"/>
              </a:rPr>
              <a:t>B</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a:t>
            </a:r>
            <a:r>
              <a:rPr kumimoji="0" lang="en-US" sz="2800" b="1"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+25</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6167" y="3207554"/>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12492" y="2913992"/>
            <a:ext cx="809563" cy="6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04580" y="4121012"/>
            <a:ext cx="714319" cy="62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6492" y="4274643"/>
            <a:ext cx="5492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38"/>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10</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0" name="Rounded Rectangle 39"/>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09</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1" name="Rounded Rectangle 40"/>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08</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2" name="Rounded Rectangle 41"/>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07</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ounded Rectangle 42"/>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06</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6" name="Rounded Rectangle 45"/>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05</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7" name="Rounded Rectangle 46"/>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04</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8" name="Rounded Rectangle 47"/>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03</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0" name="Rounded Rectangle 49"/>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02</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2" name="Rounded Rectangle 51"/>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01</a:t>
            </a:r>
            <a:endPar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4" name="Rounded Rectangle 53"/>
          <p:cNvSpPr/>
          <p:nvPr/>
        </p:nvSpPr>
        <p:spPr>
          <a:xfrm>
            <a:off x="3111843" y="5732644"/>
            <a:ext cx="1350962" cy="811213"/>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00</a:t>
            </a:r>
          </a:p>
        </p:txBody>
      </p:sp>
      <p:sp>
        <p:nvSpPr>
          <p:cNvPr id="56" name="Oval 55"/>
          <p:cNvSpPr/>
          <p:nvPr/>
        </p:nvSpPr>
        <p:spPr>
          <a:xfrm>
            <a:off x="3437280" y="6543857"/>
            <a:ext cx="647700" cy="161925"/>
          </a:xfrm>
          <a:prstGeom prst="ellipse">
            <a:avLst/>
          </a:prstGeom>
          <a:solidFill>
            <a:srgbClr val="92D050"/>
          </a:solidFill>
          <a:ln w="12700" cap="flat" cmpd="sng" algn="ctr">
            <a:solidFill>
              <a:srgbClr val="5B9BD5">
                <a:shade val="5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885768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20000" fill="hold"/>
                                        <p:tgtEl>
                                          <p:spTgt spid="23"/>
                                        </p:tgtEl>
                                        <p:attrNameLst>
                                          <p:attrName>ppt_x</p:attrName>
                                        </p:attrNameLst>
                                      </p:cBhvr>
                                      <p:tavLst>
                                        <p:tav tm="0">
                                          <p:val>
                                            <p:strVal val="1+#ppt_w/2"/>
                                          </p:val>
                                        </p:tav>
                                        <p:tav tm="100000">
                                          <p:val>
                                            <p:strVal val="#ppt_x"/>
                                          </p:val>
                                        </p:tav>
                                      </p:tavLst>
                                    </p:anim>
                                    <p:anim calcmode="lin" valueType="num">
                                      <p:cBhvr additive="base">
                                        <p:cTn id="33" dur="20000" fill="hold"/>
                                        <p:tgtEl>
                                          <p:spTgt spid="23"/>
                                        </p:tgtEl>
                                        <p:attrNameLst>
                                          <p:attrName>ppt_y</p:attrName>
                                        </p:attrNameLst>
                                      </p:cBhvr>
                                      <p:tavLst>
                                        <p:tav tm="0">
                                          <p:val>
                                            <p:strVal val="#ppt_y"/>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50" fill="hold"/>
                                        <p:tgtEl>
                                          <p:spTgt spid="22"/>
                                        </p:tgtEl>
                                        <p:attrNameLst>
                                          <p:attrName>fillcolor</p:attrName>
                                        </p:attrNameLst>
                                      </p:cBhvr>
                                      <p:to>
                                        <a:srgbClr val="FFF2CC"/>
                                      </p:to>
                                    </p:animClr>
                                    <p:set>
                                      <p:cBhvr>
                                        <p:cTn id="42" dur="250" fill="hold"/>
                                        <p:tgtEl>
                                          <p:spTgt spid="22"/>
                                        </p:tgtEl>
                                        <p:attrNameLst>
                                          <p:attrName>fill.type</p:attrName>
                                        </p:attrNameLst>
                                      </p:cBhvr>
                                      <p:to>
                                        <p:strVal val="solid"/>
                                      </p:to>
                                    </p:set>
                                    <p:set>
                                      <p:cBhvr>
                                        <p:cTn id="43" dur="250" fill="hold"/>
                                        <p:tgtEl>
                                          <p:spTgt spid="2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23" presetClass="entr" presetSubtype="32" fill="hold" nodeType="withEffect">
                                  <p:stCondLst>
                                    <p:cond delay="1000"/>
                                  </p:stCondLst>
                                  <p:childTnLst>
                                    <p:set>
                                      <p:cBhvr>
                                        <p:cTn id="45" dur="1" fill="hold">
                                          <p:stCondLst>
                                            <p:cond delay="0"/>
                                          </p:stCondLst>
                                        </p:cTn>
                                        <p:tgtEl>
                                          <p:spTgt spid="30"/>
                                        </p:tgtEl>
                                        <p:attrNameLst>
                                          <p:attrName>style.visibility</p:attrName>
                                        </p:attrNameLst>
                                      </p:cBhvr>
                                      <p:to>
                                        <p:strVal val="visible"/>
                                      </p:to>
                                    </p:set>
                                    <p:anim calcmode="lin" valueType="num">
                                      <p:cBhvr>
                                        <p:cTn id="46" dur="250" fill="hold"/>
                                        <p:tgtEl>
                                          <p:spTgt spid="30"/>
                                        </p:tgtEl>
                                        <p:attrNameLst>
                                          <p:attrName>ppt_w</p:attrName>
                                        </p:attrNameLst>
                                      </p:cBhvr>
                                      <p:tavLst>
                                        <p:tav tm="0">
                                          <p:val>
                                            <p:strVal val="4*#ppt_w"/>
                                          </p:val>
                                        </p:tav>
                                        <p:tav tm="100000">
                                          <p:val>
                                            <p:strVal val="#ppt_w"/>
                                          </p:val>
                                        </p:tav>
                                      </p:tavLst>
                                    </p:anim>
                                    <p:anim calcmode="lin" valueType="num">
                                      <p:cBhvr>
                                        <p:cTn id="47"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4" name="Wrong Buzzer.wav"/>
                                        </p:tgtEl>
                                      </p:cMediaNode>
                                    </p:audio>
                                  </p:subTnLst>
                                </p:cTn>
                              </p:par>
                              <p:par>
                                <p:cTn id="48" presetID="1" presetClass="emph" presetSubtype="2" fill="hold" nodeType="withEffect">
                                  <p:stCondLst>
                                    <p:cond delay="1000"/>
                                  </p:stCondLst>
                                  <p:childTnLst>
                                    <p:animClr clrSpc="rgb" dir="cw">
                                      <p:cBhvr>
                                        <p:cTn id="49" dur="250" fill="hold"/>
                                        <p:tgtEl>
                                          <p:spTgt spid="22"/>
                                        </p:tgtEl>
                                        <p:attrNameLst>
                                          <p:attrName>fillcolor</p:attrName>
                                        </p:attrNameLst>
                                      </p:cBhvr>
                                      <p:to>
                                        <a:srgbClr val="FFFF00"/>
                                      </p:to>
                                    </p:animClr>
                                    <p:set>
                                      <p:cBhvr>
                                        <p:cTn id="50" dur="250" fill="hold"/>
                                        <p:tgtEl>
                                          <p:spTgt spid="22"/>
                                        </p:tgtEl>
                                        <p:attrNameLst>
                                          <p:attrName>fill.type</p:attrName>
                                        </p:attrNameLst>
                                      </p:cBhvr>
                                      <p:to>
                                        <p:strVal val="solid"/>
                                      </p:to>
                                    </p:set>
                                    <p:set>
                                      <p:cBhvr>
                                        <p:cTn id="51"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5"/>
                                        </p:tgtEl>
                                        <p:attrNameLst>
                                          <p:attrName>fillcolor</p:attrName>
                                        </p:attrNameLst>
                                      </p:cBhvr>
                                      <p:to>
                                        <a:srgbClr val="FFF2CC"/>
                                      </p:to>
                                    </p:animClr>
                                    <p:set>
                                      <p:cBhvr>
                                        <p:cTn id="57" dur="250" fill="hold"/>
                                        <p:tgtEl>
                                          <p:spTgt spid="25"/>
                                        </p:tgtEl>
                                        <p:attrNameLst>
                                          <p:attrName>fill.type</p:attrName>
                                        </p:attrNameLst>
                                      </p:cBhvr>
                                      <p:to>
                                        <p:strVal val="solid"/>
                                      </p:to>
                                    </p:set>
                                    <p:set>
                                      <p:cBhvr>
                                        <p:cTn id="58" dur="250" fill="hold"/>
                                        <p:tgtEl>
                                          <p:spTgt spid="25"/>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37"/>
                                        </p:tgtEl>
                                        <p:attrNameLst>
                                          <p:attrName>style.visibility</p:attrName>
                                        </p:attrNameLst>
                                      </p:cBhvr>
                                      <p:to>
                                        <p:strVal val="visible"/>
                                      </p:to>
                                    </p:set>
                                    <p:anim calcmode="lin" valueType="num">
                                      <p:cBhvr>
                                        <p:cTn id="61" dur="250" fill="hold"/>
                                        <p:tgtEl>
                                          <p:spTgt spid="37"/>
                                        </p:tgtEl>
                                        <p:attrNameLst>
                                          <p:attrName>ppt_w</p:attrName>
                                        </p:attrNameLst>
                                      </p:cBhvr>
                                      <p:tavLst>
                                        <p:tav tm="0">
                                          <p:val>
                                            <p:strVal val="4*#ppt_w"/>
                                          </p:val>
                                        </p:tav>
                                        <p:tav tm="100000">
                                          <p:val>
                                            <p:strVal val="#ppt_w"/>
                                          </p:val>
                                        </p:tav>
                                      </p:tavLst>
                                    </p:anim>
                                    <p:anim calcmode="lin" valueType="num">
                                      <p:cBhvr>
                                        <p:cTn id="62"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par>
                                <p:cTn id="63" presetID="1" presetClass="emph" presetSubtype="2" fill="hold" nodeType="withEffect">
                                  <p:stCondLst>
                                    <p:cond delay="1000"/>
                                  </p:stCondLst>
                                  <p:childTnLst>
                                    <p:animClr clrSpc="rgb" dir="cw">
                                      <p:cBhvr>
                                        <p:cTn id="64" dur="250" fill="hold"/>
                                        <p:tgtEl>
                                          <p:spTgt spid="25"/>
                                        </p:tgtEl>
                                        <p:attrNameLst>
                                          <p:attrName>fillcolor</p:attrName>
                                        </p:attrNameLst>
                                      </p:cBhvr>
                                      <p:to>
                                        <a:srgbClr val="FFFF00"/>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7" restart="whenNotActive" fill="hold" evtFilter="cancelBubble" nodeType="interactiveSeq">
                <p:stCondLst>
                  <p:cond evt="onClick" delay="0">
                    <p:tgtEl>
                      <p:spTgt spid="29"/>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29"/>
                                        </p:tgtEl>
                                        <p:attrNameLst>
                                          <p:attrName>fillcolor</p:attrName>
                                        </p:attrNameLst>
                                      </p:cBhvr>
                                      <p:to>
                                        <a:srgbClr val="FFF2CC"/>
                                      </p:to>
                                    </p:animClr>
                                    <p:set>
                                      <p:cBhvr>
                                        <p:cTn id="72" dur="250" fill="hold"/>
                                        <p:tgtEl>
                                          <p:spTgt spid="29"/>
                                        </p:tgtEl>
                                        <p:attrNameLst>
                                          <p:attrName>fill.type</p:attrName>
                                        </p:attrNameLst>
                                      </p:cBhvr>
                                      <p:to>
                                        <p:strVal val="solid"/>
                                      </p:to>
                                    </p:set>
                                    <p:set>
                                      <p:cBhvr>
                                        <p:cTn id="73" dur="250" fill="hold"/>
                                        <p:tgtEl>
                                          <p:spTgt spid="29"/>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32"/>
                                        </p:tgtEl>
                                        <p:attrNameLst>
                                          <p:attrName>style.visibility</p:attrName>
                                        </p:attrNameLst>
                                      </p:cBhvr>
                                      <p:to>
                                        <p:strVal val="visible"/>
                                      </p:to>
                                    </p:set>
                                    <p:anim calcmode="lin" valueType="num">
                                      <p:cBhvr>
                                        <p:cTn id="76" dur="250" fill="hold"/>
                                        <p:tgtEl>
                                          <p:spTgt spid="32"/>
                                        </p:tgtEl>
                                        <p:attrNameLst>
                                          <p:attrName>ppt_w</p:attrName>
                                        </p:attrNameLst>
                                      </p:cBhvr>
                                      <p:tavLst>
                                        <p:tav tm="0">
                                          <p:val>
                                            <p:strVal val="4*#ppt_w"/>
                                          </p:val>
                                        </p:tav>
                                        <p:tav tm="100000">
                                          <p:val>
                                            <p:strVal val="#ppt_w"/>
                                          </p:val>
                                        </p:tav>
                                      </p:tavLst>
                                    </p:anim>
                                    <p:anim calcmode="lin" valueType="num">
                                      <p:cBhvr>
                                        <p:cTn id="77"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Check mark.wav"/>
                                        </p:tgtEl>
                                      </p:cMediaNode>
                                    </p:audio>
                                  </p:subTnLst>
                                </p:cTn>
                              </p:par>
                              <p:par>
                                <p:cTn id="78" presetID="1" presetClass="emph" presetSubtype="2" fill="hold" nodeType="withEffect">
                                  <p:stCondLst>
                                    <p:cond delay="1000"/>
                                  </p:stCondLst>
                                  <p:childTnLst>
                                    <p:animClr clrSpc="rgb" dir="cw">
                                      <p:cBhvr>
                                        <p:cTn id="79" dur="250" fill="hold"/>
                                        <p:tgtEl>
                                          <p:spTgt spid="29"/>
                                        </p:tgtEl>
                                        <p:attrNameLst>
                                          <p:attrName>fillcolor</p:attrName>
                                        </p:attrNameLst>
                                      </p:cBhvr>
                                      <p:to>
                                        <a:srgbClr val="00B050"/>
                                      </p:to>
                                    </p:animClr>
                                    <p:set>
                                      <p:cBhvr>
                                        <p:cTn id="80" dur="250" fill="hold"/>
                                        <p:tgtEl>
                                          <p:spTgt spid="29"/>
                                        </p:tgtEl>
                                        <p:attrNameLst>
                                          <p:attrName>fill.type</p:attrName>
                                        </p:attrNameLst>
                                      </p:cBhvr>
                                      <p:to>
                                        <p:strVal val="solid"/>
                                      </p:to>
                                    </p:set>
                                    <p:set>
                                      <p:cBhvr>
                                        <p:cTn id="81"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26"/>
                                        </p:tgtEl>
                                        <p:attrNameLst>
                                          <p:attrName>fillcolor</p:attrName>
                                        </p:attrNameLst>
                                      </p:cBhvr>
                                      <p:to>
                                        <a:srgbClr val="FFF2CC"/>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34"/>
                                        </p:tgtEl>
                                        <p:attrNameLst>
                                          <p:attrName>style.visibility</p:attrName>
                                        </p:attrNameLst>
                                      </p:cBhvr>
                                      <p:to>
                                        <p:strVal val="visible"/>
                                      </p:to>
                                    </p:set>
                                    <p:anim calcmode="lin" valueType="num">
                                      <p:cBhvr>
                                        <p:cTn id="91" dur="250" fill="hold"/>
                                        <p:tgtEl>
                                          <p:spTgt spid="34"/>
                                        </p:tgtEl>
                                        <p:attrNameLst>
                                          <p:attrName>ppt_w</p:attrName>
                                        </p:attrNameLst>
                                      </p:cBhvr>
                                      <p:tavLst>
                                        <p:tav tm="0">
                                          <p:val>
                                            <p:strVal val="4*#ppt_w"/>
                                          </p:val>
                                        </p:tav>
                                        <p:tav tm="100000">
                                          <p:val>
                                            <p:strVal val="#ppt_w"/>
                                          </p:val>
                                        </p:tav>
                                      </p:tavLst>
                                    </p:anim>
                                    <p:anim calcmode="lin" valueType="num">
                                      <p:cBhvr>
                                        <p:cTn id="92"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Wrong Buzzer.wav"/>
                                        </p:tgtEl>
                                      </p:cMediaNode>
                                    </p:audio>
                                  </p:subTnLst>
                                </p:cTn>
                              </p:par>
                              <p:par>
                                <p:cTn id="93" presetID="1" presetClass="emph" presetSubtype="2" fill="hold" nodeType="withEffect">
                                  <p:stCondLst>
                                    <p:cond delay="1000"/>
                                  </p:stCondLst>
                                  <p:childTnLst>
                                    <p:animClr clrSpc="rgb" dir="cw">
                                      <p:cBhvr>
                                        <p:cTn id="94" dur="250" fill="hold"/>
                                        <p:tgtEl>
                                          <p:spTgt spid="26"/>
                                        </p:tgtEl>
                                        <p:attrNameLst>
                                          <p:attrName>fillcolor</p:attrName>
                                        </p:attrNameLst>
                                      </p:cBhvr>
                                      <p:to>
                                        <a:srgbClr val="FFFF00"/>
                                      </p:to>
                                    </p:animClr>
                                    <p:set>
                                      <p:cBhvr>
                                        <p:cTn id="95" dur="250" fill="hold"/>
                                        <p:tgtEl>
                                          <p:spTgt spid="26"/>
                                        </p:tgtEl>
                                        <p:attrNameLst>
                                          <p:attrName>fill.type</p:attrName>
                                        </p:attrNameLst>
                                      </p:cBhvr>
                                      <p:to>
                                        <p:strVal val="solid"/>
                                      </p:to>
                                    </p:set>
                                    <p:set>
                                      <p:cBhvr>
                                        <p:cTn id="9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56"/>
                    </p:tgtEl>
                  </p:cond>
                </p:stCondLst>
                <p:endSync evt="end" delay="0">
                  <p:rtn val="all"/>
                </p:endSync>
                <p:childTnLst>
                  <p:par>
                    <p:cTn id="98" fill="hold">
                      <p:stCondLst>
                        <p:cond delay="0"/>
                      </p:stCondLst>
                      <p:childTnLst>
                        <p:par>
                          <p:cTn id="99" fill="hold">
                            <p:stCondLst>
                              <p:cond delay="0"/>
                            </p:stCondLst>
                            <p:childTnLst>
                              <p:par>
                                <p:cTn id="100" presetID="11" presetClass="entr" presetSubtype="0" fill="hold" grpId="0" nodeType="afterEffect">
                                  <p:stCondLst>
                                    <p:cond delay="0"/>
                                  </p:stCondLst>
                                  <p:childTnLst>
                                    <p:set>
                                      <p:cBhvr>
                                        <p:cTn id="101"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childTnLst>
                          </p:cTn>
                        </p:par>
                        <p:par>
                          <p:cTn id="102" fill="hold">
                            <p:stCondLst>
                              <p:cond delay="1000"/>
                            </p:stCondLst>
                            <p:childTnLst>
                              <p:par>
                                <p:cTn id="103" presetID="11" presetClass="entr" presetSubtype="0" fill="hold" grpId="0" nodeType="afterEffect">
                                  <p:stCondLst>
                                    <p:cond delay="0"/>
                                  </p:stCondLst>
                                  <p:childTnLst>
                                    <p:set>
                                      <p:cBhvr>
                                        <p:cTn id="104"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par>
                          <p:cTn id="105" fill="hold">
                            <p:stCondLst>
                              <p:cond delay="2000"/>
                            </p:stCondLst>
                            <p:childTnLst>
                              <p:par>
                                <p:cTn id="106" presetID="11" presetClass="entr" presetSubtype="0" fill="hold" grpId="0" nodeType="afterEffect">
                                  <p:stCondLst>
                                    <p:cond delay="0"/>
                                  </p:stCondLst>
                                  <p:childTnLst>
                                    <p:set>
                                      <p:cBhvr>
                                        <p:cTn id="107"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childTnLst>
                          </p:cTn>
                        </p:par>
                        <p:par>
                          <p:cTn id="108" fill="hold">
                            <p:stCondLst>
                              <p:cond delay="3000"/>
                            </p:stCondLst>
                            <p:childTnLst>
                              <p:par>
                                <p:cTn id="109" presetID="11" presetClass="entr" presetSubtype="0" fill="hold" grpId="0" nodeType="afterEffect">
                                  <p:stCondLst>
                                    <p:cond delay="0"/>
                                  </p:stCondLst>
                                  <p:childTnLst>
                                    <p:set>
                                      <p:cBhvr>
                                        <p:cTn id="110"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1" fill="hold">
                            <p:stCondLst>
                              <p:cond delay="4000"/>
                            </p:stCondLst>
                            <p:childTnLst>
                              <p:par>
                                <p:cTn id="112" presetID="11" presetClass="entr" presetSubtype="0" fill="hold" grpId="0" nodeType="afterEffect">
                                  <p:stCondLst>
                                    <p:cond delay="0"/>
                                  </p:stCondLst>
                                  <p:childTnLst>
                                    <p:set>
                                      <p:cBhvr>
                                        <p:cTn id="113"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4" fill="hold">
                            <p:stCondLst>
                              <p:cond delay="5000"/>
                            </p:stCondLst>
                            <p:childTnLst>
                              <p:par>
                                <p:cTn id="115" presetID="11" presetClass="entr" presetSubtype="0" fill="hold" grpId="0" nodeType="afterEffect">
                                  <p:stCondLst>
                                    <p:cond delay="0"/>
                                  </p:stCondLst>
                                  <p:childTnLst>
                                    <p:set>
                                      <p:cBhvr>
                                        <p:cTn id="116"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click.wav"/>
                                        </p:tgtEl>
                                      </p:cMediaNode>
                                    </p:audio>
                                  </p:subTnLst>
                                </p:cTn>
                              </p:par>
                            </p:childTnLst>
                          </p:cTn>
                        </p:par>
                        <p:par>
                          <p:cTn id="117" fill="hold">
                            <p:stCondLst>
                              <p:cond delay="6000"/>
                            </p:stCondLst>
                            <p:childTnLst>
                              <p:par>
                                <p:cTn id="118" presetID="11" presetClass="entr" presetSubtype="0" fill="hold" grpId="0" nodeType="afterEffect">
                                  <p:stCondLst>
                                    <p:cond delay="0"/>
                                  </p:stCondLst>
                                  <p:childTnLst>
                                    <p:set>
                                      <p:cBhvr>
                                        <p:cTn id="119"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click.wav"/>
                                        </p:tgtEl>
                                      </p:cMediaNode>
                                    </p:audio>
                                  </p:subTnLst>
                                </p:cTn>
                              </p:par>
                            </p:childTnLst>
                          </p:cTn>
                        </p:par>
                        <p:par>
                          <p:cTn id="120" fill="hold">
                            <p:stCondLst>
                              <p:cond delay="7000"/>
                            </p:stCondLst>
                            <p:childTnLst>
                              <p:par>
                                <p:cTn id="121" presetID="11" presetClass="entr" presetSubtype="0" fill="hold" grpId="0" nodeType="afterEffect">
                                  <p:stCondLst>
                                    <p:cond delay="0"/>
                                  </p:stCondLst>
                                  <p:childTnLst>
                                    <p:set>
                                      <p:cBhvr>
                                        <p:cTn id="122" dur="1000">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3" fill="hold">
                            <p:stCondLst>
                              <p:cond delay="8000"/>
                            </p:stCondLst>
                            <p:childTnLst>
                              <p:par>
                                <p:cTn id="124" presetID="11" presetClass="entr" presetSubtype="0" fill="hold" grpId="0" nodeType="afterEffect">
                                  <p:stCondLst>
                                    <p:cond delay="0"/>
                                  </p:stCondLst>
                                  <p:childTnLst>
                                    <p:set>
                                      <p:cBhvr>
                                        <p:cTn id="125" dur="1000">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click.wav"/>
                                        </p:tgtEl>
                                      </p:cMediaNode>
                                    </p:audio>
                                  </p:subTnLst>
                                </p:cTn>
                              </p:par>
                            </p:childTnLst>
                          </p:cTn>
                        </p:par>
                        <p:par>
                          <p:cTn id="126" fill="hold">
                            <p:stCondLst>
                              <p:cond delay="9000"/>
                            </p:stCondLst>
                            <p:childTnLst>
                              <p:par>
                                <p:cTn id="127" presetID="11" presetClass="entr" presetSubtype="0" fill="hold" grpId="0" nodeType="afterEffect">
                                  <p:stCondLst>
                                    <p:cond delay="0"/>
                                  </p:stCondLst>
                                  <p:childTnLst>
                                    <p:set>
                                      <p:cBhvr>
                                        <p:cTn id="128" dur="700">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6"/>
                  </p:tgtEl>
                </p:cond>
              </p:nextCondLst>
            </p:seq>
          </p:childTnLst>
        </p:cTn>
      </p:par>
    </p:tnLst>
    <p:bldLst>
      <p:bldP spid="21" grpId="0" animBg="1"/>
      <p:bldP spid="22" grpId="0" animBg="1"/>
      <p:bldP spid="25" grpId="0" animBg="1"/>
      <p:bldP spid="26" grpId="0" animBg="1"/>
      <p:bldP spid="29" grpId="0" animBg="1"/>
      <p:bldP spid="40" grpId="0" animBg="1"/>
      <p:bldP spid="41" grpId="0" animBg="1"/>
      <p:bldP spid="42" grpId="0" animBg="1"/>
      <p:bldP spid="43" grpId="0" animBg="1"/>
      <p:bldP spid="46" grpId="0" animBg="1"/>
      <p:bldP spid="47" grpId="0" animBg="1"/>
      <p:bldP spid="48" grpId="0" animBg="1"/>
      <p:bldP spid="50" grpId="0" animBg="1"/>
      <p:bldP spid="52"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3C013A-CBE8-B365-5FDD-C04CE5AAC10C}"/>
              </a:ext>
            </a:extLst>
          </p:cNvPr>
          <p:cNvSpPr txBox="1"/>
          <p:nvPr/>
        </p:nvSpPr>
        <p:spPr>
          <a:xfrm>
            <a:off x="1676400" y="1272988"/>
            <a:ext cx="137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4x</a:t>
            </a:r>
            <a:endParaRPr lang="vi-VN" sz="6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2EF5ED-6CAE-5625-F7DF-88D3D31C30FD}"/>
              </a:ext>
            </a:extLst>
          </p:cNvPr>
          <p:cNvSpPr txBox="1"/>
          <p:nvPr/>
        </p:nvSpPr>
        <p:spPr>
          <a:xfrm>
            <a:off x="1613648" y="3167390"/>
            <a:ext cx="6096000" cy="110799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a:t>
            </a:r>
            <a:r>
              <a:rPr kumimoji="0" lang="en-US" sz="6600" b="1"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+25</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613475BD-94F0-B4AA-B6EE-BB8BB9B400E2}"/>
              </a:ext>
            </a:extLst>
          </p:cNvPr>
          <p:cNvSpPr/>
          <p:nvPr/>
        </p:nvSpPr>
        <p:spPr>
          <a:xfrm>
            <a:off x="4276164" y="1679069"/>
            <a:ext cx="1819836" cy="439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Arrow: Right 6">
            <a:extLst>
              <a:ext uri="{FF2B5EF4-FFF2-40B4-BE49-F238E27FC236}">
                <a16:creationId xmlns:a16="http://schemas.microsoft.com/office/drawing/2014/main" id="{E6F7AAAA-B09C-05CC-CE0E-6F1061F202E6}"/>
              </a:ext>
            </a:extLst>
          </p:cNvPr>
          <p:cNvSpPr/>
          <p:nvPr/>
        </p:nvSpPr>
        <p:spPr>
          <a:xfrm>
            <a:off x="4383741" y="3501753"/>
            <a:ext cx="1819836" cy="439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F99D2037-A9AC-27CB-F282-1E6014D66256}"/>
              </a:ext>
            </a:extLst>
          </p:cNvPr>
          <p:cNvSpPr txBox="1"/>
          <p:nvPr/>
        </p:nvSpPr>
        <p:spPr>
          <a:xfrm>
            <a:off x="6382871" y="1396369"/>
            <a:ext cx="5423647" cy="830997"/>
          </a:xfrm>
          <a:prstGeom prst="rect">
            <a:avLst/>
          </a:prstGeom>
          <a:solidFill>
            <a:schemeClr val="accent4">
              <a:lumMod val="20000"/>
              <a:lumOff val="80000"/>
            </a:schemeClr>
          </a:solidFill>
          <a:ln>
            <a:solidFill>
              <a:schemeClr val="accent1"/>
            </a:solidFill>
          </a:ln>
        </p:spPr>
        <p:txBody>
          <a:bodyPr wrap="square" rtlCol="0">
            <a:spAutoFit/>
          </a:bodyPr>
          <a:lstStyle/>
          <a:p>
            <a:r>
              <a:rPr lang="en-US" sz="4800" dirty="0" err="1">
                <a:latin typeface="Arial" panose="020B0604020202020204" pitchFamily="34" charset="0"/>
                <a:cs typeface="Arial" panose="020B0604020202020204" pitchFamily="34" charset="0"/>
              </a:rPr>
              <a:t>Đơn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biến</a:t>
            </a:r>
            <a:endParaRPr lang="vi-VN" sz="4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3B69CAA-5152-7405-7721-DD1B05AAFADD}"/>
              </a:ext>
            </a:extLst>
          </p:cNvPr>
          <p:cNvSpPr txBox="1"/>
          <p:nvPr/>
        </p:nvSpPr>
        <p:spPr>
          <a:xfrm>
            <a:off x="6382871" y="3305889"/>
            <a:ext cx="5423647" cy="830997"/>
          </a:xfrm>
          <a:prstGeom prst="rect">
            <a:avLst/>
          </a:prstGeom>
          <a:solidFill>
            <a:schemeClr val="accent4">
              <a:lumMod val="20000"/>
              <a:lumOff val="80000"/>
            </a:schemeClr>
          </a:solidFill>
          <a:ln>
            <a:solidFill>
              <a:schemeClr val="accent1"/>
            </a:solidFill>
          </a:ln>
        </p:spPr>
        <p:txBody>
          <a:bodyPr wrap="square" rtlCol="0">
            <a:spAutoFit/>
          </a:bodyPr>
          <a:lstStyle/>
          <a:p>
            <a:r>
              <a:rPr lang="en-US" sz="4800" dirty="0" err="1">
                <a:latin typeface="Arial" panose="020B0604020202020204" pitchFamily="34" charset="0"/>
                <a:cs typeface="Arial" panose="020B0604020202020204" pitchFamily="34" charset="0"/>
              </a:rPr>
              <a:t>Đa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biến</a:t>
            </a:r>
            <a:endParaRPr lang="vi-VN"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62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Flowchart: Alternate Process 3"/>
          <p:cNvSpPr/>
          <p:nvPr/>
        </p:nvSpPr>
        <p:spPr>
          <a:xfrm>
            <a:off x="180859" y="2836415"/>
            <a:ext cx="2842168" cy="2030120"/>
          </a:xfrm>
          <a:prstGeom prst="flowChartAlternateProcess">
            <a:avLst/>
          </a:prstGeom>
          <a:solidFill>
            <a:schemeClr val="accent6">
              <a:lumMod val="20000"/>
              <a:lumOff val="80000"/>
            </a:schemeClr>
          </a:solidFill>
          <a:ln w="9525" cap="flat" cmpd="sng" algn="ctr">
            <a:solidFill>
              <a:schemeClr val="tx1"/>
            </a:solidFill>
            <a:prstDash val="solid"/>
            <a:round/>
            <a:headEnd type="none" w="med" len="med"/>
            <a:tailEnd type="none" w="med" len="med"/>
          </a:ln>
        </p:spPr>
        <p:txBody>
          <a:bodyPr vert="horz" wrap="none" lIns="121807" tIns="60904" rIns="121807" bIns="60904" numCol="1" anchor="ctr" anchorCtr="0" compatLnSpc="1"/>
          <a:lstStyle/>
          <a:p>
            <a:pPr algn="ctr" defTabSz="1218072" eaLnBrk="0" fontAlgn="base" hangingPunct="0">
              <a:spcBef>
                <a:spcPct val="0"/>
              </a:spcBef>
              <a:spcAft>
                <a:spcPct val="0"/>
              </a:spcAft>
            </a:pPr>
            <a:r>
              <a:rPr lang="en-US" sz="3197" b="1" dirty="0">
                <a:solidFill>
                  <a:srgbClr val="FF0000"/>
                </a:solidFill>
                <a:latin typeface="Arial" panose="020B0604020202020204" pitchFamily="34" charset="0"/>
                <a:cs typeface="Arial" panose="020B0604020202020204" pitchFamily="34" charset="0"/>
              </a:rPr>
              <a:t> ĐA THỨC </a:t>
            </a:r>
          </a:p>
          <a:p>
            <a:pPr algn="ctr" defTabSz="1218072" eaLnBrk="0" fontAlgn="base" hangingPunct="0">
              <a:spcBef>
                <a:spcPct val="0"/>
              </a:spcBef>
              <a:spcAft>
                <a:spcPct val="0"/>
              </a:spcAft>
            </a:pPr>
            <a:r>
              <a:rPr lang="en-US" sz="3197" b="1" dirty="0">
                <a:solidFill>
                  <a:srgbClr val="FF0000"/>
                </a:solidFill>
                <a:latin typeface="Arial" panose="020B0604020202020204" pitchFamily="34" charset="0"/>
                <a:cs typeface="Arial" panose="020B0604020202020204" pitchFamily="34" charset="0"/>
              </a:rPr>
              <a:t>MỘT BIẾN</a:t>
            </a:r>
          </a:p>
        </p:txBody>
      </p:sp>
      <p:cxnSp>
        <p:nvCxnSpPr>
          <p:cNvPr id="5" name="Straight Arrow Connector 4"/>
          <p:cNvCxnSpPr>
            <a:cxnSpLocks/>
            <a:endCxn id="6" idx="1"/>
          </p:cNvCxnSpPr>
          <p:nvPr/>
        </p:nvCxnSpPr>
        <p:spPr>
          <a:xfrm flipV="1">
            <a:off x="3058230" y="749397"/>
            <a:ext cx="1101744" cy="2985171"/>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6" name="Flowchart: Process 5"/>
          <p:cNvSpPr/>
          <p:nvPr/>
        </p:nvSpPr>
        <p:spPr>
          <a:xfrm>
            <a:off x="4159974" y="352002"/>
            <a:ext cx="7738787" cy="794789"/>
          </a:xfrm>
          <a:prstGeom prst="flowChartProcess">
            <a:avLst/>
          </a:prstGeom>
          <a:solidFill>
            <a:schemeClr val="accent1">
              <a:lumMod val="60000"/>
              <a:lumOff val="40000"/>
            </a:schemeClr>
          </a:solidFill>
          <a:ln w="9525" cap="flat" cmpd="sng" algn="ctr">
            <a:solidFill>
              <a:schemeClr val="tx1"/>
            </a:solidFill>
            <a:prstDash val="solid"/>
            <a:round/>
            <a:headEnd type="none" w="med" len="med"/>
            <a:tailEnd type="none" w="med" len="med"/>
          </a:ln>
        </p:spPr>
        <p:txBody>
          <a:bodyPr vert="horz" wrap="none" lIns="121807" tIns="60904" rIns="121807" bIns="60904" numCol="1" anchor="ctr" anchorCtr="0" compatLnSpc="1"/>
          <a:lstStyle/>
          <a:p>
            <a:pPr defTabSz="1218072" eaLnBrk="0" fontAlgn="base" hangingPunct="0">
              <a:spcBef>
                <a:spcPct val="0"/>
              </a:spcBef>
              <a:spcAft>
                <a:spcPct val="0"/>
              </a:spcAft>
            </a:pPr>
            <a:r>
              <a:rPr lang="en-US" sz="3197" dirty="0">
                <a:latin typeface="Arial" panose="020B0604020202020204" pitchFamily="34" charset="0"/>
                <a:cs typeface="Arial" panose="020B0604020202020204" pitchFamily="34" charset="0"/>
              </a:rPr>
              <a:t>1.</a:t>
            </a:r>
            <a:r>
              <a:rPr lang="en-US" sz="3197" b="1" dirty="0">
                <a:latin typeface="Arial" panose="020B0604020202020204" pitchFamily="34" charset="0"/>
                <a:cs typeface="Arial" panose="020B0604020202020204" pitchFamily="34" charset="0"/>
              </a:rPr>
              <a:t> </a:t>
            </a:r>
            <a:r>
              <a:rPr lang="en-US" sz="3200" dirty="0">
                <a:latin typeface="Arial" panose="020B0604020202020204" pitchFamily="34" charset="0"/>
                <a:ea typeface="Tahoma" panose="020B0604030504040204" pitchFamily="34" charset="0"/>
                <a:cs typeface="Arial" panose="020B0604020202020204" pitchFamily="34" charset="0"/>
              </a:rPr>
              <a:t>Đ</a:t>
            </a:r>
            <a:r>
              <a:rPr lang="vi-VN" sz="3200" dirty="0">
                <a:latin typeface="Arial" panose="020B0604020202020204" pitchFamily="34" charset="0"/>
                <a:ea typeface="Tahoma" panose="020B0604030504040204" pitchFamily="34" charset="0"/>
                <a:cs typeface="Arial" panose="020B0604020202020204" pitchFamily="34" charset="0"/>
              </a:rPr>
              <a:t>ơ</a:t>
            </a:r>
            <a:r>
              <a:rPr lang="en-US" sz="3200" dirty="0">
                <a:latin typeface="Arial" panose="020B0604020202020204" pitchFamily="34" charset="0"/>
                <a:ea typeface="Tahoma" panose="020B0604030504040204" pitchFamily="34" charset="0"/>
                <a:cs typeface="Arial" panose="020B0604020202020204" pitchFamily="34" charset="0"/>
              </a:rPr>
              <a:t>n </a:t>
            </a:r>
            <a:r>
              <a:rPr lang="en-US" sz="3200" dirty="0" err="1">
                <a:latin typeface="Arial" panose="020B0604020202020204" pitchFamily="34" charset="0"/>
                <a:ea typeface="Tahoma" panose="020B0604030504040204" pitchFamily="34" charset="0"/>
                <a:cs typeface="Arial" panose="020B0604020202020204" pitchFamily="34" charset="0"/>
              </a:rPr>
              <a:t>thức</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một</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biến</a:t>
            </a:r>
            <a:endParaRPr lang="en-US" sz="3197" b="1" dirty="0">
              <a:latin typeface="Arial" panose="020B0604020202020204" pitchFamily="34" charset="0"/>
              <a:cs typeface="Arial" panose="020B0604020202020204" pitchFamily="34" charset="0"/>
            </a:endParaRPr>
          </a:p>
        </p:txBody>
      </p:sp>
      <p:cxnSp>
        <p:nvCxnSpPr>
          <p:cNvPr id="7" name="Straight Arrow Connector 6"/>
          <p:cNvCxnSpPr>
            <a:cxnSpLocks/>
            <a:stCxn id="4" idx="3"/>
            <a:endCxn id="8" idx="1"/>
          </p:cNvCxnSpPr>
          <p:nvPr/>
        </p:nvCxnSpPr>
        <p:spPr>
          <a:xfrm>
            <a:off x="3023027" y="3851475"/>
            <a:ext cx="1144359" cy="2304018"/>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8" name="Rectangles 7"/>
          <p:cNvSpPr/>
          <p:nvPr/>
        </p:nvSpPr>
        <p:spPr>
          <a:xfrm>
            <a:off x="4167386" y="5805012"/>
            <a:ext cx="7731375" cy="700961"/>
          </a:xfrm>
          <a:prstGeom prst="rect">
            <a:avLst/>
          </a:prstGeom>
          <a:solidFill>
            <a:schemeClr val="accent1">
              <a:lumMod val="60000"/>
              <a:lumOff val="40000"/>
            </a:schemeClr>
          </a:solidFill>
          <a:ln>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121807" tIns="60904" rIns="121807" bIns="60904" numCol="1" anchor="ctr" anchorCtr="0" compatLnSpc="1"/>
          <a:lstStyle/>
          <a:p>
            <a:pPr lvl="0">
              <a:defRPr/>
            </a:pP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6.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Nghiệm</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của</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đa</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thức</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một</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biến</a:t>
            </a:r>
            <a:endParaRPr lang="vi-VN" sz="32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cxnSp>
        <p:nvCxnSpPr>
          <p:cNvPr id="2" name="Straight Arrow Connector 1">
            <a:extLst>
              <a:ext uri="{FF2B5EF4-FFF2-40B4-BE49-F238E27FC236}">
                <a16:creationId xmlns:a16="http://schemas.microsoft.com/office/drawing/2014/main" id="{53A585F4-4BD6-E850-2888-73C413A35AA8}"/>
              </a:ext>
            </a:extLst>
          </p:cNvPr>
          <p:cNvCxnSpPr>
            <a:cxnSpLocks/>
            <a:endCxn id="3" idx="1"/>
          </p:cNvCxnSpPr>
          <p:nvPr/>
        </p:nvCxnSpPr>
        <p:spPr>
          <a:xfrm flipV="1">
            <a:off x="3042361" y="1922120"/>
            <a:ext cx="1117615" cy="1828590"/>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3" name="Flowchart: Process 2">
            <a:extLst>
              <a:ext uri="{FF2B5EF4-FFF2-40B4-BE49-F238E27FC236}">
                <a16:creationId xmlns:a16="http://schemas.microsoft.com/office/drawing/2014/main" id="{9DC8A0D4-9B67-5726-64F8-8D019F8F12D0}"/>
              </a:ext>
            </a:extLst>
          </p:cNvPr>
          <p:cNvSpPr/>
          <p:nvPr/>
        </p:nvSpPr>
        <p:spPr>
          <a:xfrm>
            <a:off x="4159976" y="1552179"/>
            <a:ext cx="7738786" cy="739881"/>
          </a:xfrm>
          <a:prstGeom prst="flowChartProcess">
            <a:avLst/>
          </a:prstGeom>
          <a:solidFill>
            <a:schemeClr val="accent1">
              <a:lumMod val="60000"/>
              <a:lumOff val="40000"/>
            </a:schemeClr>
          </a:solidFill>
          <a:ln w="9525" cap="flat" cmpd="sng" algn="ctr">
            <a:solidFill>
              <a:schemeClr val="tx1"/>
            </a:solidFill>
            <a:prstDash val="solid"/>
            <a:round/>
            <a:headEnd type="none" w="med" len="med"/>
            <a:tailEnd type="none" w="med" len="med"/>
          </a:ln>
        </p:spPr>
        <p:txBody>
          <a:bodyPr vert="horz" wrap="none" lIns="121807" tIns="60904" rIns="121807" bIns="60904" numCol="1" anchor="ctr" anchorCtr="0" compatLnSpc="1"/>
          <a:lstStyle/>
          <a:p>
            <a:pPr defTabSz="1218072" eaLnBrk="0" fontAlgn="base" hangingPunct="0">
              <a:spcBef>
                <a:spcPct val="0"/>
              </a:spcBef>
              <a:spcAft>
                <a:spcPct val="0"/>
              </a:spcAft>
            </a:pPr>
            <a:endParaRPr lang="en-US" sz="3200" dirty="0">
              <a:latin typeface="Arial" panose="020B0604020202020204" pitchFamily="34" charset="0"/>
              <a:ea typeface="Tahoma" panose="020B0604030504040204" pitchFamily="34" charset="0"/>
              <a:cs typeface="Arial" panose="020B0604020202020204" pitchFamily="34" charset="0"/>
            </a:endParaRPr>
          </a:p>
          <a:p>
            <a:pPr defTabSz="1218072" eaLnBrk="0" fontAlgn="base" hangingPunct="0">
              <a:spcBef>
                <a:spcPct val="0"/>
              </a:spcBef>
              <a:spcAft>
                <a:spcPct val="0"/>
              </a:spcAft>
            </a:pPr>
            <a:r>
              <a:rPr lang="en-US" sz="3200" dirty="0">
                <a:latin typeface="Arial" panose="020B0604020202020204" pitchFamily="34" charset="0"/>
                <a:ea typeface="Tahoma" panose="020B0604030504040204" pitchFamily="34" charset="0"/>
                <a:cs typeface="Arial" panose="020B0604020202020204" pitchFamily="34" charset="0"/>
              </a:rPr>
              <a:t>2. </a:t>
            </a:r>
            <a:r>
              <a:rPr lang="en-US" sz="3200" dirty="0" err="1">
                <a:latin typeface="Arial" panose="020B0604020202020204" pitchFamily="34" charset="0"/>
                <a:ea typeface="Tahoma" panose="020B0604030504040204" pitchFamily="34" charset="0"/>
                <a:cs typeface="Arial" panose="020B0604020202020204" pitchFamily="34" charset="0"/>
              </a:rPr>
              <a:t>Khái</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niệm</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đa</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thức</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một</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biến</a:t>
            </a:r>
            <a:endParaRPr lang="vi-VN" sz="3200" dirty="0">
              <a:latin typeface="Arial" panose="020B0604020202020204" pitchFamily="34" charset="0"/>
              <a:ea typeface="Tahoma" panose="020B0604030504040204" pitchFamily="34" charset="0"/>
              <a:cs typeface="Arial" panose="020B0604020202020204" pitchFamily="34" charset="0"/>
            </a:endParaRPr>
          </a:p>
          <a:p>
            <a:pPr defTabSz="1218072" eaLnBrk="0" fontAlgn="base" hangingPunct="0">
              <a:spcBef>
                <a:spcPct val="0"/>
              </a:spcBef>
              <a:spcAft>
                <a:spcPct val="0"/>
              </a:spcAft>
            </a:pPr>
            <a:r>
              <a:rPr lang="en-US" sz="3197" b="1" dirty="0">
                <a:latin typeface="Arial" panose="020B0604020202020204" pitchFamily="34" charset="0"/>
                <a:cs typeface="Arial" panose="020B0604020202020204" pitchFamily="34" charset="0"/>
              </a:rPr>
              <a:t> </a:t>
            </a:r>
          </a:p>
        </p:txBody>
      </p:sp>
      <p:cxnSp>
        <p:nvCxnSpPr>
          <p:cNvPr id="9" name="Straight Arrow Connector 8">
            <a:extLst>
              <a:ext uri="{FF2B5EF4-FFF2-40B4-BE49-F238E27FC236}">
                <a16:creationId xmlns:a16="http://schemas.microsoft.com/office/drawing/2014/main" id="{7FAA2463-B132-BAFF-01AE-AB944EA84AE8}"/>
              </a:ext>
            </a:extLst>
          </p:cNvPr>
          <p:cNvCxnSpPr>
            <a:cxnSpLocks/>
          </p:cNvCxnSpPr>
          <p:nvPr/>
        </p:nvCxnSpPr>
        <p:spPr>
          <a:xfrm flipV="1">
            <a:off x="3050295" y="3298647"/>
            <a:ext cx="1117091" cy="452562"/>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10" name="Flowchart: Process 9">
            <a:extLst>
              <a:ext uri="{FF2B5EF4-FFF2-40B4-BE49-F238E27FC236}">
                <a16:creationId xmlns:a16="http://schemas.microsoft.com/office/drawing/2014/main" id="{FCDE8352-FF1B-9542-356E-EF487EFCDCBF}"/>
              </a:ext>
            </a:extLst>
          </p:cNvPr>
          <p:cNvSpPr/>
          <p:nvPr/>
        </p:nvSpPr>
        <p:spPr>
          <a:xfrm>
            <a:off x="4159976" y="2735527"/>
            <a:ext cx="7738785" cy="739881"/>
          </a:xfrm>
          <a:prstGeom prst="flowChartProcess">
            <a:avLst/>
          </a:prstGeom>
          <a:solidFill>
            <a:schemeClr val="accent1">
              <a:lumMod val="60000"/>
              <a:lumOff val="40000"/>
            </a:schemeClr>
          </a:solidFill>
          <a:ln w="9525" cap="flat" cmpd="sng" algn="ctr">
            <a:solidFill>
              <a:schemeClr val="tx1"/>
            </a:solidFill>
            <a:prstDash val="solid"/>
            <a:round/>
            <a:headEnd type="none" w="med" len="med"/>
            <a:tailEnd type="none" w="med" len="med"/>
          </a:ln>
        </p:spPr>
        <p:txBody>
          <a:bodyPr vert="horz" wrap="none" lIns="121807" tIns="60904" rIns="121807" bIns="60904" numCol="1" anchor="ctr" anchorCtr="0" compatLnSpc="1"/>
          <a:lstStyle/>
          <a:p>
            <a:pPr defTabSz="1218072" eaLnBrk="0" fontAlgn="base" hangingPunct="0">
              <a:spcBef>
                <a:spcPct val="0"/>
              </a:spcBef>
              <a:spcAft>
                <a:spcPct val="0"/>
              </a:spcAft>
            </a:pPr>
            <a:endParaRPr lang="en-US" sz="3200" dirty="0">
              <a:latin typeface="Arial" panose="020B0604020202020204" pitchFamily="34" charset="0"/>
              <a:ea typeface="Tahoma" panose="020B0604030504040204" pitchFamily="34" charset="0"/>
              <a:cs typeface="Arial" panose="020B0604020202020204" pitchFamily="34" charset="0"/>
            </a:endParaRPr>
          </a:p>
          <a:p>
            <a:pPr defTabSz="1218072" eaLnBrk="0" fontAlgn="base" hangingPunct="0">
              <a:spcBef>
                <a:spcPct val="0"/>
              </a:spcBef>
              <a:spcAft>
                <a:spcPct val="0"/>
              </a:spcAft>
            </a:pPr>
            <a:r>
              <a:rPr lang="en-US" sz="3200" dirty="0">
                <a:latin typeface="Arial" panose="020B0604020202020204" pitchFamily="34" charset="0"/>
                <a:ea typeface="Tahoma" panose="020B0604030504040204" pitchFamily="34" charset="0"/>
                <a:cs typeface="Arial" panose="020B0604020202020204" pitchFamily="34" charset="0"/>
              </a:rPr>
              <a:t>3. </a:t>
            </a:r>
            <a:r>
              <a:rPr lang="en-US" sz="3200" dirty="0" err="1">
                <a:latin typeface="Arial" panose="020B0604020202020204" pitchFamily="34" charset="0"/>
                <a:ea typeface="Tahoma" panose="020B0604030504040204" pitchFamily="34" charset="0"/>
                <a:cs typeface="Arial" panose="020B0604020202020204" pitchFamily="34" charset="0"/>
              </a:rPr>
              <a:t>Đa</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thức</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một</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biến</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thu</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gọn</a:t>
            </a:r>
            <a:endParaRPr lang="vi-VN" sz="3200" dirty="0">
              <a:latin typeface="Arial" panose="020B0604020202020204" pitchFamily="34" charset="0"/>
              <a:ea typeface="Tahoma" panose="020B0604030504040204" pitchFamily="34" charset="0"/>
              <a:cs typeface="Arial" panose="020B0604020202020204" pitchFamily="34" charset="0"/>
            </a:endParaRPr>
          </a:p>
          <a:p>
            <a:pPr defTabSz="1218072" eaLnBrk="0" fontAlgn="base" hangingPunct="0">
              <a:spcBef>
                <a:spcPct val="0"/>
              </a:spcBef>
              <a:spcAft>
                <a:spcPct val="0"/>
              </a:spcAft>
            </a:pPr>
            <a:endParaRPr lang="en-US" sz="3197" b="1"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055D2CA2-AFE3-6276-882F-E8DB196102B1}"/>
              </a:ext>
            </a:extLst>
          </p:cNvPr>
          <p:cNvCxnSpPr>
            <a:cxnSpLocks/>
          </p:cNvCxnSpPr>
          <p:nvPr/>
        </p:nvCxnSpPr>
        <p:spPr>
          <a:xfrm>
            <a:off x="3032291" y="3780270"/>
            <a:ext cx="1109157" cy="431747"/>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12" name="Flowchart: Process 11">
            <a:extLst>
              <a:ext uri="{FF2B5EF4-FFF2-40B4-BE49-F238E27FC236}">
                <a16:creationId xmlns:a16="http://schemas.microsoft.com/office/drawing/2014/main" id="{1E41E0A9-40AF-B519-6191-55CF037C7332}"/>
              </a:ext>
            </a:extLst>
          </p:cNvPr>
          <p:cNvSpPr/>
          <p:nvPr/>
        </p:nvSpPr>
        <p:spPr>
          <a:xfrm>
            <a:off x="4159976" y="3754648"/>
            <a:ext cx="7731376" cy="715536"/>
          </a:xfrm>
          <a:prstGeom prst="flowChartProcess">
            <a:avLst/>
          </a:prstGeom>
          <a:solidFill>
            <a:schemeClr val="accent1">
              <a:lumMod val="60000"/>
              <a:lumOff val="40000"/>
            </a:schemeClr>
          </a:solidFill>
          <a:ln w="9525" cap="flat" cmpd="sng" algn="ctr">
            <a:solidFill>
              <a:schemeClr val="tx1"/>
            </a:solidFill>
            <a:prstDash val="solid"/>
            <a:round/>
            <a:headEnd type="none" w="med" len="med"/>
            <a:tailEnd type="none" w="med" len="med"/>
          </a:ln>
        </p:spPr>
        <p:txBody>
          <a:bodyPr vert="horz" wrap="none" lIns="121807" tIns="60904" rIns="121807" bIns="60904" numCol="1" anchor="ctr" anchorCtr="0" compatLnSpc="1"/>
          <a:lstStyle/>
          <a:p>
            <a:pPr defTabSz="1218072" eaLnBrk="0" fontAlgn="base" hangingPunct="0">
              <a:spcBef>
                <a:spcPct val="0"/>
              </a:spcBef>
              <a:spcAft>
                <a:spcPct val="0"/>
              </a:spcAft>
            </a:pPr>
            <a:endParaRPr lang="en-US" sz="3200" dirty="0">
              <a:latin typeface="Arial" panose="020B0604020202020204" pitchFamily="34" charset="0"/>
              <a:ea typeface="Tahoma" panose="020B0604030504040204" pitchFamily="34" charset="0"/>
              <a:cs typeface="Arial" panose="020B0604020202020204" pitchFamily="34" charset="0"/>
            </a:endParaRPr>
          </a:p>
          <a:p>
            <a:pPr defTabSz="1218072" eaLnBrk="0" fontAlgn="base" hangingPunct="0">
              <a:spcBef>
                <a:spcPct val="0"/>
              </a:spcBef>
              <a:spcAft>
                <a:spcPct val="0"/>
              </a:spcAft>
            </a:pPr>
            <a:r>
              <a:rPr lang="en-US" sz="3200" dirty="0">
                <a:latin typeface="Arial" panose="020B0604020202020204" pitchFamily="34" charset="0"/>
                <a:ea typeface="Tahoma" panose="020B0604030504040204" pitchFamily="34" charset="0"/>
                <a:cs typeface="Arial" panose="020B0604020202020204" pitchFamily="34" charset="0"/>
              </a:rPr>
              <a:t>4. </a:t>
            </a:r>
            <a:r>
              <a:rPr lang="en-US" sz="3200" dirty="0" err="1">
                <a:latin typeface="Arial" panose="020B0604020202020204" pitchFamily="34" charset="0"/>
                <a:ea typeface="Tahoma" panose="020B0604030504040204" pitchFamily="34" charset="0"/>
                <a:cs typeface="Arial" panose="020B0604020202020204" pitchFamily="34" charset="0"/>
              </a:rPr>
              <a:t>Sắp</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xếp</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đa</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thức</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một</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biến</a:t>
            </a:r>
            <a:endParaRPr lang="vi-VN" sz="3200" dirty="0">
              <a:latin typeface="Arial" panose="020B0604020202020204" pitchFamily="34" charset="0"/>
              <a:ea typeface="Tahoma" panose="020B0604030504040204" pitchFamily="34" charset="0"/>
              <a:cs typeface="Arial" panose="020B0604020202020204" pitchFamily="34" charset="0"/>
            </a:endParaRPr>
          </a:p>
          <a:p>
            <a:pPr defTabSz="1218072" eaLnBrk="0" fontAlgn="base" hangingPunct="0">
              <a:spcBef>
                <a:spcPct val="0"/>
              </a:spcBef>
              <a:spcAft>
                <a:spcPct val="0"/>
              </a:spcAft>
            </a:pPr>
            <a:endParaRPr lang="en-US" sz="3197" b="1"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7548B029-2C7A-93C7-D6AF-CBE1975E8156}"/>
              </a:ext>
            </a:extLst>
          </p:cNvPr>
          <p:cNvCxnSpPr>
            <a:cxnSpLocks/>
            <a:stCxn id="4" idx="3"/>
            <a:endCxn id="14" idx="1"/>
          </p:cNvCxnSpPr>
          <p:nvPr/>
        </p:nvCxnSpPr>
        <p:spPr>
          <a:xfrm>
            <a:off x="3023027" y="3851475"/>
            <a:ext cx="1135901" cy="1279037"/>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14" name="Flowchart: Process 13">
            <a:extLst>
              <a:ext uri="{FF2B5EF4-FFF2-40B4-BE49-F238E27FC236}">
                <a16:creationId xmlns:a16="http://schemas.microsoft.com/office/drawing/2014/main" id="{D3651DDF-8EDE-C2FC-968C-F4C03FACFAD0}"/>
              </a:ext>
            </a:extLst>
          </p:cNvPr>
          <p:cNvSpPr/>
          <p:nvPr/>
        </p:nvSpPr>
        <p:spPr>
          <a:xfrm>
            <a:off x="4158928" y="4770732"/>
            <a:ext cx="7731375" cy="719559"/>
          </a:xfrm>
          <a:prstGeom prst="flowChartProcess">
            <a:avLst/>
          </a:prstGeom>
          <a:solidFill>
            <a:schemeClr val="accent1">
              <a:lumMod val="60000"/>
              <a:lumOff val="40000"/>
            </a:schemeClr>
          </a:solidFill>
          <a:ln w="9525" cap="flat" cmpd="sng" algn="ctr">
            <a:solidFill>
              <a:schemeClr val="tx1"/>
            </a:solidFill>
            <a:prstDash val="solid"/>
            <a:round/>
            <a:headEnd type="none" w="med" len="med"/>
            <a:tailEnd type="none" w="med" len="med"/>
          </a:ln>
        </p:spPr>
        <p:txBody>
          <a:bodyPr vert="horz" wrap="none" lIns="121807" tIns="60904" rIns="121807" bIns="60904" numCol="1" anchor="ctr" anchorCtr="0" compatLnSpc="1"/>
          <a:lstStyle/>
          <a:p>
            <a:pPr lvl="0">
              <a:defRPr/>
            </a:pPr>
            <a:r>
              <a:rPr lang="en-US" sz="3200" dirty="0">
                <a:latin typeface="Arial" panose="020B0604020202020204" pitchFamily="34" charset="0"/>
                <a:ea typeface="Tahoma" panose="020B0604030504040204" pitchFamily="34" charset="0"/>
                <a:cs typeface="Arial" panose="020B0604020202020204" pitchFamily="34" charset="0"/>
              </a:rPr>
              <a:t>5. </a:t>
            </a:r>
            <a:r>
              <a:rPr lang="en-US" sz="3200" dirty="0" err="1">
                <a:latin typeface="Arial" panose="020B0604020202020204" pitchFamily="34" charset="0"/>
                <a:ea typeface="Tahoma" panose="020B0604030504040204" pitchFamily="34" charset="0"/>
                <a:cs typeface="Arial" panose="020B0604020202020204" pitchFamily="34" charset="0"/>
              </a:rPr>
              <a:t>Bậc</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và</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các</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hệ</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số</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của</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đa</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thức</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một</a:t>
            </a:r>
            <a:r>
              <a:rPr lang="en-US" sz="3200" dirty="0">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biến</a:t>
            </a:r>
            <a:endParaRPr lang="vi-VN" sz="3200" dirty="0">
              <a:latin typeface="Arial" panose="020B0604020202020204" pitchFamily="34" charset="0"/>
              <a:ea typeface="Tahoma" panose="020B060403050404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86BF90B1-8E78-E782-608E-1C19088F1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5682" y="527632"/>
            <a:ext cx="446324" cy="515752"/>
          </a:xfrm>
          <a:prstGeom prst="rect">
            <a:avLst/>
          </a:prstGeom>
        </p:spPr>
      </p:pic>
      <p:pic>
        <p:nvPicPr>
          <p:cNvPr id="40" name="Picture 39">
            <a:extLst>
              <a:ext uri="{FF2B5EF4-FFF2-40B4-BE49-F238E27FC236}">
                <a16:creationId xmlns:a16="http://schemas.microsoft.com/office/drawing/2014/main" id="{0A8459E6-A611-317D-90A0-D31AD624C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54" y="1696075"/>
            <a:ext cx="423252" cy="4890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2"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2"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2"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grpId="2"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2"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par>
                                <p:cTn id="55" presetID="16" presetClass="entr" presetSubtype="21" fill="hold" grpId="2"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circle(in)">
                                      <p:cBhvr>
                                        <p:cTn id="62" dur="500"/>
                                        <p:tgtEl>
                                          <p:spTgt spid="39"/>
                                        </p:tgtEl>
                                      </p:cBhvr>
                                    </p:animEffect>
                                  </p:childTnLst>
                                </p:cTn>
                              </p:par>
                              <p:par>
                                <p:cTn id="63" presetID="6" presetClass="entr" presetSubtype="16"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circle(in)">
                                      <p:cBhvr>
                                        <p:cTn id="6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1" animBg="1"/>
      <p:bldP spid="6" grpId="2" animBg="1"/>
      <p:bldP spid="8" grpId="1" animBg="1"/>
      <p:bldP spid="8" grpId="2" animBg="1"/>
      <p:bldP spid="3" grpId="1" animBg="1"/>
      <p:bldP spid="3" grpId="2" animBg="1"/>
      <p:bldP spid="10" grpId="1" animBg="1"/>
      <p:bldP spid="10" grpId="2" animBg="1"/>
      <p:bldP spid="12" grpId="1" animBg="1"/>
      <p:bldP spid="12" grpId="2" animBg="1"/>
      <p:bldP spid="14" grpId="1" animBg="1"/>
      <p:bldP spid="14"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flipH="1">
            <a:off x="479086" y="2729396"/>
            <a:ext cx="2064410" cy="3785705"/>
          </a:xfrm>
          <a:prstGeom prst="rect">
            <a:avLst/>
          </a:prstGeom>
        </p:spPr>
      </p:pic>
      <p:grpSp>
        <p:nvGrpSpPr>
          <p:cNvPr id="32" name="Group 31"/>
          <p:cNvGrpSpPr/>
          <p:nvPr/>
        </p:nvGrpSpPr>
        <p:grpSpPr>
          <a:xfrm>
            <a:off x="2946400" y="1459004"/>
            <a:ext cx="8534400" cy="1709069"/>
            <a:chOff x="4419600" y="2056286"/>
            <a:chExt cx="12801600" cy="4428752"/>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1" name="Rectangle 30"/>
                <p:cNvSpPr/>
                <p:nvPr/>
              </p:nvSpPr>
              <p:spPr>
                <a:xfrm>
                  <a:off x="4914900" y="2056286"/>
                  <a:ext cx="11811000" cy="3651111"/>
                </a:xfrm>
                <a:prstGeom prst="rect">
                  <a:avLst/>
                </a:prstGeom>
              </p:spPr>
              <p:txBody>
                <a:bodyPr wrap="square">
                  <a:spAutoFit/>
                </a:bodyPr>
                <a:lstStyle/>
                <a:p>
                  <a:pPr marL="0" marR="0" lvl="0" indent="0" algn="just" defTabSz="914400" rtl="0" eaLnBrk="1" fontAlgn="auto" latinLnBrk="0" hangingPunct="1">
                    <a:lnSpc>
                      <a:spcPct val="150000"/>
                    </a:lnSpc>
                    <a:spcBef>
                      <a:spcPts val="400"/>
                    </a:spcBef>
                    <a:spcAft>
                      <a:spcPts val="40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-0,5x; 3x</a:t>
                  </a:r>
                  <a:r>
                    <a:rPr kumimoji="0" lang="nl-NL" sz="44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nl-NL"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nl-NL" sz="4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nl-NL" sz="4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nl-NL" sz="4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den>
                      </m:f>
                      <m:sSup>
                        <m:sSupPr>
                          <m:ctrlP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nl-NL" sz="4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oMath>
                  </a14:m>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14900" y="2056286"/>
                  <a:ext cx="11811000" cy="3651111"/>
                </a:xfrm>
                <a:prstGeom prst="rect">
                  <a:avLst/>
                </a:prstGeom>
                <a:blipFill>
                  <a:blip r:embed="rId3"/>
                  <a:stretch>
                    <a:fillRect l="-3176" b="-9524"/>
                  </a:stretch>
                </a:blipFill>
              </p:spPr>
              <p:txBody>
                <a:bodyPr/>
                <a:lstStyle/>
                <a:p>
                  <a:r>
                    <a:rPr lang="vi-VN">
                      <a:noFill/>
                    </a:rPr>
                    <a:t> </a:t>
                  </a:r>
                </a:p>
              </p:txBody>
            </p:sp>
          </mc:Fallback>
        </mc:AlternateContent>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09047" y="1055804"/>
            <a:ext cx="11485729" cy="2219838"/>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Đơn thức một biến (đơn thức) </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là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biểu</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có dạng tích của môt số thực với một lũy thừa của biến, trong đó số thực gọi là </a:t>
            </a:r>
            <a:r>
              <a:rPr kumimoji="0" lang="vi-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hệ số</a:t>
            </a:r>
            <a:r>
              <a:rPr kumimoji="0" lang="vi-VN" sz="3200" b="1"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số mũ của lũy thừa của biến gọi là </a:t>
            </a:r>
            <a:r>
              <a:rPr kumimoji="0" lang="vi-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bậc</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của đơn thức. </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06B7BA87-1F4D-F059-45C6-4A14954C0DC7}"/>
              </a:ext>
            </a:extLst>
          </p:cNvPr>
          <p:cNvSpPr txBox="1"/>
          <p:nvPr/>
        </p:nvSpPr>
        <p:spPr>
          <a:xfrm>
            <a:off x="5338302" y="4888997"/>
            <a:ext cx="1224320" cy="913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4</a:t>
            </a:r>
            <a:r>
              <a:rPr kumimoji="0" lang="en-US" sz="533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5334" b="1"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endParaRPr kumimoji="0" lang="en-US" sz="533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4F9CB85-66CB-931E-A2DE-380E642EA9F1}"/>
              </a:ext>
            </a:extLst>
          </p:cNvPr>
          <p:cNvSpPr txBox="1"/>
          <p:nvPr/>
        </p:nvSpPr>
        <p:spPr>
          <a:xfrm>
            <a:off x="3905310" y="4345322"/>
            <a:ext cx="1168400" cy="5436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endPar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7FEB81FE-2548-4537-071E-9DC3CDC44649}"/>
              </a:ext>
            </a:extLst>
          </p:cNvPr>
          <p:cNvCxnSpPr>
            <a:cxnSpLocks/>
          </p:cNvCxnSpPr>
          <p:nvPr/>
        </p:nvCxnSpPr>
        <p:spPr>
          <a:xfrm>
            <a:off x="4649314" y="4821313"/>
            <a:ext cx="848792" cy="4566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67AC559-5361-2A95-CC13-E0EEB3978F0F}"/>
              </a:ext>
            </a:extLst>
          </p:cNvPr>
          <p:cNvSpPr txBox="1"/>
          <p:nvPr/>
        </p:nvSpPr>
        <p:spPr>
          <a:xfrm>
            <a:off x="6790518" y="4376131"/>
            <a:ext cx="976640" cy="5436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Bậc</a:t>
            </a:r>
            <a:endPar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228E48E5-0F02-73EB-7BBE-D9C7CE6E121E}"/>
              </a:ext>
            </a:extLst>
          </p:cNvPr>
          <p:cNvCxnSpPr/>
          <p:nvPr/>
        </p:nvCxnSpPr>
        <p:spPr>
          <a:xfrm flipH="1">
            <a:off x="6324516" y="4904437"/>
            <a:ext cx="529184" cy="29035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22" presetClass="entr" presetSubtype="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22" presetClass="entr" presetSubtype="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66CCFF"/>
      </a:accent1>
      <a:accent2>
        <a:srgbClr val="3333CC"/>
      </a:accent2>
      <a:accent3>
        <a:srgbClr val="FFFFFF"/>
      </a:accent3>
      <a:accent4>
        <a:srgbClr val="000000"/>
      </a:accent4>
      <a:accent5>
        <a:srgbClr val="B8E2FF"/>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2"/>
            </a:solidFill>
            <a:effectLst/>
            <a:latin typeface="VNI-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2"/>
            </a:solidFill>
            <a:effectLst/>
            <a:latin typeface="VNI-Times" pitchFamily="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1193</TotalTime>
  <Words>1098</Words>
  <Application>Microsoft Office PowerPoint</Application>
  <PresentationFormat>Widescreen</PresentationFormat>
  <Paragraphs>230</Paragraphs>
  <Slides>28</Slides>
  <Notes>0</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28</vt:i4>
      </vt:variant>
    </vt:vector>
  </HeadingPairs>
  <TitlesOfParts>
    <vt:vector size="42" baseType="lpstr">
      <vt:lpstr>Times New Roman</vt:lpstr>
      <vt:lpstr>Calibri</vt:lpstr>
      <vt:lpstr>Arial</vt:lpstr>
      <vt:lpstr>Cambria Math</vt:lpstr>
      <vt:lpstr>Roboto</vt:lpstr>
      <vt:lpstr>VNI Brush</vt:lpstr>
      <vt:lpstr>VNI-Times</vt:lpstr>
      <vt:lpstr>Calibri Light</vt:lpstr>
      <vt:lpstr>Barlow Condensed SemiBold</vt:lpstr>
      <vt:lpstr>Office Theme</vt:lpstr>
      <vt:lpstr>1_Office Theme</vt:lpstr>
      <vt:lpstr>Blank Presentation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Luyen</cp:lastModifiedBy>
  <cp:revision>121</cp:revision>
  <dcterms:created xsi:type="dcterms:W3CDTF">2018-01-28T07:11:08Z</dcterms:created>
  <dcterms:modified xsi:type="dcterms:W3CDTF">2023-02-20T23:00:03Z</dcterms:modified>
</cp:coreProperties>
</file>