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90" r:id="rId3"/>
    <p:sldId id="258" r:id="rId4"/>
    <p:sldId id="257" r:id="rId5"/>
    <p:sldId id="316" r:id="rId6"/>
    <p:sldId id="291" r:id="rId7"/>
    <p:sldId id="315" r:id="rId8"/>
    <p:sldId id="318" r:id="rId9"/>
    <p:sldId id="319" r:id="rId10"/>
    <p:sldId id="320" r:id="rId11"/>
    <p:sldId id="321" r:id="rId12"/>
    <p:sldId id="322" r:id="rId13"/>
    <p:sldId id="323" r:id="rId14"/>
    <p:sldId id="317" r:id="rId15"/>
    <p:sldId id="292" r:id="rId16"/>
    <p:sldId id="293" r:id="rId17"/>
    <p:sldId id="282" r:id="rId18"/>
    <p:sldId id="294" r:id="rId19"/>
    <p:sldId id="295" r:id="rId20"/>
    <p:sldId id="296" r:id="rId21"/>
    <p:sldId id="297" r:id="rId22"/>
    <p:sldId id="300" r:id="rId23"/>
    <p:sldId id="302" r:id="rId24"/>
    <p:sldId id="301" r:id="rId25"/>
    <p:sldId id="263" r:id="rId26"/>
    <p:sldId id="310" r:id="rId27"/>
    <p:sldId id="260" r:id="rId28"/>
    <p:sldId id="279" r:id="rId29"/>
    <p:sldId id="266" r:id="rId30"/>
    <p:sldId id="311" r:id="rId31"/>
    <p:sldId id="314" r:id="rId32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34"/>
    </p:embeddedFont>
    <p:embeddedFont>
      <p:font typeface="#9Slide07 Cadena" panose="020B0604020202020204" charset="0"/>
      <p:bold r:id="rId35"/>
    </p:embeddedFont>
    <p:embeddedFont>
      <p:font typeface="Cambria Math" panose="02040503050406030204" pitchFamily="18" charset="0"/>
      <p:regular r:id="rId36"/>
    </p:embeddedFon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0AD"/>
    <a:srgbClr val="B09F81"/>
    <a:srgbClr val="DEF6E5"/>
    <a:srgbClr val="FBE5F3"/>
    <a:srgbClr val="E36414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3" autoAdjust="0"/>
    <p:restoredTop sz="95033" autoAdjust="0"/>
  </p:normalViewPr>
  <p:slideViewPr>
    <p:cSldViewPr snapToGrid="0">
      <p:cViewPr varScale="1">
        <p:scale>
          <a:sx n="84" d="100"/>
          <a:sy n="84" d="100"/>
        </p:scale>
        <p:origin x="8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31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33e90b5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33e90b5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97c0c600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97c0c600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0c6006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0c6006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33e90b5e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33e90b5e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25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32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68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7c0c600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7c0c600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795253" y="755410"/>
            <a:ext cx="7930891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CHƯƠNG 3: KHỐI LƯỢNG RIÊNG VÀ ÁP SUẤT</a:t>
            </a:r>
            <a:endParaRPr sz="4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vi-VN" sz="2000" b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E77310-5A32-E785-B9A8-BABF34E1CEBE}"/>
              </a:ext>
            </a:extLst>
          </p:cNvPr>
          <p:cNvSpPr/>
          <p:nvPr/>
        </p:nvSpPr>
        <p:spPr>
          <a:xfrm>
            <a:off x="3748810" y="656684"/>
            <a:ext cx="1782581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30" name="Google Shape;205;p17">
            <a:extLst>
              <a:ext uri="{FF2B5EF4-FFF2-40B4-BE49-F238E27FC236}">
                <a16:creationId xmlns:a16="http://schemas.microsoft.com/office/drawing/2014/main" id="{08A17A6E-DB62-15AC-E218-6BA9D83B1FBE}"/>
              </a:ext>
            </a:extLst>
          </p:cNvPr>
          <p:cNvSpPr txBox="1"/>
          <p:nvPr/>
        </p:nvSpPr>
        <p:spPr>
          <a:xfrm>
            <a:off x="1981700" y="4053486"/>
            <a:ext cx="5316803" cy="91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Dùng cân điện tử để xác định khối lượng của thỏi sắt, nhôm, 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tương ứng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1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2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3</a:t>
            </a:r>
            <a:endParaRPr sz="2000" baseline="-25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18E07B-4684-EDB6-F394-9E1A9BAA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94" y="3208505"/>
            <a:ext cx="3496513" cy="919230"/>
          </a:xfrm>
          <a:prstGeom prst="rect">
            <a:avLst/>
          </a:prstGeom>
        </p:spPr>
      </p:pic>
      <p:sp>
        <p:nvSpPr>
          <p:cNvPr id="12" name="Cylinder 11">
            <a:extLst>
              <a:ext uri="{FF2B5EF4-FFF2-40B4-BE49-F238E27FC236}">
                <a16:creationId xmlns:a16="http://schemas.microsoft.com/office/drawing/2014/main" id="{458534C7-BC06-6A1C-C081-E37759B2648E}"/>
              </a:ext>
            </a:extLst>
          </p:cNvPr>
          <p:cNvSpPr/>
          <p:nvPr/>
        </p:nvSpPr>
        <p:spPr>
          <a:xfrm>
            <a:off x="404813" y="1268975"/>
            <a:ext cx="571177" cy="95175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DA2B574A-D89E-4A36-4062-40558E183302}"/>
              </a:ext>
            </a:extLst>
          </p:cNvPr>
          <p:cNvSpPr/>
          <p:nvPr/>
        </p:nvSpPr>
        <p:spPr>
          <a:xfrm>
            <a:off x="404812" y="2357141"/>
            <a:ext cx="571177" cy="95175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4FF4A11A-E945-9A05-8F35-56E464222F00}"/>
              </a:ext>
            </a:extLst>
          </p:cNvPr>
          <p:cNvSpPr/>
          <p:nvPr/>
        </p:nvSpPr>
        <p:spPr>
          <a:xfrm>
            <a:off x="396985" y="3448432"/>
            <a:ext cx="571177" cy="951750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6 L -1.11111E-6 0.00031 C 0.03663 -0.00185 0.02188 -0.00154 0.07292 -2.46914E-6 L 0.12986 0.00185 C 0.18767 0.00864 0.20035 0.0071 0.24844 0.02037 C 0.25868 0.02346 0.26927 0.02593 0.27917 0.03087 C 0.29427 0.03858 0.30851 0.04815 0.32292 0.05772 C 0.32969 0.06204 0.38108 0.09445 0.39219 0.10401 C 0.39809 0.10926 0.40365 0.11543 0.4099 0.11945 C 0.41493 0.12315 0.41615 0.12377 0.42153 0.12778 C 0.42361 0.12963 0.4257 0.13118 0.42761 0.13303 C 0.44445 0.14969 0.42743 0.13272 0.43455 0.14229 C 0.43542 0.14352 0.43663 0.14445 0.43767 0.14537 C 0.4382 0.14722 0.43854 0.14877 0.43906 0.15062 C 0.43976 0.15247 0.4408 0.15371 0.44149 0.15556 C 0.44219 0.15803 0.44236 0.1605 0.44306 0.16297 C 0.44358 0.16513 0.44445 0.16698 0.44531 0.16914 C 0.44549 0.17161 0.44601 0.18025 0.44688 0.18364 C 0.44722 0.18488 0.44792 0.18642 0.44844 0.18766 C 0.44861 0.19167 0.44879 0.19599 0.44913 0.2 C 0.45017 0.20957 0.45 0.20278 0.45 0.20648 L 0.45 0.20679 L 0.45 0.20648 " pathEditMode="relative" rAng="0" ptsTypes="AAAAAAAAAAAAAAAAAAAAAAA">
                                      <p:cBhvr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55 L -8.33333E-7 -0.00155 C 0.03767 -0.00124 0.0224 -0.00124 0.075 -0.00155 L 0.13351 -0.00155 C 0.19306 -0.00185 0.20608 -0.00185 0.25556 -0.00247 C 0.26615 -0.00247 0.27691 -0.00247 0.28715 -0.00278 C 0.30278 -0.00309 0.31736 -0.0034 0.33212 -0.00402 C 0.33906 -0.00402 0.39201 -0.00556 0.40347 -0.00587 C 0.40955 -0.00618 0.41528 -0.00648 0.4217 -0.00648 C 0.42691 -0.00679 0.42813 -0.00679 0.43368 -0.00679 C 0.43576 -0.0071 0.43785 -0.0071 0.43993 -0.0071 C 0.45729 -0.00803 0.43976 -0.0071 0.44705 -0.00772 C 0.44792 -0.00772 0.44913 -0.00772 0.45017 -0.00772 C 0.45087 -0.00772 0.45122 -0.00772 0.45174 -0.00803 C 0.45243 -0.00803 0.45347 -0.00803 0.45417 -0.00803 C 0.45486 -0.00834 0.45504 -0.00834 0.45573 -0.00834 C 0.45625 -0.00864 0.45729 -0.00864 0.45816 -0.00864 C 0.45833 -0.00895 0.45886 -0.00926 0.45972 -0.00926 C 0.46007 -0.00926 0.46076 -0.00957 0.46129 -0.00957 C 0.46146 -0.00957 0.46163 -0.00988 0.46198 -0.01019 C 0.4632 -0.0105 0.46302 -0.01019 0.46302 -0.01019 L 0.46302 -0.01019 L 0.46302 -0.01019 " pathEditMode="relative" rAng="0" ptsTypes="AAAAAAAAAAAAAAAAAAAAAAA">
                                      <p:cBhvr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77 L -2.77778E-6 -0.00308 C 0.03768 -0.00061 0.0224 -0.00092 0.075 -0.00277 L 0.13386 -0.00463 C 0.19341 -0.01234 0.20643 -0.01049 0.25608 -0.025 C 0.2665 -0.02839 0.27743 -0.03117 0.28768 -0.03642 C 0.3033 -0.04506 0.31788 -0.05555 0.33282 -0.06605 C 0.33976 -0.07068 0.39271 -0.10617 0.40417 -0.11666 C 0.41025 -0.12222 0.41598 -0.12901 0.4224 -0.13364 C 0.42761 -0.13765 0.42882 -0.13827 0.43438 -0.14259 C 0.43663 -0.14475 0.43872 -0.14629 0.4408 -0.14845 C 0.45816 -0.16666 0.44045 -0.14815 0.44792 -0.15864 C 0.44879 -0.15987 0.45 -0.1608 0.45104 -0.16203 C 0.45157 -0.16389 0.45191 -0.16574 0.45261 -0.16759 C 0.4533 -0.16975 0.45434 -0.17098 0.45504 -0.17315 C 0.45573 -0.17561 0.45591 -0.17839 0.4566 -0.18117 C 0.45712 -0.18364 0.45816 -0.18549 0.45903 -0.18796 C 0.4592 -0.19074 0.45973 -0.2 0.46059 -0.2037 C 0.46094 -0.20524 0.46163 -0.20679 0.46216 -0.20833 C 0.46233 -0.21265 0.4625 -0.21728 0.46285 -0.2216 C 0.46407 -0.2321 0.46389 -0.22469 0.46389 -0.2287 L 0.46389 -0.22901 L 0.46389 -0.2287 " pathEditMode="relative" rAng="0" ptsTypes="AAAAAAAAAAAAAAAAAAAAAAA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9" y="1005317"/>
            <a:ext cx="2824644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Hoàn thành </a:t>
            </a: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bảng 13.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2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Nghiệm</a:t>
            </a:r>
            <a:r>
              <a:rPr lang="vi-VN" sz="2400" b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2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503595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sắt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nhôm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</m:den>
                              </m:f>
                            </m:oMath>
                          </a14:m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503595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sắt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nhôm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6" t="-302500" r="-3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26" t="-302500" r="-2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326" t="-302500" r="-1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326" t="-302500" r="-65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46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249214" y="14488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Hãy nhận xét về tỉ số giữa khối lượng và thể tích của các thỏi sắt, nhôm, đồng.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" y="1067981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Nghiệm</a:t>
            </a:r>
            <a:r>
              <a:rPr lang="vi-VN" sz="2400" b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2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198469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216306" y="2078247"/>
            <a:ext cx="7877207" cy="71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Tỉ số giữa khối lượng và thể tích của các thỏi sắt, nhôm, đồng là khác nhau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tỉ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lớn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sắt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lớn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nhôm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BA8A4E99-09A0-4914-D9C7-EC6E3F763808}"/>
              </a:ext>
            </a:extLst>
          </p:cNvPr>
          <p:cNvSpPr/>
          <p:nvPr/>
        </p:nvSpPr>
        <p:spPr>
          <a:xfrm>
            <a:off x="2781584" y="3656021"/>
            <a:ext cx="571177" cy="1340338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6144FAA0-C9F6-E2ED-510E-18AA40D03783}"/>
              </a:ext>
            </a:extLst>
          </p:cNvPr>
          <p:cNvSpPr/>
          <p:nvPr/>
        </p:nvSpPr>
        <p:spPr>
          <a:xfrm>
            <a:off x="4050944" y="365602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5226253E-1F8C-49EC-9DBF-882F5948D911}"/>
              </a:ext>
            </a:extLst>
          </p:cNvPr>
          <p:cNvSpPr/>
          <p:nvPr/>
        </p:nvSpPr>
        <p:spPr>
          <a:xfrm>
            <a:off x="5299522" y="3656021"/>
            <a:ext cx="571177" cy="1340338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id="{F6C354FB-145F-035B-42AE-7713E010F70E}"/>
              </a:ext>
            </a:extLst>
          </p:cNvPr>
          <p:cNvSpPr txBox="1"/>
          <p:nvPr/>
        </p:nvSpPr>
        <p:spPr>
          <a:xfrm>
            <a:off x="2781583" y="3130827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205;p17">
            <a:extLst>
              <a:ext uri="{FF2B5EF4-FFF2-40B4-BE49-F238E27FC236}">
                <a16:creationId xmlns:a16="http://schemas.microsoft.com/office/drawing/2014/main" id="{874BEA93-9CC5-BCAB-F7C5-61B8B5F261C7}"/>
              </a:ext>
            </a:extLst>
          </p:cNvPr>
          <p:cNvSpPr txBox="1"/>
          <p:nvPr/>
        </p:nvSpPr>
        <p:spPr>
          <a:xfrm>
            <a:off x="3920997" y="3130430"/>
            <a:ext cx="96752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Nhôm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3" name="Google Shape;205;p17">
            <a:extLst>
              <a:ext uri="{FF2B5EF4-FFF2-40B4-BE49-F238E27FC236}">
                <a16:creationId xmlns:a16="http://schemas.microsoft.com/office/drawing/2014/main" id="{62CE584C-979D-A8BC-3412-C995FB115CB7}"/>
              </a:ext>
            </a:extLst>
          </p:cNvPr>
          <p:cNvSpPr txBox="1"/>
          <p:nvPr/>
        </p:nvSpPr>
        <p:spPr>
          <a:xfrm>
            <a:off x="5208440" y="3130828"/>
            <a:ext cx="854736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Đồng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987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2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2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6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2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7" y="1766064"/>
            <a:ext cx="4266543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Google Shape;216;p17">
            <a:extLst>
              <a:ext uri="{FF2B5EF4-FFF2-40B4-BE49-F238E27FC236}">
                <a16:creationId xmlns:a16="http://schemas.microsoft.com/office/drawing/2014/main" id="{D38299C7-C65D-6F20-0305-3C3846872723}"/>
              </a:ext>
            </a:extLst>
          </p:cNvPr>
          <p:cNvSpPr/>
          <p:nvPr/>
        </p:nvSpPr>
        <p:spPr>
          <a:xfrm>
            <a:off x="6185604" y="960545"/>
            <a:ext cx="821694" cy="803277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19226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1005317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So sánh khối lượng nước chứa trong 20 L và trong một chai 0,5 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46779" y="210698"/>
            <a:ext cx="532495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,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đơn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vị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A8085A-622D-1D9F-1749-C06AAD4C8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t="1805" r="20353" b="2078"/>
          <a:stretch/>
        </p:blipFill>
        <p:spPr bwMode="auto">
          <a:xfrm>
            <a:off x="2864224" y="1475813"/>
            <a:ext cx="1658582" cy="28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A18A5AA-134C-5E59-8115-9CB79A14D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t="20357" r="30508"/>
          <a:stretch/>
        </p:blipFill>
        <p:spPr bwMode="auto">
          <a:xfrm>
            <a:off x="4883340" y="1643252"/>
            <a:ext cx="1623063" cy="24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4173808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430117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Nhận xét về cách so sánh khối lượng cùng vật liệu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" y="84232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400436" y="1005317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Khối lượng nước chứa trong 20 L lớn hơn trong một chai 0,5 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5" y="4149172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7528" y="43121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Cùng vật liệu, thể tích càng lớn khối lượng càng lớn và ngược lại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60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54867" y="1265663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Khi ta nói sắt nặng hơn nhôm có nghĩa là gì? Có phải 1 kg sắt nặng hơn 1 kg nhôm không?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102589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587823" y="262393"/>
            <a:ext cx="584814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95535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354867" y="1118353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 nặng hơn nhôm là khi so sánh lượng chất khi cùng thể tích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" y="404324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7528" y="4276419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Để so sánh như vậy, ta dùng khối lượng riêng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0595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214254" y="-969818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840891" y="1742525"/>
            <a:ext cx="4219318" cy="19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</a:t>
            </a:r>
            <a:r>
              <a:rPr lang="vi-VN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hối lượng riêng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là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gì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?</a:t>
            </a:r>
            <a:endParaRPr lang="vi-VN" sz="5400" b="1" dirty="0">
              <a:solidFill>
                <a:srgbClr val="E36414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7062023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514405" y="832116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777FA303-50B0-FB19-87C4-4867B57B8813}"/>
              </a:ext>
            </a:extLst>
          </p:cNvPr>
          <p:cNvSpPr txBox="1"/>
          <p:nvPr/>
        </p:nvSpPr>
        <p:spPr>
          <a:xfrm>
            <a:off x="1445651" y="338209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069858" y="446596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94" y="124643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522212" y="111404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cho ta biết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/>
              <p:nvPr/>
            </p:nvSpPr>
            <p:spPr>
              <a:xfrm>
                <a:off x="2078590" y="1910320"/>
                <a:ext cx="4508751" cy="73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Khối lượng riêng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ng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ể 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ch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590" y="1910320"/>
                <a:ext cx="4508751" cy="73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Line arrow Counter clockwise curve">
            <a:extLst>
              <a:ext uri="{FF2B5EF4-FFF2-40B4-BE49-F238E27FC236}">
                <a16:creationId xmlns:a16="http://schemas.microsoft.com/office/drawing/2014/main" id="{C4477E30-5B2D-400B-2F47-6240FEDB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6909" flipH="1">
            <a:off x="3213864" y="2410165"/>
            <a:ext cx="501501" cy="501501"/>
          </a:xfrm>
          <a:prstGeom prst="rect">
            <a:avLst/>
          </a:prstGeom>
        </p:spPr>
      </p:pic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4628297B-8B35-06DD-3CE1-CDB243EBA453}"/>
              </a:ext>
            </a:extLst>
          </p:cNvPr>
          <p:cNvSpPr txBox="1"/>
          <p:nvPr/>
        </p:nvSpPr>
        <p:spPr>
          <a:xfrm>
            <a:off x="2988238" y="2868672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D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Graphic 19" descr="Line arrow Counter clockwise curve">
            <a:extLst>
              <a:ext uri="{FF2B5EF4-FFF2-40B4-BE49-F238E27FC236}">
                <a16:creationId xmlns:a16="http://schemas.microsoft.com/office/drawing/2014/main" id="{7633AF35-3492-C1CD-C451-6C3F51FD9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140791" flipH="1">
            <a:off x="6092912" y="1842636"/>
            <a:ext cx="501501" cy="501501"/>
          </a:xfrm>
          <a:prstGeom prst="rect">
            <a:avLst/>
          </a:prstGeom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0F917DEF-0D9B-D18F-53AB-9FD33248B2E0}"/>
              </a:ext>
            </a:extLst>
          </p:cNvPr>
          <p:cNvSpPr txBox="1"/>
          <p:nvPr/>
        </p:nvSpPr>
        <p:spPr>
          <a:xfrm>
            <a:off x="6519557" y="1834886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m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2" name="Graphic 21" descr="Line arrow Counter clockwise curve">
            <a:extLst>
              <a:ext uri="{FF2B5EF4-FFF2-40B4-BE49-F238E27FC236}">
                <a16:creationId xmlns:a16="http://schemas.microsoft.com/office/drawing/2014/main" id="{DC492015-6445-0213-1755-55A6A1B51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560485" flipH="1" flipV="1">
            <a:off x="5816577" y="2394253"/>
            <a:ext cx="501501" cy="501501"/>
          </a:xfrm>
          <a:prstGeom prst="rect">
            <a:avLst/>
          </a:prstGeom>
        </p:spPr>
      </p:pic>
      <p:sp>
        <p:nvSpPr>
          <p:cNvPr id="23" name="Google Shape;202;p17">
            <a:extLst>
              <a:ext uri="{FF2B5EF4-FFF2-40B4-BE49-F238E27FC236}">
                <a16:creationId xmlns:a16="http://schemas.microsoft.com/office/drawing/2014/main" id="{06D0C304-36F1-B1A2-E2F7-F088E617EF2A}"/>
              </a:ext>
            </a:extLst>
          </p:cNvPr>
          <p:cNvSpPr txBox="1"/>
          <p:nvPr/>
        </p:nvSpPr>
        <p:spPr>
          <a:xfrm>
            <a:off x="6165509" y="2655524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V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5045857" y="295885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57" y="2958852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202;p17">
            <a:extLst>
              <a:ext uri="{FF2B5EF4-FFF2-40B4-BE49-F238E27FC236}">
                <a16:creationId xmlns:a16="http://schemas.microsoft.com/office/drawing/2014/main" id="{166B2564-B669-6D7E-EED3-6C4DE3C13751}"/>
              </a:ext>
            </a:extLst>
          </p:cNvPr>
          <p:cNvSpPr txBox="1"/>
          <p:nvPr/>
        </p:nvSpPr>
        <p:spPr>
          <a:xfrm>
            <a:off x="6370712" y="1825150"/>
            <a:ext cx="2448872" cy="109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D: Khối lượng riêng</a:t>
            </a:r>
          </a:p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: Khối lượng</a:t>
            </a:r>
          </a:p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V: Thể tích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6" name="Graphic 25" descr="Line arrow Counter clockwise curve">
            <a:extLst>
              <a:ext uri="{FF2B5EF4-FFF2-40B4-BE49-F238E27FC236}">
                <a16:creationId xmlns:a16="http://schemas.microsoft.com/office/drawing/2014/main" id="{7C8585EB-C141-8623-2162-CF55A1605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6909" flipH="1">
            <a:off x="4980066" y="3569845"/>
            <a:ext cx="501501" cy="501501"/>
          </a:xfrm>
          <a:prstGeom prst="rect">
            <a:avLst/>
          </a:prstGeom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C7E6C0B7-D625-257E-6B1B-A147EF2DFF99}"/>
              </a:ext>
            </a:extLst>
          </p:cNvPr>
          <p:cNvSpPr txBox="1"/>
          <p:nvPr/>
        </p:nvSpPr>
        <p:spPr>
          <a:xfrm>
            <a:off x="4065213" y="4156334"/>
            <a:ext cx="1290250" cy="647190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8" name="Graphic 27" descr="Line arrow Counter clockwise curve">
            <a:extLst>
              <a:ext uri="{FF2B5EF4-FFF2-40B4-BE49-F238E27FC236}">
                <a16:creationId xmlns:a16="http://schemas.microsoft.com/office/drawing/2014/main" id="{64D7A3FD-E634-6A96-97B1-46D41847D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993091">
            <a:off x="5707008" y="3562868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/>
              <p:nvPr/>
            </p:nvSpPr>
            <p:spPr>
              <a:xfrm>
                <a:off x="5883480" y="4164016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480" y="4164016"/>
                <a:ext cx="1075978" cy="647190"/>
              </a:xfrm>
              <a:prstGeom prst="rect">
                <a:avLst/>
              </a:prstGeom>
              <a:blipFill>
                <a:blip r:embed="rId8"/>
                <a:stretch>
                  <a:fillRect r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9" grpId="0"/>
      <p:bldP spid="19" grpId="1"/>
      <p:bldP spid="21" grpId="0"/>
      <p:bldP spid="21" grpId="1"/>
      <p:bldP spid="23" grpId="0"/>
      <p:bldP spid="23" grpId="1"/>
      <p:bldP spid="24" grpId="0" animBg="1"/>
      <p:bldP spid="25" grpId="0"/>
      <p:bldP spid="27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9195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và đo thể tích </a:t>
            </a: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mà 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em</a:t>
            </a: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đã học.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819675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23336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3530326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3657695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riêng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0" y="152397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400436" y="16865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số đơn vị đo khối lượng và đo thể tích đã học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4251640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54867" y="4414634"/>
            <a:ext cx="264563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g/m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g/cm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g/ml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F0577DB-BA13-DBE2-6359-25AC089B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03781"/>
              </p:ext>
            </p:extLst>
          </p:nvPr>
        </p:nvGraphicFramePr>
        <p:xfrm>
          <a:off x="2110110" y="2290063"/>
          <a:ext cx="4923780" cy="1231630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706127">
                  <a:extLst>
                    <a:ext uri="{9D8B030D-6E8A-4147-A177-3AD203B41FA5}">
                      <a16:colId xmlns:a16="http://schemas.microsoft.com/office/drawing/2014/main" val="3192820512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325622145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046884319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4107828897"/>
                    </a:ext>
                  </a:extLst>
                </a:gridCol>
              </a:tblGrid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Khối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lượng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85675"/>
                  </a:ext>
                </a:extLst>
              </a:tr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tích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cm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54839"/>
                  </a:ext>
                </a:extLst>
              </a:tr>
            </a:tbl>
          </a:graphicData>
        </a:graphic>
      </p:graphicFrame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DBE09DE5-04CC-BF94-4A27-B9C6D4A6274E}"/>
              </a:ext>
            </a:extLst>
          </p:cNvPr>
          <p:cNvSpPr txBox="1"/>
          <p:nvPr/>
        </p:nvSpPr>
        <p:spPr>
          <a:xfrm>
            <a:off x="711287" y="124973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13736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2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059462" y="834862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107557" y="374569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95" y="107978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177713" y="947390"/>
            <a:ext cx="5750384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 r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15" y="2947315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3569554" y="292857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Một số đơn vị đo khối lượng riêng: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4E0EEBD1-010A-DE04-A7C3-393F08C1A764}"/>
              </a:ext>
            </a:extLst>
          </p:cNvPr>
          <p:cNvSpPr txBox="1"/>
          <p:nvPr/>
        </p:nvSpPr>
        <p:spPr>
          <a:xfrm>
            <a:off x="3842795" y="334598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Kilogam trên mét khối: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AB5FB1F6-EF70-B8CE-A11A-563353D521EC}"/>
              </a:ext>
            </a:extLst>
          </p:cNvPr>
          <p:cNvSpPr txBox="1"/>
          <p:nvPr/>
        </p:nvSpPr>
        <p:spPr>
          <a:xfrm>
            <a:off x="3864268" y="3752571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Gam trên centimét khối: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588023" y="4201811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1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= 1 g/ml = 1000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167032" flipH="1">
            <a:off x="3876337" y="1721433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517434" y="1715994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38979">
            <a:off x="3866109" y="2094691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202;p17">
            <a:extLst>
              <a:ext uri="{FF2B5EF4-FFF2-40B4-BE49-F238E27FC236}">
                <a16:creationId xmlns:a16="http://schemas.microsoft.com/office/drawing/2014/main" id="{3F357806-281A-53C6-DE0E-EEA3B33F3F9D}"/>
              </a:ext>
            </a:extLst>
          </p:cNvPr>
          <p:cNvSpPr txBox="1"/>
          <p:nvPr/>
        </p:nvSpPr>
        <p:spPr>
          <a:xfrm>
            <a:off x="1536957" y="287451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4897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332676" y="757114"/>
            <a:ext cx="5399788" cy="28659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BÀI 13: </a:t>
            </a:r>
            <a:br>
              <a:rPr lang="en" sz="6000" b="1" dirty="0"/>
            </a:br>
            <a:r>
              <a:rPr lang="en" sz="6000" b="1" dirty="0"/>
              <a:t>KHỐI LƯỢNG RIÊNG</a:t>
            </a:r>
            <a:endParaRPr sz="60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893303" y="1201347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5F948A4-A818-0392-799D-B3D446D4E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74236"/>
              </p:ext>
            </p:extLst>
          </p:nvPr>
        </p:nvGraphicFramePr>
        <p:xfrm>
          <a:off x="700088" y="938565"/>
          <a:ext cx="7743824" cy="3913475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935956">
                  <a:extLst>
                    <a:ext uri="{9D8B030D-6E8A-4147-A177-3AD203B41FA5}">
                      <a16:colId xmlns:a16="http://schemas.microsoft.com/office/drawing/2014/main" val="1420875109"/>
                    </a:ext>
                  </a:extLst>
                </a:gridCol>
                <a:gridCol w="1781211">
                  <a:extLst>
                    <a:ext uri="{9D8B030D-6E8A-4147-A177-3AD203B41FA5}">
                      <a16:colId xmlns:a16="http://schemas.microsoft.com/office/drawing/2014/main" val="1143427071"/>
                    </a:ext>
                  </a:extLst>
                </a:gridCol>
                <a:gridCol w="2159391">
                  <a:extLst>
                    <a:ext uri="{9D8B030D-6E8A-4147-A177-3AD203B41FA5}">
                      <a16:colId xmlns:a16="http://schemas.microsoft.com/office/drawing/2014/main" val="3763461806"/>
                    </a:ext>
                  </a:extLst>
                </a:gridCol>
                <a:gridCol w="1867266">
                  <a:extLst>
                    <a:ext uri="{9D8B030D-6E8A-4147-A177-3AD203B41FA5}">
                      <a16:colId xmlns:a16="http://schemas.microsoft.com/office/drawing/2014/main" val="1505303237"/>
                    </a:ext>
                  </a:extLst>
                </a:gridCol>
              </a:tblGrid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Rắn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Lỏng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Khí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2471"/>
                  </a:ext>
                </a:extLst>
              </a:tr>
              <a:tr h="6125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Lead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Chì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11 300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Mercury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Thủy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Ngân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13 600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17442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Iron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Sắt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7 800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88038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Aluminium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2 700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Dầu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Ăn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704980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Gold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Vàng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19 300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Rượu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790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3661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Đá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917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Khí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1,29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760289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Gỗ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Lim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950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1,43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115664"/>
                  </a:ext>
                </a:extLst>
              </a:tr>
            </a:tbl>
          </a:graphicData>
        </a:graphic>
      </p:graphicFrame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AB68C89D-DF9A-AA25-3DBB-9943C3BE7A9E}"/>
              </a:ext>
            </a:extLst>
          </p:cNvPr>
          <p:cNvSpPr txBox="1"/>
          <p:nvPr/>
        </p:nvSpPr>
        <p:spPr>
          <a:xfrm>
            <a:off x="1560362" y="293976"/>
            <a:ext cx="635271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 Của Một Số Chất</a:t>
            </a:r>
            <a:endParaRPr sz="28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2451612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888306" y="727123"/>
            <a:ext cx="2994027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bể bơi có chiều dài 20 m, chiều rộng 8 m, độ sâu của nước là 1,5 m. Tính khối lượng của nước trong bể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8" y="142006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" y="321195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18697" y="3211954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bể bơi: V = dài.rộng.sâu = 20.8.1,5 = 240 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5122" name="Picture 2" descr="Free vector sports pool, top view with blue ripped water.">
            <a:extLst>
              <a:ext uri="{FF2B5EF4-FFF2-40B4-BE49-F238E27FC236}">
                <a16:creationId xmlns:a16="http://schemas.microsoft.com/office/drawing/2014/main" id="{22D1A07A-AC0A-0817-9042-3303C2D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440784"/>
            <a:ext cx="5121184" cy="2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Khối lượng nước trong bể:</a:t>
                </a:r>
              </a:p>
              <a:p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 m = D.V = 240.1000 = 240 000 kg</a:t>
                </a:r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blipFill>
                <a:blip r:embed="rId5"/>
                <a:stretch>
                  <a:fillRect l="-828" t="-3226" b="-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8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2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186989" y="1220536"/>
            <a:ext cx="4563937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.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Từ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đó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hãy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endParaRPr lang="vi-VN" sz="4400" dirty="0">
              <a:solidFill>
                <a:srgbClr val="E36414"/>
              </a:solidFill>
              <a:latin typeface="#9Slide07 Cadena" panose="02000503000000020004" pitchFamily="2" charset="-93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10710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2523412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E36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/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P = 10m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vi-VN" sz="440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trọng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 = 10.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khối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endParaRPr lang="vi-VN" sz="4400" dirty="0">
                  <a:solidFill>
                    <a:srgbClr val="DEF6E5"/>
                  </a:solidFill>
                  <a:latin typeface="#9Slide07 Cadena" panose="02000503000000020004" pitchFamily="2" charset="-9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blipFill>
                <a:blip r:embed="rId2"/>
                <a:stretch>
                  <a:fillRect l="-4160" t="-21472" r="-6934" b="-8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42F22807-4EB7-5B60-7A1A-D402DF610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106235"/>
            <a:ext cx="4122429" cy="41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2479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856254" y="701941"/>
            <a:ext cx="7558573" cy="4177736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1218461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304061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477706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859813" y="201540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6" y="99046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1806392" y="824091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 r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23" y="2736416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2837292" y="272540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Một số đơn vị đo khối lượng riêng: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790233" y="3206414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1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= 1 g/ml = 1000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167032" flipH="1">
            <a:off x="4334867" y="1572196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975964" y="1566757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38979">
            <a:off x="4324639" y="1945454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Physics ">
            <a:extLst>
              <a:ext uri="{FF2B5EF4-FFF2-40B4-BE49-F238E27FC236}">
                <a16:creationId xmlns:a16="http://schemas.microsoft.com/office/drawing/2014/main" id="{C122D9D6-3900-66B4-9BC7-1021CD2A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64" y="384453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3656033" y="3833522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Trọng lượng riêng: d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202;p17">
            <a:extLst>
              <a:ext uri="{FF2B5EF4-FFF2-40B4-BE49-F238E27FC236}">
                <a16:creationId xmlns:a16="http://schemas.microsoft.com/office/drawing/2014/main" id="{FBEA9857-5C73-978F-71E6-49DF146B2D7F}"/>
              </a:ext>
            </a:extLst>
          </p:cNvPr>
          <p:cNvSpPr txBox="1"/>
          <p:nvPr/>
        </p:nvSpPr>
        <p:spPr>
          <a:xfrm>
            <a:off x="5359067" y="4314529"/>
            <a:ext cx="1657240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d = 10.D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5AE7C7B7-D584-05F1-CBE4-E4C7081F92C5}"/>
              </a:ext>
            </a:extLst>
          </p:cNvPr>
          <p:cNvSpPr txBox="1"/>
          <p:nvPr/>
        </p:nvSpPr>
        <p:spPr>
          <a:xfrm>
            <a:off x="1308542" y="99615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3860374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2"/>
          <p:cNvGrpSpPr/>
          <p:nvPr/>
        </p:nvGrpSpPr>
        <p:grpSpPr>
          <a:xfrm>
            <a:off x="469451" y="1190503"/>
            <a:ext cx="455632" cy="705959"/>
            <a:chOff x="3437100" y="1060626"/>
            <a:chExt cx="2269801" cy="3516846"/>
          </a:xfrm>
        </p:grpSpPr>
        <p:sp>
          <p:nvSpPr>
            <p:cNvPr id="478" name="Google Shape;478;p22"/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Rủi ro và lợi ích của việc uống nước đá với sức khỏe?">
            <a:extLst>
              <a:ext uri="{FF2B5EF4-FFF2-40B4-BE49-F238E27FC236}">
                <a16:creationId xmlns:a16="http://schemas.microsoft.com/office/drawing/2014/main" id="{C0F9CA07-E752-5F91-044F-94C19DF2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25" y="611707"/>
            <a:ext cx="5226781" cy="39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0CACC963-4C8D-238A-D07C-C50C68AF2B3D}"/>
              </a:ext>
            </a:extLst>
          </p:cNvPr>
          <p:cNvSpPr txBox="1"/>
          <p:nvPr/>
        </p:nvSpPr>
        <p:spPr>
          <a:xfrm>
            <a:off x="1127068" y="729702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Ở thể lỏng, D có giá trị lớn nhất: 1000 kg/m</a:t>
            </a:r>
            <a:r>
              <a:rPr lang="en" baseline="30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 ở 4</a:t>
            </a:r>
            <a:r>
              <a:rPr lang="en" baseline="30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o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5" name="Google Shape;477;p22">
            <a:extLst>
              <a:ext uri="{FF2B5EF4-FFF2-40B4-BE49-F238E27FC236}">
                <a16:creationId xmlns:a16="http://schemas.microsoft.com/office/drawing/2014/main" id="{B5C0BCA2-0DE4-BB91-18CA-FCB4D0A457C7}"/>
              </a:ext>
            </a:extLst>
          </p:cNvPr>
          <p:cNvGrpSpPr/>
          <p:nvPr/>
        </p:nvGrpSpPr>
        <p:grpSpPr>
          <a:xfrm>
            <a:off x="469451" y="2762562"/>
            <a:ext cx="455632" cy="705959"/>
            <a:chOff x="3437100" y="1060626"/>
            <a:chExt cx="2269801" cy="3516846"/>
          </a:xfrm>
        </p:grpSpPr>
        <p:sp>
          <p:nvSpPr>
            <p:cNvPr id="6" name="Google Shape;478;p22">
              <a:extLst>
                <a:ext uri="{FF2B5EF4-FFF2-40B4-BE49-F238E27FC236}">
                  <a16:creationId xmlns:a16="http://schemas.microsoft.com/office/drawing/2014/main" id="{99D5093B-FF3E-59EB-8E0C-A6CFA90C9F82}"/>
                </a:ext>
              </a:extLst>
            </p:cNvPr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9;p22">
              <a:extLst>
                <a:ext uri="{FF2B5EF4-FFF2-40B4-BE49-F238E27FC236}">
                  <a16:creationId xmlns:a16="http://schemas.microsoft.com/office/drawing/2014/main" id="{E3901F27-25A9-0ADB-81FC-9CA6F126E0FF}"/>
                </a:ext>
              </a:extLst>
            </p:cNvPr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0;p22">
              <a:extLst>
                <a:ext uri="{FF2B5EF4-FFF2-40B4-BE49-F238E27FC236}">
                  <a16:creationId xmlns:a16="http://schemas.microsoft.com/office/drawing/2014/main" id="{8C913668-D700-F551-3AB7-461D984AA419}"/>
                </a:ext>
              </a:extLst>
            </p:cNvPr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1;p22">
              <a:extLst>
                <a:ext uri="{FF2B5EF4-FFF2-40B4-BE49-F238E27FC236}">
                  <a16:creationId xmlns:a16="http://schemas.microsoft.com/office/drawing/2014/main" id="{DB2E3BA1-25AA-419B-7937-CC7E32BF9379}"/>
                </a:ext>
              </a:extLst>
            </p:cNvPr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2;p22">
              <a:extLst>
                <a:ext uri="{FF2B5EF4-FFF2-40B4-BE49-F238E27FC236}">
                  <a16:creationId xmlns:a16="http://schemas.microsoft.com/office/drawing/2014/main" id="{483A2787-6C94-913C-2C0C-15586E3524BC}"/>
                </a:ext>
              </a:extLst>
            </p:cNvPr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3;p22">
              <a:extLst>
                <a:ext uri="{FF2B5EF4-FFF2-40B4-BE49-F238E27FC236}">
                  <a16:creationId xmlns:a16="http://schemas.microsoft.com/office/drawing/2014/main" id="{0066A272-5EB2-1854-F69E-4156BE4B5D43}"/>
                </a:ext>
              </a:extLst>
            </p:cNvPr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4;p22">
              <a:extLst>
                <a:ext uri="{FF2B5EF4-FFF2-40B4-BE49-F238E27FC236}">
                  <a16:creationId xmlns:a16="http://schemas.microsoft.com/office/drawing/2014/main" id="{6CE724BE-5661-3777-3A80-1DF63097451D}"/>
                </a:ext>
              </a:extLst>
            </p:cNvPr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5;p22">
              <a:extLst>
                <a:ext uri="{FF2B5EF4-FFF2-40B4-BE49-F238E27FC236}">
                  <a16:creationId xmlns:a16="http://schemas.microsoft.com/office/drawing/2014/main" id="{5EC26D41-951A-3930-9235-F4C9E484F20F}"/>
                </a:ext>
              </a:extLst>
            </p:cNvPr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6;p22">
              <a:extLst>
                <a:ext uri="{FF2B5EF4-FFF2-40B4-BE49-F238E27FC236}">
                  <a16:creationId xmlns:a16="http://schemas.microsoft.com/office/drawing/2014/main" id="{7C9BCD2F-BB9F-8F30-4AD8-A39426EE993E}"/>
                </a:ext>
              </a:extLst>
            </p:cNvPr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6D118E5E-3425-C2C0-3FE6-BBFB30EAE242}"/>
              </a:ext>
            </a:extLst>
          </p:cNvPr>
          <p:cNvSpPr txBox="1"/>
          <p:nvPr/>
        </p:nvSpPr>
        <p:spPr>
          <a:xfrm>
            <a:off x="1086616" y="2244523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D</a:t>
            </a:r>
            <a:r>
              <a:rPr lang="en" sz="2800" baseline="-25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rắn</a:t>
            </a:r>
            <a:r>
              <a:rPr lang="en" sz="28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 &lt; D</a:t>
            </a:r>
            <a:r>
              <a:rPr lang="en" sz="2800" baseline="-25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lỏng</a:t>
            </a:r>
            <a:endParaRPr kumimoji="0" sz="2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737572" y="405884"/>
            <a:ext cx="7518154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5F0F40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LUYỆN TẬP</a:t>
            </a:r>
            <a:endParaRPr kumimoji="0" sz="8800" b="1" i="0" u="none" strike="noStrike" kern="0" cap="none" spc="0" normalizeH="0" baseline="0" noProof="0" dirty="0">
              <a:ln>
                <a:noFill/>
              </a:ln>
              <a:solidFill>
                <a:srgbClr val="5F0F40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2E6FE-EAC2-C950-8253-2275D503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53" y="571347"/>
            <a:ext cx="5617093" cy="56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985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457200" y="67354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1. Công thức tính khối lượng riêng là:</a:t>
            </a:r>
            <a:endParaRPr sz="2800" dirty="0"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2957149" y="1494687"/>
            <a:ext cx="3229899" cy="2970881"/>
            <a:chOff x="3050212" y="1493202"/>
            <a:chExt cx="3043629" cy="2799548"/>
          </a:xfrm>
        </p:grpSpPr>
        <p:sp>
          <p:nvSpPr>
            <p:cNvPr id="279" name="Google Shape;279;p19"/>
            <p:cNvSpPr/>
            <p:nvPr/>
          </p:nvSpPr>
          <p:spPr>
            <a:xfrm>
              <a:off x="3050212" y="2289515"/>
              <a:ext cx="1838055" cy="1254512"/>
            </a:xfrm>
            <a:custGeom>
              <a:avLst/>
              <a:gdLst/>
              <a:ahLst/>
              <a:cxnLst/>
              <a:rect l="l" t="t" r="r" b="b"/>
              <a:pathLst>
                <a:path w="23589" h="16100" extrusionOk="0">
                  <a:moveTo>
                    <a:pt x="23588" y="1"/>
                  </a:moveTo>
                  <a:lnTo>
                    <a:pt x="1498" y="12838"/>
                  </a:lnTo>
                  <a:cubicBezTo>
                    <a:pt x="1498" y="12838"/>
                    <a:pt x="0" y="14468"/>
                    <a:pt x="1498" y="16099"/>
                  </a:cubicBezTo>
                  <a:lnTo>
                    <a:pt x="23399" y="3452"/>
                  </a:lnTo>
                  <a:cubicBezTo>
                    <a:pt x="23399" y="3452"/>
                    <a:pt x="22413" y="1556"/>
                    <a:pt x="23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078262" y="3229195"/>
              <a:ext cx="88751" cy="375341"/>
            </a:xfrm>
            <a:custGeom>
              <a:avLst/>
              <a:gdLst/>
              <a:ahLst/>
              <a:cxnLst/>
              <a:rect l="l" t="t" r="r" b="b"/>
              <a:pathLst>
                <a:path w="1139" h="4817" extrusionOk="0">
                  <a:moveTo>
                    <a:pt x="1138" y="0"/>
                  </a:moveTo>
                  <a:cubicBezTo>
                    <a:pt x="1138" y="0"/>
                    <a:pt x="1" y="493"/>
                    <a:pt x="1" y="2408"/>
                  </a:cubicBezTo>
                  <a:cubicBezTo>
                    <a:pt x="1" y="4342"/>
                    <a:pt x="1138" y="4816"/>
                    <a:pt x="1138" y="4816"/>
                  </a:cubicBezTo>
                  <a:lnTo>
                    <a:pt x="1138" y="4039"/>
                  </a:lnTo>
                  <a:cubicBezTo>
                    <a:pt x="437" y="3072"/>
                    <a:pt x="437" y="1764"/>
                    <a:pt x="1138" y="778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165451" y="2558407"/>
              <a:ext cx="2918104" cy="1734343"/>
            </a:xfrm>
            <a:custGeom>
              <a:avLst/>
              <a:gdLst/>
              <a:ahLst/>
              <a:cxnLst/>
              <a:rect l="l" t="t" r="r" b="b"/>
              <a:pathLst>
                <a:path w="37450" h="22258" extrusionOk="0">
                  <a:moveTo>
                    <a:pt x="21920" y="1"/>
                  </a:moveTo>
                  <a:lnTo>
                    <a:pt x="0" y="12648"/>
                  </a:lnTo>
                  <a:lnTo>
                    <a:pt x="0" y="13425"/>
                  </a:lnTo>
                  <a:lnTo>
                    <a:pt x="15207" y="22072"/>
                  </a:lnTo>
                  <a:cubicBezTo>
                    <a:pt x="15418" y="22198"/>
                    <a:pt x="15699" y="22257"/>
                    <a:pt x="15996" y="22257"/>
                  </a:cubicBezTo>
                  <a:cubicBezTo>
                    <a:pt x="16366" y="22257"/>
                    <a:pt x="16760" y="22165"/>
                    <a:pt x="17066" y="21996"/>
                  </a:cubicBezTo>
                  <a:lnTo>
                    <a:pt x="36975" y="10505"/>
                  </a:lnTo>
                  <a:cubicBezTo>
                    <a:pt x="37298" y="10316"/>
                    <a:pt x="37449" y="10069"/>
                    <a:pt x="37430" y="9842"/>
                  </a:cubicBezTo>
                  <a:lnTo>
                    <a:pt x="37430" y="9178"/>
                  </a:lnTo>
                  <a:cubicBezTo>
                    <a:pt x="37449" y="8951"/>
                    <a:pt x="37317" y="8742"/>
                    <a:pt x="37108" y="8647"/>
                  </a:cubicBezTo>
                  <a:lnTo>
                    <a:pt x="21920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166932" y="2558407"/>
              <a:ext cx="2926909" cy="1674189"/>
            </a:xfrm>
            <a:custGeom>
              <a:avLst/>
              <a:gdLst/>
              <a:ahLst/>
              <a:cxnLst/>
              <a:rect l="l" t="t" r="r" b="b"/>
              <a:pathLst>
                <a:path w="37563" h="21486" extrusionOk="0">
                  <a:moveTo>
                    <a:pt x="21901" y="1"/>
                  </a:moveTo>
                  <a:lnTo>
                    <a:pt x="0" y="12648"/>
                  </a:lnTo>
                  <a:lnTo>
                    <a:pt x="15188" y="21294"/>
                  </a:lnTo>
                  <a:cubicBezTo>
                    <a:pt x="15403" y="21423"/>
                    <a:pt x="15696" y="21486"/>
                    <a:pt x="16001" y="21486"/>
                  </a:cubicBezTo>
                  <a:cubicBezTo>
                    <a:pt x="16370" y="21486"/>
                    <a:pt x="16756" y="21395"/>
                    <a:pt x="17047" y="21219"/>
                  </a:cubicBezTo>
                  <a:lnTo>
                    <a:pt x="36956" y="9728"/>
                  </a:lnTo>
                  <a:cubicBezTo>
                    <a:pt x="37506" y="9406"/>
                    <a:pt x="37563" y="8913"/>
                    <a:pt x="37089" y="8647"/>
                  </a:cubicBezTo>
                  <a:lnTo>
                    <a:pt x="2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165451" y="2307280"/>
              <a:ext cx="2822029" cy="1831198"/>
            </a:xfrm>
            <a:custGeom>
              <a:avLst/>
              <a:gdLst/>
              <a:ahLst/>
              <a:cxnLst/>
              <a:rect l="l" t="t" r="r" b="b"/>
              <a:pathLst>
                <a:path w="36217" h="23501" extrusionOk="0">
                  <a:moveTo>
                    <a:pt x="21654" y="0"/>
                  </a:moveTo>
                  <a:lnTo>
                    <a:pt x="1233" y="11794"/>
                  </a:lnTo>
                  <a:cubicBezTo>
                    <a:pt x="0" y="13861"/>
                    <a:pt x="1233" y="15226"/>
                    <a:pt x="1233" y="15226"/>
                  </a:cubicBezTo>
                  <a:lnTo>
                    <a:pt x="15492" y="23323"/>
                  </a:lnTo>
                  <a:cubicBezTo>
                    <a:pt x="15748" y="23442"/>
                    <a:pt x="16019" y="23500"/>
                    <a:pt x="16289" y="23500"/>
                  </a:cubicBezTo>
                  <a:cubicBezTo>
                    <a:pt x="16618" y="23500"/>
                    <a:pt x="16944" y="23414"/>
                    <a:pt x="17236" y="23247"/>
                  </a:cubicBezTo>
                  <a:lnTo>
                    <a:pt x="35781" y="12553"/>
                  </a:lnTo>
                  <a:cubicBezTo>
                    <a:pt x="36046" y="12401"/>
                    <a:pt x="36198" y="12136"/>
                    <a:pt x="36198" y="11832"/>
                  </a:cubicBezTo>
                  <a:lnTo>
                    <a:pt x="36198" y="8609"/>
                  </a:lnTo>
                  <a:cubicBezTo>
                    <a:pt x="36217" y="8400"/>
                    <a:pt x="36103" y="8192"/>
                    <a:pt x="35894" y="8116"/>
                  </a:cubicBezTo>
                  <a:lnTo>
                    <a:pt x="21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05780" y="3450791"/>
              <a:ext cx="147814" cy="223163"/>
            </a:xfrm>
            <a:custGeom>
              <a:avLst/>
              <a:gdLst/>
              <a:ahLst/>
              <a:cxnLst/>
              <a:rect l="l" t="t" r="r" b="b"/>
              <a:pathLst>
                <a:path w="1897" h="2864" extrusionOk="0">
                  <a:moveTo>
                    <a:pt x="1" y="0"/>
                  </a:moveTo>
                  <a:lnTo>
                    <a:pt x="1" y="1840"/>
                  </a:lnTo>
                  <a:lnTo>
                    <a:pt x="892" y="1859"/>
                  </a:lnTo>
                  <a:lnTo>
                    <a:pt x="1897" y="2864"/>
                  </a:lnTo>
                  <a:lnTo>
                    <a:pt x="1897" y="9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166932" y="2243777"/>
              <a:ext cx="2916624" cy="1733642"/>
            </a:xfrm>
            <a:custGeom>
              <a:avLst/>
              <a:gdLst/>
              <a:ahLst/>
              <a:cxnLst/>
              <a:rect l="l" t="t" r="r" b="b"/>
              <a:pathLst>
                <a:path w="37431" h="22249" extrusionOk="0">
                  <a:moveTo>
                    <a:pt x="21901" y="0"/>
                  </a:moveTo>
                  <a:lnTo>
                    <a:pt x="0" y="12647"/>
                  </a:lnTo>
                  <a:lnTo>
                    <a:pt x="0" y="13425"/>
                  </a:lnTo>
                  <a:lnTo>
                    <a:pt x="15188" y="22071"/>
                  </a:lnTo>
                  <a:cubicBezTo>
                    <a:pt x="15402" y="22191"/>
                    <a:pt x="15688" y="22249"/>
                    <a:pt x="15989" y="22249"/>
                  </a:cubicBezTo>
                  <a:cubicBezTo>
                    <a:pt x="16356" y="22249"/>
                    <a:pt x="16744" y="22162"/>
                    <a:pt x="17047" y="21995"/>
                  </a:cubicBezTo>
                  <a:lnTo>
                    <a:pt x="36956" y="10505"/>
                  </a:lnTo>
                  <a:cubicBezTo>
                    <a:pt x="37279" y="10315"/>
                    <a:pt x="37430" y="10069"/>
                    <a:pt x="37411" y="9841"/>
                  </a:cubicBezTo>
                  <a:lnTo>
                    <a:pt x="37411" y="9177"/>
                  </a:lnTo>
                  <a:cubicBezTo>
                    <a:pt x="37430" y="8950"/>
                    <a:pt x="37298" y="8741"/>
                    <a:pt x="37089" y="8646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166932" y="2243777"/>
              <a:ext cx="2926909" cy="1673410"/>
            </a:xfrm>
            <a:custGeom>
              <a:avLst/>
              <a:gdLst/>
              <a:ahLst/>
              <a:cxnLst/>
              <a:rect l="l" t="t" r="r" b="b"/>
              <a:pathLst>
                <a:path w="37563" h="21476" extrusionOk="0">
                  <a:moveTo>
                    <a:pt x="21901" y="0"/>
                  </a:moveTo>
                  <a:lnTo>
                    <a:pt x="0" y="12647"/>
                  </a:lnTo>
                  <a:lnTo>
                    <a:pt x="15188" y="21294"/>
                  </a:lnTo>
                  <a:cubicBezTo>
                    <a:pt x="15403" y="21414"/>
                    <a:pt x="15696" y="21476"/>
                    <a:pt x="16001" y="21476"/>
                  </a:cubicBezTo>
                  <a:cubicBezTo>
                    <a:pt x="16369" y="21476"/>
                    <a:pt x="16756" y="21386"/>
                    <a:pt x="17047" y="21199"/>
                  </a:cubicBezTo>
                  <a:lnTo>
                    <a:pt x="36956" y="9708"/>
                  </a:lnTo>
                  <a:cubicBezTo>
                    <a:pt x="37506" y="9386"/>
                    <a:pt x="37563" y="8912"/>
                    <a:pt x="37089" y="8627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274769" y="2093008"/>
              <a:ext cx="1685877" cy="1094932"/>
            </a:xfrm>
            <a:custGeom>
              <a:avLst/>
              <a:gdLst/>
              <a:ahLst/>
              <a:cxnLst/>
              <a:rect l="l" t="t" r="r" b="b"/>
              <a:pathLst>
                <a:path w="21636" h="14052" extrusionOk="0">
                  <a:moveTo>
                    <a:pt x="21636" y="1"/>
                  </a:moveTo>
                  <a:lnTo>
                    <a:pt x="1385" y="11776"/>
                  </a:lnTo>
                  <a:cubicBezTo>
                    <a:pt x="1385" y="11776"/>
                    <a:pt x="0" y="12534"/>
                    <a:pt x="1385" y="14051"/>
                  </a:cubicBezTo>
                  <a:lnTo>
                    <a:pt x="21446" y="3168"/>
                  </a:lnTo>
                  <a:cubicBezTo>
                    <a:pt x="21446" y="3168"/>
                    <a:pt x="20536" y="1442"/>
                    <a:pt x="21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313182" y="2954381"/>
              <a:ext cx="69505" cy="288148"/>
            </a:xfrm>
            <a:custGeom>
              <a:avLst/>
              <a:gdLst/>
              <a:ahLst/>
              <a:cxnLst/>
              <a:rect l="l" t="t" r="r" b="b"/>
              <a:pathLst>
                <a:path w="892" h="3698" extrusionOk="0">
                  <a:moveTo>
                    <a:pt x="892" y="0"/>
                  </a:moveTo>
                  <a:cubicBezTo>
                    <a:pt x="323" y="323"/>
                    <a:pt x="0" y="949"/>
                    <a:pt x="38" y="1612"/>
                  </a:cubicBezTo>
                  <a:cubicBezTo>
                    <a:pt x="38" y="3357"/>
                    <a:pt x="892" y="3698"/>
                    <a:pt x="892" y="3698"/>
                  </a:cubicBezTo>
                  <a:lnTo>
                    <a:pt x="892" y="2996"/>
                  </a:lnTo>
                  <a:cubicBezTo>
                    <a:pt x="892" y="2996"/>
                    <a:pt x="266" y="1859"/>
                    <a:pt x="892" y="721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382606" y="2339771"/>
              <a:ext cx="2563490" cy="1478922"/>
            </a:xfrm>
            <a:custGeom>
              <a:avLst/>
              <a:gdLst/>
              <a:ahLst/>
              <a:cxnLst/>
              <a:rect l="l" t="t" r="r" b="b"/>
              <a:pathLst>
                <a:path w="32899" h="18980" extrusionOk="0">
                  <a:moveTo>
                    <a:pt x="20062" y="1"/>
                  </a:moveTo>
                  <a:lnTo>
                    <a:pt x="1" y="10884"/>
                  </a:lnTo>
                  <a:lnTo>
                    <a:pt x="1" y="11586"/>
                  </a:lnTo>
                  <a:lnTo>
                    <a:pt x="12496" y="18810"/>
                  </a:lnTo>
                  <a:cubicBezTo>
                    <a:pt x="12747" y="18923"/>
                    <a:pt x="13018" y="18980"/>
                    <a:pt x="13288" y="18980"/>
                  </a:cubicBezTo>
                  <a:cubicBezTo>
                    <a:pt x="13607" y="18980"/>
                    <a:pt x="13925" y="18899"/>
                    <a:pt x="14203" y="18734"/>
                  </a:cubicBezTo>
                  <a:lnTo>
                    <a:pt x="32463" y="8211"/>
                  </a:lnTo>
                  <a:cubicBezTo>
                    <a:pt x="32747" y="8040"/>
                    <a:pt x="32899" y="7813"/>
                    <a:pt x="32861" y="7604"/>
                  </a:cubicBezTo>
                  <a:lnTo>
                    <a:pt x="32861" y="6997"/>
                  </a:lnTo>
                  <a:cubicBezTo>
                    <a:pt x="32880" y="6789"/>
                    <a:pt x="32766" y="6599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382606" y="2339771"/>
              <a:ext cx="2572373" cy="1423832"/>
            </a:xfrm>
            <a:custGeom>
              <a:avLst/>
              <a:gdLst/>
              <a:ahLst/>
              <a:cxnLst/>
              <a:rect l="l" t="t" r="r" b="b"/>
              <a:pathLst>
                <a:path w="33013" h="18273" extrusionOk="0">
                  <a:moveTo>
                    <a:pt x="20062" y="1"/>
                  </a:moveTo>
                  <a:lnTo>
                    <a:pt x="1" y="10884"/>
                  </a:lnTo>
                  <a:lnTo>
                    <a:pt x="12496" y="18109"/>
                  </a:lnTo>
                  <a:cubicBezTo>
                    <a:pt x="12742" y="18219"/>
                    <a:pt x="13006" y="18272"/>
                    <a:pt x="13271" y="18272"/>
                  </a:cubicBezTo>
                  <a:cubicBezTo>
                    <a:pt x="13599" y="18272"/>
                    <a:pt x="13928" y="18190"/>
                    <a:pt x="14222" y="18033"/>
                  </a:cubicBezTo>
                  <a:lnTo>
                    <a:pt x="32444" y="7509"/>
                  </a:lnTo>
                  <a:cubicBezTo>
                    <a:pt x="32956" y="7206"/>
                    <a:pt x="33013" y="6770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381126" y="2110773"/>
              <a:ext cx="2476376" cy="1566660"/>
            </a:xfrm>
            <a:custGeom>
              <a:avLst/>
              <a:gdLst/>
              <a:ahLst/>
              <a:cxnLst/>
              <a:rect l="l" t="t" r="r" b="b"/>
              <a:pathLst>
                <a:path w="31781" h="20106" extrusionOk="0">
                  <a:moveTo>
                    <a:pt x="19834" y="1"/>
                  </a:moveTo>
                  <a:lnTo>
                    <a:pt x="1138" y="10790"/>
                  </a:lnTo>
                  <a:cubicBezTo>
                    <a:pt x="1" y="12686"/>
                    <a:pt x="1138" y="13217"/>
                    <a:pt x="1138" y="13217"/>
                  </a:cubicBezTo>
                  <a:lnTo>
                    <a:pt x="12800" y="19948"/>
                  </a:lnTo>
                  <a:cubicBezTo>
                    <a:pt x="13036" y="20053"/>
                    <a:pt x="13288" y="20105"/>
                    <a:pt x="13540" y="20105"/>
                  </a:cubicBezTo>
                  <a:cubicBezTo>
                    <a:pt x="13834" y="20105"/>
                    <a:pt x="14127" y="20034"/>
                    <a:pt x="14392" y="19891"/>
                  </a:cubicBezTo>
                  <a:lnTo>
                    <a:pt x="31382" y="10069"/>
                  </a:lnTo>
                  <a:cubicBezTo>
                    <a:pt x="31610" y="9955"/>
                    <a:pt x="31761" y="9690"/>
                    <a:pt x="31761" y="9424"/>
                  </a:cubicBezTo>
                  <a:lnTo>
                    <a:pt x="31761" y="7168"/>
                  </a:lnTo>
                  <a:lnTo>
                    <a:pt x="31780" y="7168"/>
                  </a:lnTo>
                  <a:cubicBezTo>
                    <a:pt x="31780" y="6978"/>
                    <a:pt x="31666" y="6789"/>
                    <a:pt x="31496" y="6713"/>
                  </a:cubicBezTo>
                  <a:lnTo>
                    <a:pt x="19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382606" y="2051712"/>
              <a:ext cx="2563490" cy="1534556"/>
            </a:xfrm>
            <a:custGeom>
              <a:avLst/>
              <a:gdLst/>
              <a:ahLst/>
              <a:cxnLst/>
              <a:rect l="l" t="t" r="r" b="b"/>
              <a:pathLst>
                <a:path w="32899" h="19694" extrusionOk="0">
                  <a:moveTo>
                    <a:pt x="20062" y="0"/>
                  </a:moveTo>
                  <a:lnTo>
                    <a:pt x="1" y="11585"/>
                  </a:lnTo>
                  <a:lnTo>
                    <a:pt x="1" y="12287"/>
                  </a:lnTo>
                  <a:lnTo>
                    <a:pt x="12496" y="19530"/>
                  </a:lnTo>
                  <a:cubicBezTo>
                    <a:pt x="12742" y="19640"/>
                    <a:pt x="13006" y="19694"/>
                    <a:pt x="13271" y="19694"/>
                  </a:cubicBezTo>
                  <a:cubicBezTo>
                    <a:pt x="13599" y="19694"/>
                    <a:pt x="13928" y="19612"/>
                    <a:pt x="14222" y="19454"/>
                  </a:cubicBezTo>
                  <a:lnTo>
                    <a:pt x="32463" y="8912"/>
                  </a:lnTo>
                  <a:cubicBezTo>
                    <a:pt x="32747" y="8741"/>
                    <a:pt x="32899" y="8514"/>
                    <a:pt x="32861" y="8305"/>
                  </a:cubicBezTo>
                  <a:lnTo>
                    <a:pt x="32861" y="7698"/>
                  </a:lnTo>
                  <a:cubicBezTo>
                    <a:pt x="32880" y="7490"/>
                    <a:pt x="32766" y="7300"/>
                    <a:pt x="32577" y="7224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82606" y="2051712"/>
              <a:ext cx="2572373" cy="1478922"/>
            </a:xfrm>
            <a:custGeom>
              <a:avLst/>
              <a:gdLst/>
              <a:ahLst/>
              <a:cxnLst/>
              <a:rect l="l" t="t" r="r" b="b"/>
              <a:pathLst>
                <a:path w="33013" h="18980" extrusionOk="0">
                  <a:moveTo>
                    <a:pt x="20062" y="0"/>
                  </a:moveTo>
                  <a:lnTo>
                    <a:pt x="1" y="11585"/>
                  </a:lnTo>
                  <a:lnTo>
                    <a:pt x="12496" y="18810"/>
                  </a:lnTo>
                  <a:cubicBezTo>
                    <a:pt x="12747" y="18922"/>
                    <a:pt x="13018" y="18980"/>
                    <a:pt x="13289" y="18980"/>
                  </a:cubicBezTo>
                  <a:cubicBezTo>
                    <a:pt x="13611" y="18980"/>
                    <a:pt x="13933" y="18899"/>
                    <a:pt x="14222" y="18734"/>
                  </a:cubicBezTo>
                  <a:lnTo>
                    <a:pt x="32444" y="8210"/>
                  </a:lnTo>
                  <a:cubicBezTo>
                    <a:pt x="32956" y="7907"/>
                    <a:pt x="33013" y="7471"/>
                    <a:pt x="32577" y="7205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215630" y="1710357"/>
              <a:ext cx="1638658" cy="1055037"/>
            </a:xfrm>
            <a:custGeom>
              <a:avLst/>
              <a:gdLst/>
              <a:ahLst/>
              <a:cxnLst/>
              <a:rect l="l" t="t" r="r" b="b"/>
              <a:pathLst>
                <a:path w="21030" h="13540" extrusionOk="0">
                  <a:moveTo>
                    <a:pt x="21029" y="1"/>
                  </a:moveTo>
                  <a:lnTo>
                    <a:pt x="1252" y="11454"/>
                  </a:lnTo>
                  <a:cubicBezTo>
                    <a:pt x="1252" y="11454"/>
                    <a:pt x="1" y="12155"/>
                    <a:pt x="1271" y="13539"/>
                  </a:cubicBezTo>
                  <a:lnTo>
                    <a:pt x="20859" y="2902"/>
                  </a:lnTo>
                  <a:cubicBezTo>
                    <a:pt x="20859" y="2902"/>
                    <a:pt x="20024" y="1328"/>
                    <a:pt x="21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249680" y="2551083"/>
              <a:ext cx="65063" cy="264538"/>
            </a:xfrm>
            <a:custGeom>
              <a:avLst/>
              <a:gdLst/>
              <a:ahLst/>
              <a:cxnLst/>
              <a:rect l="l" t="t" r="r" b="b"/>
              <a:pathLst>
                <a:path w="835" h="3395" extrusionOk="0">
                  <a:moveTo>
                    <a:pt x="815" y="0"/>
                  </a:moveTo>
                  <a:cubicBezTo>
                    <a:pt x="303" y="303"/>
                    <a:pt x="0" y="872"/>
                    <a:pt x="38" y="1479"/>
                  </a:cubicBezTo>
                  <a:cubicBezTo>
                    <a:pt x="38" y="3091"/>
                    <a:pt x="834" y="3394"/>
                    <a:pt x="834" y="3394"/>
                  </a:cubicBezTo>
                  <a:lnTo>
                    <a:pt x="834" y="2749"/>
                  </a:lnTo>
                  <a:cubicBezTo>
                    <a:pt x="512" y="2086"/>
                    <a:pt x="512" y="1308"/>
                    <a:pt x="834" y="664"/>
                  </a:cubicBezTo>
                  <a:lnTo>
                    <a:pt x="815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313182" y="1936472"/>
              <a:ext cx="2613748" cy="1516401"/>
            </a:xfrm>
            <a:custGeom>
              <a:avLst/>
              <a:gdLst/>
              <a:ahLst/>
              <a:cxnLst/>
              <a:rect l="l" t="t" r="r" b="b"/>
              <a:pathLst>
                <a:path w="33544" h="19461" extrusionOk="0">
                  <a:moveTo>
                    <a:pt x="19607" y="0"/>
                  </a:moveTo>
                  <a:lnTo>
                    <a:pt x="0" y="10637"/>
                  </a:lnTo>
                  <a:lnTo>
                    <a:pt x="0" y="11282"/>
                  </a:lnTo>
                  <a:lnTo>
                    <a:pt x="13653" y="19303"/>
                  </a:lnTo>
                  <a:cubicBezTo>
                    <a:pt x="13880" y="19408"/>
                    <a:pt x="14128" y="19460"/>
                    <a:pt x="14377" y="19460"/>
                  </a:cubicBezTo>
                  <a:cubicBezTo>
                    <a:pt x="14668" y="19460"/>
                    <a:pt x="14961" y="19389"/>
                    <a:pt x="15227" y="19246"/>
                  </a:cubicBezTo>
                  <a:lnTo>
                    <a:pt x="33126" y="8931"/>
                  </a:lnTo>
                  <a:cubicBezTo>
                    <a:pt x="33411" y="8779"/>
                    <a:pt x="33543" y="8571"/>
                    <a:pt x="33524" y="8381"/>
                  </a:cubicBezTo>
                  <a:lnTo>
                    <a:pt x="33524" y="7831"/>
                  </a:lnTo>
                  <a:cubicBezTo>
                    <a:pt x="33524" y="7623"/>
                    <a:pt x="33430" y="7452"/>
                    <a:pt x="33240" y="7376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314662" y="1936472"/>
              <a:ext cx="2621151" cy="1466143"/>
            </a:xfrm>
            <a:custGeom>
              <a:avLst/>
              <a:gdLst/>
              <a:ahLst/>
              <a:cxnLst/>
              <a:rect l="l" t="t" r="r" b="b"/>
              <a:pathLst>
                <a:path w="33639" h="18816" extrusionOk="0">
                  <a:moveTo>
                    <a:pt x="19588" y="0"/>
                  </a:moveTo>
                  <a:lnTo>
                    <a:pt x="0" y="10637"/>
                  </a:lnTo>
                  <a:lnTo>
                    <a:pt x="13634" y="18658"/>
                  </a:lnTo>
                  <a:cubicBezTo>
                    <a:pt x="13861" y="18763"/>
                    <a:pt x="14109" y="18816"/>
                    <a:pt x="14358" y="18816"/>
                  </a:cubicBezTo>
                  <a:cubicBezTo>
                    <a:pt x="14649" y="18816"/>
                    <a:pt x="14942" y="18744"/>
                    <a:pt x="15208" y="18601"/>
                  </a:cubicBezTo>
                  <a:lnTo>
                    <a:pt x="33107" y="8286"/>
                  </a:lnTo>
                  <a:cubicBezTo>
                    <a:pt x="33581" y="8021"/>
                    <a:pt x="33638" y="7604"/>
                    <a:pt x="33221" y="7376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313182" y="1726642"/>
              <a:ext cx="2532478" cy="1598061"/>
            </a:xfrm>
            <a:custGeom>
              <a:avLst/>
              <a:gdLst/>
              <a:ahLst/>
              <a:cxnLst/>
              <a:rect l="l" t="t" r="r" b="b"/>
              <a:pathLst>
                <a:path w="32501" h="20509" extrusionOk="0">
                  <a:moveTo>
                    <a:pt x="19379" y="1"/>
                  </a:moveTo>
                  <a:lnTo>
                    <a:pt x="1043" y="10543"/>
                  </a:lnTo>
                  <a:cubicBezTo>
                    <a:pt x="0" y="12288"/>
                    <a:pt x="1043" y="12781"/>
                    <a:pt x="1043" y="12781"/>
                  </a:cubicBezTo>
                  <a:lnTo>
                    <a:pt x="13899" y="20365"/>
                  </a:lnTo>
                  <a:cubicBezTo>
                    <a:pt x="14117" y="20461"/>
                    <a:pt x="14350" y="20508"/>
                    <a:pt x="14581" y="20508"/>
                  </a:cubicBezTo>
                  <a:cubicBezTo>
                    <a:pt x="14853" y="20508"/>
                    <a:pt x="15123" y="20442"/>
                    <a:pt x="15359" y="20308"/>
                  </a:cubicBezTo>
                  <a:lnTo>
                    <a:pt x="32140" y="10657"/>
                  </a:lnTo>
                  <a:cubicBezTo>
                    <a:pt x="32349" y="10524"/>
                    <a:pt x="32482" y="10297"/>
                    <a:pt x="32482" y="10050"/>
                  </a:cubicBezTo>
                  <a:lnTo>
                    <a:pt x="32482" y="7983"/>
                  </a:lnTo>
                  <a:cubicBezTo>
                    <a:pt x="32500" y="7794"/>
                    <a:pt x="32406" y="7623"/>
                    <a:pt x="32235" y="7566"/>
                  </a:cubicBezTo>
                  <a:lnTo>
                    <a:pt x="19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13182" y="1672022"/>
              <a:ext cx="2613748" cy="1567906"/>
            </a:xfrm>
            <a:custGeom>
              <a:avLst/>
              <a:gdLst/>
              <a:ahLst/>
              <a:cxnLst/>
              <a:rect l="l" t="t" r="r" b="b"/>
              <a:pathLst>
                <a:path w="33544" h="20122" extrusionOk="0">
                  <a:moveTo>
                    <a:pt x="19607" y="0"/>
                  </a:moveTo>
                  <a:lnTo>
                    <a:pt x="0" y="11282"/>
                  </a:lnTo>
                  <a:lnTo>
                    <a:pt x="0" y="11946"/>
                  </a:lnTo>
                  <a:lnTo>
                    <a:pt x="13653" y="19966"/>
                  </a:lnTo>
                  <a:cubicBezTo>
                    <a:pt x="13876" y="20070"/>
                    <a:pt x="14120" y="20122"/>
                    <a:pt x="14364" y="20122"/>
                  </a:cubicBezTo>
                  <a:cubicBezTo>
                    <a:pt x="14660" y="20122"/>
                    <a:pt x="14957" y="20046"/>
                    <a:pt x="15227" y="19890"/>
                  </a:cubicBezTo>
                  <a:lnTo>
                    <a:pt x="33126" y="9575"/>
                  </a:lnTo>
                  <a:cubicBezTo>
                    <a:pt x="33411" y="9424"/>
                    <a:pt x="33543" y="9234"/>
                    <a:pt x="33524" y="9026"/>
                  </a:cubicBezTo>
                  <a:lnTo>
                    <a:pt x="33524" y="8476"/>
                  </a:lnTo>
                  <a:cubicBezTo>
                    <a:pt x="33524" y="8267"/>
                    <a:pt x="33430" y="8096"/>
                    <a:pt x="33240" y="8021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314662" y="1672022"/>
              <a:ext cx="2621151" cy="1516401"/>
            </a:xfrm>
            <a:custGeom>
              <a:avLst/>
              <a:gdLst/>
              <a:ahLst/>
              <a:cxnLst/>
              <a:rect l="l" t="t" r="r" b="b"/>
              <a:pathLst>
                <a:path w="33639" h="19461" extrusionOk="0">
                  <a:moveTo>
                    <a:pt x="19588" y="0"/>
                  </a:moveTo>
                  <a:lnTo>
                    <a:pt x="0" y="11282"/>
                  </a:lnTo>
                  <a:lnTo>
                    <a:pt x="13634" y="19303"/>
                  </a:lnTo>
                  <a:cubicBezTo>
                    <a:pt x="13870" y="19408"/>
                    <a:pt x="14118" y="19460"/>
                    <a:pt x="14366" y="19460"/>
                  </a:cubicBezTo>
                  <a:cubicBezTo>
                    <a:pt x="14655" y="19460"/>
                    <a:pt x="14942" y="19389"/>
                    <a:pt x="15208" y="19246"/>
                  </a:cubicBezTo>
                  <a:lnTo>
                    <a:pt x="33107" y="8931"/>
                  </a:lnTo>
                  <a:cubicBezTo>
                    <a:pt x="33581" y="8665"/>
                    <a:pt x="33638" y="8267"/>
                    <a:pt x="33221" y="8021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88528" y="1534576"/>
              <a:ext cx="1547024" cy="1004778"/>
            </a:xfrm>
            <a:custGeom>
              <a:avLst/>
              <a:gdLst/>
              <a:ahLst/>
              <a:cxnLst/>
              <a:rect l="l" t="t" r="r" b="b"/>
              <a:pathLst>
                <a:path w="19854" h="12895" extrusionOk="0">
                  <a:moveTo>
                    <a:pt x="19853" y="1"/>
                  </a:moveTo>
                  <a:lnTo>
                    <a:pt x="1252" y="10790"/>
                  </a:lnTo>
                  <a:cubicBezTo>
                    <a:pt x="1252" y="10790"/>
                    <a:pt x="0" y="11491"/>
                    <a:pt x="1252" y="12894"/>
                  </a:cubicBezTo>
                  <a:lnTo>
                    <a:pt x="19683" y="2902"/>
                  </a:lnTo>
                  <a:cubicBezTo>
                    <a:pt x="19683" y="2902"/>
                    <a:pt x="18867" y="1309"/>
                    <a:pt x="19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22500" y="2323487"/>
              <a:ext cx="63583" cy="266019"/>
            </a:xfrm>
            <a:custGeom>
              <a:avLst/>
              <a:gdLst/>
              <a:ahLst/>
              <a:cxnLst/>
              <a:rect l="l" t="t" r="r" b="b"/>
              <a:pathLst>
                <a:path w="816" h="3414" extrusionOk="0">
                  <a:moveTo>
                    <a:pt x="816" y="1"/>
                  </a:moveTo>
                  <a:cubicBezTo>
                    <a:pt x="304" y="304"/>
                    <a:pt x="1" y="873"/>
                    <a:pt x="39" y="1480"/>
                  </a:cubicBezTo>
                  <a:cubicBezTo>
                    <a:pt x="39" y="3092"/>
                    <a:pt x="816" y="3414"/>
                    <a:pt x="816" y="3414"/>
                  </a:cubicBezTo>
                  <a:lnTo>
                    <a:pt x="816" y="2750"/>
                  </a:lnTo>
                  <a:cubicBezTo>
                    <a:pt x="494" y="2087"/>
                    <a:pt x="494" y="1309"/>
                    <a:pt x="816" y="665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486002" y="1759133"/>
              <a:ext cx="2353729" cy="1359704"/>
            </a:xfrm>
            <a:custGeom>
              <a:avLst/>
              <a:gdLst/>
              <a:ahLst/>
              <a:cxnLst/>
              <a:rect l="l" t="t" r="r" b="b"/>
              <a:pathLst>
                <a:path w="30207" h="17450" extrusionOk="0">
                  <a:moveTo>
                    <a:pt x="18432" y="1"/>
                  </a:moveTo>
                  <a:lnTo>
                    <a:pt x="1" y="10012"/>
                  </a:lnTo>
                  <a:lnTo>
                    <a:pt x="1" y="10657"/>
                  </a:lnTo>
                  <a:lnTo>
                    <a:pt x="11492" y="17293"/>
                  </a:lnTo>
                  <a:cubicBezTo>
                    <a:pt x="11724" y="17397"/>
                    <a:pt x="11968" y="17449"/>
                    <a:pt x="12211" y="17449"/>
                  </a:cubicBezTo>
                  <a:cubicBezTo>
                    <a:pt x="12504" y="17449"/>
                    <a:pt x="12796" y="17373"/>
                    <a:pt x="13065" y="17218"/>
                  </a:cubicBezTo>
                  <a:lnTo>
                    <a:pt x="29808" y="7566"/>
                  </a:lnTo>
                  <a:cubicBezTo>
                    <a:pt x="30093" y="7396"/>
                    <a:pt x="30207" y="7187"/>
                    <a:pt x="30188" y="6978"/>
                  </a:cubicBezTo>
                  <a:lnTo>
                    <a:pt x="30188" y="6429"/>
                  </a:lnTo>
                  <a:cubicBezTo>
                    <a:pt x="30207" y="6239"/>
                    <a:pt x="30093" y="6049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486002" y="1759133"/>
              <a:ext cx="2362612" cy="1307498"/>
            </a:xfrm>
            <a:custGeom>
              <a:avLst/>
              <a:gdLst/>
              <a:ahLst/>
              <a:cxnLst/>
              <a:rect l="l" t="t" r="r" b="b"/>
              <a:pathLst>
                <a:path w="30321" h="16780" extrusionOk="0">
                  <a:moveTo>
                    <a:pt x="18432" y="1"/>
                  </a:moveTo>
                  <a:lnTo>
                    <a:pt x="1" y="9993"/>
                  </a:lnTo>
                  <a:lnTo>
                    <a:pt x="11492" y="16630"/>
                  </a:lnTo>
                  <a:cubicBezTo>
                    <a:pt x="11718" y="16731"/>
                    <a:pt x="11956" y="16779"/>
                    <a:pt x="12193" y="16779"/>
                  </a:cubicBezTo>
                  <a:cubicBezTo>
                    <a:pt x="12492" y="16779"/>
                    <a:pt x="12791" y="16702"/>
                    <a:pt x="13065" y="16554"/>
                  </a:cubicBezTo>
                  <a:lnTo>
                    <a:pt x="29808" y="6884"/>
                  </a:lnTo>
                  <a:cubicBezTo>
                    <a:pt x="30282" y="6618"/>
                    <a:pt x="30320" y="6220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486002" y="1549380"/>
              <a:ext cx="2272459" cy="1438481"/>
            </a:xfrm>
            <a:custGeom>
              <a:avLst/>
              <a:gdLst/>
              <a:ahLst/>
              <a:cxnLst/>
              <a:rect l="l" t="t" r="r" b="b"/>
              <a:pathLst>
                <a:path w="29164" h="18461" extrusionOk="0">
                  <a:moveTo>
                    <a:pt x="18204" y="0"/>
                  </a:moveTo>
                  <a:lnTo>
                    <a:pt x="1044" y="9898"/>
                  </a:lnTo>
                  <a:cubicBezTo>
                    <a:pt x="1" y="11642"/>
                    <a:pt x="1044" y="12135"/>
                    <a:pt x="1044" y="12135"/>
                  </a:cubicBezTo>
                  <a:lnTo>
                    <a:pt x="11738" y="18317"/>
                  </a:lnTo>
                  <a:cubicBezTo>
                    <a:pt x="11947" y="18412"/>
                    <a:pt x="12175" y="18460"/>
                    <a:pt x="12405" y="18460"/>
                  </a:cubicBezTo>
                  <a:cubicBezTo>
                    <a:pt x="12677" y="18460"/>
                    <a:pt x="12952" y="18394"/>
                    <a:pt x="13198" y="18260"/>
                  </a:cubicBezTo>
                  <a:lnTo>
                    <a:pt x="28803" y="9253"/>
                  </a:lnTo>
                  <a:cubicBezTo>
                    <a:pt x="29012" y="9121"/>
                    <a:pt x="29145" y="8893"/>
                    <a:pt x="29145" y="8647"/>
                  </a:cubicBezTo>
                  <a:lnTo>
                    <a:pt x="29145" y="6580"/>
                  </a:lnTo>
                  <a:lnTo>
                    <a:pt x="29164" y="6580"/>
                  </a:lnTo>
                  <a:cubicBezTo>
                    <a:pt x="29164" y="6409"/>
                    <a:pt x="29069" y="6238"/>
                    <a:pt x="28898" y="6163"/>
                  </a:cubicBezTo>
                  <a:lnTo>
                    <a:pt x="18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486002" y="1494682"/>
              <a:ext cx="2353729" cy="1408560"/>
            </a:xfrm>
            <a:custGeom>
              <a:avLst/>
              <a:gdLst/>
              <a:ahLst/>
              <a:cxnLst/>
              <a:rect l="l" t="t" r="r" b="b"/>
              <a:pathLst>
                <a:path w="30207" h="18077" extrusionOk="0">
                  <a:moveTo>
                    <a:pt x="18432" y="1"/>
                  </a:moveTo>
                  <a:lnTo>
                    <a:pt x="1" y="10638"/>
                  </a:lnTo>
                  <a:lnTo>
                    <a:pt x="1" y="11283"/>
                  </a:lnTo>
                  <a:lnTo>
                    <a:pt x="11492" y="17919"/>
                  </a:lnTo>
                  <a:cubicBezTo>
                    <a:pt x="11728" y="18024"/>
                    <a:pt x="11976" y="18077"/>
                    <a:pt x="12224" y="18077"/>
                  </a:cubicBezTo>
                  <a:cubicBezTo>
                    <a:pt x="12513" y="18077"/>
                    <a:pt x="12800" y="18005"/>
                    <a:pt x="13065" y="17862"/>
                  </a:cubicBezTo>
                  <a:lnTo>
                    <a:pt x="29808" y="8192"/>
                  </a:lnTo>
                  <a:cubicBezTo>
                    <a:pt x="30093" y="8040"/>
                    <a:pt x="30207" y="7832"/>
                    <a:pt x="30188" y="7642"/>
                  </a:cubicBezTo>
                  <a:lnTo>
                    <a:pt x="30188" y="7073"/>
                  </a:lnTo>
                  <a:cubicBezTo>
                    <a:pt x="30207" y="6884"/>
                    <a:pt x="30093" y="6713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486002" y="1493202"/>
              <a:ext cx="2362612" cy="1359159"/>
            </a:xfrm>
            <a:custGeom>
              <a:avLst/>
              <a:gdLst/>
              <a:ahLst/>
              <a:cxnLst/>
              <a:rect l="l" t="t" r="r" b="b"/>
              <a:pathLst>
                <a:path w="30321" h="17443" extrusionOk="0">
                  <a:moveTo>
                    <a:pt x="18432" y="1"/>
                  </a:moveTo>
                  <a:lnTo>
                    <a:pt x="1" y="10657"/>
                  </a:lnTo>
                  <a:lnTo>
                    <a:pt x="11492" y="17293"/>
                  </a:lnTo>
                  <a:cubicBezTo>
                    <a:pt x="11718" y="17394"/>
                    <a:pt x="11956" y="17443"/>
                    <a:pt x="12193" y="17443"/>
                  </a:cubicBezTo>
                  <a:cubicBezTo>
                    <a:pt x="12492" y="17443"/>
                    <a:pt x="12791" y="17366"/>
                    <a:pt x="13065" y="17218"/>
                  </a:cubicBezTo>
                  <a:lnTo>
                    <a:pt x="29808" y="7547"/>
                  </a:lnTo>
                  <a:cubicBezTo>
                    <a:pt x="30282" y="7282"/>
                    <a:pt x="30320" y="6884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693092" y="1704513"/>
              <a:ext cx="747720" cy="432924"/>
            </a:xfrm>
            <a:custGeom>
              <a:avLst/>
              <a:gdLst/>
              <a:ahLst/>
              <a:cxnLst/>
              <a:rect l="l" t="t" r="r" b="b"/>
              <a:pathLst>
                <a:path w="9596" h="5556" extrusionOk="0">
                  <a:moveTo>
                    <a:pt x="2181" y="0"/>
                  </a:moveTo>
                  <a:lnTo>
                    <a:pt x="0" y="1271"/>
                  </a:lnTo>
                  <a:lnTo>
                    <a:pt x="7414" y="5556"/>
                  </a:lnTo>
                  <a:lnTo>
                    <a:pt x="9595" y="4285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4676807" y="1901020"/>
              <a:ext cx="434482" cy="249734"/>
            </a:xfrm>
            <a:custGeom>
              <a:avLst/>
              <a:gdLst/>
              <a:ahLst/>
              <a:cxnLst/>
              <a:rect l="l" t="t" r="r" b="b"/>
              <a:pathLst>
                <a:path w="5576" h="3205" extrusionOk="0">
                  <a:moveTo>
                    <a:pt x="304" y="0"/>
                  </a:moveTo>
                  <a:lnTo>
                    <a:pt x="1" y="152"/>
                  </a:lnTo>
                  <a:lnTo>
                    <a:pt x="5291" y="3204"/>
                  </a:lnTo>
                  <a:lnTo>
                    <a:pt x="5576" y="30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42835" y="1960081"/>
              <a:ext cx="365055" cy="211319"/>
            </a:xfrm>
            <a:custGeom>
              <a:avLst/>
              <a:gdLst/>
              <a:ahLst/>
              <a:cxnLst/>
              <a:rect l="l" t="t" r="r" b="b"/>
              <a:pathLst>
                <a:path w="4685" h="2712" extrusionOk="0">
                  <a:moveTo>
                    <a:pt x="304" y="0"/>
                  </a:moveTo>
                  <a:lnTo>
                    <a:pt x="1" y="171"/>
                  </a:lnTo>
                  <a:lnTo>
                    <a:pt x="4381" y="2712"/>
                  </a:lnTo>
                  <a:lnTo>
                    <a:pt x="4684" y="254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1" name="Google Shape;311;p19"/>
          <p:cNvSpPr/>
          <p:nvPr/>
        </p:nvSpPr>
        <p:spPr>
          <a:xfrm>
            <a:off x="2240570" y="1562062"/>
            <a:ext cx="759900" cy="75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Google Shape;313;p19"/>
              <p:cNvSpPr txBox="1"/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dk2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dk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dk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den>
                    </m:f>
                  </m:oMath>
                </a14:m>
                <a:endParaRPr sz="2800" dirty="0">
                  <a:solidFill>
                    <a:schemeClr val="dk2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313" name="Google Shape;313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blipFill>
                <a:blip r:embed="rId3"/>
                <a:stretch>
                  <a:fillRect t="-16000" b="-5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5" name="Google Shape;315;p19"/>
          <p:cNvSpPr/>
          <p:nvPr/>
        </p:nvSpPr>
        <p:spPr>
          <a:xfrm>
            <a:off x="2240570" y="3503689"/>
            <a:ext cx="759900" cy="75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379998" y="3722297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r>
              <a:rPr lang="en" sz="2800" dirty="0">
                <a:solidFill>
                  <a:schemeClr val="accent1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= V.m</a:t>
            </a:r>
            <a:endParaRPr sz="2800" dirty="0">
              <a:solidFill>
                <a:schemeClr val="accent1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9" name="Google Shape;319;p19"/>
          <p:cNvSpPr/>
          <p:nvPr/>
        </p:nvSpPr>
        <p:spPr>
          <a:xfrm flipH="1">
            <a:off x="6125857" y="1562062"/>
            <a:ext cx="759900" cy="75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 flipH="1">
            <a:off x="6946800" y="1645690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= m.V</a:t>
            </a:r>
            <a:endParaRPr sz="28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3" name="Google Shape;323;p19"/>
          <p:cNvSpPr/>
          <p:nvPr/>
        </p:nvSpPr>
        <p:spPr>
          <a:xfrm flipH="1">
            <a:off x="6125857" y="3503689"/>
            <a:ext cx="759900" cy="75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Google Shape;324;p19"/>
              <p:cNvSpPr txBox="1"/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" sz="2800" dirty="0">
                    <a:solidFill>
                      <a:schemeClr val="accent2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2800" dirty="0">
                  <a:solidFill>
                    <a:schemeClr val="accent2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324" name="Google Shape;324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blipFill>
                <a:blip r:embed="rId4"/>
                <a:stretch>
                  <a:fillRect l="-69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CB7BE9-4C84-0FF5-95D2-505DA5A26591}"/>
              </a:ext>
            </a:extLst>
          </p:cNvPr>
          <p:cNvSpPr/>
          <p:nvPr/>
        </p:nvSpPr>
        <p:spPr>
          <a:xfrm>
            <a:off x="5936245" y="3289805"/>
            <a:ext cx="29464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38"/>
          <p:cNvGrpSpPr/>
          <p:nvPr/>
        </p:nvGrpSpPr>
        <p:grpSpPr>
          <a:xfrm>
            <a:off x="234192" y="905220"/>
            <a:ext cx="4899906" cy="1175109"/>
            <a:chOff x="457200" y="1611465"/>
            <a:chExt cx="3930520" cy="1175109"/>
          </a:xfrm>
        </p:grpSpPr>
        <p:sp>
          <p:nvSpPr>
            <p:cNvPr id="1389" name="Google Shape;1389;p38"/>
            <p:cNvSpPr/>
            <p:nvPr/>
          </p:nvSpPr>
          <p:spPr>
            <a:xfrm>
              <a:off x="683227" y="1756357"/>
              <a:ext cx="3704494" cy="965424"/>
            </a:xfrm>
            <a:custGeom>
              <a:avLst/>
              <a:gdLst/>
              <a:ahLst/>
              <a:cxnLst/>
              <a:rect l="l" t="t" r="r" b="b"/>
              <a:pathLst>
                <a:path w="167757" h="43714" extrusionOk="0">
                  <a:moveTo>
                    <a:pt x="158337" y="1"/>
                  </a:moveTo>
                  <a:cubicBezTo>
                    <a:pt x="157947" y="1"/>
                    <a:pt x="157557" y="7"/>
                    <a:pt x="157172" y="15"/>
                  </a:cubicBezTo>
                  <a:cubicBezTo>
                    <a:pt x="131995" y="132"/>
                    <a:pt x="31754" y="249"/>
                    <a:pt x="6576" y="366"/>
                  </a:cubicBezTo>
                  <a:cubicBezTo>
                    <a:pt x="6349" y="353"/>
                    <a:pt x="6122" y="346"/>
                    <a:pt x="5896" y="346"/>
                  </a:cubicBezTo>
                  <a:cubicBezTo>
                    <a:pt x="4763" y="346"/>
                    <a:pt x="3638" y="508"/>
                    <a:pt x="2568" y="833"/>
                  </a:cubicBezTo>
                  <a:cubicBezTo>
                    <a:pt x="272" y="1650"/>
                    <a:pt x="0" y="3051"/>
                    <a:pt x="389" y="5113"/>
                  </a:cubicBezTo>
                  <a:cubicBezTo>
                    <a:pt x="895" y="7720"/>
                    <a:pt x="1401" y="10366"/>
                    <a:pt x="1868" y="12974"/>
                  </a:cubicBezTo>
                  <a:lnTo>
                    <a:pt x="4864" y="28578"/>
                  </a:lnTo>
                  <a:cubicBezTo>
                    <a:pt x="5370" y="31146"/>
                    <a:pt x="5915" y="33870"/>
                    <a:pt x="7744" y="35816"/>
                  </a:cubicBezTo>
                  <a:cubicBezTo>
                    <a:pt x="10118" y="38306"/>
                    <a:pt x="13931" y="38773"/>
                    <a:pt x="17394" y="39085"/>
                  </a:cubicBezTo>
                  <a:cubicBezTo>
                    <a:pt x="32960" y="40563"/>
                    <a:pt x="123628" y="42003"/>
                    <a:pt x="139194" y="43482"/>
                  </a:cubicBezTo>
                  <a:cubicBezTo>
                    <a:pt x="140458" y="43604"/>
                    <a:pt x="141752" y="43714"/>
                    <a:pt x="143031" y="43714"/>
                  </a:cubicBezTo>
                  <a:cubicBezTo>
                    <a:pt x="145021" y="43714"/>
                    <a:pt x="146975" y="43448"/>
                    <a:pt x="148728" y="42548"/>
                  </a:cubicBezTo>
                  <a:cubicBezTo>
                    <a:pt x="151724" y="40991"/>
                    <a:pt x="153436" y="37839"/>
                    <a:pt x="154954" y="34882"/>
                  </a:cubicBezTo>
                  <a:cubicBezTo>
                    <a:pt x="158962" y="26905"/>
                    <a:pt x="162620" y="18772"/>
                    <a:pt x="166005" y="10522"/>
                  </a:cubicBezTo>
                  <a:cubicBezTo>
                    <a:pt x="166900" y="8382"/>
                    <a:pt x="167756" y="5969"/>
                    <a:pt x="166861" y="3829"/>
                  </a:cubicBezTo>
                  <a:cubicBezTo>
                    <a:pt x="166122" y="2156"/>
                    <a:pt x="164449" y="1027"/>
                    <a:pt x="162659" y="521"/>
                  </a:cubicBezTo>
                  <a:cubicBezTo>
                    <a:pt x="161277" y="91"/>
                    <a:pt x="159798" y="1"/>
                    <a:pt x="15833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545714" y="1756357"/>
              <a:ext cx="841299" cy="576153"/>
            </a:xfrm>
            <a:custGeom>
              <a:avLst/>
              <a:gdLst/>
              <a:ahLst/>
              <a:cxnLst/>
              <a:rect l="l" t="t" r="r" b="b"/>
              <a:pathLst>
                <a:path w="38098" h="26088" extrusionOk="0">
                  <a:moveTo>
                    <a:pt x="28694" y="1"/>
                  </a:moveTo>
                  <a:cubicBezTo>
                    <a:pt x="28301" y="1"/>
                    <a:pt x="27907" y="7"/>
                    <a:pt x="27513" y="15"/>
                  </a:cubicBezTo>
                  <a:cubicBezTo>
                    <a:pt x="21715" y="15"/>
                    <a:pt x="11947" y="54"/>
                    <a:pt x="1" y="93"/>
                  </a:cubicBezTo>
                  <a:cubicBezTo>
                    <a:pt x="1519" y="2700"/>
                    <a:pt x="3192" y="5191"/>
                    <a:pt x="5060" y="7526"/>
                  </a:cubicBezTo>
                  <a:cubicBezTo>
                    <a:pt x="7356" y="10405"/>
                    <a:pt x="9885" y="13090"/>
                    <a:pt x="12648" y="15542"/>
                  </a:cubicBezTo>
                  <a:cubicBezTo>
                    <a:pt x="17668" y="19939"/>
                    <a:pt x="23388" y="23519"/>
                    <a:pt x="29575" y="26088"/>
                  </a:cubicBezTo>
                  <a:cubicBezTo>
                    <a:pt x="31949" y="20990"/>
                    <a:pt x="34206" y="15775"/>
                    <a:pt x="36385" y="10522"/>
                  </a:cubicBezTo>
                  <a:cubicBezTo>
                    <a:pt x="37241" y="8382"/>
                    <a:pt x="38097" y="5969"/>
                    <a:pt x="37202" y="3829"/>
                  </a:cubicBezTo>
                  <a:cubicBezTo>
                    <a:pt x="36502" y="2156"/>
                    <a:pt x="34790" y="1027"/>
                    <a:pt x="33039" y="521"/>
                  </a:cubicBezTo>
                  <a:cubicBezTo>
                    <a:pt x="31626" y="91"/>
                    <a:pt x="30165" y="1"/>
                    <a:pt x="286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683227" y="1761834"/>
              <a:ext cx="1007117" cy="885211"/>
            </a:xfrm>
            <a:custGeom>
              <a:avLst/>
              <a:gdLst/>
              <a:ahLst/>
              <a:cxnLst/>
              <a:rect l="l" t="t" r="r" b="b"/>
              <a:pathLst>
                <a:path w="45607" h="40082" extrusionOk="0">
                  <a:moveTo>
                    <a:pt x="27201" y="1"/>
                  </a:moveTo>
                  <a:cubicBezTo>
                    <a:pt x="18367" y="1"/>
                    <a:pt x="11168" y="40"/>
                    <a:pt x="6538" y="79"/>
                  </a:cubicBezTo>
                  <a:cubicBezTo>
                    <a:pt x="6314" y="66"/>
                    <a:pt x="6090" y="59"/>
                    <a:pt x="5866" y="59"/>
                  </a:cubicBezTo>
                  <a:cubicBezTo>
                    <a:pt x="4730" y="59"/>
                    <a:pt x="3602" y="227"/>
                    <a:pt x="2529" y="585"/>
                  </a:cubicBezTo>
                  <a:cubicBezTo>
                    <a:pt x="272" y="1402"/>
                    <a:pt x="0" y="2803"/>
                    <a:pt x="389" y="4865"/>
                  </a:cubicBezTo>
                  <a:cubicBezTo>
                    <a:pt x="895" y="7472"/>
                    <a:pt x="1401" y="10118"/>
                    <a:pt x="1868" y="12726"/>
                  </a:cubicBezTo>
                  <a:lnTo>
                    <a:pt x="4864" y="28330"/>
                  </a:lnTo>
                  <a:cubicBezTo>
                    <a:pt x="5370" y="30898"/>
                    <a:pt x="5915" y="33622"/>
                    <a:pt x="7744" y="35568"/>
                  </a:cubicBezTo>
                  <a:cubicBezTo>
                    <a:pt x="10118" y="38058"/>
                    <a:pt x="13931" y="38525"/>
                    <a:pt x="17394" y="38837"/>
                  </a:cubicBezTo>
                  <a:cubicBezTo>
                    <a:pt x="21869" y="39265"/>
                    <a:pt x="32415" y="39693"/>
                    <a:pt x="45607" y="40082"/>
                  </a:cubicBezTo>
                  <a:cubicBezTo>
                    <a:pt x="40120" y="35879"/>
                    <a:pt x="35917" y="29848"/>
                    <a:pt x="33154" y="23388"/>
                  </a:cubicBezTo>
                  <a:cubicBezTo>
                    <a:pt x="30119" y="16345"/>
                    <a:pt x="28563" y="8795"/>
                    <a:pt x="27395" y="1246"/>
                  </a:cubicBezTo>
                  <a:cubicBezTo>
                    <a:pt x="27317" y="818"/>
                    <a:pt x="27240" y="390"/>
                    <a:pt x="272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731347" y="1802667"/>
              <a:ext cx="3605675" cy="872755"/>
            </a:xfrm>
            <a:custGeom>
              <a:avLst/>
              <a:gdLst/>
              <a:ahLst/>
              <a:cxnLst/>
              <a:rect l="l" t="t" r="r" b="b"/>
              <a:pathLst>
                <a:path w="163282" h="39518" extrusionOk="0">
                  <a:moveTo>
                    <a:pt x="156319" y="467"/>
                  </a:moveTo>
                  <a:cubicBezTo>
                    <a:pt x="157457" y="467"/>
                    <a:pt x="158612" y="618"/>
                    <a:pt x="159740" y="876"/>
                  </a:cubicBezTo>
                  <a:cubicBezTo>
                    <a:pt x="160985" y="1226"/>
                    <a:pt x="161919" y="1965"/>
                    <a:pt x="162270" y="2744"/>
                  </a:cubicBezTo>
                  <a:cubicBezTo>
                    <a:pt x="162775" y="3950"/>
                    <a:pt x="162114" y="5740"/>
                    <a:pt x="161413" y="7452"/>
                  </a:cubicBezTo>
                  <a:cubicBezTo>
                    <a:pt x="158067" y="15585"/>
                    <a:pt x="154409" y="23718"/>
                    <a:pt x="150440" y="31618"/>
                  </a:cubicBezTo>
                  <a:cubicBezTo>
                    <a:pt x="149039" y="34380"/>
                    <a:pt x="147599" y="36988"/>
                    <a:pt x="145342" y="38155"/>
                  </a:cubicBezTo>
                  <a:cubicBezTo>
                    <a:pt x="144214" y="38739"/>
                    <a:pt x="142774" y="39011"/>
                    <a:pt x="140906" y="39011"/>
                  </a:cubicBezTo>
                  <a:cubicBezTo>
                    <a:pt x="139700" y="39011"/>
                    <a:pt x="138493" y="38933"/>
                    <a:pt x="137209" y="38817"/>
                  </a:cubicBezTo>
                  <a:cubicBezTo>
                    <a:pt x="129349" y="38077"/>
                    <a:pt x="103510" y="37338"/>
                    <a:pt x="76154" y="36599"/>
                  </a:cubicBezTo>
                  <a:cubicBezTo>
                    <a:pt x="50082" y="35898"/>
                    <a:pt x="23154" y="35159"/>
                    <a:pt x="15449" y="34419"/>
                  </a:cubicBezTo>
                  <a:cubicBezTo>
                    <a:pt x="12180" y="34108"/>
                    <a:pt x="9106" y="33719"/>
                    <a:pt x="7433" y="31929"/>
                  </a:cubicBezTo>
                  <a:cubicBezTo>
                    <a:pt x="6187" y="30606"/>
                    <a:pt x="5682" y="28543"/>
                    <a:pt x="5215" y="25975"/>
                  </a:cubicBezTo>
                  <a:lnTo>
                    <a:pt x="2218" y="10371"/>
                  </a:lnTo>
                  <a:lnTo>
                    <a:pt x="1790" y="8075"/>
                  </a:lnTo>
                  <a:lnTo>
                    <a:pt x="1751" y="7764"/>
                  </a:lnTo>
                  <a:cubicBezTo>
                    <a:pt x="1401" y="6012"/>
                    <a:pt x="1090" y="4261"/>
                    <a:pt x="740" y="2510"/>
                  </a:cubicBezTo>
                  <a:cubicBezTo>
                    <a:pt x="506" y="1421"/>
                    <a:pt x="506" y="1421"/>
                    <a:pt x="1245" y="1148"/>
                  </a:cubicBezTo>
                  <a:cubicBezTo>
                    <a:pt x="2131" y="910"/>
                    <a:pt x="3046" y="791"/>
                    <a:pt x="3965" y="791"/>
                  </a:cubicBezTo>
                  <a:cubicBezTo>
                    <a:pt x="4096" y="791"/>
                    <a:pt x="4227" y="793"/>
                    <a:pt x="4359" y="798"/>
                  </a:cubicBezTo>
                  <a:cubicBezTo>
                    <a:pt x="16967" y="759"/>
                    <a:pt x="48837" y="681"/>
                    <a:pt x="79656" y="642"/>
                  </a:cubicBezTo>
                  <a:cubicBezTo>
                    <a:pt x="110476" y="603"/>
                    <a:pt x="142346" y="526"/>
                    <a:pt x="154954" y="487"/>
                  </a:cubicBezTo>
                  <a:lnTo>
                    <a:pt x="155615" y="487"/>
                  </a:lnTo>
                  <a:cubicBezTo>
                    <a:pt x="155849" y="473"/>
                    <a:pt x="156084" y="467"/>
                    <a:pt x="156319" y="467"/>
                  </a:cubicBezTo>
                  <a:close/>
                  <a:moveTo>
                    <a:pt x="156332" y="0"/>
                  </a:moveTo>
                  <a:cubicBezTo>
                    <a:pt x="156091" y="0"/>
                    <a:pt x="155852" y="7"/>
                    <a:pt x="155615" y="20"/>
                  </a:cubicBezTo>
                  <a:lnTo>
                    <a:pt x="154954" y="20"/>
                  </a:lnTo>
                  <a:cubicBezTo>
                    <a:pt x="142346" y="59"/>
                    <a:pt x="110476" y="136"/>
                    <a:pt x="79656" y="175"/>
                  </a:cubicBezTo>
                  <a:cubicBezTo>
                    <a:pt x="48837" y="214"/>
                    <a:pt x="16967" y="292"/>
                    <a:pt x="4359" y="331"/>
                  </a:cubicBezTo>
                  <a:cubicBezTo>
                    <a:pt x="4169" y="317"/>
                    <a:pt x="3978" y="311"/>
                    <a:pt x="3786" y="311"/>
                  </a:cubicBezTo>
                  <a:cubicBezTo>
                    <a:pt x="2878" y="311"/>
                    <a:pt x="1957" y="456"/>
                    <a:pt x="1090" y="681"/>
                  </a:cubicBezTo>
                  <a:cubicBezTo>
                    <a:pt x="156" y="1031"/>
                    <a:pt x="0" y="1226"/>
                    <a:pt x="273" y="2588"/>
                  </a:cubicBezTo>
                  <a:cubicBezTo>
                    <a:pt x="623" y="4339"/>
                    <a:pt x="934" y="6090"/>
                    <a:pt x="1284" y="7841"/>
                  </a:cubicBezTo>
                  <a:lnTo>
                    <a:pt x="1323" y="8153"/>
                  </a:lnTo>
                  <a:cubicBezTo>
                    <a:pt x="1479" y="8931"/>
                    <a:pt x="1635" y="9709"/>
                    <a:pt x="1790" y="10488"/>
                  </a:cubicBezTo>
                  <a:lnTo>
                    <a:pt x="4748" y="26092"/>
                  </a:lnTo>
                  <a:cubicBezTo>
                    <a:pt x="5215" y="28699"/>
                    <a:pt x="5721" y="30839"/>
                    <a:pt x="7082" y="32240"/>
                  </a:cubicBezTo>
                  <a:cubicBezTo>
                    <a:pt x="8873" y="34147"/>
                    <a:pt x="12025" y="34575"/>
                    <a:pt x="15371" y="34886"/>
                  </a:cubicBezTo>
                  <a:cubicBezTo>
                    <a:pt x="23115" y="35626"/>
                    <a:pt x="50043" y="36365"/>
                    <a:pt x="76154" y="37066"/>
                  </a:cubicBezTo>
                  <a:cubicBezTo>
                    <a:pt x="103510" y="37844"/>
                    <a:pt x="129310" y="38544"/>
                    <a:pt x="137170" y="39284"/>
                  </a:cubicBezTo>
                  <a:cubicBezTo>
                    <a:pt x="138455" y="39400"/>
                    <a:pt x="139700" y="39517"/>
                    <a:pt x="140906" y="39517"/>
                  </a:cubicBezTo>
                  <a:cubicBezTo>
                    <a:pt x="142852" y="39517"/>
                    <a:pt x="144369" y="39206"/>
                    <a:pt x="145576" y="38583"/>
                  </a:cubicBezTo>
                  <a:cubicBezTo>
                    <a:pt x="147949" y="37338"/>
                    <a:pt x="149428" y="34692"/>
                    <a:pt x="150868" y="31812"/>
                  </a:cubicBezTo>
                  <a:cubicBezTo>
                    <a:pt x="154798" y="23952"/>
                    <a:pt x="158495" y="15780"/>
                    <a:pt x="161842" y="7608"/>
                  </a:cubicBezTo>
                  <a:cubicBezTo>
                    <a:pt x="162581" y="5818"/>
                    <a:pt x="163281" y="3911"/>
                    <a:pt x="162698" y="2549"/>
                  </a:cubicBezTo>
                  <a:cubicBezTo>
                    <a:pt x="162308" y="1654"/>
                    <a:pt x="161219" y="837"/>
                    <a:pt x="159896" y="448"/>
                  </a:cubicBezTo>
                  <a:cubicBezTo>
                    <a:pt x="158732" y="157"/>
                    <a:pt x="157514" y="0"/>
                    <a:pt x="156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468374" y="1611465"/>
              <a:ext cx="623875" cy="312834"/>
            </a:xfrm>
            <a:custGeom>
              <a:avLst/>
              <a:gdLst/>
              <a:ahLst/>
              <a:cxnLst/>
              <a:rect l="l" t="t" r="r" b="b"/>
              <a:pathLst>
                <a:path w="28252" h="14165" extrusionOk="0">
                  <a:moveTo>
                    <a:pt x="25294" y="0"/>
                  </a:moveTo>
                  <a:cubicBezTo>
                    <a:pt x="18018" y="3347"/>
                    <a:pt x="1" y="10195"/>
                    <a:pt x="1" y="10195"/>
                  </a:cubicBezTo>
                  <a:lnTo>
                    <a:pt x="584" y="11441"/>
                  </a:lnTo>
                  <a:lnTo>
                    <a:pt x="3503" y="14165"/>
                  </a:lnTo>
                  <a:lnTo>
                    <a:pt x="28252" y="4397"/>
                  </a:lnTo>
                  <a:lnTo>
                    <a:pt x="252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481271" y="1636376"/>
              <a:ext cx="676299" cy="274163"/>
            </a:xfrm>
            <a:custGeom>
              <a:avLst/>
              <a:gdLst/>
              <a:ahLst/>
              <a:cxnLst/>
              <a:rect l="l" t="t" r="r" b="b"/>
              <a:pathLst>
                <a:path w="30626" h="12414" extrusionOk="0">
                  <a:moveTo>
                    <a:pt x="26189" y="0"/>
                  </a:moveTo>
                  <a:lnTo>
                    <a:pt x="0" y="10001"/>
                  </a:lnTo>
                  <a:lnTo>
                    <a:pt x="1790" y="12414"/>
                  </a:lnTo>
                  <a:lnTo>
                    <a:pt x="5059" y="11986"/>
                  </a:lnTo>
                  <a:lnTo>
                    <a:pt x="30625" y="2257"/>
                  </a:lnTo>
                  <a:cubicBezTo>
                    <a:pt x="28874" y="2257"/>
                    <a:pt x="27240" y="1401"/>
                    <a:pt x="26189" y="0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26808" y="1671600"/>
              <a:ext cx="585208" cy="225201"/>
            </a:xfrm>
            <a:custGeom>
              <a:avLst/>
              <a:gdLst/>
              <a:ahLst/>
              <a:cxnLst/>
              <a:rect l="l" t="t" r="r" b="b"/>
              <a:pathLst>
                <a:path w="26501" h="10197" extrusionOk="0">
                  <a:moveTo>
                    <a:pt x="26034" y="1"/>
                  </a:moveTo>
                  <a:cubicBezTo>
                    <a:pt x="17278" y="3036"/>
                    <a:pt x="8523" y="6344"/>
                    <a:pt x="1" y="9846"/>
                  </a:cubicBezTo>
                  <a:lnTo>
                    <a:pt x="156" y="10196"/>
                  </a:lnTo>
                  <a:cubicBezTo>
                    <a:pt x="8795" y="6655"/>
                    <a:pt x="17668" y="3309"/>
                    <a:pt x="26501" y="234"/>
                  </a:cubicBezTo>
                  <a:cubicBezTo>
                    <a:pt x="26345" y="157"/>
                    <a:pt x="26190" y="79"/>
                    <a:pt x="2603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484716" y="1640682"/>
              <a:ext cx="584347" cy="228624"/>
            </a:xfrm>
            <a:custGeom>
              <a:avLst/>
              <a:gdLst/>
              <a:ahLst/>
              <a:cxnLst/>
              <a:rect l="l" t="t" r="r" b="b"/>
              <a:pathLst>
                <a:path w="26462" h="10352" extrusionOk="0">
                  <a:moveTo>
                    <a:pt x="26189" y="0"/>
                  </a:moveTo>
                  <a:lnTo>
                    <a:pt x="0" y="10040"/>
                  </a:lnTo>
                  <a:lnTo>
                    <a:pt x="234" y="10351"/>
                  </a:lnTo>
                  <a:lnTo>
                    <a:pt x="26461" y="272"/>
                  </a:lnTo>
                  <a:cubicBezTo>
                    <a:pt x="26345" y="156"/>
                    <a:pt x="26228" y="78"/>
                    <a:pt x="26189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499314" y="1653557"/>
              <a:ext cx="582625" cy="234653"/>
            </a:xfrm>
            <a:custGeom>
              <a:avLst/>
              <a:gdLst/>
              <a:ahLst/>
              <a:cxnLst/>
              <a:rect l="l" t="t" r="r" b="b"/>
              <a:pathLst>
                <a:path w="26384" h="10625" extrusionOk="0">
                  <a:moveTo>
                    <a:pt x="26073" y="1"/>
                  </a:moveTo>
                  <a:lnTo>
                    <a:pt x="1" y="10313"/>
                  </a:lnTo>
                  <a:lnTo>
                    <a:pt x="234" y="10624"/>
                  </a:lnTo>
                  <a:lnTo>
                    <a:pt x="26384" y="273"/>
                  </a:lnTo>
                  <a:cubicBezTo>
                    <a:pt x="26267" y="156"/>
                    <a:pt x="26150" y="79"/>
                    <a:pt x="26073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457200" y="1836610"/>
              <a:ext cx="292196" cy="949964"/>
            </a:xfrm>
            <a:custGeom>
              <a:avLst/>
              <a:gdLst/>
              <a:ahLst/>
              <a:cxnLst/>
              <a:rect l="l" t="t" r="r" b="b"/>
              <a:pathLst>
                <a:path w="13232" h="43014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818"/>
                    <a:pt x="3075" y="16772"/>
                    <a:pt x="4126" y="21831"/>
                  </a:cubicBezTo>
                  <a:cubicBezTo>
                    <a:pt x="5098" y="26617"/>
                    <a:pt x="7044" y="35723"/>
                    <a:pt x="7745" y="39031"/>
                  </a:cubicBezTo>
                  <a:cubicBezTo>
                    <a:pt x="8017" y="40354"/>
                    <a:pt x="8756" y="41482"/>
                    <a:pt x="9846" y="42261"/>
                  </a:cubicBezTo>
                  <a:cubicBezTo>
                    <a:pt x="10506" y="42762"/>
                    <a:pt x="11292" y="43013"/>
                    <a:pt x="12093" y="43013"/>
                  </a:cubicBezTo>
                  <a:cubicBezTo>
                    <a:pt x="12473" y="43013"/>
                    <a:pt x="12856" y="42957"/>
                    <a:pt x="13231" y="42844"/>
                  </a:cubicBezTo>
                  <a:lnTo>
                    <a:pt x="5604" y="2180"/>
                  </a:lnTo>
                  <a:cubicBezTo>
                    <a:pt x="5604" y="2180"/>
                    <a:pt x="5048" y="2343"/>
                    <a:pt x="4281" y="2343"/>
                  </a:cubicBezTo>
                  <a:cubicBezTo>
                    <a:pt x="3103" y="2343"/>
                    <a:pt x="1426" y="1957"/>
                    <a:pt x="50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80957" y="1674183"/>
              <a:ext cx="727861" cy="1108667"/>
            </a:xfrm>
            <a:custGeom>
              <a:avLst/>
              <a:gdLst/>
              <a:ahLst/>
              <a:cxnLst/>
              <a:rect l="l" t="t" r="r" b="b"/>
              <a:pathLst>
                <a:path w="32961" h="50200" extrusionOk="0">
                  <a:moveTo>
                    <a:pt x="28524" y="1"/>
                  </a:moveTo>
                  <a:cubicBezTo>
                    <a:pt x="28524" y="1"/>
                    <a:pt x="21130" y="1051"/>
                    <a:pt x="0" y="9535"/>
                  </a:cubicBezTo>
                  <a:lnTo>
                    <a:pt x="7666" y="50199"/>
                  </a:lnTo>
                  <a:cubicBezTo>
                    <a:pt x="7666" y="50199"/>
                    <a:pt x="17823" y="44635"/>
                    <a:pt x="32960" y="39693"/>
                  </a:cubicBezTo>
                  <a:cubicBezTo>
                    <a:pt x="32960" y="39693"/>
                    <a:pt x="28719" y="23621"/>
                    <a:pt x="28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791503" y="2406372"/>
              <a:ext cx="437410" cy="285338"/>
            </a:xfrm>
            <a:custGeom>
              <a:avLst/>
              <a:gdLst/>
              <a:ahLst/>
              <a:cxnLst/>
              <a:rect l="l" t="t" r="r" b="b"/>
              <a:pathLst>
                <a:path w="19808" h="12920" extrusionOk="0">
                  <a:moveTo>
                    <a:pt x="18679" y="0"/>
                  </a:moveTo>
                  <a:cubicBezTo>
                    <a:pt x="6615" y="2763"/>
                    <a:pt x="0" y="7472"/>
                    <a:pt x="0" y="7472"/>
                  </a:cubicBezTo>
                  <a:lnTo>
                    <a:pt x="973" y="12919"/>
                  </a:lnTo>
                  <a:cubicBezTo>
                    <a:pt x="6771" y="8795"/>
                    <a:pt x="19807" y="4981"/>
                    <a:pt x="19807" y="4981"/>
                  </a:cubicBezTo>
                  <a:cubicBezTo>
                    <a:pt x="19301" y="3347"/>
                    <a:pt x="18951" y="1673"/>
                    <a:pt x="1867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489862" y="2011050"/>
              <a:ext cx="124612" cy="55522"/>
            </a:xfrm>
            <a:custGeom>
              <a:avLst/>
              <a:gdLst/>
              <a:ahLst/>
              <a:cxnLst/>
              <a:rect l="l" t="t" r="r" b="b"/>
              <a:pathLst>
                <a:path w="5643" h="2514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585"/>
                    <a:pt x="195" y="1129"/>
                    <a:pt x="312" y="1713"/>
                  </a:cubicBezTo>
                  <a:cubicBezTo>
                    <a:pt x="1630" y="2234"/>
                    <a:pt x="3069" y="2514"/>
                    <a:pt x="4496" y="2514"/>
                  </a:cubicBezTo>
                  <a:cubicBezTo>
                    <a:pt x="4880" y="2514"/>
                    <a:pt x="5263" y="2494"/>
                    <a:pt x="5643" y="2452"/>
                  </a:cubicBezTo>
                  <a:lnTo>
                    <a:pt x="5371" y="1013"/>
                  </a:lnTo>
                  <a:cubicBezTo>
                    <a:pt x="5124" y="1028"/>
                    <a:pt x="4877" y="1036"/>
                    <a:pt x="4630" y="1036"/>
                  </a:cubicBezTo>
                  <a:cubicBezTo>
                    <a:pt x="3042" y="1036"/>
                    <a:pt x="1448" y="70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07043" y="2109036"/>
              <a:ext cx="123772" cy="44987"/>
            </a:xfrm>
            <a:custGeom>
              <a:avLst/>
              <a:gdLst/>
              <a:ahLst/>
              <a:cxnLst/>
              <a:rect l="l" t="t" r="r" b="b"/>
              <a:pathLst>
                <a:path w="5605" h="2037" extrusionOk="0">
                  <a:moveTo>
                    <a:pt x="1" y="0"/>
                  </a:moveTo>
                  <a:lnTo>
                    <a:pt x="312" y="1634"/>
                  </a:lnTo>
                  <a:lnTo>
                    <a:pt x="390" y="1634"/>
                  </a:lnTo>
                  <a:cubicBezTo>
                    <a:pt x="1474" y="1906"/>
                    <a:pt x="2575" y="2036"/>
                    <a:pt x="3680" y="2036"/>
                  </a:cubicBezTo>
                  <a:cubicBezTo>
                    <a:pt x="4320" y="2036"/>
                    <a:pt x="4962" y="1992"/>
                    <a:pt x="5604" y="1907"/>
                  </a:cubicBezTo>
                  <a:lnTo>
                    <a:pt x="5371" y="467"/>
                  </a:lnTo>
                  <a:cubicBezTo>
                    <a:pt x="4761" y="571"/>
                    <a:pt x="4152" y="623"/>
                    <a:pt x="3546" y="623"/>
                  </a:cubicBezTo>
                  <a:cubicBezTo>
                    <a:pt x="2336" y="623"/>
                    <a:pt x="1142" y="41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613619" y="2632378"/>
              <a:ext cx="123750" cy="85270"/>
            </a:xfrm>
            <a:custGeom>
              <a:avLst/>
              <a:gdLst/>
              <a:ahLst/>
              <a:cxnLst/>
              <a:rect l="l" t="t" r="r" b="b"/>
              <a:pathLst>
                <a:path w="5604" h="3861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857"/>
                    <a:pt x="350" y="1635"/>
                    <a:pt x="506" y="2257"/>
                  </a:cubicBezTo>
                  <a:cubicBezTo>
                    <a:pt x="739" y="2413"/>
                    <a:pt x="973" y="2569"/>
                    <a:pt x="1206" y="2724"/>
                  </a:cubicBezTo>
                  <a:cubicBezTo>
                    <a:pt x="2344" y="3357"/>
                    <a:pt x="3534" y="3860"/>
                    <a:pt x="4753" y="3860"/>
                  </a:cubicBezTo>
                  <a:cubicBezTo>
                    <a:pt x="5035" y="3860"/>
                    <a:pt x="5319" y="3833"/>
                    <a:pt x="5604" y="3775"/>
                  </a:cubicBezTo>
                  <a:lnTo>
                    <a:pt x="5292" y="2296"/>
                  </a:lnTo>
                  <a:cubicBezTo>
                    <a:pt x="5099" y="2331"/>
                    <a:pt x="4898" y="2348"/>
                    <a:pt x="4692" y="2348"/>
                  </a:cubicBezTo>
                  <a:cubicBezTo>
                    <a:pt x="3074" y="2348"/>
                    <a:pt x="1139" y="13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22524" y="2188935"/>
              <a:ext cx="122889" cy="41829"/>
            </a:xfrm>
            <a:custGeom>
              <a:avLst/>
              <a:gdLst/>
              <a:ahLst/>
              <a:cxnLst/>
              <a:rect l="l" t="t" r="r" b="b"/>
              <a:pathLst>
                <a:path w="5565" h="1894" extrusionOk="0">
                  <a:moveTo>
                    <a:pt x="0" y="1"/>
                  </a:moveTo>
                  <a:cubicBezTo>
                    <a:pt x="78" y="546"/>
                    <a:pt x="195" y="1091"/>
                    <a:pt x="312" y="1596"/>
                  </a:cubicBezTo>
                  <a:cubicBezTo>
                    <a:pt x="1190" y="1796"/>
                    <a:pt x="2089" y="1893"/>
                    <a:pt x="2993" y="1893"/>
                  </a:cubicBezTo>
                  <a:cubicBezTo>
                    <a:pt x="3851" y="1893"/>
                    <a:pt x="4712" y="1806"/>
                    <a:pt x="5565" y="1635"/>
                  </a:cubicBezTo>
                  <a:lnTo>
                    <a:pt x="5292" y="196"/>
                  </a:lnTo>
                  <a:cubicBezTo>
                    <a:pt x="4562" y="342"/>
                    <a:pt x="3819" y="413"/>
                    <a:pt x="3075" y="413"/>
                  </a:cubicBezTo>
                  <a:cubicBezTo>
                    <a:pt x="2036" y="413"/>
                    <a:pt x="998" y="273"/>
                    <a:pt x="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769154" y="1674183"/>
              <a:ext cx="496702" cy="661777"/>
            </a:xfrm>
            <a:custGeom>
              <a:avLst/>
              <a:gdLst/>
              <a:ahLst/>
              <a:cxnLst/>
              <a:rect l="l" t="t" r="r" b="b"/>
              <a:pathLst>
                <a:path w="22493" h="29965" extrusionOk="0">
                  <a:moveTo>
                    <a:pt x="20002" y="1"/>
                  </a:moveTo>
                  <a:cubicBezTo>
                    <a:pt x="20002" y="1"/>
                    <a:pt x="14632" y="779"/>
                    <a:pt x="0" y="6266"/>
                  </a:cubicBezTo>
                  <a:cubicBezTo>
                    <a:pt x="39" y="6460"/>
                    <a:pt x="78" y="6655"/>
                    <a:pt x="117" y="6849"/>
                  </a:cubicBezTo>
                  <a:cubicBezTo>
                    <a:pt x="895" y="11597"/>
                    <a:pt x="2919" y="16072"/>
                    <a:pt x="5954" y="19847"/>
                  </a:cubicBezTo>
                  <a:cubicBezTo>
                    <a:pt x="7627" y="21948"/>
                    <a:pt x="9651" y="23777"/>
                    <a:pt x="11869" y="25295"/>
                  </a:cubicBezTo>
                  <a:cubicBezTo>
                    <a:pt x="15138" y="27435"/>
                    <a:pt x="18757" y="28875"/>
                    <a:pt x="22492" y="29964"/>
                  </a:cubicBezTo>
                  <a:cubicBezTo>
                    <a:pt x="20897" y="20080"/>
                    <a:pt x="20080" y="10040"/>
                    <a:pt x="200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60495" y="2405136"/>
              <a:ext cx="183064" cy="381033"/>
            </a:xfrm>
            <a:custGeom>
              <a:avLst/>
              <a:gdLst/>
              <a:ahLst/>
              <a:cxnLst/>
              <a:rect l="l" t="t" r="r" b="b"/>
              <a:pathLst>
                <a:path w="8290" h="17253" extrusionOk="0">
                  <a:moveTo>
                    <a:pt x="1" y="0"/>
                  </a:moveTo>
                  <a:lnTo>
                    <a:pt x="1" y="0"/>
                  </a:lnTo>
                  <a:cubicBezTo>
                    <a:pt x="1013" y="4787"/>
                    <a:pt x="2258" y="10740"/>
                    <a:pt x="2803" y="13270"/>
                  </a:cubicBezTo>
                  <a:cubicBezTo>
                    <a:pt x="3075" y="14593"/>
                    <a:pt x="3814" y="15721"/>
                    <a:pt x="4904" y="16500"/>
                  </a:cubicBezTo>
                  <a:cubicBezTo>
                    <a:pt x="5564" y="17001"/>
                    <a:pt x="6350" y="17252"/>
                    <a:pt x="7151" y="17252"/>
                  </a:cubicBezTo>
                  <a:cubicBezTo>
                    <a:pt x="7531" y="17252"/>
                    <a:pt x="7914" y="17196"/>
                    <a:pt x="8289" y="17083"/>
                  </a:cubicBezTo>
                  <a:lnTo>
                    <a:pt x="6266" y="6265"/>
                  </a:lnTo>
                  <a:lnTo>
                    <a:pt x="5604" y="5798"/>
                  </a:lnTo>
                  <a:cubicBezTo>
                    <a:pt x="3425" y="4164"/>
                    <a:pt x="1518" y="221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07" name="Google Shape;1407;p38"/>
          <p:cNvGrpSpPr/>
          <p:nvPr/>
        </p:nvGrpSpPr>
        <p:grpSpPr>
          <a:xfrm>
            <a:off x="69855" y="2814607"/>
            <a:ext cx="4894744" cy="1101396"/>
            <a:chOff x="611035" y="3122369"/>
            <a:chExt cx="3926379" cy="1101396"/>
          </a:xfrm>
        </p:grpSpPr>
        <p:sp>
          <p:nvSpPr>
            <p:cNvPr id="1408" name="Google Shape;1408;p38"/>
            <p:cNvSpPr/>
            <p:nvPr/>
          </p:nvSpPr>
          <p:spPr>
            <a:xfrm>
              <a:off x="611035" y="3164682"/>
              <a:ext cx="3545522" cy="1016263"/>
            </a:xfrm>
            <a:custGeom>
              <a:avLst/>
              <a:gdLst/>
              <a:ahLst/>
              <a:cxnLst/>
              <a:rect l="l" t="t" r="r" b="b"/>
              <a:pathLst>
                <a:path w="160558" h="46016" extrusionOk="0">
                  <a:moveTo>
                    <a:pt x="15528" y="0"/>
                  </a:moveTo>
                  <a:cubicBezTo>
                    <a:pt x="14552" y="0"/>
                    <a:pt x="13578" y="42"/>
                    <a:pt x="12608" y="147"/>
                  </a:cubicBezTo>
                  <a:cubicBezTo>
                    <a:pt x="6849" y="770"/>
                    <a:pt x="2802" y="4895"/>
                    <a:pt x="1674" y="10420"/>
                  </a:cubicBezTo>
                  <a:cubicBezTo>
                    <a:pt x="0" y="18787"/>
                    <a:pt x="584" y="27426"/>
                    <a:pt x="3308" y="35481"/>
                  </a:cubicBezTo>
                  <a:cubicBezTo>
                    <a:pt x="4436" y="38711"/>
                    <a:pt x="6071" y="42135"/>
                    <a:pt x="9495" y="43964"/>
                  </a:cubicBezTo>
                  <a:cubicBezTo>
                    <a:pt x="12102" y="45365"/>
                    <a:pt x="15332" y="45598"/>
                    <a:pt x="18445" y="45754"/>
                  </a:cubicBezTo>
                  <a:cubicBezTo>
                    <a:pt x="22236" y="45929"/>
                    <a:pt x="28338" y="46015"/>
                    <a:pt x="35882" y="46015"/>
                  </a:cubicBezTo>
                  <a:cubicBezTo>
                    <a:pt x="68615" y="46015"/>
                    <a:pt x="128506" y="44393"/>
                    <a:pt x="144603" y="41357"/>
                  </a:cubicBezTo>
                  <a:cubicBezTo>
                    <a:pt x="148689" y="40617"/>
                    <a:pt x="153125" y="39528"/>
                    <a:pt x="155577" y="36648"/>
                  </a:cubicBezTo>
                  <a:cubicBezTo>
                    <a:pt x="157211" y="34702"/>
                    <a:pt x="157678" y="32251"/>
                    <a:pt x="158067" y="29916"/>
                  </a:cubicBezTo>
                  <a:cubicBezTo>
                    <a:pt x="158573" y="26453"/>
                    <a:pt x="158962" y="22951"/>
                    <a:pt x="159196" y="19487"/>
                  </a:cubicBezTo>
                  <a:cubicBezTo>
                    <a:pt x="159546" y="14234"/>
                    <a:pt x="160557" y="8864"/>
                    <a:pt x="153787" y="8280"/>
                  </a:cubicBezTo>
                  <a:cubicBezTo>
                    <a:pt x="147794" y="7813"/>
                    <a:pt x="141801" y="7424"/>
                    <a:pt x="135847" y="7074"/>
                  </a:cubicBezTo>
                  <a:lnTo>
                    <a:pt x="130205" y="6801"/>
                  </a:lnTo>
                  <a:cubicBezTo>
                    <a:pt x="115107" y="6023"/>
                    <a:pt x="100047" y="5167"/>
                    <a:pt x="84949" y="4350"/>
                  </a:cubicBezTo>
                  <a:cubicBezTo>
                    <a:pt x="84456" y="4350"/>
                    <a:pt x="83945" y="4367"/>
                    <a:pt x="83429" y="4367"/>
                  </a:cubicBezTo>
                  <a:cubicBezTo>
                    <a:pt x="83171" y="4367"/>
                    <a:pt x="82912" y="4363"/>
                    <a:pt x="82653" y="4350"/>
                  </a:cubicBezTo>
                  <a:cubicBezTo>
                    <a:pt x="73002" y="3883"/>
                    <a:pt x="63780" y="2949"/>
                    <a:pt x="54363" y="2521"/>
                  </a:cubicBezTo>
                  <a:cubicBezTo>
                    <a:pt x="44751" y="2093"/>
                    <a:pt x="35723" y="1081"/>
                    <a:pt x="25644" y="653"/>
                  </a:cubicBezTo>
                  <a:cubicBezTo>
                    <a:pt x="22295" y="502"/>
                    <a:pt x="18898" y="0"/>
                    <a:pt x="15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617903" y="3163821"/>
              <a:ext cx="841277" cy="685629"/>
            </a:xfrm>
            <a:custGeom>
              <a:avLst/>
              <a:gdLst/>
              <a:ahLst/>
              <a:cxnLst/>
              <a:rect l="l" t="t" r="r" b="b"/>
              <a:pathLst>
                <a:path w="38097" h="31045" extrusionOk="0">
                  <a:moveTo>
                    <a:pt x="15217" y="0"/>
                  </a:moveTo>
                  <a:cubicBezTo>
                    <a:pt x="14241" y="0"/>
                    <a:pt x="13267" y="42"/>
                    <a:pt x="12297" y="147"/>
                  </a:cubicBezTo>
                  <a:cubicBezTo>
                    <a:pt x="6538" y="809"/>
                    <a:pt x="2491" y="4895"/>
                    <a:pt x="1363" y="10459"/>
                  </a:cubicBezTo>
                  <a:cubicBezTo>
                    <a:pt x="1" y="17269"/>
                    <a:pt x="117" y="24274"/>
                    <a:pt x="1713" y="31045"/>
                  </a:cubicBezTo>
                  <a:cubicBezTo>
                    <a:pt x="8328" y="29216"/>
                    <a:pt x="14554" y="26297"/>
                    <a:pt x="20158" y="22406"/>
                  </a:cubicBezTo>
                  <a:cubicBezTo>
                    <a:pt x="22921" y="20460"/>
                    <a:pt x="25489" y="18281"/>
                    <a:pt x="27863" y="15907"/>
                  </a:cubicBezTo>
                  <a:cubicBezTo>
                    <a:pt x="30003" y="13767"/>
                    <a:pt x="31988" y="11432"/>
                    <a:pt x="33816" y="9020"/>
                  </a:cubicBezTo>
                  <a:cubicBezTo>
                    <a:pt x="35178" y="7113"/>
                    <a:pt x="38019" y="4039"/>
                    <a:pt x="38097" y="1587"/>
                  </a:cubicBezTo>
                  <a:cubicBezTo>
                    <a:pt x="38097" y="1548"/>
                    <a:pt x="38058" y="1509"/>
                    <a:pt x="38058" y="1470"/>
                  </a:cubicBezTo>
                  <a:cubicBezTo>
                    <a:pt x="33933" y="1159"/>
                    <a:pt x="29731" y="848"/>
                    <a:pt x="25333" y="653"/>
                  </a:cubicBezTo>
                  <a:cubicBezTo>
                    <a:pt x="21984" y="502"/>
                    <a:pt x="18587" y="0"/>
                    <a:pt x="1521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376443" y="3308867"/>
              <a:ext cx="780263" cy="783797"/>
            </a:xfrm>
            <a:custGeom>
              <a:avLst/>
              <a:gdLst/>
              <a:ahLst/>
              <a:cxnLst/>
              <a:rect l="l" t="t" r="r" b="b"/>
              <a:pathLst>
                <a:path w="35334" h="35490" extrusionOk="0">
                  <a:moveTo>
                    <a:pt x="0" y="0"/>
                  </a:moveTo>
                  <a:lnTo>
                    <a:pt x="0" y="0"/>
                  </a:lnTo>
                  <a:cubicBezTo>
                    <a:pt x="1440" y="3502"/>
                    <a:pt x="3736" y="6927"/>
                    <a:pt x="5292" y="10234"/>
                  </a:cubicBezTo>
                  <a:cubicBezTo>
                    <a:pt x="7549" y="15060"/>
                    <a:pt x="9612" y="19963"/>
                    <a:pt x="11518" y="24983"/>
                  </a:cubicBezTo>
                  <a:cubicBezTo>
                    <a:pt x="12841" y="28446"/>
                    <a:pt x="14048" y="31948"/>
                    <a:pt x="15176" y="35489"/>
                  </a:cubicBezTo>
                  <a:cubicBezTo>
                    <a:pt x="16772" y="35295"/>
                    <a:pt x="18212" y="35061"/>
                    <a:pt x="19379" y="34867"/>
                  </a:cubicBezTo>
                  <a:cubicBezTo>
                    <a:pt x="23504" y="34049"/>
                    <a:pt x="27901" y="32999"/>
                    <a:pt x="30353" y="30119"/>
                  </a:cubicBezTo>
                  <a:cubicBezTo>
                    <a:pt x="31987" y="28173"/>
                    <a:pt x="32454" y="25761"/>
                    <a:pt x="32843" y="23387"/>
                  </a:cubicBezTo>
                  <a:cubicBezTo>
                    <a:pt x="33349" y="19924"/>
                    <a:pt x="33738" y="16422"/>
                    <a:pt x="33972" y="12958"/>
                  </a:cubicBezTo>
                  <a:cubicBezTo>
                    <a:pt x="34322" y="7705"/>
                    <a:pt x="35333" y="2335"/>
                    <a:pt x="28524" y="1751"/>
                  </a:cubicBezTo>
                  <a:cubicBezTo>
                    <a:pt x="22570" y="1284"/>
                    <a:pt x="16577" y="895"/>
                    <a:pt x="10584" y="545"/>
                  </a:cubicBezTo>
                  <a:lnTo>
                    <a:pt x="4981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658294" y="3210881"/>
              <a:ext cx="3432968" cy="923043"/>
            </a:xfrm>
            <a:custGeom>
              <a:avLst/>
              <a:gdLst/>
              <a:ahLst/>
              <a:cxnLst/>
              <a:rect l="l" t="t" r="r" b="b"/>
              <a:pathLst>
                <a:path w="155461" h="41795" extrusionOk="0">
                  <a:moveTo>
                    <a:pt x="12954" y="457"/>
                  </a:moveTo>
                  <a:cubicBezTo>
                    <a:pt x="13123" y="457"/>
                    <a:pt x="13293" y="461"/>
                    <a:pt x="13465" y="468"/>
                  </a:cubicBezTo>
                  <a:cubicBezTo>
                    <a:pt x="15294" y="468"/>
                    <a:pt x="17200" y="623"/>
                    <a:pt x="19185" y="779"/>
                  </a:cubicBezTo>
                  <a:cubicBezTo>
                    <a:pt x="20547" y="896"/>
                    <a:pt x="21948" y="1013"/>
                    <a:pt x="23388" y="1090"/>
                  </a:cubicBezTo>
                  <a:cubicBezTo>
                    <a:pt x="28485" y="1324"/>
                    <a:pt x="33349" y="1674"/>
                    <a:pt x="38097" y="2063"/>
                  </a:cubicBezTo>
                  <a:cubicBezTo>
                    <a:pt x="42650" y="2413"/>
                    <a:pt x="47319" y="2764"/>
                    <a:pt x="52106" y="2997"/>
                  </a:cubicBezTo>
                  <a:cubicBezTo>
                    <a:pt x="56931" y="3192"/>
                    <a:pt x="61795" y="3542"/>
                    <a:pt x="66543" y="3892"/>
                  </a:cubicBezTo>
                  <a:cubicBezTo>
                    <a:pt x="71057" y="4242"/>
                    <a:pt x="75687" y="4554"/>
                    <a:pt x="80396" y="4787"/>
                  </a:cubicBezTo>
                  <a:lnTo>
                    <a:pt x="82692" y="4787"/>
                  </a:lnTo>
                  <a:lnTo>
                    <a:pt x="83937" y="4865"/>
                  </a:lnTo>
                  <a:cubicBezTo>
                    <a:pt x="98335" y="5682"/>
                    <a:pt x="113239" y="6499"/>
                    <a:pt x="127909" y="7239"/>
                  </a:cubicBezTo>
                  <a:lnTo>
                    <a:pt x="133552" y="7550"/>
                  </a:lnTo>
                  <a:cubicBezTo>
                    <a:pt x="140751" y="7939"/>
                    <a:pt x="146276" y="8289"/>
                    <a:pt x="151413" y="8718"/>
                  </a:cubicBezTo>
                  <a:cubicBezTo>
                    <a:pt x="154760" y="8990"/>
                    <a:pt x="154993" y="10352"/>
                    <a:pt x="154565" y="15878"/>
                  </a:cubicBezTo>
                  <a:cubicBezTo>
                    <a:pt x="154526" y="16306"/>
                    <a:pt x="154526" y="16734"/>
                    <a:pt x="154487" y="17201"/>
                  </a:cubicBezTo>
                  <a:cubicBezTo>
                    <a:pt x="154254" y="20586"/>
                    <a:pt x="153904" y="24011"/>
                    <a:pt x="153359" y="27396"/>
                  </a:cubicBezTo>
                  <a:cubicBezTo>
                    <a:pt x="153047" y="29458"/>
                    <a:pt x="152658" y="31443"/>
                    <a:pt x="151452" y="32883"/>
                  </a:cubicBezTo>
                  <a:cubicBezTo>
                    <a:pt x="149545" y="35140"/>
                    <a:pt x="145537" y="36035"/>
                    <a:pt x="141996" y="36735"/>
                  </a:cubicBezTo>
                  <a:cubicBezTo>
                    <a:pt x="126859" y="39576"/>
                    <a:pt x="68916" y="41288"/>
                    <a:pt x="34050" y="41288"/>
                  </a:cubicBezTo>
                  <a:cubicBezTo>
                    <a:pt x="26228" y="41288"/>
                    <a:pt x="20119" y="41210"/>
                    <a:pt x="16422" y="41055"/>
                  </a:cubicBezTo>
                  <a:cubicBezTo>
                    <a:pt x="13504" y="40899"/>
                    <a:pt x="10663" y="40705"/>
                    <a:pt x="8562" y="39537"/>
                  </a:cubicBezTo>
                  <a:cubicBezTo>
                    <a:pt x="5799" y="38058"/>
                    <a:pt x="4476" y="35023"/>
                    <a:pt x="3620" y="32494"/>
                  </a:cubicBezTo>
                  <a:cubicBezTo>
                    <a:pt x="1012" y="24867"/>
                    <a:pt x="506" y="16695"/>
                    <a:pt x="2063" y="8795"/>
                  </a:cubicBezTo>
                  <a:cubicBezTo>
                    <a:pt x="2958" y="4204"/>
                    <a:pt x="6343" y="1052"/>
                    <a:pt x="10741" y="585"/>
                  </a:cubicBezTo>
                  <a:cubicBezTo>
                    <a:pt x="11471" y="521"/>
                    <a:pt x="12202" y="457"/>
                    <a:pt x="12954" y="457"/>
                  </a:cubicBezTo>
                  <a:close/>
                  <a:moveTo>
                    <a:pt x="13465" y="1"/>
                  </a:moveTo>
                  <a:cubicBezTo>
                    <a:pt x="12531" y="1"/>
                    <a:pt x="11636" y="40"/>
                    <a:pt x="10702" y="118"/>
                  </a:cubicBezTo>
                  <a:cubicBezTo>
                    <a:pt x="6071" y="623"/>
                    <a:pt x="2608" y="3931"/>
                    <a:pt x="1635" y="8718"/>
                  </a:cubicBezTo>
                  <a:cubicBezTo>
                    <a:pt x="1" y="16695"/>
                    <a:pt x="545" y="24983"/>
                    <a:pt x="3191" y="32688"/>
                  </a:cubicBezTo>
                  <a:cubicBezTo>
                    <a:pt x="4087" y="35257"/>
                    <a:pt x="5410" y="38409"/>
                    <a:pt x="8328" y="39965"/>
                  </a:cubicBezTo>
                  <a:cubicBezTo>
                    <a:pt x="10546" y="41171"/>
                    <a:pt x="13387" y="41405"/>
                    <a:pt x="16422" y="41522"/>
                  </a:cubicBezTo>
                  <a:cubicBezTo>
                    <a:pt x="20119" y="41716"/>
                    <a:pt x="26228" y="41794"/>
                    <a:pt x="34050" y="41794"/>
                  </a:cubicBezTo>
                  <a:cubicBezTo>
                    <a:pt x="68955" y="41794"/>
                    <a:pt x="126936" y="40043"/>
                    <a:pt x="142074" y="37202"/>
                  </a:cubicBezTo>
                  <a:cubicBezTo>
                    <a:pt x="145732" y="36502"/>
                    <a:pt x="149779" y="35568"/>
                    <a:pt x="151841" y="33155"/>
                  </a:cubicBezTo>
                  <a:cubicBezTo>
                    <a:pt x="153086" y="31677"/>
                    <a:pt x="153514" y="29614"/>
                    <a:pt x="153826" y="27474"/>
                  </a:cubicBezTo>
                  <a:cubicBezTo>
                    <a:pt x="154370" y="24088"/>
                    <a:pt x="154721" y="20625"/>
                    <a:pt x="154954" y="17240"/>
                  </a:cubicBezTo>
                  <a:cubicBezTo>
                    <a:pt x="154993" y="16773"/>
                    <a:pt x="155032" y="16345"/>
                    <a:pt x="155032" y="15917"/>
                  </a:cubicBezTo>
                  <a:cubicBezTo>
                    <a:pt x="155460" y="10391"/>
                    <a:pt x="155265" y="8601"/>
                    <a:pt x="151452" y="8251"/>
                  </a:cubicBezTo>
                  <a:cubicBezTo>
                    <a:pt x="146315" y="7861"/>
                    <a:pt x="140790" y="7472"/>
                    <a:pt x="133552" y="7083"/>
                  </a:cubicBezTo>
                  <a:lnTo>
                    <a:pt x="127948" y="6772"/>
                  </a:lnTo>
                  <a:cubicBezTo>
                    <a:pt x="113278" y="6032"/>
                    <a:pt x="98374" y="5215"/>
                    <a:pt x="83976" y="4398"/>
                  </a:cubicBezTo>
                  <a:lnTo>
                    <a:pt x="82731" y="4359"/>
                  </a:lnTo>
                  <a:lnTo>
                    <a:pt x="80435" y="4359"/>
                  </a:lnTo>
                  <a:cubicBezTo>
                    <a:pt x="75726" y="4126"/>
                    <a:pt x="71096" y="3775"/>
                    <a:pt x="66582" y="3464"/>
                  </a:cubicBezTo>
                  <a:cubicBezTo>
                    <a:pt x="61834" y="3114"/>
                    <a:pt x="56931" y="2725"/>
                    <a:pt x="52145" y="2530"/>
                  </a:cubicBezTo>
                  <a:cubicBezTo>
                    <a:pt x="47358" y="2336"/>
                    <a:pt x="42689" y="1947"/>
                    <a:pt x="38136" y="1596"/>
                  </a:cubicBezTo>
                  <a:cubicBezTo>
                    <a:pt x="33388" y="1246"/>
                    <a:pt x="28485" y="857"/>
                    <a:pt x="23388" y="623"/>
                  </a:cubicBezTo>
                  <a:cubicBezTo>
                    <a:pt x="21987" y="585"/>
                    <a:pt x="20586" y="429"/>
                    <a:pt x="19224" y="312"/>
                  </a:cubicBezTo>
                  <a:cubicBezTo>
                    <a:pt x="17200" y="156"/>
                    <a:pt x="15333" y="1"/>
                    <a:pt x="1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636809" y="3122369"/>
              <a:ext cx="553432" cy="431453"/>
            </a:xfrm>
            <a:custGeom>
              <a:avLst/>
              <a:gdLst/>
              <a:ahLst/>
              <a:cxnLst/>
              <a:rect l="l" t="t" r="r" b="b"/>
              <a:pathLst>
                <a:path w="25062" h="19536" extrusionOk="0">
                  <a:moveTo>
                    <a:pt x="16578" y="1"/>
                  </a:moveTo>
                  <a:lnTo>
                    <a:pt x="1" y="15372"/>
                  </a:lnTo>
                  <a:lnTo>
                    <a:pt x="507" y="16422"/>
                  </a:lnTo>
                  <a:lnTo>
                    <a:pt x="2725" y="18446"/>
                  </a:lnTo>
                  <a:lnTo>
                    <a:pt x="11208" y="19535"/>
                  </a:lnTo>
                  <a:lnTo>
                    <a:pt x="25061" y="10313"/>
                  </a:lnTo>
                  <a:lnTo>
                    <a:pt x="17784" y="1713"/>
                  </a:lnTo>
                  <a:lnTo>
                    <a:pt x="16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3651429" y="3143857"/>
              <a:ext cx="702930" cy="397928"/>
            </a:xfrm>
            <a:custGeom>
              <a:avLst/>
              <a:gdLst/>
              <a:ahLst/>
              <a:cxnLst/>
              <a:rect l="l" t="t" r="r" b="b"/>
              <a:pathLst>
                <a:path w="31832" h="18018" extrusionOk="0">
                  <a:moveTo>
                    <a:pt x="17589" y="1"/>
                  </a:moveTo>
                  <a:lnTo>
                    <a:pt x="0" y="15566"/>
                  </a:lnTo>
                  <a:lnTo>
                    <a:pt x="662" y="16539"/>
                  </a:lnTo>
                  <a:lnTo>
                    <a:pt x="3113" y="17901"/>
                  </a:lnTo>
                  <a:lnTo>
                    <a:pt x="8172" y="18018"/>
                  </a:lnTo>
                  <a:lnTo>
                    <a:pt x="15099" y="15566"/>
                  </a:lnTo>
                  <a:lnTo>
                    <a:pt x="31832" y="2569"/>
                  </a:lnTo>
                  <a:lnTo>
                    <a:pt x="31832" y="2569"/>
                  </a:lnTo>
                  <a:cubicBezTo>
                    <a:pt x="29311" y="3660"/>
                    <a:pt x="27177" y="4073"/>
                    <a:pt x="25390" y="4073"/>
                  </a:cubicBezTo>
                  <a:cubicBezTo>
                    <a:pt x="19782" y="4073"/>
                    <a:pt x="17589" y="1"/>
                    <a:pt x="17589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3760566" y="3220333"/>
              <a:ext cx="384125" cy="319725"/>
            </a:xfrm>
            <a:custGeom>
              <a:avLst/>
              <a:gdLst/>
              <a:ahLst/>
              <a:cxnLst/>
              <a:rect l="l" t="t" r="r" b="b"/>
              <a:pathLst>
                <a:path w="17395" h="14477" extrusionOk="0">
                  <a:moveTo>
                    <a:pt x="16967" y="1"/>
                  </a:moveTo>
                  <a:cubicBezTo>
                    <a:pt x="11246" y="4709"/>
                    <a:pt x="5565" y="9574"/>
                    <a:pt x="0" y="14477"/>
                  </a:cubicBezTo>
                  <a:lnTo>
                    <a:pt x="428" y="14477"/>
                  </a:lnTo>
                  <a:lnTo>
                    <a:pt x="895" y="14165"/>
                  </a:lnTo>
                  <a:cubicBezTo>
                    <a:pt x="6304" y="9418"/>
                    <a:pt x="11830" y="4709"/>
                    <a:pt x="17395" y="118"/>
                  </a:cubicBezTo>
                  <a:lnTo>
                    <a:pt x="16967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3712446" y="3203152"/>
              <a:ext cx="394438" cy="336907"/>
            </a:xfrm>
            <a:custGeom>
              <a:avLst/>
              <a:gdLst/>
              <a:ahLst/>
              <a:cxnLst/>
              <a:rect l="l" t="t" r="r" b="b"/>
              <a:pathLst>
                <a:path w="17862" h="15255" extrusionOk="0">
                  <a:moveTo>
                    <a:pt x="17550" y="1"/>
                  </a:moveTo>
                  <a:lnTo>
                    <a:pt x="0" y="15060"/>
                  </a:lnTo>
                  <a:lnTo>
                    <a:pt x="350" y="15255"/>
                  </a:lnTo>
                  <a:lnTo>
                    <a:pt x="17862" y="195"/>
                  </a:lnTo>
                  <a:cubicBezTo>
                    <a:pt x="17784" y="117"/>
                    <a:pt x="17667" y="40"/>
                    <a:pt x="1755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3772602" y="3233230"/>
              <a:ext cx="437410" cy="308550"/>
            </a:xfrm>
            <a:custGeom>
              <a:avLst/>
              <a:gdLst/>
              <a:ahLst/>
              <a:cxnLst/>
              <a:rect l="l" t="t" r="r" b="b"/>
              <a:pathLst>
                <a:path w="19808" h="13971" extrusionOk="0">
                  <a:moveTo>
                    <a:pt x="19262" y="1"/>
                  </a:moveTo>
                  <a:cubicBezTo>
                    <a:pt x="13153" y="4748"/>
                    <a:pt x="6810" y="9301"/>
                    <a:pt x="350" y="13620"/>
                  </a:cubicBezTo>
                  <a:lnTo>
                    <a:pt x="0" y="13971"/>
                  </a:lnTo>
                  <a:lnTo>
                    <a:pt x="506" y="13932"/>
                  </a:lnTo>
                  <a:cubicBezTo>
                    <a:pt x="7082" y="9534"/>
                    <a:pt x="13581" y="4865"/>
                    <a:pt x="1980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3663464" y="3157615"/>
              <a:ext cx="391854" cy="352366"/>
            </a:xfrm>
            <a:custGeom>
              <a:avLst/>
              <a:gdLst/>
              <a:ahLst/>
              <a:cxnLst/>
              <a:rect l="l" t="t" r="r" b="b"/>
              <a:pathLst>
                <a:path w="17745" h="15955" extrusionOk="0">
                  <a:moveTo>
                    <a:pt x="17511" y="0"/>
                  </a:moveTo>
                  <a:cubicBezTo>
                    <a:pt x="14982" y="2880"/>
                    <a:pt x="11908" y="5292"/>
                    <a:pt x="8950" y="7627"/>
                  </a:cubicBezTo>
                  <a:cubicBezTo>
                    <a:pt x="5798" y="10040"/>
                    <a:pt x="2568" y="12608"/>
                    <a:pt x="0" y="15682"/>
                  </a:cubicBezTo>
                  <a:lnTo>
                    <a:pt x="156" y="15916"/>
                  </a:lnTo>
                  <a:lnTo>
                    <a:pt x="234" y="15955"/>
                  </a:lnTo>
                  <a:cubicBezTo>
                    <a:pt x="2802" y="12881"/>
                    <a:pt x="6032" y="10351"/>
                    <a:pt x="9184" y="7900"/>
                  </a:cubicBezTo>
                  <a:cubicBezTo>
                    <a:pt x="12141" y="5565"/>
                    <a:pt x="15215" y="3191"/>
                    <a:pt x="17745" y="273"/>
                  </a:cubicBezTo>
                  <a:cubicBezTo>
                    <a:pt x="17628" y="195"/>
                    <a:pt x="17550" y="78"/>
                    <a:pt x="1751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3809548" y="3227223"/>
              <a:ext cx="458035" cy="313695"/>
            </a:xfrm>
            <a:custGeom>
              <a:avLst/>
              <a:gdLst/>
              <a:ahLst/>
              <a:cxnLst/>
              <a:rect l="l" t="t" r="r" b="b"/>
              <a:pathLst>
                <a:path w="20742" h="14204" extrusionOk="0">
                  <a:moveTo>
                    <a:pt x="20741" y="0"/>
                  </a:moveTo>
                  <a:lnTo>
                    <a:pt x="20741" y="0"/>
                  </a:lnTo>
                  <a:cubicBezTo>
                    <a:pt x="20508" y="78"/>
                    <a:pt x="20274" y="117"/>
                    <a:pt x="20041" y="156"/>
                  </a:cubicBezTo>
                  <a:cubicBezTo>
                    <a:pt x="13659" y="5254"/>
                    <a:pt x="6966" y="9962"/>
                    <a:pt x="0" y="14204"/>
                  </a:cubicBezTo>
                  <a:lnTo>
                    <a:pt x="662" y="14204"/>
                  </a:lnTo>
                  <a:cubicBezTo>
                    <a:pt x="7666" y="9923"/>
                    <a:pt x="14360" y="5176"/>
                    <a:pt x="2074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3690097" y="3181664"/>
              <a:ext cx="388431" cy="344659"/>
            </a:xfrm>
            <a:custGeom>
              <a:avLst/>
              <a:gdLst/>
              <a:ahLst/>
              <a:cxnLst/>
              <a:rect l="l" t="t" r="r" b="b"/>
              <a:pathLst>
                <a:path w="17590" h="15606" extrusionOk="0">
                  <a:moveTo>
                    <a:pt x="17317" y="1"/>
                  </a:moveTo>
                  <a:lnTo>
                    <a:pt x="0" y="15411"/>
                  </a:lnTo>
                  <a:lnTo>
                    <a:pt x="312" y="15605"/>
                  </a:lnTo>
                  <a:lnTo>
                    <a:pt x="17589" y="234"/>
                  </a:lnTo>
                  <a:cubicBezTo>
                    <a:pt x="17473" y="156"/>
                    <a:pt x="17395" y="79"/>
                    <a:pt x="1731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637670" y="3461820"/>
              <a:ext cx="514743" cy="761712"/>
            </a:xfrm>
            <a:custGeom>
              <a:avLst/>
              <a:gdLst/>
              <a:ahLst/>
              <a:cxnLst/>
              <a:rect l="l" t="t" r="r" b="b"/>
              <a:pathLst>
                <a:path w="23310" h="3449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6149" y="13037"/>
                    <a:pt x="8056" y="18601"/>
                  </a:cubicBezTo>
                  <a:cubicBezTo>
                    <a:pt x="9963" y="24205"/>
                    <a:pt x="13153" y="32844"/>
                    <a:pt x="13153" y="32844"/>
                  </a:cubicBezTo>
                  <a:cubicBezTo>
                    <a:pt x="13153" y="32844"/>
                    <a:pt x="15524" y="34489"/>
                    <a:pt x="18289" y="34489"/>
                  </a:cubicBezTo>
                  <a:cubicBezTo>
                    <a:pt x="19964" y="34489"/>
                    <a:pt x="21784" y="33886"/>
                    <a:pt x="23310" y="31949"/>
                  </a:cubicBezTo>
                  <a:lnTo>
                    <a:pt x="12142" y="1791"/>
                  </a:lnTo>
                  <a:cubicBezTo>
                    <a:pt x="12142" y="1791"/>
                    <a:pt x="9193" y="3339"/>
                    <a:pt x="6028" y="3339"/>
                  </a:cubicBezTo>
                  <a:cubicBezTo>
                    <a:pt x="3812" y="3339"/>
                    <a:pt x="1491" y="25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905788" y="3178242"/>
              <a:ext cx="631626" cy="989187"/>
            </a:xfrm>
            <a:custGeom>
              <a:avLst/>
              <a:gdLst/>
              <a:ahLst/>
              <a:cxnLst/>
              <a:rect l="l" t="t" r="r" b="b"/>
              <a:pathLst>
                <a:path w="28603" h="44790" extrusionOk="0">
                  <a:moveTo>
                    <a:pt x="20936" y="0"/>
                  </a:moveTo>
                  <a:cubicBezTo>
                    <a:pt x="14360" y="5448"/>
                    <a:pt x="7355" y="10351"/>
                    <a:pt x="1" y="14632"/>
                  </a:cubicBezTo>
                  <a:lnTo>
                    <a:pt x="11130" y="44790"/>
                  </a:lnTo>
                  <a:cubicBezTo>
                    <a:pt x="17317" y="39964"/>
                    <a:pt x="22960" y="34478"/>
                    <a:pt x="28602" y="31131"/>
                  </a:cubicBezTo>
                  <a:cubicBezTo>
                    <a:pt x="25567" y="20858"/>
                    <a:pt x="23038" y="10507"/>
                    <a:pt x="20936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4056178" y="3351820"/>
              <a:ext cx="309376" cy="348943"/>
            </a:xfrm>
            <a:custGeom>
              <a:avLst/>
              <a:gdLst/>
              <a:ahLst/>
              <a:cxnLst/>
              <a:rect l="l" t="t" r="r" b="b"/>
              <a:pathLst>
                <a:path w="14010" h="15800" extrusionOk="0">
                  <a:moveTo>
                    <a:pt x="11363" y="1"/>
                  </a:moveTo>
                  <a:lnTo>
                    <a:pt x="1" y="7861"/>
                  </a:lnTo>
                  <a:cubicBezTo>
                    <a:pt x="1479" y="11286"/>
                    <a:pt x="3347" y="15800"/>
                    <a:pt x="3347" y="15800"/>
                  </a:cubicBezTo>
                  <a:cubicBezTo>
                    <a:pt x="6421" y="12570"/>
                    <a:pt x="10040" y="9885"/>
                    <a:pt x="14009" y="7861"/>
                  </a:cubicBezTo>
                  <a:cubicBezTo>
                    <a:pt x="12725" y="5410"/>
                    <a:pt x="11363" y="1"/>
                    <a:pt x="1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771741" y="3534012"/>
              <a:ext cx="263820" cy="689273"/>
            </a:xfrm>
            <a:custGeom>
              <a:avLst/>
              <a:gdLst/>
              <a:ahLst/>
              <a:cxnLst/>
              <a:rect l="l" t="t" r="r" b="b"/>
              <a:pathLst>
                <a:path w="11947" h="31210" extrusionOk="0">
                  <a:moveTo>
                    <a:pt x="1168" y="0"/>
                  </a:moveTo>
                  <a:cubicBezTo>
                    <a:pt x="779" y="39"/>
                    <a:pt x="389" y="78"/>
                    <a:pt x="0" y="78"/>
                  </a:cubicBezTo>
                  <a:cubicBezTo>
                    <a:pt x="2491" y="5526"/>
                    <a:pt x="4125" y="11480"/>
                    <a:pt x="6032" y="17122"/>
                  </a:cubicBezTo>
                  <a:cubicBezTo>
                    <a:pt x="7627" y="21792"/>
                    <a:pt x="9184" y="26423"/>
                    <a:pt x="10740" y="31092"/>
                  </a:cubicBezTo>
                  <a:cubicBezTo>
                    <a:pt x="11129" y="31131"/>
                    <a:pt x="11519" y="31209"/>
                    <a:pt x="11947" y="31209"/>
                  </a:cubicBezTo>
                  <a:cubicBezTo>
                    <a:pt x="10234" y="26189"/>
                    <a:pt x="8561" y="21169"/>
                    <a:pt x="6849" y="16188"/>
                  </a:cubicBezTo>
                  <a:cubicBezTo>
                    <a:pt x="5020" y="10818"/>
                    <a:pt x="3464" y="5215"/>
                    <a:pt x="1168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4019232" y="3179103"/>
              <a:ext cx="444278" cy="418533"/>
            </a:xfrm>
            <a:custGeom>
              <a:avLst/>
              <a:gdLst/>
              <a:ahLst/>
              <a:cxnLst/>
              <a:rect l="l" t="t" r="r" b="b"/>
              <a:pathLst>
                <a:path w="20119" h="18951" extrusionOk="0">
                  <a:moveTo>
                    <a:pt x="15799" y="0"/>
                  </a:moveTo>
                  <a:cubicBezTo>
                    <a:pt x="10740" y="4125"/>
                    <a:pt x="5487" y="7938"/>
                    <a:pt x="0" y="11480"/>
                  </a:cubicBezTo>
                  <a:lnTo>
                    <a:pt x="701" y="11985"/>
                  </a:lnTo>
                  <a:cubicBezTo>
                    <a:pt x="6460" y="15955"/>
                    <a:pt x="13153" y="18367"/>
                    <a:pt x="20119" y="18951"/>
                  </a:cubicBezTo>
                  <a:cubicBezTo>
                    <a:pt x="18484" y="12686"/>
                    <a:pt x="17044" y="6343"/>
                    <a:pt x="1579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872288" y="4034166"/>
              <a:ext cx="279277" cy="189600"/>
            </a:xfrm>
            <a:custGeom>
              <a:avLst/>
              <a:gdLst/>
              <a:ahLst/>
              <a:cxnLst/>
              <a:rect l="l" t="t" r="r" b="b"/>
              <a:pathLst>
                <a:path w="12647" h="8585" extrusionOk="0">
                  <a:moveTo>
                    <a:pt x="0" y="0"/>
                  </a:moveTo>
                  <a:lnTo>
                    <a:pt x="0" y="0"/>
                  </a:lnTo>
                  <a:cubicBezTo>
                    <a:pt x="1362" y="3775"/>
                    <a:pt x="2529" y="6966"/>
                    <a:pt x="2529" y="6966"/>
                  </a:cubicBezTo>
                  <a:cubicBezTo>
                    <a:pt x="2529" y="6966"/>
                    <a:pt x="4868" y="8585"/>
                    <a:pt x="7610" y="8585"/>
                  </a:cubicBezTo>
                  <a:cubicBezTo>
                    <a:pt x="9286" y="8585"/>
                    <a:pt x="11112" y="7980"/>
                    <a:pt x="12647" y="6032"/>
                  </a:cubicBezTo>
                  <a:lnTo>
                    <a:pt x="11052" y="1673"/>
                  </a:lnTo>
                  <a:cubicBezTo>
                    <a:pt x="9908" y="1937"/>
                    <a:pt x="8752" y="2067"/>
                    <a:pt x="7603" y="2067"/>
                  </a:cubicBezTo>
                  <a:cubicBezTo>
                    <a:pt x="5193" y="2067"/>
                    <a:pt x="2810" y="1496"/>
                    <a:pt x="623" y="389"/>
                  </a:cubicBezTo>
                  <a:cubicBezTo>
                    <a:pt x="428" y="273"/>
                    <a:pt x="234" y="15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26" name="Google Shape;1426;p38"/>
          <p:cNvGrpSpPr/>
          <p:nvPr/>
        </p:nvGrpSpPr>
        <p:grpSpPr>
          <a:xfrm>
            <a:off x="3967685" y="1791991"/>
            <a:ext cx="5075761" cy="1215839"/>
            <a:chOff x="4567094" y="1543421"/>
            <a:chExt cx="4071584" cy="1215839"/>
          </a:xfrm>
        </p:grpSpPr>
        <p:sp>
          <p:nvSpPr>
            <p:cNvPr id="1427" name="Google Shape;1427;p38"/>
            <p:cNvSpPr/>
            <p:nvPr/>
          </p:nvSpPr>
          <p:spPr>
            <a:xfrm>
              <a:off x="4836051" y="1660995"/>
              <a:ext cx="3802474" cy="1067854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4888478" y="1715167"/>
              <a:ext cx="3702772" cy="966992"/>
            </a:xfrm>
            <a:custGeom>
              <a:avLst/>
              <a:gdLst/>
              <a:ahLst/>
              <a:cxnLst/>
              <a:rect l="l" t="t" r="r" b="b"/>
              <a:pathLst>
                <a:path w="167679" h="43785" extrusionOk="0">
                  <a:moveTo>
                    <a:pt x="154545" y="466"/>
                  </a:moveTo>
                  <a:cubicBezTo>
                    <a:pt x="155836" y="466"/>
                    <a:pt x="157127" y="581"/>
                    <a:pt x="158418" y="785"/>
                  </a:cubicBezTo>
                  <a:cubicBezTo>
                    <a:pt x="164527" y="1835"/>
                    <a:pt x="167212" y="5532"/>
                    <a:pt x="166901" y="12459"/>
                  </a:cubicBezTo>
                  <a:cubicBezTo>
                    <a:pt x="166628" y="18296"/>
                    <a:pt x="165733" y="24055"/>
                    <a:pt x="164255" y="29698"/>
                  </a:cubicBezTo>
                  <a:cubicBezTo>
                    <a:pt x="163165" y="33861"/>
                    <a:pt x="161531" y="38453"/>
                    <a:pt x="157600" y="40827"/>
                  </a:cubicBezTo>
                  <a:cubicBezTo>
                    <a:pt x="154332" y="42811"/>
                    <a:pt x="149857" y="43045"/>
                    <a:pt x="145148" y="43123"/>
                  </a:cubicBezTo>
                  <a:cubicBezTo>
                    <a:pt x="139661" y="43239"/>
                    <a:pt x="132190" y="43317"/>
                    <a:pt x="123590" y="43317"/>
                  </a:cubicBezTo>
                  <a:cubicBezTo>
                    <a:pt x="88918" y="43317"/>
                    <a:pt x="40704" y="42422"/>
                    <a:pt x="19613" y="40827"/>
                  </a:cubicBezTo>
                  <a:cubicBezTo>
                    <a:pt x="16344" y="40554"/>
                    <a:pt x="12258" y="40243"/>
                    <a:pt x="9184" y="38687"/>
                  </a:cubicBezTo>
                  <a:cubicBezTo>
                    <a:pt x="4125" y="36196"/>
                    <a:pt x="1596" y="31371"/>
                    <a:pt x="1012" y="23082"/>
                  </a:cubicBezTo>
                  <a:cubicBezTo>
                    <a:pt x="857" y="21137"/>
                    <a:pt x="818" y="19152"/>
                    <a:pt x="818" y="17323"/>
                  </a:cubicBezTo>
                  <a:cubicBezTo>
                    <a:pt x="818" y="16545"/>
                    <a:pt x="779" y="15766"/>
                    <a:pt x="740" y="14910"/>
                  </a:cubicBezTo>
                  <a:cubicBezTo>
                    <a:pt x="623" y="12381"/>
                    <a:pt x="507" y="9462"/>
                    <a:pt x="1207" y="7517"/>
                  </a:cubicBezTo>
                  <a:cubicBezTo>
                    <a:pt x="1557" y="6544"/>
                    <a:pt x="3620" y="6388"/>
                    <a:pt x="5877" y="6310"/>
                  </a:cubicBezTo>
                  <a:lnTo>
                    <a:pt x="6577" y="6272"/>
                  </a:lnTo>
                  <a:cubicBezTo>
                    <a:pt x="17979" y="5766"/>
                    <a:pt x="29575" y="5065"/>
                    <a:pt x="40821" y="4404"/>
                  </a:cubicBezTo>
                  <a:cubicBezTo>
                    <a:pt x="45802" y="4092"/>
                    <a:pt x="50744" y="3781"/>
                    <a:pt x="55725" y="3509"/>
                  </a:cubicBezTo>
                  <a:cubicBezTo>
                    <a:pt x="58021" y="3392"/>
                    <a:pt x="60239" y="3275"/>
                    <a:pt x="62924" y="3158"/>
                  </a:cubicBezTo>
                  <a:cubicBezTo>
                    <a:pt x="66193" y="3003"/>
                    <a:pt x="69500" y="2886"/>
                    <a:pt x="72769" y="2730"/>
                  </a:cubicBezTo>
                  <a:cubicBezTo>
                    <a:pt x="76660" y="2614"/>
                    <a:pt x="80552" y="2458"/>
                    <a:pt x="84443" y="2302"/>
                  </a:cubicBezTo>
                  <a:cubicBezTo>
                    <a:pt x="88723" y="2147"/>
                    <a:pt x="92965" y="2030"/>
                    <a:pt x="97207" y="1874"/>
                  </a:cubicBezTo>
                  <a:cubicBezTo>
                    <a:pt x="101565" y="1758"/>
                    <a:pt x="105923" y="1602"/>
                    <a:pt x="110282" y="1485"/>
                  </a:cubicBezTo>
                  <a:cubicBezTo>
                    <a:pt x="114484" y="1368"/>
                    <a:pt x="118687" y="1252"/>
                    <a:pt x="122890" y="1135"/>
                  </a:cubicBezTo>
                  <a:cubicBezTo>
                    <a:pt x="126664" y="1018"/>
                    <a:pt x="130439" y="940"/>
                    <a:pt x="134213" y="863"/>
                  </a:cubicBezTo>
                  <a:cubicBezTo>
                    <a:pt x="136509" y="824"/>
                    <a:pt x="138805" y="746"/>
                    <a:pt x="141023" y="707"/>
                  </a:cubicBezTo>
                  <a:cubicBezTo>
                    <a:pt x="144331" y="590"/>
                    <a:pt x="147794" y="512"/>
                    <a:pt x="151141" y="512"/>
                  </a:cubicBezTo>
                  <a:lnTo>
                    <a:pt x="151686" y="512"/>
                  </a:lnTo>
                  <a:cubicBezTo>
                    <a:pt x="152464" y="473"/>
                    <a:pt x="153242" y="473"/>
                    <a:pt x="153981" y="473"/>
                  </a:cubicBezTo>
                  <a:cubicBezTo>
                    <a:pt x="154169" y="468"/>
                    <a:pt x="154357" y="466"/>
                    <a:pt x="154545" y="466"/>
                  </a:cubicBezTo>
                  <a:close/>
                  <a:moveTo>
                    <a:pt x="153399" y="1"/>
                  </a:moveTo>
                  <a:cubicBezTo>
                    <a:pt x="152817" y="1"/>
                    <a:pt x="152233" y="16"/>
                    <a:pt x="151647" y="45"/>
                  </a:cubicBezTo>
                  <a:lnTo>
                    <a:pt x="151141" y="45"/>
                  </a:lnTo>
                  <a:cubicBezTo>
                    <a:pt x="147755" y="45"/>
                    <a:pt x="144331" y="162"/>
                    <a:pt x="140984" y="240"/>
                  </a:cubicBezTo>
                  <a:cubicBezTo>
                    <a:pt x="138766" y="318"/>
                    <a:pt x="136431" y="357"/>
                    <a:pt x="134174" y="396"/>
                  </a:cubicBezTo>
                  <a:cubicBezTo>
                    <a:pt x="130400" y="473"/>
                    <a:pt x="126625" y="590"/>
                    <a:pt x="122851" y="668"/>
                  </a:cubicBezTo>
                  <a:lnTo>
                    <a:pt x="110243" y="1018"/>
                  </a:lnTo>
                  <a:lnTo>
                    <a:pt x="97168" y="1446"/>
                  </a:lnTo>
                  <a:cubicBezTo>
                    <a:pt x="92926" y="1563"/>
                    <a:pt x="88685" y="1719"/>
                    <a:pt x="84404" y="1874"/>
                  </a:cubicBezTo>
                  <a:cubicBezTo>
                    <a:pt x="80513" y="1991"/>
                    <a:pt x="76582" y="2147"/>
                    <a:pt x="72691" y="2302"/>
                  </a:cubicBezTo>
                  <a:cubicBezTo>
                    <a:pt x="69422" y="2419"/>
                    <a:pt x="66154" y="2575"/>
                    <a:pt x="62846" y="2691"/>
                  </a:cubicBezTo>
                  <a:cubicBezTo>
                    <a:pt x="60200" y="2808"/>
                    <a:pt x="57943" y="2925"/>
                    <a:pt x="55647" y="3042"/>
                  </a:cubicBezTo>
                  <a:cubicBezTo>
                    <a:pt x="50666" y="3353"/>
                    <a:pt x="45724" y="3625"/>
                    <a:pt x="40704" y="3937"/>
                  </a:cubicBezTo>
                  <a:cubicBezTo>
                    <a:pt x="29497" y="4598"/>
                    <a:pt x="17901" y="5338"/>
                    <a:pt x="6499" y="5805"/>
                  </a:cubicBezTo>
                  <a:lnTo>
                    <a:pt x="5838" y="5843"/>
                  </a:lnTo>
                  <a:cubicBezTo>
                    <a:pt x="3230" y="5921"/>
                    <a:pt x="1207" y="6116"/>
                    <a:pt x="740" y="7361"/>
                  </a:cubicBezTo>
                  <a:cubicBezTo>
                    <a:pt x="1" y="9385"/>
                    <a:pt x="117" y="12342"/>
                    <a:pt x="234" y="14949"/>
                  </a:cubicBezTo>
                  <a:cubicBezTo>
                    <a:pt x="273" y="15766"/>
                    <a:pt x="312" y="16545"/>
                    <a:pt x="312" y="17323"/>
                  </a:cubicBezTo>
                  <a:cubicBezTo>
                    <a:pt x="351" y="19191"/>
                    <a:pt x="390" y="21175"/>
                    <a:pt x="545" y="23121"/>
                  </a:cubicBezTo>
                  <a:cubicBezTo>
                    <a:pt x="1168" y="31604"/>
                    <a:pt x="3736" y="36507"/>
                    <a:pt x="8990" y="39115"/>
                  </a:cubicBezTo>
                  <a:cubicBezTo>
                    <a:pt x="12142" y="40710"/>
                    <a:pt x="16267" y="41021"/>
                    <a:pt x="19574" y="41294"/>
                  </a:cubicBezTo>
                  <a:cubicBezTo>
                    <a:pt x="40704" y="42889"/>
                    <a:pt x="88918" y="43784"/>
                    <a:pt x="123590" y="43784"/>
                  </a:cubicBezTo>
                  <a:cubicBezTo>
                    <a:pt x="132190" y="43784"/>
                    <a:pt x="139661" y="43706"/>
                    <a:pt x="145148" y="43629"/>
                  </a:cubicBezTo>
                  <a:cubicBezTo>
                    <a:pt x="149895" y="43551"/>
                    <a:pt x="154448" y="43278"/>
                    <a:pt x="157834" y="41255"/>
                  </a:cubicBezTo>
                  <a:cubicBezTo>
                    <a:pt x="161881" y="38764"/>
                    <a:pt x="163593" y="34095"/>
                    <a:pt x="164683" y="29853"/>
                  </a:cubicBezTo>
                  <a:cubicBezTo>
                    <a:pt x="166200" y="24172"/>
                    <a:pt x="167056" y="18374"/>
                    <a:pt x="167368" y="12498"/>
                  </a:cubicBezTo>
                  <a:cubicBezTo>
                    <a:pt x="167679" y="5299"/>
                    <a:pt x="164877" y="1446"/>
                    <a:pt x="158456" y="357"/>
                  </a:cubicBezTo>
                  <a:cubicBezTo>
                    <a:pt x="156776" y="125"/>
                    <a:pt x="155096" y="1"/>
                    <a:pt x="153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687387" y="1660156"/>
              <a:ext cx="951292" cy="721208"/>
            </a:xfrm>
            <a:custGeom>
              <a:avLst/>
              <a:gdLst/>
              <a:ahLst/>
              <a:cxnLst/>
              <a:rect l="l" t="t" r="r" b="b"/>
              <a:pathLst>
                <a:path w="43079" h="32656" extrusionOk="0">
                  <a:moveTo>
                    <a:pt x="21596" y="1"/>
                  </a:moveTo>
                  <a:cubicBezTo>
                    <a:pt x="20171" y="1"/>
                    <a:pt x="18744" y="23"/>
                    <a:pt x="17317" y="46"/>
                  </a:cubicBezTo>
                  <a:cubicBezTo>
                    <a:pt x="14321" y="124"/>
                    <a:pt x="11364" y="202"/>
                    <a:pt x="8406" y="279"/>
                  </a:cubicBezTo>
                  <a:cubicBezTo>
                    <a:pt x="5605" y="318"/>
                    <a:pt x="2803" y="435"/>
                    <a:pt x="1" y="513"/>
                  </a:cubicBezTo>
                  <a:cubicBezTo>
                    <a:pt x="79" y="785"/>
                    <a:pt x="196" y="1019"/>
                    <a:pt x="312" y="1291"/>
                  </a:cubicBezTo>
                  <a:cubicBezTo>
                    <a:pt x="4671" y="11759"/>
                    <a:pt x="15527" y="20865"/>
                    <a:pt x="25061" y="26351"/>
                  </a:cubicBezTo>
                  <a:cubicBezTo>
                    <a:pt x="29770" y="29075"/>
                    <a:pt x="34829" y="31177"/>
                    <a:pt x="40082" y="32655"/>
                  </a:cubicBezTo>
                  <a:cubicBezTo>
                    <a:pt x="41561" y="26896"/>
                    <a:pt x="42456" y="20981"/>
                    <a:pt x="42767" y="15067"/>
                  </a:cubicBezTo>
                  <a:cubicBezTo>
                    <a:pt x="43078" y="8062"/>
                    <a:pt x="40588" y="2186"/>
                    <a:pt x="32105" y="746"/>
                  </a:cubicBezTo>
                  <a:cubicBezTo>
                    <a:pt x="28617" y="137"/>
                    <a:pt x="25110" y="1"/>
                    <a:pt x="2159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4836913" y="1784908"/>
              <a:ext cx="862763" cy="909284"/>
            </a:xfrm>
            <a:custGeom>
              <a:avLst/>
              <a:gdLst/>
              <a:ahLst/>
              <a:cxnLst/>
              <a:rect l="l" t="t" r="r" b="b"/>
              <a:pathLst>
                <a:path w="39070" h="41172" extrusionOk="0">
                  <a:moveTo>
                    <a:pt x="19963" y="0"/>
                  </a:moveTo>
                  <a:cubicBezTo>
                    <a:pt x="16228" y="195"/>
                    <a:pt x="12492" y="390"/>
                    <a:pt x="8756" y="545"/>
                  </a:cubicBezTo>
                  <a:cubicBezTo>
                    <a:pt x="5994" y="662"/>
                    <a:pt x="2180" y="584"/>
                    <a:pt x="1129" y="3464"/>
                  </a:cubicBezTo>
                  <a:cubicBezTo>
                    <a:pt x="1" y="6577"/>
                    <a:pt x="546" y="10935"/>
                    <a:pt x="585" y="14165"/>
                  </a:cubicBezTo>
                  <a:cubicBezTo>
                    <a:pt x="623" y="16072"/>
                    <a:pt x="662" y="18056"/>
                    <a:pt x="779" y="20080"/>
                  </a:cubicBezTo>
                  <a:cubicBezTo>
                    <a:pt x="1285" y="27045"/>
                    <a:pt x="3114" y="34206"/>
                    <a:pt x="10352" y="37863"/>
                  </a:cubicBezTo>
                  <a:cubicBezTo>
                    <a:pt x="13776" y="39537"/>
                    <a:pt x="17862" y="39926"/>
                    <a:pt x="21753" y="40237"/>
                  </a:cubicBezTo>
                  <a:cubicBezTo>
                    <a:pt x="26384" y="40626"/>
                    <a:pt x="32299" y="40899"/>
                    <a:pt x="39070" y="41171"/>
                  </a:cubicBezTo>
                  <a:cubicBezTo>
                    <a:pt x="36852" y="25878"/>
                    <a:pt x="30198" y="11558"/>
                    <a:pt x="1996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4703726" y="1543421"/>
              <a:ext cx="635910" cy="740841"/>
            </a:xfrm>
            <a:custGeom>
              <a:avLst/>
              <a:gdLst/>
              <a:ahLst/>
              <a:cxnLst/>
              <a:rect l="l" t="t" r="r" b="b"/>
              <a:pathLst>
                <a:path w="28797" h="33545" extrusionOk="0">
                  <a:moveTo>
                    <a:pt x="6149" y="1"/>
                  </a:moveTo>
                  <a:lnTo>
                    <a:pt x="5643" y="4359"/>
                  </a:lnTo>
                  <a:cubicBezTo>
                    <a:pt x="5643" y="4359"/>
                    <a:pt x="0" y="17045"/>
                    <a:pt x="389" y="17123"/>
                  </a:cubicBezTo>
                  <a:cubicBezTo>
                    <a:pt x="740" y="17201"/>
                    <a:pt x="22064" y="33544"/>
                    <a:pt x="22064" y="33544"/>
                  </a:cubicBezTo>
                  <a:lnTo>
                    <a:pt x="28135" y="29847"/>
                  </a:lnTo>
                  <a:lnTo>
                    <a:pt x="28796" y="23894"/>
                  </a:lnTo>
                  <a:cubicBezTo>
                    <a:pt x="28796" y="23894"/>
                    <a:pt x="10351" y="4826"/>
                    <a:pt x="6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4622944" y="1578667"/>
              <a:ext cx="712381" cy="657470"/>
            </a:xfrm>
            <a:custGeom>
              <a:avLst/>
              <a:gdLst/>
              <a:ahLst/>
              <a:cxnLst/>
              <a:rect l="l" t="t" r="r" b="b"/>
              <a:pathLst>
                <a:path w="32260" h="29770" extrusionOk="0">
                  <a:moveTo>
                    <a:pt x="8172" y="0"/>
                  </a:moveTo>
                  <a:cubicBezTo>
                    <a:pt x="8172" y="0"/>
                    <a:pt x="8094" y="7977"/>
                    <a:pt x="0" y="10079"/>
                  </a:cubicBezTo>
                  <a:lnTo>
                    <a:pt x="23660" y="27590"/>
                  </a:lnTo>
                  <a:lnTo>
                    <a:pt x="29808" y="29769"/>
                  </a:lnTo>
                  <a:lnTo>
                    <a:pt x="32260" y="23504"/>
                  </a:lnTo>
                  <a:lnTo>
                    <a:pt x="8172" y="0"/>
                  </a:ln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4708871" y="1755691"/>
              <a:ext cx="576618" cy="445189"/>
            </a:xfrm>
            <a:custGeom>
              <a:avLst/>
              <a:gdLst/>
              <a:ahLst/>
              <a:cxnLst/>
              <a:rect l="l" t="t" r="r" b="b"/>
              <a:pathLst>
                <a:path w="26112" h="20158" extrusionOk="0">
                  <a:moveTo>
                    <a:pt x="351" y="0"/>
                  </a:moveTo>
                  <a:lnTo>
                    <a:pt x="1" y="234"/>
                  </a:lnTo>
                  <a:cubicBezTo>
                    <a:pt x="8834" y="6460"/>
                    <a:pt x="17512" y="13153"/>
                    <a:pt x="25800" y="20080"/>
                  </a:cubicBezTo>
                  <a:cubicBezTo>
                    <a:pt x="25839" y="20119"/>
                    <a:pt x="25878" y="20158"/>
                    <a:pt x="25917" y="20158"/>
                  </a:cubicBezTo>
                  <a:cubicBezTo>
                    <a:pt x="25956" y="20158"/>
                    <a:pt x="26034" y="20119"/>
                    <a:pt x="26073" y="20080"/>
                  </a:cubicBezTo>
                  <a:cubicBezTo>
                    <a:pt x="26112" y="19963"/>
                    <a:pt x="26112" y="19846"/>
                    <a:pt x="25995" y="19807"/>
                  </a:cubicBezTo>
                  <a:cubicBezTo>
                    <a:pt x="17784" y="12881"/>
                    <a:pt x="9145" y="6227"/>
                    <a:pt x="35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4680516" y="1773733"/>
              <a:ext cx="552548" cy="427146"/>
            </a:xfrm>
            <a:custGeom>
              <a:avLst/>
              <a:gdLst/>
              <a:ahLst/>
              <a:cxnLst/>
              <a:rect l="l" t="t" r="r" b="b"/>
              <a:pathLst>
                <a:path w="25022" h="19341" extrusionOk="0">
                  <a:moveTo>
                    <a:pt x="390" y="1"/>
                  </a:moveTo>
                  <a:lnTo>
                    <a:pt x="1" y="234"/>
                  </a:lnTo>
                  <a:cubicBezTo>
                    <a:pt x="8756" y="5877"/>
                    <a:pt x="16967" y="12219"/>
                    <a:pt x="24633" y="19263"/>
                  </a:cubicBezTo>
                  <a:cubicBezTo>
                    <a:pt x="24672" y="19302"/>
                    <a:pt x="24711" y="19341"/>
                    <a:pt x="24750" y="19341"/>
                  </a:cubicBezTo>
                  <a:cubicBezTo>
                    <a:pt x="24944" y="19341"/>
                    <a:pt x="25022" y="19107"/>
                    <a:pt x="24905" y="18990"/>
                  </a:cubicBezTo>
                  <a:cubicBezTo>
                    <a:pt x="17278" y="11986"/>
                    <a:pt x="9067" y="5643"/>
                    <a:pt x="39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793099" y="1628510"/>
              <a:ext cx="537952" cy="489867"/>
            </a:xfrm>
            <a:custGeom>
              <a:avLst/>
              <a:gdLst/>
              <a:ahLst/>
              <a:cxnLst/>
              <a:rect l="l" t="t" r="r" b="b"/>
              <a:pathLst>
                <a:path w="24361" h="22181" extrusionOk="0">
                  <a:moveTo>
                    <a:pt x="78" y="0"/>
                  </a:moveTo>
                  <a:cubicBezTo>
                    <a:pt x="78" y="117"/>
                    <a:pt x="39" y="273"/>
                    <a:pt x="0" y="389"/>
                  </a:cubicBezTo>
                  <a:cubicBezTo>
                    <a:pt x="3775" y="3347"/>
                    <a:pt x="7549" y="6382"/>
                    <a:pt x="11130" y="9612"/>
                  </a:cubicBezTo>
                  <a:cubicBezTo>
                    <a:pt x="13776" y="11986"/>
                    <a:pt x="16383" y="14515"/>
                    <a:pt x="18912" y="17005"/>
                  </a:cubicBezTo>
                  <a:lnTo>
                    <a:pt x="24204" y="22181"/>
                  </a:lnTo>
                  <a:lnTo>
                    <a:pt x="24360" y="21792"/>
                  </a:lnTo>
                  <a:lnTo>
                    <a:pt x="19146" y="16733"/>
                  </a:lnTo>
                  <a:cubicBezTo>
                    <a:pt x="16655" y="14243"/>
                    <a:pt x="14048" y="11713"/>
                    <a:pt x="11363" y="9300"/>
                  </a:cubicBezTo>
                  <a:cubicBezTo>
                    <a:pt x="7744" y="6071"/>
                    <a:pt x="3931" y="2996"/>
                    <a:pt x="78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4742394" y="1723890"/>
              <a:ext cx="561138" cy="463233"/>
            </a:xfrm>
            <a:custGeom>
              <a:avLst/>
              <a:gdLst/>
              <a:ahLst/>
              <a:cxnLst/>
              <a:rect l="l" t="t" r="r" b="b"/>
              <a:pathLst>
                <a:path w="25411" h="20975" extrusionOk="0">
                  <a:moveTo>
                    <a:pt x="273" y="1"/>
                  </a:moveTo>
                  <a:cubicBezTo>
                    <a:pt x="195" y="78"/>
                    <a:pt x="78" y="195"/>
                    <a:pt x="0" y="273"/>
                  </a:cubicBezTo>
                  <a:lnTo>
                    <a:pt x="25255" y="20975"/>
                  </a:lnTo>
                  <a:lnTo>
                    <a:pt x="25411" y="20586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4766444" y="1670602"/>
              <a:ext cx="551709" cy="486466"/>
            </a:xfrm>
            <a:custGeom>
              <a:avLst/>
              <a:gdLst/>
              <a:ahLst/>
              <a:cxnLst/>
              <a:rect l="l" t="t" r="r" b="b"/>
              <a:pathLst>
                <a:path w="24984" h="22027" extrusionOk="0">
                  <a:moveTo>
                    <a:pt x="624" y="1"/>
                  </a:moveTo>
                  <a:cubicBezTo>
                    <a:pt x="585" y="118"/>
                    <a:pt x="546" y="234"/>
                    <a:pt x="468" y="351"/>
                  </a:cubicBezTo>
                  <a:cubicBezTo>
                    <a:pt x="5994" y="3776"/>
                    <a:pt x="10741" y="8290"/>
                    <a:pt x="15411" y="12687"/>
                  </a:cubicBezTo>
                  <a:lnTo>
                    <a:pt x="24789" y="21637"/>
                  </a:lnTo>
                  <a:cubicBezTo>
                    <a:pt x="18991" y="17901"/>
                    <a:pt x="13815" y="13154"/>
                    <a:pt x="8795" y="8523"/>
                  </a:cubicBezTo>
                  <a:cubicBezTo>
                    <a:pt x="6033" y="5955"/>
                    <a:pt x="3153" y="3309"/>
                    <a:pt x="196" y="857"/>
                  </a:cubicBezTo>
                  <a:cubicBezTo>
                    <a:pt x="157" y="974"/>
                    <a:pt x="79" y="1090"/>
                    <a:pt x="1" y="1207"/>
                  </a:cubicBezTo>
                  <a:cubicBezTo>
                    <a:pt x="2919" y="3620"/>
                    <a:pt x="5760" y="6227"/>
                    <a:pt x="8523" y="8795"/>
                  </a:cubicBezTo>
                  <a:cubicBezTo>
                    <a:pt x="13621" y="13465"/>
                    <a:pt x="18835" y="18251"/>
                    <a:pt x="24672" y="22026"/>
                  </a:cubicBezTo>
                  <a:lnTo>
                    <a:pt x="24983" y="21287"/>
                  </a:lnTo>
                  <a:lnTo>
                    <a:pt x="15683" y="12414"/>
                  </a:lnTo>
                  <a:cubicBezTo>
                    <a:pt x="11013" y="7978"/>
                    <a:pt x="6188" y="3425"/>
                    <a:pt x="62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163464" y="2071070"/>
              <a:ext cx="339452" cy="688191"/>
            </a:xfrm>
            <a:custGeom>
              <a:avLst/>
              <a:gdLst/>
              <a:ahLst/>
              <a:cxnLst/>
              <a:rect l="l" t="t" r="r" b="b"/>
              <a:pathLst>
                <a:path w="15372" h="31161" extrusionOk="0">
                  <a:moveTo>
                    <a:pt x="7978" y="1"/>
                  </a:moveTo>
                  <a:cubicBezTo>
                    <a:pt x="7080" y="3947"/>
                    <a:pt x="4331" y="4722"/>
                    <a:pt x="2310" y="4722"/>
                  </a:cubicBezTo>
                  <a:cubicBezTo>
                    <a:pt x="1003" y="4722"/>
                    <a:pt x="1" y="4398"/>
                    <a:pt x="1" y="4398"/>
                  </a:cubicBezTo>
                  <a:lnTo>
                    <a:pt x="1" y="4398"/>
                  </a:lnTo>
                  <a:lnTo>
                    <a:pt x="7978" y="30587"/>
                  </a:lnTo>
                  <a:cubicBezTo>
                    <a:pt x="9002" y="30991"/>
                    <a:pt x="9889" y="31161"/>
                    <a:pt x="10655" y="31161"/>
                  </a:cubicBezTo>
                  <a:cubicBezTo>
                    <a:pt x="14607" y="31161"/>
                    <a:pt x="15372" y="26657"/>
                    <a:pt x="15372" y="26657"/>
                  </a:cubicBezTo>
                  <a:lnTo>
                    <a:pt x="7978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4567094" y="1761698"/>
              <a:ext cx="772534" cy="984903"/>
            </a:xfrm>
            <a:custGeom>
              <a:avLst/>
              <a:gdLst/>
              <a:ahLst/>
              <a:cxnLst/>
              <a:rect l="l" t="t" r="r" b="b"/>
              <a:pathLst>
                <a:path w="34984" h="445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024" y="22298"/>
                    <a:pt x="14982" y="36035"/>
                  </a:cubicBezTo>
                  <a:cubicBezTo>
                    <a:pt x="14982" y="36035"/>
                    <a:pt x="28173" y="40666"/>
                    <a:pt x="34983" y="44596"/>
                  </a:cubicBezTo>
                  <a:lnTo>
                    <a:pt x="27006" y="18407"/>
                  </a:lnTo>
                  <a:cubicBezTo>
                    <a:pt x="27006" y="18407"/>
                    <a:pt x="13892" y="579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191842" y="2179347"/>
              <a:ext cx="229459" cy="250113"/>
            </a:xfrm>
            <a:custGeom>
              <a:avLst/>
              <a:gdLst/>
              <a:ahLst/>
              <a:cxnLst/>
              <a:rect l="l" t="t" r="r" b="b"/>
              <a:pathLst>
                <a:path w="10391" h="11325" extrusionOk="0">
                  <a:moveTo>
                    <a:pt x="8055" y="1"/>
                  </a:moveTo>
                  <a:cubicBezTo>
                    <a:pt x="7082" y="1363"/>
                    <a:pt x="5720" y="2452"/>
                    <a:pt x="4164" y="3075"/>
                  </a:cubicBezTo>
                  <a:cubicBezTo>
                    <a:pt x="3028" y="3509"/>
                    <a:pt x="1806" y="3714"/>
                    <a:pt x="596" y="3714"/>
                  </a:cubicBezTo>
                  <a:cubicBezTo>
                    <a:pt x="397" y="3714"/>
                    <a:pt x="198" y="3709"/>
                    <a:pt x="0" y="3698"/>
                  </a:cubicBezTo>
                  <a:lnTo>
                    <a:pt x="0" y="3698"/>
                  </a:lnTo>
                  <a:lnTo>
                    <a:pt x="2335" y="11325"/>
                  </a:lnTo>
                  <a:cubicBezTo>
                    <a:pt x="4086" y="11169"/>
                    <a:pt x="5798" y="10741"/>
                    <a:pt x="7433" y="10041"/>
                  </a:cubicBezTo>
                  <a:cubicBezTo>
                    <a:pt x="8483" y="9612"/>
                    <a:pt x="9456" y="9029"/>
                    <a:pt x="10390" y="8406"/>
                  </a:cubicBez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321605" y="2596134"/>
              <a:ext cx="172729" cy="121467"/>
            </a:xfrm>
            <a:custGeom>
              <a:avLst/>
              <a:gdLst/>
              <a:ahLst/>
              <a:cxnLst/>
              <a:rect l="l" t="t" r="r" b="b"/>
              <a:pathLst>
                <a:path w="7822" h="5500" extrusionOk="0">
                  <a:moveTo>
                    <a:pt x="7394" y="1"/>
                  </a:moveTo>
                  <a:cubicBezTo>
                    <a:pt x="6499" y="1674"/>
                    <a:pt x="5292" y="3270"/>
                    <a:pt x="3619" y="3931"/>
                  </a:cubicBezTo>
                  <a:cubicBezTo>
                    <a:pt x="2906" y="4193"/>
                    <a:pt x="2163" y="4324"/>
                    <a:pt x="1418" y="4324"/>
                  </a:cubicBezTo>
                  <a:cubicBezTo>
                    <a:pt x="944" y="4324"/>
                    <a:pt x="469" y="4271"/>
                    <a:pt x="0" y="4165"/>
                  </a:cubicBezTo>
                  <a:lnTo>
                    <a:pt x="0" y="4165"/>
                  </a:lnTo>
                  <a:lnTo>
                    <a:pt x="389" y="5410"/>
                  </a:lnTo>
                  <a:cubicBezTo>
                    <a:pt x="771" y="5470"/>
                    <a:pt x="1153" y="5500"/>
                    <a:pt x="1534" y="5500"/>
                  </a:cubicBezTo>
                  <a:cubicBezTo>
                    <a:pt x="2394" y="5500"/>
                    <a:pt x="3250" y="5345"/>
                    <a:pt x="4086" y="5021"/>
                  </a:cubicBezTo>
                  <a:cubicBezTo>
                    <a:pt x="5681" y="4398"/>
                    <a:pt x="6888" y="3075"/>
                    <a:pt x="7822" y="1557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4567094" y="1761698"/>
              <a:ext cx="477777" cy="648018"/>
            </a:xfrm>
            <a:custGeom>
              <a:avLst/>
              <a:gdLst/>
              <a:ahLst/>
              <a:cxnLst/>
              <a:rect l="l" t="t" r="r" b="b"/>
              <a:pathLst>
                <a:path w="21636" h="29342" extrusionOk="0">
                  <a:moveTo>
                    <a:pt x="0" y="1"/>
                  </a:moveTo>
                  <a:cubicBezTo>
                    <a:pt x="0" y="1"/>
                    <a:pt x="8678" y="16111"/>
                    <a:pt x="13114" y="29342"/>
                  </a:cubicBezTo>
                  <a:cubicBezTo>
                    <a:pt x="15332" y="27201"/>
                    <a:pt x="17200" y="24750"/>
                    <a:pt x="18678" y="22026"/>
                  </a:cubicBezTo>
                  <a:cubicBezTo>
                    <a:pt x="20079" y="19419"/>
                    <a:pt x="21052" y="16617"/>
                    <a:pt x="21636" y="13698"/>
                  </a:cubicBezTo>
                  <a:cubicBezTo>
                    <a:pt x="16538" y="9496"/>
                    <a:pt x="8405" y="350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43" name="Google Shape;1443;p38"/>
          <p:cNvGrpSpPr/>
          <p:nvPr/>
        </p:nvGrpSpPr>
        <p:grpSpPr>
          <a:xfrm>
            <a:off x="4214982" y="3815115"/>
            <a:ext cx="4687978" cy="1097597"/>
            <a:chOff x="4926285" y="3130632"/>
            <a:chExt cx="3760519" cy="1097597"/>
          </a:xfrm>
        </p:grpSpPr>
        <p:sp>
          <p:nvSpPr>
            <p:cNvPr id="1444" name="Google Shape;1444;p38"/>
            <p:cNvSpPr/>
            <p:nvPr/>
          </p:nvSpPr>
          <p:spPr>
            <a:xfrm>
              <a:off x="4926285" y="3130632"/>
              <a:ext cx="3461321" cy="1067567"/>
            </a:xfrm>
            <a:custGeom>
              <a:avLst/>
              <a:gdLst/>
              <a:ahLst/>
              <a:cxnLst/>
              <a:rect l="l" t="t" r="r" b="b"/>
              <a:pathLst>
                <a:path w="156745" h="48339" extrusionOk="0">
                  <a:moveTo>
                    <a:pt x="13340" y="0"/>
                  </a:moveTo>
                  <a:cubicBezTo>
                    <a:pt x="10359" y="0"/>
                    <a:pt x="7443" y="377"/>
                    <a:pt x="5060" y="1757"/>
                  </a:cubicBezTo>
                  <a:cubicBezTo>
                    <a:pt x="2686" y="3197"/>
                    <a:pt x="1052" y="5532"/>
                    <a:pt x="546" y="8256"/>
                  </a:cubicBezTo>
                  <a:cubicBezTo>
                    <a:pt x="1" y="10746"/>
                    <a:pt x="390" y="13314"/>
                    <a:pt x="896" y="15844"/>
                  </a:cubicBezTo>
                  <a:cubicBezTo>
                    <a:pt x="2491" y="23354"/>
                    <a:pt x="5371" y="30514"/>
                    <a:pt x="9379" y="37013"/>
                  </a:cubicBezTo>
                  <a:cubicBezTo>
                    <a:pt x="11480" y="40437"/>
                    <a:pt x="14126" y="43862"/>
                    <a:pt x="18407" y="45496"/>
                  </a:cubicBezTo>
                  <a:cubicBezTo>
                    <a:pt x="21014" y="46469"/>
                    <a:pt x="23972" y="46663"/>
                    <a:pt x="26851" y="46819"/>
                  </a:cubicBezTo>
                  <a:cubicBezTo>
                    <a:pt x="46514" y="47832"/>
                    <a:pt x="95738" y="48339"/>
                    <a:pt x="117547" y="48339"/>
                  </a:cubicBezTo>
                  <a:cubicBezTo>
                    <a:pt x="118355" y="48339"/>
                    <a:pt x="119125" y="48338"/>
                    <a:pt x="119854" y="48337"/>
                  </a:cubicBezTo>
                  <a:cubicBezTo>
                    <a:pt x="126120" y="48298"/>
                    <a:pt x="132579" y="48220"/>
                    <a:pt x="138261" y="46080"/>
                  </a:cubicBezTo>
                  <a:cubicBezTo>
                    <a:pt x="145382" y="43395"/>
                    <a:pt x="150285" y="37752"/>
                    <a:pt x="152853" y="31759"/>
                  </a:cubicBezTo>
                  <a:cubicBezTo>
                    <a:pt x="154176" y="28607"/>
                    <a:pt x="155071" y="25300"/>
                    <a:pt x="155538" y="21914"/>
                  </a:cubicBezTo>
                  <a:cubicBezTo>
                    <a:pt x="155927" y="19463"/>
                    <a:pt x="156744" y="16544"/>
                    <a:pt x="156394" y="14132"/>
                  </a:cubicBezTo>
                  <a:cubicBezTo>
                    <a:pt x="156122" y="12030"/>
                    <a:pt x="153476" y="10902"/>
                    <a:pt x="151374" y="10007"/>
                  </a:cubicBezTo>
                  <a:cubicBezTo>
                    <a:pt x="145849" y="7711"/>
                    <a:pt x="139428" y="7127"/>
                    <a:pt x="133319" y="6660"/>
                  </a:cubicBezTo>
                  <a:cubicBezTo>
                    <a:pt x="105534" y="4520"/>
                    <a:pt x="45997" y="2380"/>
                    <a:pt x="18251" y="239"/>
                  </a:cubicBezTo>
                  <a:cubicBezTo>
                    <a:pt x="16647" y="115"/>
                    <a:pt x="14984" y="0"/>
                    <a:pt x="13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927147" y="3130632"/>
              <a:ext cx="937535" cy="857826"/>
            </a:xfrm>
            <a:custGeom>
              <a:avLst/>
              <a:gdLst/>
              <a:ahLst/>
              <a:cxnLst/>
              <a:rect l="l" t="t" r="r" b="b"/>
              <a:pathLst>
                <a:path w="42456" h="38842" extrusionOk="0">
                  <a:moveTo>
                    <a:pt x="13301" y="0"/>
                  </a:moveTo>
                  <a:cubicBezTo>
                    <a:pt x="10320" y="0"/>
                    <a:pt x="7404" y="377"/>
                    <a:pt x="5021" y="1757"/>
                  </a:cubicBezTo>
                  <a:cubicBezTo>
                    <a:pt x="2647" y="3197"/>
                    <a:pt x="1013" y="5532"/>
                    <a:pt x="468" y="8256"/>
                  </a:cubicBezTo>
                  <a:cubicBezTo>
                    <a:pt x="1" y="10746"/>
                    <a:pt x="351" y="13314"/>
                    <a:pt x="857" y="15844"/>
                  </a:cubicBezTo>
                  <a:cubicBezTo>
                    <a:pt x="2413" y="23354"/>
                    <a:pt x="5293" y="30514"/>
                    <a:pt x="9340" y="37013"/>
                  </a:cubicBezTo>
                  <a:cubicBezTo>
                    <a:pt x="9729" y="37635"/>
                    <a:pt x="10118" y="38219"/>
                    <a:pt x="10507" y="38842"/>
                  </a:cubicBezTo>
                  <a:cubicBezTo>
                    <a:pt x="20547" y="34522"/>
                    <a:pt x="29030" y="27284"/>
                    <a:pt x="34945" y="18140"/>
                  </a:cubicBezTo>
                  <a:cubicBezTo>
                    <a:pt x="37008" y="14949"/>
                    <a:pt x="42455" y="6855"/>
                    <a:pt x="41872" y="1718"/>
                  </a:cubicBezTo>
                  <a:cubicBezTo>
                    <a:pt x="32805" y="1212"/>
                    <a:pt x="24633" y="706"/>
                    <a:pt x="18212" y="239"/>
                  </a:cubicBezTo>
                  <a:cubicBezTo>
                    <a:pt x="16608" y="115"/>
                    <a:pt x="14945" y="0"/>
                    <a:pt x="13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7435610" y="3266536"/>
              <a:ext cx="952131" cy="930750"/>
            </a:xfrm>
            <a:custGeom>
              <a:avLst/>
              <a:gdLst/>
              <a:ahLst/>
              <a:cxnLst/>
              <a:rect l="l" t="t" r="r" b="b"/>
              <a:pathLst>
                <a:path w="43117" h="42144" extrusionOk="0">
                  <a:moveTo>
                    <a:pt x="12258" y="0"/>
                  </a:moveTo>
                  <a:cubicBezTo>
                    <a:pt x="12025" y="3113"/>
                    <a:pt x="11597" y="6265"/>
                    <a:pt x="11013" y="9340"/>
                  </a:cubicBezTo>
                  <a:cubicBezTo>
                    <a:pt x="9768" y="16733"/>
                    <a:pt x="7744" y="24010"/>
                    <a:pt x="5059" y="31014"/>
                  </a:cubicBezTo>
                  <a:cubicBezTo>
                    <a:pt x="4709" y="31987"/>
                    <a:pt x="2452" y="37085"/>
                    <a:pt x="0" y="42144"/>
                  </a:cubicBezTo>
                  <a:lnTo>
                    <a:pt x="6226" y="42144"/>
                  </a:lnTo>
                  <a:cubicBezTo>
                    <a:pt x="12492" y="42144"/>
                    <a:pt x="18951" y="42027"/>
                    <a:pt x="24633" y="39887"/>
                  </a:cubicBezTo>
                  <a:cubicBezTo>
                    <a:pt x="31754" y="37241"/>
                    <a:pt x="36657" y="31598"/>
                    <a:pt x="39225" y="25605"/>
                  </a:cubicBezTo>
                  <a:cubicBezTo>
                    <a:pt x="40548" y="22453"/>
                    <a:pt x="41443" y="19146"/>
                    <a:pt x="41910" y="15760"/>
                  </a:cubicBezTo>
                  <a:cubicBezTo>
                    <a:pt x="42299" y="13348"/>
                    <a:pt x="43116" y="10429"/>
                    <a:pt x="42766" y="7978"/>
                  </a:cubicBezTo>
                  <a:cubicBezTo>
                    <a:pt x="42494" y="5915"/>
                    <a:pt x="39848" y="4787"/>
                    <a:pt x="37746" y="3892"/>
                  </a:cubicBezTo>
                  <a:cubicBezTo>
                    <a:pt x="32221" y="1557"/>
                    <a:pt x="25800" y="973"/>
                    <a:pt x="19691" y="506"/>
                  </a:cubicBezTo>
                  <a:cubicBezTo>
                    <a:pt x="17395" y="351"/>
                    <a:pt x="14904" y="156"/>
                    <a:pt x="1225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4973566" y="3177163"/>
              <a:ext cx="3365064" cy="974589"/>
            </a:xfrm>
            <a:custGeom>
              <a:avLst/>
              <a:gdLst/>
              <a:ahLst/>
              <a:cxnLst/>
              <a:rect l="l" t="t" r="r" b="b"/>
              <a:pathLst>
                <a:path w="152386" h="44129" extrusionOk="0">
                  <a:moveTo>
                    <a:pt x="11285" y="467"/>
                  </a:moveTo>
                  <a:cubicBezTo>
                    <a:pt x="12880" y="467"/>
                    <a:pt x="14515" y="584"/>
                    <a:pt x="15877" y="662"/>
                  </a:cubicBezTo>
                  <a:cubicBezTo>
                    <a:pt x="29808" y="1751"/>
                    <a:pt x="52066" y="2841"/>
                    <a:pt x="73508" y="3892"/>
                  </a:cubicBezTo>
                  <a:cubicBezTo>
                    <a:pt x="94949" y="4942"/>
                    <a:pt x="117091" y="6032"/>
                    <a:pt x="130944" y="7121"/>
                  </a:cubicBezTo>
                  <a:cubicBezTo>
                    <a:pt x="137443" y="7588"/>
                    <a:pt x="143241" y="8172"/>
                    <a:pt x="148183" y="10273"/>
                  </a:cubicBezTo>
                  <a:cubicBezTo>
                    <a:pt x="150440" y="11246"/>
                    <a:pt x="151607" y="11908"/>
                    <a:pt x="151685" y="12336"/>
                  </a:cubicBezTo>
                  <a:cubicBezTo>
                    <a:pt x="151880" y="13776"/>
                    <a:pt x="151529" y="15682"/>
                    <a:pt x="151179" y="17511"/>
                  </a:cubicBezTo>
                  <a:cubicBezTo>
                    <a:pt x="151062" y="18134"/>
                    <a:pt x="150946" y="18796"/>
                    <a:pt x="150829" y="19418"/>
                  </a:cubicBezTo>
                  <a:cubicBezTo>
                    <a:pt x="150401" y="22570"/>
                    <a:pt x="149545" y="25683"/>
                    <a:pt x="148338" y="28641"/>
                  </a:cubicBezTo>
                  <a:cubicBezTo>
                    <a:pt x="146821" y="32182"/>
                    <a:pt x="143085" y="38564"/>
                    <a:pt x="135186" y="41560"/>
                  </a:cubicBezTo>
                  <a:cubicBezTo>
                    <a:pt x="130127" y="43467"/>
                    <a:pt x="124290" y="43661"/>
                    <a:pt x="117675" y="43661"/>
                  </a:cubicBezTo>
                  <a:lnTo>
                    <a:pt x="114561" y="43661"/>
                  </a:lnTo>
                  <a:cubicBezTo>
                    <a:pt x="92809" y="43661"/>
                    <a:pt x="44206" y="43156"/>
                    <a:pt x="24866" y="42105"/>
                  </a:cubicBezTo>
                  <a:cubicBezTo>
                    <a:pt x="22336" y="41988"/>
                    <a:pt x="19457" y="41832"/>
                    <a:pt x="17161" y="40976"/>
                  </a:cubicBezTo>
                  <a:cubicBezTo>
                    <a:pt x="13503" y="39614"/>
                    <a:pt x="11207" y="36462"/>
                    <a:pt x="9456" y="33583"/>
                  </a:cubicBezTo>
                  <a:cubicBezTo>
                    <a:pt x="5565" y="27318"/>
                    <a:pt x="2802" y="20430"/>
                    <a:pt x="1284" y="13192"/>
                  </a:cubicBezTo>
                  <a:cubicBezTo>
                    <a:pt x="817" y="11052"/>
                    <a:pt x="467" y="8756"/>
                    <a:pt x="895" y="6655"/>
                  </a:cubicBezTo>
                  <a:cubicBezTo>
                    <a:pt x="1284" y="4670"/>
                    <a:pt x="2491" y="2919"/>
                    <a:pt x="4242" y="1907"/>
                  </a:cubicBezTo>
                  <a:cubicBezTo>
                    <a:pt x="5876" y="934"/>
                    <a:pt x="8133" y="467"/>
                    <a:pt x="11285" y="467"/>
                  </a:cubicBezTo>
                  <a:close/>
                  <a:moveTo>
                    <a:pt x="11285" y="0"/>
                  </a:moveTo>
                  <a:cubicBezTo>
                    <a:pt x="8016" y="0"/>
                    <a:pt x="5720" y="467"/>
                    <a:pt x="3969" y="1479"/>
                  </a:cubicBezTo>
                  <a:cubicBezTo>
                    <a:pt x="2140" y="2608"/>
                    <a:pt x="856" y="4436"/>
                    <a:pt x="467" y="6577"/>
                  </a:cubicBezTo>
                  <a:cubicBezTo>
                    <a:pt x="0" y="8756"/>
                    <a:pt x="350" y="11091"/>
                    <a:pt x="817" y="13309"/>
                  </a:cubicBezTo>
                  <a:cubicBezTo>
                    <a:pt x="2335" y="20586"/>
                    <a:pt x="5137" y="27512"/>
                    <a:pt x="9028" y="33816"/>
                  </a:cubicBezTo>
                  <a:cubicBezTo>
                    <a:pt x="10857" y="36774"/>
                    <a:pt x="13231" y="40004"/>
                    <a:pt x="16966" y="41404"/>
                  </a:cubicBezTo>
                  <a:cubicBezTo>
                    <a:pt x="19379" y="42299"/>
                    <a:pt x="22259" y="42455"/>
                    <a:pt x="24827" y="42572"/>
                  </a:cubicBezTo>
                  <a:cubicBezTo>
                    <a:pt x="44167" y="43622"/>
                    <a:pt x="92809" y="44128"/>
                    <a:pt x="114561" y="44128"/>
                  </a:cubicBezTo>
                  <a:lnTo>
                    <a:pt x="117675" y="44128"/>
                  </a:lnTo>
                  <a:cubicBezTo>
                    <a:pt x="124329" y="44089"/>
                    <a:pt x="130244" y="43934"/>
                    <a:pt x="135380" y="41988"/>
                  </a:cubicBezTo>
                  <a:cubicBezTo>
                    <a:pt x="143435" y="38953"/>
                    <a:pt x="147210" y="32454"/>
                    <a:pt x="148766" y="28835"/>
                  </a:cubicBezTo>
                  <a:cubicBezTo>
                    <a:pt x="150012" y="25839"/>
                    <a:pt x="150868" y="22687"/>
                    <a:pt x="151335" y="19496"/>
                  </a:cubicBezTo>
                  <a:cubicBezTo>
                    <a:pt x="151413" y="18873"/>
                    <a:pt x="151529" y="18251"/>
                    <a:pt x="151646" y="17589"/>
                  </a:cubicBezTo>
                  <a:cubicBezTo>
                    <a:pt x="151996" y="15721"/>
                    <a:pt x="152385" y="13815"/>
                    <a:pt x="152191" y="12297"/>
                  </a:cubicBezTo>
                  <a:cubicBezTo>
                    <a:pt x="152074" y="11519"/>
                    <a:pt x="150284" y="10663"/>
                    <a:pt x="148377" y="9845"/>
                  </a:cubicBezTo>
                  <a:cubicBezTo>
                    <a:pt x="143357" y="7744"/>
                    <a:pt x="137559" y="7121"/>
                    <a:pt x="130983" y="6655"/>
                  </a:cubicBezTo>
                  <a:cubicBezTo>
                    <a:pt x="117169" y="5565"/>
                    <a:pt x="94988" y="4514"/>
                    <a:pt x="73547" y="3425"/>
                  </a:cubicBezTo>
                  <a:cubicBezTo>
                    <a:pt x="52066" y="2374"/>
                    <a:pt x="29847" y="1284"/>
                    <a:pt x="15955" y="234"/>
                  </a:cubicBezTo>
                  <a:cubicBezTo>
                    <a:pt x="14515" y="117"/>
                    <a:pt x="12880" y="0"/>
                    <a:pt x="1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836054" y="3134033"/>
              <a:ext cx="850750" cy="1070151"/>
            </a:xfrm>
            <a:custGeom>
              <a:avLst/>
              <a:gdLst/>
              <a:ahLst/>
              <a:cxnLst/>
              <a:rect l="l" t="t" r="r" b="b"/>
              <a:pathLst>
                <a:path w="38526" h="48456" extrusionOk="0">
                  <a:moveTo>
                    <a:pt x="6576" y="0"/>
                  </a:moveTo>
                  <a:cubicBezTo>
                    <a:pt x="3981" y="0"/>
                    <a:pt x="1528" y="1230"/>
                    <a:pt x="1" y="3315"/>
                  </a:cubicBezTo>
                  <a:lnTo>
                    <a:pt x="26384" y="48455"/>
                  </a:lnTo>
                  <a:cubicBezTo>
                    <a:pt x="29731" y="47910"/>
                    <a:pt x="32727" y="46081"/>
                    <a:pt x="34751" y="43396"/>
                  </a:cubicBezTo>
                  <a:cubicBezTo>
                    <a:pt x="34751" y="43396"/>
                    <a:pt x="34634" y="36119"/>
                    <a:pt x="34906" y="28453"/>
                  </a:cubicBezTo>
                  <a:cubicBezTo>
                    <a:pt x="35257" y="18492"/>
                    <a:pt x="38525" y="2926"/>
                    <a:pt x="38525" y="2926"/>
                  </a:cubicBezTo>
                  <a:cubicBezTo>
                    <a:pt x="38525" y="2926"/>
                    <a:pt x="11558" y="241"/>
                    <a:pt x="6928" y="8"/>
                  </a:cubicBezTo>
                  <a:cubicBezTo>
                    <a:pt x="6810" y="3"/>
                    <a:pt x="6693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8403229" y="3233874"/>
              <a:ext cx="250946" cy="932473"/>
            </a:xfrm>
            <a:custGeom>
              <a:avLst/>
              <a:gdLst/>
              <a:ahLst/>
              <a:cxnLst/>
              <a:rect l="l" t="t" r="r" b="b"/>
              <a:pathLst>
                <a:path w="11364" h="42222" extrusionOk="0">
                  <a:moveTo>
                    <a:pt x="11364" y="1"/>
                  </a:moveTo>
                  <a:lnTo>
                    <a:pt x="6344" y="4048"/>
                  </a:lnTo>
                  <a:lnTo>
                    <a:pt x="1830" y="6499"/>
                  </a:lnTo>
                  <a:lnTo>
                    <a:pt x="1" y="42222"/>
                  </a:lnTo>
                  <a:cubicBezTo>
                    <a:pt x="3503" y="41560"/>
                    <a:pt x="7433" y="37902"/>
                    <a:pt x="7433" y="37902"/>
                  </a:cubicBezTo>
                  <a:cubicBezTo>
                    <a:pt x="7433" y="37902"/>
                    <a:pt x="7122" y="26968"/>
                    <a:pt x="7978" y="18290"/>
                  </a:cubicBezTo>
                  <a:cubicBezTo>
                    <a:pt x="8834" y="9651"/>
                    <a:pt x="11364" y="1"/>
                    <a:pt x="1136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8533854" y="3241603"/>
              <a:ext cx="110876" cy="839672"/>
            </a:xfrm>
            <a:custGeom>
              <a:avLst/>
              <a:gdLst/>
              <a:ahLst/>
              <a:cxnLst/>
              <a:rect l="l" t="t" r="r" b="b"/>
              <a:pathLst>
                <a:path w="5021" h="38020" extrusionOk="0">
                  <a:moveTo>
                    <a:pt x="5021" y="1"/>
                  </a:moveTo>
                  <a:lnTo>
                    <a:pt x="4554" y="351"/>
                  </a:lnTo>
                  <a:cubicBezTo>
                    <a:pt x="1168" y="12609"/>
                    <a:pt x="1" y="25334"/>
                    <a:pt x="1013" y="38019"/>
                  </a:cubicBezTo>
                  <a:lnTo>
                    <a:pt x="1324" y="37747"/>
                  </a:lnTo>
                  <a:cubicBezTo>
                    <a:pt x="312" y="25061"/>
                    <a:pt x="1557" y="12259"/>
                    <a:pt x="5021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8464246" y="3297144"/>
              <a:ext cx="124634" cy="845149"/>
            </a:xfrm>
            <a:custGeom>
              <a:avLst/>
              <a:gdLst/>
              <a:ahLst/>
              <a:cxnLst/>
              <a:rect l="l" t="t" r="r" b="b"/>
              <a:pathLst>
                <a:path w="5644" h="38268" extrusionOk="0">
                  <a:moveTo>
                    <a:pt x="5446" y="1"/>
                  </a:moveTo>
                  <a:cubicBezTo>
                    <a:pt x="5373" y="1"/>
                    <a:pt x="5322" y="44"/>
                    <a:pt x="5293" y="132"/>
                  </a:cubicBezTo>
                  <a:cubicBezTo>
                    <a:pt x="1752" y="12506"/>
                    <a:pt x="1" y="25348"/>
                    <a:pt x="195" y="38267"/>
                  </a:cubicBezTo>
                  <a:lnTo>
                    <a:pt x="507" y="38073"/>
                  </a:lnTo>
                  <a:cubicBezTo>
                    <a:pt x="351" y="25270"/>
                    <a:pt x="2063" y="12506"/>
                    <a:pt x="5643" y="210"/>
                  </a:cubicBezTo>
                  <a:cubicBezTo>
                    <a:pt x="5643" y="132"/>
                    <a:pt x="5604" y="15"/>
                    <a:pt x="5526" y="15"/>
                  </a:cubicBezTo>
                  <a:cubicBezTo>
                    <a:pt x="5497" y="5"/>
                    <a:pt x="5471" y="1"/>
                    <a:pt x="5446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8500353" y="3269120"/>
              <a:ext cx="110854" cy="847379"/>
            </a:xfrm>
            <a:custGeom>
              <a:avLst/>
              <a:gdLst/>
              <a:ahLst/>
              <a:cxnLst/>
              <a:rect l="l" t="t" r="r" b="b"/>
              <a:pathLst>
                <a:path w="5020" h="38369" extrusionOk="0">
                  <a:moveTo>
                    <a:pt x="5020" y="0"/>
                  </a:moveTo>
                  <a:lnTo>
                    <a:pt x="4592" y="311"/>
                  </a:lnTo>
                  <a:cubicBezTo>
                    <a:pt x="1401" y="12725"/>
                    <a:pt x="0" y="25566"/>
                    <a:pt x="467" y="38369"/>
                  </a:cubicBezTo>
                  <a:cubicBezTo>
                    <a:pt x="584" y="38291"/>
                    <a:pt x="701" y="38213"/>
                    <a:pt x="778" y="38135"/>
                  </a:cubicBezTo>
                  <a:cubicBezTo>
                    <a:pt x="311" y="25294"/>
                    <a:pt x="1751" y="12414"/>
                    <a:pt x="5020" y="0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7873883" y="3171134"/>
              <a:ext cx="780263" cy="146136"/>
            </a:xfrm>
            <a:custGeom>
              <a:avLst/>
              <a:gdLst/>
              <a:ahLst/>
              <a:cxnLst/>
              <a:rect l="l" t="t" r="r" b="b"/>
              <a:pathLst>
                <a:path w="35334" h="6617" extrusionOk="0">
                  <a:moveTo>
                    <a:pt x="4933" y="1"/>
                  </a:moveTo>
                  <a:cubicBezTo>
                    <a:pt x="4909" y="1"/>
                    <a:pt x="4886" y="1"/>
                    <a:pt x="4864" y="1"/>
                  </a:cubicBezTo>
                  <a:cubicBezTo>
                    <a:pt x="2997" y="1"/>
                    <a:pt x="1207" y="857"/>
                    <a:pt x="0" y="2336"/>
                  </a:cubicBezTo>
                  <a:lnTo>
                    <a:pt x="15916" y="6383"/>
                  </a:lnTo>
                  <a:lnTo>
                    <a:pt x="31403" y="6616"/>
                  </a:lnTo>
                  <a:lnTo>
                    <a:pt x="35334" y="2842"/>
                  </a:lnTo>
                  <a:cubicBezTo>
                    <a:pt x="35334" y="2842"/>
                    <a:pt x="8459" y="1"/>
                    <a:pt x="4933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7774197" y="3222699"/>
              <a:ext cx="793159" cy="1005530"/>
            </a:xfrm>
            <a:custGeom>
              <a:avLst/>
              <a:gdLst/>
              <a:ahLst/>
              <a:cxnLst/>
              <a:rect l="l" t="t" r="r" b="b"/>
              <a:pathLst>
                <a:path w="35918" h="45530" extrusionOk="0">
                  <a:moveTo>
                    <a:pt x="4514" y="1"/>
                  </a:moveTo>
                  <a:lnTo>
                    <a:pt x="0" y="38175"/>
                  </a:lnTo>
                  <a:cubicBezTo>
                    <a:pt x="12414" y="44323"/>
                    <a:pt x="30158" y="45530"/>
                    <a:pt x="30158" y="45530"/>
                  </a:cubicBezTo>
                  <a:cubicBezTo>
                    <a:pt x="29964" y="26034"/>
                    <a:pt x="35917" y="4281"/>
                    <a:pt x="35917" y="4281"/>
                  </a:cubicBezTo>
                  <a:cubicBezTo>
                    <a:pt x="21130" y="3075"/>
                    <a:pt x="4514" y="1"/>
                    <a:pt x="4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7722632" y="3207241"/>
              <a:ext cx="151265" cy="858554"/>
            </a:xfrm>
            <a:custGeom>
              <a:avLst/>
              <a:gdLst/>
              <a:ahLst/>
              <a:cxnLst/>
              <a:rect l="l" t="t" r="r" b="b"/>
              <a:pathLst>
                <a:path w="6850" h="38875" extrusionOk="0">
                  <a:moveTo>
                    <a:pt x="5137" y="0"/>
                  </a:moveTo>
                  <a:cubicBezTo>
                    <a:pt x="5137" y="0"/>
                    <a:pt x="1557" y="30158"/>
                    <a:pt x="0" y="37747"/>
                  </a:cubicBezTo>
                  <a:cubicBezTo>
                    <a:pt x="0" y="37747"/>
                    <a:pt x="234" y="38447"/>
                    <a:pt x="2335" y="38875"/>
                  </a:cubicBezTo>
                  <a:lnTo>
                    <a:pt x="6849" y="701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7930594" y="3176301"/>
              <a:ext cx="699507" cy="87677"/>
            </a:xfrm>
            <a:custGeom>
              <a:avLst/>
              <a:gdLst/>
              <a:ahLst/>
              <a:cxnLst/>
              <a:rect l="l" t="t" r="r" b="b"/>
              <a:pathLst>
                <a:path w="31677" h="3970" extrusionOk="0">
                  <a:moveTo>
                    <a:pt x="740" y="0"/>
                  </a:moveTo>
                  <a:cubicBezTo>
                    <a:pt x="506" y="39"/>
                    <a:pt x="234" y="117"/>
                    <a:pt x="0" y="234"/>
                  </a:cubicBezTo>
                  <a:lnTo>
                    <a:pt x="31365" y="3970"/>
                  </a:lnTo>
                  <a:lnTo>
                    <a:pt x="31676" y="3697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7899655" y="3191760"/>
              <a:ext cx="708097" cy="93707"/>
            </a:xfrm>
            <a:custGeom>
              <a:avLst/>
              <a:gdLst/>
              <a:ahLst/>
              <a:cxnLst/>
              <a:rect l="l" t="t" r="r" b="b"/>
              <a:pathLst>
                <a:path w="32066" h="4243" extrusionOk="0">
                  <a:moveTo>
                    <a:pt x="429" y="1"/>
                  </a:moveTo>
                  <a:cubicBezTo>
                    <a:pt x="273" y="118"/>
                    <a:pt x="117" y="195"/>
                    <a:pt x="1" y="312"/>
                  </a:cubicBezTo>
                  <a:lnTo>
                    <a:pt x="31754" y="4242"/>
                  </a:lnTo>
                  <a:lnTo>
                    <a:pt x="32065" y="393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7883335" y="3205518"/>
              <a:ext cx="698624" cy="103998"/>
            </a:xfrm>
            <a:custGeom>
              <a:avLst/>
              <a:gdLst/>
              <a:ahLst/>
              <a:cxnLst/>
              <a:rect l="l" t="t" r="r" b="b"/>
              <a:pathLst>
                <a:path w="31637" h="4709" extrusionOk="0">
                  <a:moveTo>
                    <a:pt x="312" y="0"/>
                  </a:moveTo>
                  <a:cubicBezTo>
                    <a:pt x="195" y="117"/>
                    <a:pt x="78" y="195"/>
                    <a:pt x="0" y="273"/>
                  </a:cubicBezTo>
                  <a:lnTo>
                    <a:pt x="31326" y="4709"/>
                  </a:lnTo>
                  <a:lnTo>
                    <a:pt x="31637" y="4437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7910829" y="3360458"/>
              <a:ext cx="529362" cy="295696"/>
            </a:xfrm>
            <a:custGeom>
              <a:avLst/>
              <a:gdLst/>
              <a:ahLst/>
              <a:cxnLst/>
              <a:rect l="l" t="t" r="r" b="b"/>
              <a:pathLst>
                <a:path w="23972" h="13389" extrusionOk="0">
                  <a:moveTo>
                    <a:pt x="6068" y="1"/>
                  </a:moveTo>
                  <a:cubicBezTo>
                    <a:pt x="3258" y="1"/>
                    <a:pt x="769" y="2073"/>
                    <a:pt x="390" y="4970"/>
                  </a:cubicBezTo>
                  <a:lnTo>
                    <a:pt x="390" y="5009"/>
                  </a:lnTo>
                  <a:cubicBezTo>
                    <a:pt x="0" y="7811"/>
                    <a:pt x="1752" y="10496"/>
                    <a:pt x="4514" y="11274"/>
                  </a:cubicBezTo>
                  <a:cubicBezTo>
                    <a:pt x="8717" y="12480"/>
                    <a:pt x="13581" y="13064"/>
                    <a:pt x="17161" y="13375"/>
                  </a:cubicBezTo>
                  <a:cubicBezTo>
                    <a:pt x="17295" y="13384"/>
                    <a:pt x="17427" y="13389"/>
                    <a:pt x="17560" y="13389"/>
                  </a:cubicBezTo>
                  <a:cubicBezTo>
                    <a:pt x="20242" y="13389"/>
                    <a:pt x="22638" y="11532"/>
                    <a:pt x="23232" y="8861"/>
                  </a:cubicBezTo>
                  <a:lnTo>
                    <a:pt x="23232" y="8744"/>
                  </a:lnTo>
                  <a:cubicBezTo>
                    <a:pt x="23971" y="5398"/>
                    <a:pt x="21675" y="2168"/>
                    <a:pt x="18290" y="1818"/>
                  </a:cubicBezTo>
                  <a:cubicBezTo>
                    <a:pt x="13776" y="1273"/>
                    <a:pt x="10001" y="650"/>
                    <a:pt x="7161" y="106"/>
                  </a:cubicBezTo>
                  <a:cubicBezTo>
                    <a:pt x="6793" y="35"/>
                    <a:pt x="6428" y="1"/>
                    <a:pt x="6068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8087852" y="3257945"/>
              <a:ext cx="479521" cy="819022"/>
            </a:xfrm>
            <a:custGeom>
              <a:avLst/>
              <a:gdLst/>
              <a:ahLst/>
              <a:cxnLst/>
              <a:rect l="l" t="t" r="r" b="b"/>
              <a:pathLst>
                <a:path w="21715" h="37085" extrusionOk="0">
                  <a:moveTo>
                    <a:pt x="1" y="0"/>
                  </a:moveTo>
                  <a:cubicBezTo>
                    <a:pt x="78" y="2296"/>
                    <a:pt x="273" y="4553"/>
                    <a:pt x="623" y="6810"/>
                  </a:cubicBezTo>
                  <a:cubicBezTo>
                    <a:pt x="1168" y="10429"/>
                    <a:pt x="1868" y="14593"/>
                    <a:pt x="3542" y="17862"/>
                  </a:cubicBezTo>
                  <a:cubicBezTo>
                    <a:pt x="6305" y="25099"/>
                    <a:pt x="10585" y="31676"/>
                    <a:pt x="16111" y="37085"/>
                  </a:cubicBezTo>
                  <a:cubicBezTo>
                    <a:pt x="17045" y="19690"/>
                    <a:pt x="21714" y="2724"/>
                    <a:pt x="21714" y="2724"/>
                  </a:cubicBezTo>
                  <a:cubicBezTo>
                    <a:pt x="14126" y="2063"/>
                    <a:pt x="6071" y="9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7722632" y="3781287"/>
              <a:ext cx="79077" cy="284477"/>
            </a:xfrm>
            <a:custGeom>
              <a:avLst/>
              <a:gdLst/>
              <a:ahLst/>
              <a:cxnLst/>
              <a:rect l="l" t="t" r="r" b="b"/>
              <a:pathLst>
                <a:path w="3581" h="12881" extrusionOk="0">
                  <a:moveTo>
                    <a:pt x="1829" y="1"/>
                  </a:moveTo>
                  <a:cubicBezTo>
                    <a:pt x="1129" y="5020"/>
                    <a:pt x="467" y="9457"/>
                    <a:pt x="0" y="11753"/>
                  </a:cubicBezTo>
                  <a:cubicBezTo>
                    <a:pt x="0" y="11753"/>
                    <a:pt x="234" y="12453"/>
                    <a:pt x="2335" y="12881"/>
                  </a:cubicBezTo>
                  <a:lnTo>
                    <a:pt x="3580" y="2374"/>
                  </a:lnTo>
                  <a:cubicBezTo>
                    <a:pt x="3269" y="2063"/>
                    <a:pt x="2997" y="1752"/>
                    <a:pt x="2724" y="1440"/>
                  </a:cubicBezTo>
                  <a:cubicBezTo>
                    <a:pt x="2374" y="973"/>
                    <a:pt x="2102" y="506"/>
                    <a:pt x="182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7773336" y="3886980"/>
              <a:ext cx="505292" cy="322308"/>
            </a:xfrm>
            <a:custGeom>
              <a:avLst/>
              <a:gdLst/>
              <a:ahLst/>
              <a:cxnLst/>
              <a:rect l="l" t="t" r="r" b="b"/>
              <a:pathLst>
                <a:path w="22882" h="14594" extrusionOk="0">
                  <a:moveTo>
                    <a:pt x="973" y="1"/>
                  </a:moveTo>
                  <a:lnTo>
                    <a:pt x="0" y="8095"/>
                  </a:lnTo>
                  <a:cubicBezTo>
                    <a:pt x="7355" y="11714"/>
                    <a:pt x="16577" y="13621"/>
                    <a:pt x="22881" y="14594"/>
                  </a:cubicBezTo>
                  <a:cubicBezTo>
                    <a:pt x="19185" y="13076"/>
                    <a:pt x="15605" y="11325"/>
                    <a:pt x="12180" y="9301"/>
                  </a:cubicBezTo>
                  <a:cubicBezTo>
                    <a:pt x="10273" y="8134"/>
                    <a:pt x="8445" y="6889"/>
                    <a:pt x="6693" y="5488"/>
                  </a:cubicBezTo>
                  <a:cubicBezTo>
                    <a:pt x="4631" y="3853"/>
                    <a:pt x="2724" y="2024"/>
                    <a:pt x="97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1463" name="Google Shape;1463;p38"/>
          <p:cNvSpPr txBox="1">
            <a:spLocks noGrp="1"/>
          </p:cNvSpPr>
          <p:nvPr>
            <p:ph type="title"/>
          </p:nvPr>
        </p:nvSpPr>
        <p:spPr>
          <a:xfrm>
            <a:off x="468824" y="423412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2. </a:t>
            </a:r>
            <a:r>
              <a:rPr lang="vi-VN" sz="2800" dirty="0"/>
              <a:t>Phát biểu nào sau đây về khối lượng riêng là đúng?</a:t>
            </a:r>
            <a:endParaRPr sz="2800" dirty="0"/>
          </a:p>
        </p:txBody>
      </p:sp>
      <p:grpSp>
        <p:nvGrpSpPr>
          <p:cNvPr id="1464" name="Google Shape;1464;p38"/>
          <p:cNvGrpSpPr/>
          <p:nvPr/>
        </p:nvGrpSpPr>
        <p:grpSpPr>
          <a:xfrm>
            <a:off x="552828" y="1060040"/>
            <a:ext cx="4411771" cy="919194"/>
            <a:chOff x="775836" y="1771048"/>
            <a:chExt cx="4411771" cy="919194"/>
          </a:xfrm>
        </p:grpSpPr>
        <p:sp>
          <p:nvSpPr>
            <p:cNvPr id="1465" name="Google Shape;1465;p38"/>
            <p:cNvSpPr txBox="1"/>
            <p:nvPr/>
          </p:nvSpPr>
          <p:spPr>
            <a:xfrm>
              <a:off x="1534858" y="1771048"/>
              <a:ext cx="3652749" cy="919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Nói khối lượng riêng của sắt là 7800 kg/m</a:t>
              </a:r>
              <a:r>
                <a:rPr lang="vi-V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 có nghĩa là 1 cm</a:t>
              </a:r>
              <a:r>
                <a:rPr lang="vi-V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 sắt có khối lượng 7800 kg.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66" name="Google Shape;1466;p38"/>
            <p:cNvSpPr txBox="1"/>
            <p:nvPr/>
          </p:nvSpPr>
          <p:spPr>
            <a:xfrm>
              <a:off x="775836" y="1960331"/>
              <a:ext cx="483338" cy="453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7" name="Google Shape;1467;p38"/>
          <p:cNvGrpSpPr/>
          <p:nvPr/>
        </p:nvGrpSpPr>
        <p:grpSpPr>
          <a:xfrm>
            <a:off x="4258835" y="2196481"/>
            <a:ext cx="4355359" cy="515100"/>
            <a:chOff x="4858243" y="1947911"/>
            <a:chExt cx="4355359" cy="515100"/>
          </a:xfrm>
        </p:grpSpPr>
        <p:sp>
          <p:nvSpPr>
            <p:cNvPr id="1468" name="Google Shape;1468;p38"/>
            <p:cNvSpPr txBox="1"/>
            <p:nvPr/>
          </p:nvSpPr>
          <p:spPr>
            <a:xfrm>
              <a:off x="5853807" y="1947911"/>
              <a:ext cx="3359795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Công thức tính khối lượng riêng là D = m.V.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69" name="Google Shape;1469;p38"/>
            <p:cNvSpPr txBox="1"/>
            <p:nvPr/>
          </p:nvSpPr>
          <p:spPr>
            <a:xfrm>
              <a:off x="4858243" y="2074819"/>
              <a:ext cx="460908" cy="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0" name="Google Shape;1470;p38"/>
          <p:cNvGrpSpPr/>
          <p:nvPr/>
        </p:nvGrpSpPr>
        <p:grpSpPr>
          <a:xfrm>
            <a:off x="225109" y="2871949"/>
            <a:ext cx="4490118" cy="1059539"/>
            <a:chOff x="766289" y="3179711"/>
            <a:chExt cx="4490118" cy="1059539"/>
          </a:xfrm>
        </p:grpSpPr>
        <p:sp>
          <p:nvSpPr>
            <p:cNvPr id="1471" name="Google Shape;1471;p38"/>
            <p:cNvSpPr txBox="1"/>
            <p:nvPr/>
          </p:nvSpPr>
          <p:spPr>
            <a:xfrm>
              <a:off x="766289" y="3179711"/>
              <a:ext cx="3526249" cy="105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Khối lượng riêng của một chất là khối lượng của một đơn vị thể tích chất đó.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72" name="Google Shape;1472;p38"/>
            <p:cNvSpPr txBox="1"/>
            <p:nvPr/>
          </p:nvSpPr>
          <p:spPr>
            <a:xfrm>
              <a:off x="4782913" y="3469333"/>
              <a:ext cx="473494" cy="43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3" name="Google Shape;1473;p38"/>
          <p:cNvGrpSpPr/>
          <p:nvPr/>
        </p:nvGrpSpPr>
        <p:grpSpPr>
          <a:xfrm>
            <a:off x="4355312" y="4148701"/>
            <a:ext cx="4076829" cy="515100"/>
            <a:chOff x="5066615" y="3464218"/>
            <a:chExt cx="4076829" cy="515100"/>
          </a:xfrm>
        </p:grpSpPr>
        <p:sp>
          <p:nvSpPr>
            <p:cNvPr id="1474" name="Google Shape;1474;p38"/>
            <p:cNvSpPr txBox="1"/>
            <p:nvPr/>
          </p:nvSpPr>
          <p:spPr>
            <a:xfrm>
              <a:off x="5066615" y="3464218"/>
              <a:ext cx="3305908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Khối lượng riêng bằng trọng lượng riêng.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75" name="Google Shape;1475;p38"/>
            <p:cNvSpPr txBox="1"/>
            <p:nvPr/>
          </p:nvSpPr>
          <p:spPr>
            <a:xfrm>
              <a:off x="8584816" y="3548634"/>
              <a:ext cx="558628" cy="3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2ABF-C76F-22E0-336F-AE323B71E0E8}"/>
              </a:ext>
            </a:extLst>
          </p:cNvPr>
          <p:cNvSpPr/>
          <p:nvPr/>
        </p:nvSpPr>
        <p:spPr>
          <a:xfrm>
            <a:off x="58898" y="2811926"/>
            <a:ext cx="50119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25"/>
          <p:cNvCxnSpPr/>
          <p:nvPr/>
        </p:nvCxnSpPr>
        <p:spPr>
          <a:xfrm>
            <a:off x="458200" y="3089543"/>
            <a:ext cx="82476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7" name="Google Shape;597;p25"/>
          <p:cNvSpPr txBox="1">
            <a:spLocks noGrp="1"/>
          </p:cNvSpPr>
          <p:nvPr>
            <p:ph type="title"/>
          </p:nvPr>
        </p:nvSpPr>
        <p:spPr>
          <a:xfrm>
            <a:off x="457200" y="562114"/>
            <a:ext cx="8229600" cy="94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3. </a:t>
            </a:r>
            <a:r>
              <a:rPr lang="vi-VN" sz="2800" dirty="0"/>
              <a:t>Gọi d và D lần lượt là trọng lượng riêng và khối lượng riêng. Mối liên hệ giữa d và D là:</a:t>
            </a:r>
            <a:endParaRPr sz="2800" dirty="0"/>
          </a:p>
        </p:txBody>
      </p:sp>
      <p:sp>
        <p:nvSpPr>
          <p:cNvPr id="599" name="Google Shape;599;p25"/>
          <p:cNvSpPr txBox="1"/>
          <p:nvPr/>
        </p:nvSpPr>
        <p:spPr>
          <a:xfrm flipH="1">
            <a:off x="6765125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+ d = 10</a:t>
            </a:r>
            <a:endParaRPr sz="2800" dirty="0">
              <a:solidFill>
                <a:schemeClr val="accen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7120508" y="2493281"/>
            <a:ext cx="1033452" cy="1440676"/>
            <a:chOff x="5600308" y="2123013"/>
            <a:chExt cx="1033452" cy="1440676"/>
          </a:xfrm>
        </p:grpSpPr>
        <p:sp>
          <p:nvSpPr>
            <p:cNvPr id="605" name="Google Shape;605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562015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571580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60030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71880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585295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599551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23" name="Google Shape;623;p25"/>
          <p:cNvSpPr txBox="1"/>
          <p:nvPr/>
        </p:nvSpPr>
        <p:spPr>
          <a:xfrm>
            <a:off x="611950" y="423355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2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</a:rPr>
              <a:t>D = 10d 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625" name="Google Shape;625;p25"/>
          <p:cNvGrpSpPr/>
          <p:nvPr/>
        </p:nvGrpSpPr>
        <p:grpSpPr>
          <a:xfrm>
            <a:off x="965233" y="2493281"/>
            <a:ext cx="1033452" cy="1440676"/>
            <a:chOff x="965233" y="2123013"/>
            <a:chExt cx="1033452" cy="1440676"/>
          </a:xfrm>
        </p:grpSpPr>
        <p:sp>
          <p:nvSpPr>
            <p:cNvPr id="626" name="Google Shape;626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98507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08072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96523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08373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21787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36043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34" name="Google Shape;634;p25"/>
          <p:cNvSpPr txBox="1"/>
          <p:nvPr/>
        </p:nvSpPr>
        <p:spPr>
          <a:xfrm>
            <a:off x="1193050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6" name="Google Shape;636;p25"/>
          <p:cNvSpPr txBox="1"/>
          <p:nvPr/>
        </p:nvSpPr>
        <p:spPr>
          <a:xfrm>
            <a:off x="2600509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= 10D</a:t>
            </a:r>
            <a:endParaRPr sz="28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38" name="Google Shape;638;p25"/>
          <p:cNvGrpSpPr/>
          <p:nvPr/>
        </p:nvGrpSpPr>
        <p:grpSpPr>
          <a:xfrm>
            <a:off x="2955892" y="2493281"/>
            <a:ext cx="1033452" cy="1440676"/>
            <a:chOff x="2510258" y="2123013"/>
            <a:chExt cx="1033452" cy="1440676"/>
          </a:xfrm>
        </p:grpSpPr>
        <p:sp>
          <p:nvSpPr>
            <p:cNvPr id="639" name="Google Shape;639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53010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62575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51025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62875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76290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90546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47" name="Google Shape;647;p25"/>
          <p:cNvSpPr txBox="1"/>
          <p:nvPr/>
        </p:nvSpPr>
        <p:spPr>
          <a:xfrm>
            <a:off x="3183709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" name="Google Shape;649;p25"/>
              <p:cNvSpPr txBox="1"/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 algn="ctr"/>
                <a:r>
                  <a:rPr lang="en" sz="2800" dirty="0">
                    <a:solidFill>
                      <a:schemeClr val="accent1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sz="2800" dirty="0">
                  <a:solidFill>
                    <a:schemeClr val="accent1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649" name="Google Shape;649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blipFill>
                <a:blip r:embed="rId3"/>
                <a:stretch>
                  <a:fillRect b="-19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1" name="Google Shape;651;p25"/>
          <p:cNvGrpSpPr/>
          <p:nvPr/>
        </p:nvGrpSpPr>
        <p:grpSpPr>
          <a:xfrm>
            <a:off x="5112557" y="2493281"/>
            <a:ext cx="1033452" cy="1440676"/>
            <a:chOff x="4055283" y="2123013"/>
            <a:chExt cx="1033452" cy="1440676"/>
          </a:xfrm>
        </p:grpSpPr>
        <p:sp>
          <p:nvSpPr>
            <p:cNvPr id="652" name="Google Shape;652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07512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17077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405528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417378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430792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445048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60" name="Google Shape;660;p25"/>
          <p:cNvSpPr txBox="1"/>
          <p:nvPr/>
        </p:nvSpPr>
        <p:spPr>
          <a:xfrm>
            <a:off x="5340374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1" name="Google Shape;661;p25"/>
          <p:cNvSpPr txBox="1"/>
          <p:nvPr/>
        </p:nvSpPr>
        <p:spPr>
          <a:xfrm>
            <a:off x="7348325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6670A3-B06C-73F0-0805-6DF5BCE74482}"/>
              </a:ext>
            </a:extLst>
          </p:cNvPr>
          <p:cNvSpPr/>
          <p:nvPr/>
        </p:nvSpPr>
        <p:spPr>
          <a:xfrm>
            <a:off x="2660387" y="1658114"/>
            <a:ext cx="1572614" cy="24035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474847" y="778904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KHỐI LƯỢNG RIÊNG</a:t>
            </a:r>
            <a:endParaRPr sz="4000" b="1" dirty="0"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6748643" y="1457614"/>
            <a:ext cx="3194832" cy="4114772"/>
            <a:chOff x="6253962" y="1708239"/>
            <a:chExt cx="3194832" cy="4114772"/>
          </a:xfrm>
        </p:grpSpPr>
        <p:sp>
          <p:nvSpPr>
            <p:cNvPr id="166" name="Google Shape;166;p17"/>
            <p:cNvSpPr/>
            <p:nvPr/>
          </p:nvSpPr>
          <p:spPr>
            <a:xfrm>
              <a:off x="6507790" y="28447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1265" y="1"/>
                  </a:moveTo>
                  <a:cubicBezTo>
                    <a:pt x="1083" y="1"/>
                    <a:pt x="899" y="58"/>
                    <a:pt x="740" y="180"/>
                  </a:cubicBezTo>
                  <a:lnTo>
                    <a:pt x="474" y="369"/>
                  </a:lnTo>
                  <a:cubicBezTo>
                    <a:pt x="76" y="673"/>
                    <a:pt x="0" y="1241"/>
                    <a:pt x="285" y="1640"/>
                  </a:cubicBezTo>
                  <a:cubicBezTo>
                    <a:pt x="702" y="2171"/>
                    <a:pt x="1100" y="2702"/>
                    <a:pt x="1479" y="3289"/>
                  </a:cubicBezTo>
                  <a:cubicBezTo>
                    <a:pt x="1688" y="3612"/>
                    <a:pt x="2617" y="4825"/>
                    <a:pt x="3413" y="5413"/>
                  </a:cubicBezTo>
                  <a:cubicBezTo>
                    <a:pt x="3673" y="5602"/>
                    <a:pt x="3917" y="5722"/>
                    <a:pt x="4115" y="5722"/>
                  </a:cubicBezTo>
                  <a:cubicBezTo>
                    <a:pt x="4395" y="5722"/>
                    <a:pt x="4586" y="5484"/>
                    <a:pt x="4608" y="4863"/>
                  </a:cubicBezTo>
                  <a:cubicBezTo>
                    <a:pt x="4646" y="3062"/>
                    <a:pt x="2977" y="1659"/>
                    <a:pt x="1991" y="369"/>
                  </a:cubicBezTo>
                  <a:cubicBezTo>
                    <a:pt x="1809" y="130"/>
                    <a:pt x="1538" y="1"/>
                    <a:pt x="126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644519" y="30514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1063" y="1"/>
                  </a:moveTo>
                  <a:cubicBezTo>
                    <a:pt x="682" y="1"/>
                    <a:pt x="467" y="143"/>
                    <a:pt x="361" y="370"/>
                  </a:cubicBezTo>
                  <a:cubicBezTo>
                    <a:pt x="1" y="1072"/>
                    <a:pt x="722" y="2646"/>
                    <a:pt x="930" y="3309"/>
                  </a:cubicBezTo>
                  <a:cubicBezTo>
                    <a:pt x="1278" y="4319"/>
                    <a:pt x="2391" y="7654"/>
                    <a:pt x="3979" y="7654"/>
                  </a:cubicBezTo>
                  <a:cubicBezTo>
                    <a:pt x="4211" y="7654"/>
                    <a:pt x="4453" y="7583"/>
                    <a:pt x="4703" y="7424"/>
                  </a:cubicBezTo>
                  <a:cubicBezTo>
                    <a:pt x="6012" y="6609"/>
                    <a:pt x="5443" y="4106"/>
                    <a:pt x="4893" y="2987"/>
                  </a:cubicBezTo>
                  <a:cubicBezTo>
                    <a:pt x="4286" y="1754"/>
                    <a:pt x="2807" y="256"/>
                    <a:pt x="1385" y="29"/>
                  </a:cubicBezTo>
                  <a:cubicBezTo>
                    <a:pt x="1267" y="10"/>
                    <a:pt x="1160" y="1"/>
                    <a:pt x="106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6580936" y="28385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585" y="1"/>
                  </a:moveTo>
                  <a:cubicBezTo>
                    <a:pt x="357" y="1"/>
                    <a:pt x="155" y="54"/>
                    <a:pt x="1" y="159"/>
                  </a:cubicBezTo>
                  <a:lnTo>
                    <a:pt x="2883" y="4501"/>
                  </a:lnTo>
                  <a:cubicBezTo>
                    <a:pt x="3470" y="4122"/>
                    <a:pt x="3489" y="2529"/>
                    <a:pt x="2674" y="1315"/>
                  </a:cubicBezTo>
                  <a:cubicBezTo>
                    <a:pt x="2073" y="421"/>
                    <a:pt x="1225" y="1"/>
                    <a:pt x="58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6779738" y="3365421"/>
              <a:ext cx="782624" cy="790760"/>
            </a:xfrm>
            <a:custGeom>
              <a:avLst/>
              <a:gdLst/>
              <a:ahLst/>
              <a:cxnLst/>
              <a:rect l="l" t="t" r="r" b="b"/>
              <a:pathLst>
                <a:path w="9330" h="9427" extrusionOk="0">
                  <a:moveTo>
                    <a:pt x="1657" y="1"/>
                  </a:moveTo>
                  <a:cubicBezTo>
                    <a:pt x="1623" y="1"/>
                    <a:pt x="1589" y="1"/>
                    <a:pt x="1556" y="2"/>
                  </a:cubicBezTo>
                  <a:cubicBezTo>
                    <a:pt x="778" y="40"/>
                    <a:pt x="399" y="306"/>
                    <a:pt x="285" y="723"/>
                  </a:cubicBezTo>
                  <a:cubicBezTo>
                    <a:pt x="1" y="1747"/>
                    <a:pt x="1347" y="3643"/>
                    <a:pt x="1802" y="4458"/>
                  </a:cubicBezTo>
                  <a:cubicBezTo>
                    <a:pt x="2481" y="5642"/>
                    <a:pt x="4631" y="9427"/>
                    <a:pt x="6645" y="9427"/>
                  </a:cubicBezTo>
                  <a:cubicBezTo>
                    <a:pt x="7050" y="9427"/>
                    <a:pt x="7450" y="9273"/>
                    <a:pt x="7832" y="8914"/>
                  </a:cubicBezTo>
                  <a:cubicBezTo>
                    <a:pt x="9330" y="7492"/>
                    <a:pt x="7965" y="4345"/>
                    <a:pt x="6941" y="3017"/>
                  </a:cubicBezTo>
                  <a:cubicBezTo>
                    <a:pt x="5841" y="1564"/>
                    <a:pt x="3570" y="1"/>
                    <a:pt x="1657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04195" y="3317692"/>
              <a:ext cx="1214702" cy="1117902"/>
            </a:xfrm>
            <a:custGeom>
              <a:avLst/>
              <a:gdLst/>
              <a:ahLst/>
              <a:cxnLst/>
              <a:rect l="l" t="t" r="r" b="b"/>
              <a:pathLst>
                <a:path w="14481" h="13327" extrusionOk="0">
                  <a:moveTo>
                    <a:pt x="3746" y="1"/>
                  </a:moveTo>
                  <a:cubicBezTo>
                    <a:pt x="2373" y="1"/>
                    <a:pt x="1053" y="593"/>
                    <a:pt x="1" y="2012"/>
                  </a:cubicBezTo>
                  <a:lnTo>
                    <a:pt x="1745" y="2486"/>
                  </a:lnTo>
                  <a:cubicBezTo>
                    <a:pt x="759" y="3169"/>
                    <a:pt x="172" y="4326"/>
                    <a:pt x="228" y="5539"/>
                  </a:cubicBezTo>
                  <a:cubicBezTo>
                    <a:pt x="228" y="5691"/>
                    <a:pt x="247" y="5824"/>
                    <a:pt x="266" y="5975"/>
                  </a:cubicBezTo>
                  <a:cubicBezTo>
                    <a:pt x="285" y="7303"/>
                    <a:pt x="911" y="8933"/>
                    <a:pt x="2087" y="10412"/>
                  </a:cubicBezTo>
                  <a:cubicBezTo>
                    <a:pt x="3279" y="11900"/>
                    <a:pt x="5711" y="13326"/>
                    <a:pt x="7859" y="13326"/>
                  </a:cubicBezTo>
                  <a:cubicBezTo>
                    <a:pt x="8887" y="13326"/>
                    <a:pt x="9851" y="12999"/>
                    <a:pt x="10581" y="12195"/>
                  </a:cubicBezTo>
                  <a:cubicBezTo>
                    <a:pt x="14480" y="7879"/>
                    <a:pt x="8755" y="1"/>
                    <a:pt x="374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366663" y="3627974"/>
              <a:ext cx="2082131" cy="2195037"/>
            </a:xfrm>
            <a:custGeom>
              <a:avLst/>
              <a:gdLst/>
              <a:ahLst/>
              <a:cxnLst/>
              <a:rect l="l" t="t" r="r" b="b"/>
              <a:pathLst>
                <a:path w="24822" h="26168" extrusionOk="0">
                  <a:moveTo>
                    <a:pt x="10183" y="1"/>
                  </a:moveTo>
                  <a:lnTo>
                    <a:pt x="1" y="8363"/>
                  </a:lnTo>
                  <a:lnTo>
                    <a:pt x="14658" y="26168"/>
                  </a:lnTo>
                  <a:lnTo>
                    <a:pt x="24821" y="17806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067622" y="3127279"/>
              <a:ext cx="656968" cy="643714"/>
            </a:xfrm>
            <a:custGeom>
              <a:avLst/>
              <a:gdLst/>
              <a:ahLst/>
              <a:cxnLst/>
              <a:rect l="l" t="t" r="r" b="b"/>
              <a:pathLst>
                <a:path w="7832" h="7674" extrusionOk="0">
                  <a:moveTo>
                    <a:pt x="3246" y="0"/>
                  </a:moveTo>
                  <a:cubicBezTo>
                    <a:pt x="2751" y="0"/>
                    <a:pt x="2270" y="121"/>
                    <a:pt x="1840" y="376"/>
                  </a:cubicBezTo>
                  <a:cubicBezTo>
                    <a:pt x="323" y="1287"/>
                    <a:pt x="1" y="3581"/>
                    <a:pt x="1138" y="5496"/>
                  </a:cubicBezTo>
                  <a:cubicBezTo>
                    <a:pt x="1957" y="6874"/>
                    <a:pt x="3317" y="7673"/>
                    <a:pt x="4580" y="7673"/>
                  </a:cubicBezTo>
                  <a:cubicBezTo>
                    <a:pt x="5071" y="7673"/>
                    <a:pt x="5549" y="7552"/>
                    <a:pt x="5974" y="7297"/>
                  </a:cubicBezTo>
                  <a:cubicBezTo>
                    <a:pt x="7510" y="6387"/>
                    <a:pt x="7832" y="4093"/>
                    <a:pt x="6694" y="2178"/>
                  </a:cubicBezTo>
                  <a:cubicBezTo>
                    <a:pt x="5875" y="799"/>
                    <a:pt x="4516" y="0"/>
                    <a:pt x="324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316874" y="18323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5177" y="1"/>
                  </a:moveTo>
                  <a:lnTo>
                    <a:pt x="1" y="6144"/>
                  </a:lnTo>
                  <a:lnTo>
                    <a:pt x="9880" y="23209"/>
                  </a:lnTo>
                  <a:lnTo>
                    <a:pt x="14374" y="1763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318468" y="17130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7946" y="1"/>
                  </a:moveTo>
                  <a:lnTo>
                    <a:pt x="1" y="7547"/>
                  </a:lnTo>
                  <a:lnTo>
                    <a:pt x="9842" y="24650"/>
                  </a:lnTo>
                  <a:lnTo>
                    <a:pt x="18052" y="17805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326436" y="1708239"/>
              <a:ext cx="1643090" cy="2094798"/>
            </a:xfrm>
            <a:custGeom>
              <a:avLst/>
              <a:gdLst/>
              <a:ahLst/>
              <a:cxnLst/>
              <a:rect l="l" t="t" r="r" b="b"/>
              <a:pathLst>
                <a:path w="19588" h="24973" extrusionOk="0">
                  <a:moveTo>
                    <a:pt x="9918" y="1"/>
                  </a:moveTo>
                  <a:lnTo>
                    <a:pt x="1" y="7870"/>
                  </a:lnTo>
                  <a:lnTo>
                    <a:pt x="9842" y="24973"/>
                  </a:lnTo>
                  <a:lnTo>
                    <a:pt x="19588" y="17881"/>
                  </a:lnTo>
                  <a:lnTo>
                    <a:pt x="991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074920" y="3236746"/>
              <a:ext cx="1134846" cy="588855"/>
            </a:xfrm>
            <a:custGeom>
              <a:avLst/>
              <a:gdLst/>
              <a:ahLst/>
              <a:cxnLst/>
              <a:rect l="l" t="t" r="r" b="b"/>
              <a:pathLst>
                <a:path w="13529" h="7020" extrusionOk="0">
                  <a:moveTo>
                    <a:pt x="13035" y="0"/>
                  </a:moveTo>
                  <a:lnTo>
                    <a:pt x="1070" y="6068"/>
                  </a:lnTo>
                  <a:lnTo>
                    <a:pt x="5944" y="285"/>
                  </a:lnTo>
                  <a:lnTo>
                    <a:pt x="5299" y="190"/>
                  </a:lnTo>
                  <a:lnTo>
                    <a:pt x="312" y="6087"/>
                  </a:lnTo>
                  <a:cubicBezTo>
                    <a:pt x="1" y="6497"/>
                    <a:pt x="326" y="7020"/>
                    <a:pt x="776" y="7020"/>
                  </a:cubicBezTo>
                  <a:cubicBezTo>
                    <a:pt x="846" y="7020"/>
                    <a:pt x="920" y="7007"/>
                    <a:pt x="995" y="6978"/>
                  </a:cubicBezTo>
                  <a:lnTo>
                    <a:pt x="995" y="6997"/>
                  </a:lnTo>
                  <a:lnTo>
                    <a:pt x="1032" y="6978"/>
                  </a:lnTo>
                  <a:lnTo>
                    <a:pt x="13528" y="342"/>
                  </a:lnTo>
                  <a:lnTo>
                    <a:pt x="13035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318468" y="1725770"/>
              <a:ext cx="1892892" cy="2056631"/>
            </a:xfrm>
            <a:custGeom>
              <a:avLst/>
              <a:gdLst/>
              <a:ahLst/>
              <a:cxnLst/>
              <a:rect l="l" t="t" r="r" b="b"/>
              <a:pathLst>
                <a:path w="22566" h="24518" extrusionOk="0">
                  <a:moveTo>
                    <a:pt x="12724" y="0"/>
                  </a:moveTo>
                  <a:lnTo>
                    <a:pt x="1" y="7414"/>
                  </a:lnTo>
                  <a:lnTo>
                    <a:pt x="9842" y="24517"/>
                  </a:lnTo>
                  <a:lnTo>
                    <a:pt x="22565" y="18336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6277114" y="2322175"/>
              <a:ext cx="927405" cy="1479268"/>
            </a:xfrm>
            <a:custGeom>
              <a:avLst/>
              <a:gdLst/>
              <a:ahLst/>
              <a:cxnLst/>
              <a:rect l="l" t="t" r="r" b="b"/>
              <a:pathLst>
                <a:path w="11056" h="17635" extrusionOk="0">
                  <a:moveTo>
                    <a:pt x="1233" y="1"/>
                  </a:moveTo>
                  <a:lnTo>
                    <a:pt x="1" y="570"/>
                  </a:lnTo>
                  <a:lnTo>
                    <a:pt x="9785" y="17635"/>
                  </a:lnTo>
                  <a:lnTo>
                    <a:pt x="11055" y="17104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253962" y="1724176"/>
              <a:ext cx="1131910" cy="673157"/>
            </a:xfrm>
            <a:custGeom>
              <a:avLst/>
              <a:gdLst/>
              <a:ahLst/>
              <a:cxnLst/>
              <a:rect l="l" t="t" r="r" b="b"/>
              <a:pathLst>
                <a:path w="13494" h="8025" extrusionOk="0">
                  <a:moveTo>
                    <a:pt x="13076" y="0"/>
                  </a:moveTo>
                  <a:lnTo>
                    <a:pt x="1054" y="7073"/>
                  </a:lnTo>
                  <a:lnTo>
                    <a:pt x="1054" y="7073"/>
                  </a:lnTo>
                  <a:lnTo>
                    <a:pt x="5946" y="1290"/>
                  </a:lnTo>
                  <a:lnTo>
                    <a:pt x="5700" y="1347"/>
                  </a:lnTo>
                  <a:lnTo>
                    <a:pt x="296" y="7092"/>
                  </a:lnTo>
                  <a:cubicBezTo>
                    <a:pt x="1" y="7501"/>
                    <a:pt x="315" y="8024"/>
                    <a:pt x="773" y="8024"/>
                  </a:cubicBezTo>
                  <a:cubicBezTo>
                    <a:pt x="845" y="8024"/>
                    <a:pt x="920" y="8011"/>
                    <a:pt x="997" y="7983"/>
                  </a:cubicBezTo>
                  <a:lnTo>
                    <a:pt x="1016" y="7983"/>
                  </a:lnTo>
                  <a:lnTo>
                    <a:pt x="13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6719342" y="3153199"/>
              <a:ext cx="353145" cy="632139"/>
            </a:xfrm>
            <a:custGeom>
              <a:avLst/>
              <a:gdLst/>
              <a:ahLst/>
              <a:cxnLst/>
              <a:rect l="l" t="t" r="r" b="b"/>
              <a:pathLst>
                <a:path w="4210" h="7536" extrusionOk="0">
                  <a:moveTo>
                    <a:pt x="1203" y="1"/>
                  </a:moveTo>
                  <a:cubicBezTo>
                    <a:pt x="1101" y="1"/>
                    <a:pt x="998" y="22"/>
                    <a:pt x="891" y="67"/>
                  </a:cubicBezTo>
                  <a:cubicBezTo>
                    <a:pt x="778" y="124"/>
                    <a:pt x="683" y="181"/>
                    <a:pt x="607" y="257"/>
                  </a:cubicBezTo>
                  <a:cubicBezTo>
                    <a:pt x="0" y="864"/>
                    <a:pt x="379" y="2286"/>
                    <a:pt x="436" y="2968"/>
                  </a:cubicBezTo>
                  <a:cubicBezTo>
                    <a:pt x="524" y="4003"/>
                    <a:pt x="823" y="7535"/>
                    <a:pt x="2472" y="7535"/>
                  </a:cubicBezTo>
                  <a:cubicBezTo>
                    <a:pt x="2606" y="7535"/>
                    <a:pt x="2749" y="7512"/>
                    <a:pt x="2901" y="7462"/>
                  </a:cubicBezTo>
                  <a:cubicBezTo>
                    <a:pt x="3755" y="7159"/>
                    <a:pt x="4096" y="6059"/>
                    <a:pt x="4153" y="5263"/>
                  </a:cubicBezTo>
                  <a:cubicBezTo>
                    <a:pt x="4210" y="4182"/>
                    <a:pt x="3622" y="3367"/>
                    <a:pt x="3167" y="2438"/>
                  </a:cubicBezTo>
                  <a:cubicBezTo>
                    <a:pt x="2858" y="1838"/>
                    <a:pt x="2148" y="1"/>
                    <a:pt x="1203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609540" y="29330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1478" y="1"/>
                  </a:moveTo>
                  <a:cubicBezTo>
                    <a:pt x="1311" y="1"/>
                    <a:pt x="1140" y="51"/>
                    <a:pt x="968" y="170"/>
                  </a:cubicBezTo>
                  <a:cubicBezTo>
                    <a:pt x="1" y="852"/>
                    <a:pt x="1063" y="2369"/>
                    <a:pt x="1328" y="3165"/>
                  </a:cubicBezTo>
                  <a:cubicBezTo>
                    <a:pt x="1632" y="4000"/>
                    <a:pt x="2049" y="4777"/>
                    <a:pt x="2580" y="5498"/>
                  </a:cubicBezTo>
                  <a:cubicBezTo>
                    <a:pt x="2811" y="5756"/>
                    <a:pt x="3037" y="5929"/>
                    <a:pt x="3237" y="5929"/>
                  </a:cubicBezTo>
                  <a:cubicBezTo>
                    <a:pt x="3447" y="5929"/>
                    <a:pt x="3629" y="5737"/>
                    <a:pt x="3755" y="5251"/>
                  </a:cubicBezTo>
                  <a:cubicBezTo>
                    <a:pt x="4059" y="4151"/>
                    <a:pt x="3698" y="2426"/>
                    <a:pt x="3148" y="1459"/>
                  </a:cubicBezTo>
                  <a:cubicBezTo>
                    <a:pt x="2841" y="936"/>
                    <a:pt x="2196" y="1"/>
                    <a:pt x="1478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781331" y="34430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2184" y="0"/>
                  </a:moveTo>
                  <a:cubicBezTo>
                    <a:pt x="1535" y="0"/>
                    <a:pt x="921" y="682"/>
                    <a:pt x="494" y="1239"/>
                  </a:cubicBezTo>
                  <a:cubicBezTo>
                    <a:pt x="361" y="1410"/>
                    <a:pt x="247" y="1599"/>
                    <a:pt x="190" y="1827"/>
                  </a:cubicBezTo>
                  <a:cubicBezTo>
                    <a:pt x="1" y="2585"/>
                    <a:pt x="588" y="3287"/>
                    <a:pt x="1138" y="3969"/>
                  </a:cubicBezTo>
                  <a:cubicBezTo>
                    <a:pt x="1480" y="4405"/>
                    <a:pt x="1859" y="4804"/>
                    <a:pt x="2219" y="5240"/>
                  </a:cubicBezTo>
                  <a:cubicBezTo>
                    <a:pt x="2750" y="5884"/>
                    <a:pt x="3414" y="6491"/>
                    <a:pt x="3964" y="7136"/>
                  </a:cubicBezTo>
                  <a:cubicBezTo>
                    <a:pt x="4753" y="8042"/>
                    <a:pt x="6004" y="9376"/>
                    <a:pt x="7308" y="9376"/>
                  </a:cubicBezTo>
                  <a:cubicBezTo>
                    <a:pt x="7697" y="9376"/>
                    <a:pt x="8089" y="9258"/>
                    <a:pt x="8476" y="8975"/>
                  </a:cubicBezTo>
                  <a:cubicBezTo>
                    <a:pt x="10240" y="7648"/>
                    <a:pt x="8685" y="5240"/>
                    <a:pt x="7339" y="4292"/>
                  </a:cubicBezTo>
                  <a:cubicBezTo>
                    <a:pt x="6523" y="3723"/>
                    <a:pt x="5689" y="3135"/>
                    <a:pt x="4912" y="2585"/>
                  </a:cubicBezTo>
                  <a:cubicBezTo>
                    <a:pt x="4134" y="2035"/>
                    <a:pt x="3660" y="1239"/>
                    <a:pt x="3091" y="518"/>
                  </a:cubicBezTo>
                  <a:cubicBezTo>
                    <a:pt x="2791" y="146"/>
                    <a:pt x="2484" y="0"/>
                    <a:pt x="2184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-681244" y="1456814"/>
            <a:ext cx="3196343" cy="4116366"/>
            <a:chOff x="-304797" y="1707439"/>
            <a:chExt cx="3196343" cy="4116366"/>
          </a:xfrm>
        </p:grpSpPr>
        <p:sp>
          <p:nvSpPr>
            <p:cNvPr id="184" name="Google Shape;184;p17"/>
            <p:cNvSpPr/>
            <p:nvPr/>
          </p:nvSpPr>
          <p:spPr>
            <a:xfrm>
              <a:off x="2246405" y="28439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3393" y="1"/>
                  </a:moveTo>
                  <a:cubicBezTo>
                    <a:pt x="3115" y="1"/>
                    <a:pt x="2837" y="130"/>
                    <a:pt x="2655" y="369"/>
                  </a:cubicBezTo>
                  <a:cubicBezTo>
                    <a:pt x="1688" y="1659"/>
                    <a:pt x="0" y="3062"/>
                    <a:pt x="57" y="4863"/>
                  </a:cubicBezTo>
                  <a:cubicBezTo>
                    <a:pt x="68" y="5484"/>
                    <a:pt x="254" y="5722"/>
                    <a:pt x="532" y="5722"/>
                  </a:cubicBezTo>
                  <a:cubicBezTo>
                    <a:pt x="729" y="5722"/>
                    <a:pt x="973" y="5602"/>
                    <a:pt x="1233" y="5413"/>
                  </a:cubicBezTo>
                  <a:cubicBezTo>
                    <a:pt x="2029" y="4825"/>
                    <a:pt x="2977" y="3612"/>
                    <a:pt x="3186" y="3289"/>
                  </a:cubicBezTo>
                  <a:cubicBezTo>
                    <a:pt x="3546" y="2702"/>
                    <a:pt x="3944" y="2171"/>
                    <a:pt x="4361" y="1640"/>
                  </a:cubicBezTo>
                  <a:cubicBezTo>
                    <a:pt x="4646" y="1241"/>
                    <a:pt x="4570" y="673"/>
                    <a:pt x="4172" y="369"/>
                  </a:cubicBezTo>
                  <a:lnTo>
                    <a:pt x="3925" y="180"/>
                  </a:lnTo>
                  <a:cubicBezTo>
                    <a:pt x="3766" y="58"/>
                    <a:pt x="3579" y="1"/>
                    <a:pt x="339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995093" y="30506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4949" y="1"/>
                  </a:moveTo>
                  <a:cubicBezTo>
                    <a:pt x="4853" y="1"/>
                    <a:pt x="4746" y="10"/>
                    <a:pt x="4627" y="29"/>
                  </a:cubicBezTo>
                  <a:cubicBezTo>
                    <a:pt x="3205" y="256"/>
                    <a:pt x="1745" y="1754"/>
                    <a:pt x="1119" y="2987"/>
                  </a:cubicBezTo>
                  <a:cubicBezTo>
                    <a:pt x="569" y="4106"/>
                    <a:pt x="0" y="6609"/>
                    <a:pt x="1309" y="7424"/>
                  </a:cubicBezTo>
                  <a:cubicBezTo>
                    <a:pt x="1560" y="7583"/>
                    <a:pt x="1801" y="7654"/>
                    <a:pt x="2033" y="7654"/>
                  </a:cubicBezTo>
                  <a:cubicBezTo>
                    <a:pt x="3626" y="7654"/>
                    <a:pt x="4751" y="4319"/>
                    <a:pt x="5082" y="3309"/>
                  </a:cubicBezTo>
                  <a:cubicBezTo>
                    <a:pt x="5291" y="2646"/>
                    <a:pt x="6011" y="1072"/>
                    <a:pt x="5651" y="370"/>
                  </a:cubicBezTo>
                  <a:cubicBezTo>
                    <a:pt x="5545" y="143"/>
                    <a:pt x="5330" y="1"/>
                    <a:pt x="4949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270228" y="28377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2905" y="1"/>
                  </a:moveTo>
                  <a:cubicBezTo>
                    <a:pt x="2265" y="1"/>
                    <a:pt x="1417" y="421"/>
                    <a:pt x="816" y="1315"/>
                  </a:cubicBezTo>
                  <a:cubicBezTo>
                    <a:pt x="1" y="2529"/>
                    <a:pt x="20" y="4122"/>
                    <a:pt x="607" y="4501"/>
                  </a:cubicBezTo>
                  <a:lnTo>
                    <a:pt x="3490" y="159"/>
                  </a:lnTo>
                  <a:cubicBezTo>
                    <a:pt x="3335" y="54"/>
                    <a:pt x="3133" y="1"/>
                    <a:pt x="290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581552" y="3364621"/>
              <a:ext cx="784217" cy="790760"/>
            </a:xfrm>
            <a:custGeom>
              <a:avLst/>
              <a:gdLst/>
              <a:ahLst/>
              <a:cxnLst/>
              <a:rect l="l" t="t" r="r" b="b"/>
              <a:pathLst>
                <a:path w="9349" h="9427" extrusionOk="0">
                  <a:moveTo>
                    <a:pt x="7691" y="1"/>
                  </a:moveTo>
                  <a:cubicBezTo>
                    <a:pt x="5760" y="1"/>
                    <a:pt x="3507" y="1564"/>
                    <a:pt x="2390" y="3017"/>
                  </a:cubicBezTo>
                  <a:cubicBezTo>
                    <a:pt x="1385" y="4345"/>
                    <a:pt x="0" y="7492"/>
                    <a:pt x="1498" y="8914"/>
                  </a:cubicBezTo>
                  <a:cubicBezTo>
                    <a:pt x="1880" y="9273"/>
                    <a:pt x="2280" y="9427"/>
                    <a:pt x="2685" y="9427"/>
                  </a:cubicBezTo>
                  <a:cubicBezTo>
                    <a:pt x="4699" y="9427"/>
                    <a:pt x="6849" y="5642"/>
                    <a:pt x="7528" y="4458"/>
                  </a:cubicBezTo>
                  <a:cubicBezTo>
                    <a:pt x="7983" y="3643"/>
                    <a:pt x="9348" y="1747"/>
                    <a:pt x="9045" y="723"/>
                  </a:cubicBezTo>
                  <a:cubicBezTo>
                    <a:pt x="8931" y="306"/>
                    <a:pt x="8571" y="40"/>
                    <a:pt x="7794" y="2"/>
                  </a:cubicBezTo>
                  <a:cubicBezTo>
                    <a:pt x="7760" y="1"/>
                    <a:pt x="7725" y="1"/>
                    <a:pt x="7691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825352" y="3316892"/>
              <a:ext cx="1215961" cy="1117902"/>
            </a:xfrm>
            <a:custGeom>
              <a:avLst/>
              <a:gdLst/>
              <a:ahLst/>
              <a:cxnLst/>
              <a:rect l="l" t="t" r="r" b="b"/>
              <a:pathLst>
                <a:path w="14496" h="13327" extrusionOk="0">
                  <a:moveTo>
                    <a:pt x="10741" y="1"/>
                  </a:moveTo>
                  <a:cubicBezTo>
                    <a:pt x="5723" y="1"/>
                    <a:pt x="1" y="7879"/>
                    <a:pt x="3915" y="12195"/>
                  </a:cubicBezTo>
                  <a:cubicBezTo>
                    <a:pt x="4639" y="12999"/>
                    <a:pt x="5598" y="13326"/>
                    <a:pt x="6624" y="13326"/>
                  </a:cubicBezTo>
                  <a:cubicBezTo>
                    <a:pt x="8766" y="13326"/>
                    <a:pt x="11198" y="11900"/>
                    <a:pt x="12391" y="10412"/>
                  </a:cubicBezTo>
                  <a:cubicBezTo>
                    <a:pt x="13566" y="8933"/>
                    <a:pt x="14192" y="7303"/>
                    <a:pt x="14211" y="5975"/>
                  </a:cubicBezTo>
                  <a:cubicBezTo>
                    <a:pt x="14230" y="5824"/>
                    <a:pt x="14249" y="5691"/>
                    <a:pt x="14249" y="5539"/>
                  </a:cubicBezTo>
                  <a:cubicBezTo>
                    <a:pt x="14306" y="4326"/>
                    <a:pt x="13718" y="3169"/>
                    <a:pt x="12732" y="2486"/>
                  </a:cubicBezTo>
                  <a:lnTo>
                    <a:pt x="14495" y="2012"/>
                  </a:lnTo>
                  <a:cubicBezTo>
                    <a:pt x="13439" y="593"/>
                    <a:pt x="12116" y="1"/>
                    <a:pt x="10741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-304797" y="3627174"/>
              <a:ext cx="2082048" cy="2196631"/>
            </a:xfrm>
            <a:custGeom>
              <a:avLst/>
              <a:gdLst/>
              <a:ahLst/>
              <a:cxnLst/>
              <a:rect l="l" t="t" r="r" b="b"/>
              <a:pathLst>
                <a:path w="24821" h="26187" extrusionOk="0">
                  <a:moveTo>
                    <a:pt x="14638" y="1"/>
                  </a:moveTo>
                  <a:lnTo>
                    <a:pt x="0" y="17806"/>
                  </a:lnTo>
                  <a:lnTo>
                    <a:pt x="10182" y="26187"/>
                  </a:lnTo>
                  <a:lnTo>
                    <a:pt x="24821" y="8382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419324" y="3126479"/>
              <a:ext cx="658562" cy="643714"/>
            </a:xfrm>
            <a:custGeom>
              <a:avLst/>
              <a:gdLst/>
              <a:ahLst/>
              <a:cxnLst/>
              <a:rect l="l" t="t" r="r" b="b"/>
              <a:pathLst>
                <a:path w="7851" h="7674" extrusionOk="0">
                  <a:moveTo>
                    <a:pt x="4586" y="0"/>
                  </a:moveTo>
                  <a:cubicBezTo>
                    <a:pt x="3316" y="0"/>
                    <a:pt x="1957" y="799"/>
                    <a:pt x="1138" y="2178"/>
                  </a:cubicBezTo>
                  <a:cubicBezTo>
                    <a:pt x="0" y="4093"/>
                    <a:pt x="323" y="6387"/>
                    <a:pt x="1877" y="7297"/>
                  </a:cubicBezTo>
                  <a:cubicBezTo>
                    <a:pt x="2308" y="7552"/>
                    <a:pt x="2787" y="7673"/>
                    <a:pt x="3280" y="7673"/>
                  </a:cubicBezTo>
                  <a:cubicBezTo>
                    <a:pt x="4544" y="7673"/>
                    <a:pt x="5894" y="6874"/>
                    <a:pt x="6713" y="5496"/>
                  </a:cubicBezTo>
                  <a:cubicBezTo>
                    <a:pt x="7850" y="3581"/>
                    <a:pt x="7528" y="1287"/>
                    <a:pt x="5992" y="376"/>
                  </a:cubicBezTo>
                  <a:cubicBezTo>
                    <a:pt x="5562" y="121"/>
                    <a:pt x="5081" y="0"/>
                    <a:pt x="458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621313" y="18315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9216" y="1"/>
                  </a:moveTo>
                  <a:lnTo>
                    <a:pt x="0" y="17635"/>
                  </a:lnTo>
                  <a:lnTo>
                    <a:pt x="4494" y="23209"/>
                  </a:lnTo>
                  <a:lnTo>
                    <a:pt x="14373" y="6144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311115" y="17122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10126" y="1"/>
                  </a:moveTo>
                  <a:lnTo>
                    <a:pt x="1" y="17805"/>
                  </a:lnTo>
                  <a:lnTo>
                    <a:pt x="8230" y="24650"/>
                  </a:lnTo>
                  <a:lnTo>
                    <a:pt x="18052" y="7547"/>
                  </a:lnTo>
                  <a:lnTo>
                    <a:pt x="101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174387" y="1707439"/>
              <a:ext cx="1644684" cy="2094798"/>
            </a:xfrm>
            <a:custGeom>
              <a:avLst/>
              <a:gdLst/>
              <a:ahLst/>
              <a:cxnLst/>
              <a:rect l="l" t="t" r="r" b="b"/>
              <a:pathLst>
                <a:path w="19607" h="24973" extrusionOk="0">
                  <a:moveTo>
                    <a:pt x="9671" y="1"/>
                  </a:moveTo>
                  <a:lnTo>
                    <a:pt x="0" y="17881"/>
                  </a:lnTo>
                  <a:lnTo>
                    <a:pt x="9765" y="24973"/>
                  </a:lnTo>
                  <a:lnTo>
                    <a:pt x="19606" y="7870"/>
                  </a:lnTo>
                  <a:lnTo>
                    <a:pt x="967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934231" y="3235946"/>
              <a:ext cx="1135014" cy="588855"/>
            </a:xfrm>
            <a:custGeom>
              <a:avLst/>
              <a:gdLst/>
              <a:ahLst/>
              <a:cxnLst/>
              <a:rect l="l" t="t" r="r" b="b"/>
              <a:pathLst>
                <a:path w="13531" h="7020" extrusionOk="0">
                  <a:moveTo>
                    <a:pt x="493" y="0"/>
                  </a:moveTo>
                  <a:lnTo>
                    <a:pt x="0" y="342"/>
                  </a:lnTo>
                  <a:lnTo>
                    <a:pt x="12496" y="6978"/>
                  </a:lnTo>
                  <a:lnTo>
                    <a:pt x="12534" y="6997"/>
                  </a:lnTo>
                  <a:lnTo>
                    <a:pt x="12534" y="6978"/>
                  </a:lnTo>
                  <a:cubicBezTo>
                    <a:pt x="12608" y="7007"/>
                    <a:pt x="12682" y="7020"/>
                    <a:pt x="12753" y="7020"/>
                  </a:cubicBezTo>
                  <a:cubicBezTo>
                    <a:pt x="13202" y="7020"/>
                    <a:pt x="13530" y="6497"/>
                    <a:pt x="13235" y="6087"/>
                  </a:cubicBezTo>
                  <a:lnTo>
                    <a:pt x="8229" y="190"/>
                  </a:lnTo>
                  <a:lnTo>
                    <a:pt x="7585" y="285"/>
                  </a:lnTo>
                  <a:lnTo>
                    <a:pt x="12458" y="606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932637" y="1724970"/>
              <a:ext cx="1892809" cy="2056631"/>
            </a:xfrm>
            <a:custGeom>
              <a:avLst/>
              <a:gdLst/>
              <a:ahLst/>
              <a:cxnLst/>
              <a:rect l="l" t="t" r="r" b="b"/>
              <a:pathLst>
                <a:path w="22565" h="24518" extrusionOk="0">
                  <a:moveTo>
                    <a:pt x="9841" y="0"/>
                  </a:moveTo>
                  <a:lnTo>
                    <a:pt x="0" y="18336"/>
                  </a:lnTo>
                  <a:lnTo>
                    <a:pt x="12723" y="24517"/>
                  </a:lnTo>
                  <a:lnTo>
                    <a:pt x="22564" y="7414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939395" y="2321375"/>
              <a:ext cx="928999" cy="1479268"/>
            </a:xfrm>
            <a:custGeom>
              <a:avLst/>
              <a:gdLst/>
              <a:ahLst/>
              <a:cxnLst/>
              <a:rect l="l" t="t" r="r" b="b"/>
              <a:pathLst>
                <a:path w="11075" h="17635" extrusionOk="0">
                  <a:moveTo>
                    <a:pt x="9823" y="1"/>
                  </a:moveTo>
                  <a:lnTo>
                    <a:pt x="1" y="17104"/>
                  </a:lnTo>
                  <a:lnTo>
                    <a:pt x="1290" y="17635"/>
                  </a:lnTo>
                  <a:lnTo>
                    <a:pt x="11074" y="570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758125" y="1723376"/>
              <a:ext cx="1133420" cy="673157"/>
            </a:xfrm>
            <a:custGeom>
              <a:avLst/>
              <a:gdLst/>
              <a:ahLst/>
              <a:cxnLst/>
              <a:rect l="l" t="t" r="r" b="b"/>
              <a:pathLst>
                <a:path w="13512" h="8025" extrusionOk="0">
                  <a:moveTo>
                    <a:pt x="0" y="0"/>
                  </a:moveTo>
                  <a:lnTo>
                    <a:pt x="12477" y="7983"/>
                  </a:lnTo>
                  <a:lnTo>
                    <a:pt x="12515" y="7983"/>
                  </a:lnTo>
                  <a:cubicBezTo>
                    <a:pt x="12589" y="8011"/>
                    <a:pt x="12663" y="8024"/>
                    <a:pt x="12734" y="8024"/>
                  </a:cubicBezTo>
                  <a:cubicBezTo>
                    <a:pt x="13183" y="8024"/>
                    <a:pt x="13511" y="7501"/>
                    <a:pt x="13216" y="7092"/>
                  </a:cubicBezTo>
                  <a:lnTo>
                    <a:pt x="7793" y="1347"/>
                  </a:lnTo>
                  <a:lnTo>
                    <a:pt x="7566" y="1290"/>
                  </a:lnTo>
                  <a:lnTo>
                    <a:pt x="12439" y="7073"/>
                  </a:lnTo>
                  <a:lnTo>
                    <a:pt x="12439" y="7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71426" y="3152399"/>
              <a:ext cx="354739" cy="632139"/>
            </a:xfrm>
            <a:custGeom>
              <a:avLst/>
              <a:gdLst/>
              <a:ahLst/>
              <a:cxnLst/>
              <a:rect l="l" t="t" r="r" b="b"/>
              <a:pathLst>
                <a:path w="4229" h="7536" extrusionOk="0">
                  <a:moveTo>
                    <a:pt x="3026" y="1"/>
                  </a:moveTo>
                  <a:cubicBezTo>
                    <a:pt x="2078" y="1"/>
                    <a:pt x="1354" y="1838"/>
                    <a:pt x="1062" y="2438"/>
                  </a:cubicBezTo>
                  <a:cubicBezTo>
                    <a:pt x="607" y="3367"/>
                    <a:pt x="1" y="4182"/>
                    <a:pt x="76" y="5263"/>
                  </a:cubicBezTo>
                  <a:cubicBezTo>
                    <a:pt x="114" y="6059"/>
                    <a:pt x="456" y="7159"/>
                    <a:pt x="1328" y="7462"/>
                  </a:cubicBezTo>
                  <a:cubicBezTo>
                    <a:pt x="1479" y="7512"/>
                    <a:pt x="1620" y="7535"/>
                    <a:pt x="1753" y="7535"/>
                  </a:cubicBezTo>
                  <a:cubicBezTo>
                    <a:pt x="3388" y="7535"/>
                    <a:pt x="3686" y="4003"/>
                    <a:pt x="3774" y="2968"/>
                  </a:cubicBezTo>
                  <a:cubicBezTo>
                    <a:pt x="3831" y="2286"/>
                    <a:pt x="4229" y="864"/>
                    <a:pt x="3603" y="257"/>
                  </a:cubicBezTo>
                  <a:cubicBezTo>
                    <a:pt x="3527" y="181"/>
                    <a:pt x="3433" y="124"/>
                    <a:pt x="3338" y="67"/>
                  </a:cubicBezTo>
                  <a:cubicBezTo>
                    <a:pt x="3231" y="22"/>
                    <a:pt x="3128" y="1"/>
                    <a:pt x="302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193895" y="29322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2582" y="1"/>
                  </a:moveTo>
                  <a:cubicBezTo>
                    <a:pt x="1864" y="1"/>
                    <a:pt x="1222" y="936"/>
                    <a:pt x="930" y="1459"/>
                  </a:cubicBezTo>
                  <a:cubicBezTo>
                    <a:pt x="361" y="2426"/>
                    <a:pt x="1" y="4151"/>
                    <a:pt x="304" y="5251"/>
                  </a:cubicBezTo>
                  <a:cubicBezTo>
                    <a:pt x="440" y="5737"/>
                    <a:pt x="621" y="5929"/>
                    <a:pt x="829" y="5929"/>
                  </a:cubicBezTo>
                  <a:cubicBezTo>
                    <a:pt x="1027" y="5929"/>
                    <a:pt x="1249" y="5756"/>
                    <a:pt x="1480" y="5498"/>
                  </a:cubicBezTo>
                  <a:cubicBezTo>
                    <a:pt x="2010" y="4777"/>
                    <a:pt x="2447" y="4000"/>
                    <a:pt x="2750" y="3165"/>
                  </a:cubicBezTo>
                  <a:cubicBezTo>
                    <a:pt x="2996" y="2369"/>
                    <a:pt x="4058" y="852"/>
                    <a:pt x="3110" y="170"/>
                  </a:cubicBezTo>
                  <a:lnTo>
                    <a:pt x="3091" y="170"/>
                  </a:lnTo>
                  <a:cubicBezTo>
                    <a:pt x="2920" y="51"/>
                    <a:pt x="2748" y="1"/>
                    <a:pt x="2582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503626" y="34422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8063" y="0"/>
                  </a:moveTo>
                  <a:cubicBezTo>
                    <a:pt x="7765" y="0"/>
                    <a:pt x="7462" y="146"/>
                    <a:pt x="7168" y="518"/>
                  </a:cubicBezTo>
                  <a:cubicBezTo>
                    <a:pt x="6580" y="1239"/>
                    <a:pt x="6125" y="2035"/>
                    <a:pt x="5328" y="2585"/>
                  </a:cubicBezTo>
                  <a:cubicBezTo>
                    <a:pt x="4551" y="3135"/>
                    <a:pt x="3736" y="3723"/>
                    <a:pt x="2920" y="4292"/>
                  </a:cubicBezTo>
                  <a:cubicBezTo>
                    <a:pt x="1555" y="5240"/>
                    <a:pt x="0" y="7648"/>
                    <a:pt x="1783" y="8975"/>
                  </a:cubicBezTo>
                  <a:cubicBezTo>
                    <a:pt x="2165" y="9258"/>
                    <a:pt x="2555" y="9376"/>
                    <a:pt x="2941" y="9376"/>
                  </a:cubicBezTo>
                  <a:cubicBezTo>
                    <a:pt x="4237" y="9376"/>
                    <a:pt x="5487" y="8042"/>
                    <a:pt x="6277" y="7136"/>
                  </a:cubicBezTo>
                  <a:cubicBezTo>
                    <a:pt x="6845" y="6491"/>
                    <a:pt x="7490" y="5884"/>
                    <a:pt x="8040" y="5240"/>
                  </a:cubicBezTo>
                  <a:cubicBezTo>
                    <a:pt x="8381" y="4804"/>
                    <a:pt x="8760" y="4405"/>
                    <a:pt x="9102" y="3969"/>
                  </a:cubicBezTo>
                  <a:cubicBezTo>
                    <a:pt x="9652" y="3287"/>
                    <a:pt x="10239" y="2585"/>
                    <a:pt x="10050" y="1827"/>
                  </a:cubicBezTo>
                  <a:cubicBezTo>
                    <a:pt x="9993" y="1599"/>
                    <a:pt x="9898" y="1410"/>
                    <a:pt x="9746" y="1239"/>
                  </a:cubicBezTo>
                  <a:cubicBezTo>
                    <a:pt x="9319" y="682"/>
                    <a:pt x="8705" y="0"/>
                    <a:pt x="8063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7"/>
          <p:cNvSpPr txBox="1"/>
          <p:nvPr/>
        </p:nvSpPr>
        <p:spPr>
          <a:xfrm>
            <a:off x="1984201" y="2325544"/>
            <a:ext cx="2369248" cy="7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5008098" y="3519568"/>
            <a:ext cx="2436602" cy="8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  <a:endParaRPr sz="24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3828047" y="1869141"/>
            <a:ext cx="457004" cy="456601"/>
            <a:chOff x="3936466" y="2199116"/>
            <a:chExt cx="457004" cy="456601"/>
          </a:xfrm>
        </p:grpSpPr>
        <p:sp>
          <p:nvSpPr>
            <p:cNvPr id="208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4903179" y="2694116"/>
            <a:ext cx="457179" cy="44693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5" grpId="0"/>
      <p:bldP spid="2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0;p23">
            <a:extLst>
              <a:ext uri="{FF2B5EF4-FFF2-40B4-BE49-F238E27FC236}">
                <a16:creationId xmlns:a16="http://schemas.microsoft.com/office/drawing/2014/main" id="{3A58C8FF-BF54-4427-C51F-88DD2EDACE2E}"/>
              </a:ext>
            </a:extLst>
          </p:cNvPr>
          <p:cNvGrpSpPr/>
          <p:nvPr/>
        </p:nvGrpSpPr>
        <p:grpSpPr>
          <a:xfrm>
            <a:off x="162243" y="255066"/>
            <a:ext cx="1302487" cy="1295824"/>
            <a:chOff x="3112725" y="1300532"/>
            <a:chExt cx="2918516" cy="2903585"/>
          </a:xfrm>
        </p:grpSpPr>
        <p:sp>
          <p:nvSpPr>
            <p:cNvPr id="4" name="Google Shape;511;p23">
              <a:extLst>
                <a:ext uri="{FF2B5EF4-FFF2-40B4-BE49-F238E27FC236}">
                  <a16:creationId xmlns:a16="http://schemas.microsoft.com/office/drawing/2014/main" id="{99F97A4B-284A-CFDB-2487-661D502AAC7C}"/>
                </a:ext>
              </a:extLst>
            </p:cNvPr>
            <p:cNvSpPr/>
            <p:nvPr/>
          </p:nvSpPr>
          <p:spPr>
            <a:xfrm>
              <a:off x="4798326" y="1391932"/>
              <a:ext cx="1232914" cy="2744083"/>
            </a:xfrm>
            <a:custGeom>
              <a:avLst/>
              <a:gdLst/>
              <a:ahLst/>
              <a:cxnLst/>
              <a:rect l="l" t="t" r="r" b="b"/>
              <a:pathLst>
                <a:path w="33183" h="73855" extrusionOk="0">
                  <a:moveTo>
                    <a:pt x="3692" y="1"/>
                  </a:moveTo>
                  <a:cubicBezTo>
                    <a:pt x="3393" y="1"/>
                    <a:pt x="3098" y="99"/>
                    <a:pt x="2850" y="302"/>
                  </a:cubicBezTo>
                  <a:lnTo>
                    <a:pt x="1009" y="1354"/>
                  </a:lnTo>
                  <a:cubicBezTo>
                    <a:pt x="395" y="1529"/>
                    <a:pt x="1" y="2231"/>
                    <a:pt x="1" y="3283"/>
                  </a:cubicBezTo>
                  <a:lnTo>
                    <a:pt x="1" y="54041"/>
                  </a:lnTo>
                  <a:cubicBezTo>
                    <a:pt x="1" y="55663"/>
                    <a:pt x="1053" y="57636"/>
                    <a:pt x="2280" y="58337"/>
                  </a:cubicBezTo>
                  <a:lnTo>
                    <a:pt x="28668" y="73591"/>
                  </a:lnTo>
                  <a:cubicBezTo>
                    <a:pt x="28909" y="73766"/>
                    <a:pt x="29205" y="73854"/>
                    <a:pt x="29501" y="73854"/>
                  </a:cubicBezTo>
                  <a:cubicBezTo>
                    <a:pt x="29797" y="73854"/>
                    <a:pt x="30093" y="73766"/>
                    <a:pt x="30334" y="73591"/>
                  </a:cubicBezTo>
                  <a:lnTo>
                    <a:pt x="32350" y="72408"/>
                  </a:lnTo>
                  <a:cubicBezTo>
                    <a:pt x="32876" y="72145"/>
                    <a:pt x="33183" y="71487"/>
                    <a:pt x="33183" y="70567"/>
                  </a:cubicBezTo>
                  <a:lnTo>
                    <a:pt x="33183" y="19808"/>
                  </a:lnTo>
                  <a:cubicBezTo>
                    <a:pt x="33139" y="18186"/>
                    <a:pt x="32175" y="16214"/>
                    <a:pt x="30904" y="15512"/>
                  </a:cubicBezTo>
                  <a:lnTo>
                    <a:pt x="4516" y="258"/>
                  </a:lnTo>
                  <a:cubicBezTo>
                    <a:pt x="4261" y="88"/>
                    <a:pt x="3974" y="1"/>
                    <a:pt x="36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2;p23">
              <a:extLst>
                <a:ext uri="{FF2B5EF4-FFF2-40B4-BE49-F238E27FC236}">
                  <a16:creationId xmlns:a16="http://schemas.microsoft.com/office/drawing/2014/main" id="{0CAE5193-CE6E-85AF-82D9-098C9DB452A2}"/>
                </a:ext>
              </a:extLst>
            </p:cNvPr>
            <p:cNvSpPr/>
            <p:nvPr/>
          </p:nvSpPr>
          <p:spPr>
            <a:xfrm>
              <a:off x="4799961" y="1440605"/>
              <a:ext cx="1148238" cy="2695409"/>
            </a:xfrm>
            <a:custGeom>
              <a:avLst/>
              <a:gdLst/>
              <a:ahLst/>
              <a:cxnLst/>
              <a:rect l="l" t="t" r="r" b="b"/>
              <a:pathLst>
                <a:path w="30904" h="72545" extrusionOk="0">
                  <a:moveTo>
                    <a:pt x="1356" y="0"/>
                  </a:moveTo>
                  <a:cubicBezTo>
                    <a:pt x="562" y="0"/>
                    <a:pt x="1" y="730"/>
                    <a:pt x="1" y="1973"/>
                  </a:cubicBezTo>
                  <a:lnTo>
                    <a:pt x="1" y="52731"/>
                  </a:lnTo>
                  <a:cubicBezTo>
                    <a:pt x="1" y="54353"/>
                    <a:pt x="1009" y="56326"/>
                    <a:pt x="2236" y="57027"/>
                  </a:cubicBezTo>
                  <a:lnTo>
                    <a:pt x="28668" y="72281"/>
                  </a:lnTo>
                  <a:cubicBezTo>
                    <a:pt x="28980" y="72459"/>
                    <a:pt x="29278" y="72544"/>
                    <a:pt x="29548" y="72544"/>
                  </a:cubicBezTo>
                  <a:cubicBezTo>
                    <a:pt x="30343" y="72544"/>
                    <a:pt x="30903" y="71814"/>
                    <a:pt x="30903" y="70572"/>
                  </a:cubicBezTo>
                  <a:lnTo>
                    <a:pt x="30903" y="19813"/>
                  </a:lnTo>
                  <a:cubicBezTo>
                    <a:pt x="30903" y="18147"/>
                    <a:pt x="29895" y="16219"/>
                    <a:pt x="28668" y="15517"/>
                  </a:cubicBezTo>
                  <a:lnTo>
                    <a:pt x="2236" y="263"/>
                  </a:lnTo>
                  <a:cubicBezTo>
                    <a:pt x="1924" y="85"/>
                    <a:pt x="1627" y="0"/>
                    <a:pt x="135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3;p23">
              <a:extLst>
                <a:ext uri="{FF2B5EF4-FFF2-40B4-BE49-F238E27FC236}">
                  <a16:creationId xmlns:a16="http://schemas.microsoft.com/office/drawing/2014/main" id="{A954C6FE-907B-AA4A-5AEA-585CBB080F72}"/>
                </a:ext>
              </a:extLst>
            </p:cNvPr>
            <p:cNvSpPr/>
            <p:nvPr/>
          </p:nvSpPr>
          <p:spPr>
            <a:xfrm>
              <a:off x="4861861" y="1544676"/>
              <a:ext cx="1022803" cy="2208753"/>
            </a:xfrm>
            <a:custGeom>
              <a:avLst/>
              <a:gdLst/>
              <a:ahLst/>
              <a:cxnLst/>
              <a:rect l="l" t="t" r="r" b="b"/>
              <a:pathLst>
                <a:path w="27528" h="59447" extrusionOk="0">
                  <a:moveTo>
                    <a:pt x="628" y="0"/>
                  </a:moveTo>
                  <a:cubicBezTo>
                    <a:pt x="262" y="0"/>
                    <a:pt x="0" y="344"/>
                    <a:pt x="0" y="925"/>
                  </a:cubicBezTo>
                  <a:lnTo>
                    <a:pt x="0" y="42654"/>
                  </a:lnTo>
                  <a:cubicBezTo>
                    <a:pt x="44" y="43443"/>
                    <a:pt x="439" y="44188"/>
                    <a:pt x="1052" y="44627"/>
                  </a:cubicBezTo>
                  <a:lnTo>
                    <a:pt x="26476" y="59311"/>
                  </a:lnTo>
                  <a:cubicBezTo>
                    <a:pt x="26626" y="59403"/>
                    <a:pt x="26769" y="59447"/>
                    <a:pt x="26900" y="59447"/>
                  </a:cubicBezTo>
                  <a:cubicBezTo>
                    <a:pt x="27266" y="59447"/>
                    <a:pt x="27528" y="59103"/>
                    <a:pt x="27528" y="58522"/>
                  </a:cubicBezTo>
                  <a:lnTo>
                    <a:pt x="27528" y="16793"/>
                  </a:lnTo>
                  <a:cubicBezTo>
                    <a:pt x="27528" y="16004"/>
                    <a:pt x="27133" y="15259"/>
                    <a:pt x="26476" y="14820"/>
                  </a:cubicBezTo>
                  <a:lnTo>
                    <a:pt x="1052" y="136"/>
                  </a:lnTo>
                  <a:cubicBezTo>
                    <a:pt x="903" y="44"/>
                    <a:pt x="759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4;p23">
              <a:extLst>
                <a:ext uri="{FF2B5EF4-FFF2-40B4-BE49-F238E27FC236}">
                  <a16:creationId xmlns:a16="http://schemas.microsoft.com/office/drawing/2014/main" id="{E7F51BDD-A13F-8696-2957-010125A012EE}"/>
                </a:ext>
              </a:extLst>
            </p:cNvPr>
            <p:cNvSpPr/>
            <p:nvPr/>
          </p:nvSpPr>
          <p:spPr>
            <a:xfrm>
              <a:off x="5265771" y="3518709"/>
              <a:ext cx="215016" cy="278514"/>
            </a:xfrm>
            <a:custGeom>
              <a:avLst/>
              <a:gdLst/>
              <a:ahLst/>
              <a:cxnLst/>
              <a:rect l="l" t="t" r="r" b="b"/>
              <a:pathLst>
                <a:path w="5787" h="7496" extrusionOk="0">
                  <a:moveTo>
                    <a:pt x="1609" y="0"/>
                  </a:moveTo>
                  <a:cubicBezTo>
                    <a:pt x="662" y="0"/>
                    <a:pt x="0" y="755"/>
                    <a:pt x="0" y="2060"/>
                  </a:cubicBezTo>
                  <a:cubicBezTo>
                    <a:pt x="132" y="4121"/>
                    <a:pt x="1184" y="5962"/>
                    <a:pt x="2893" y="7101"/>
                  </a:cubicBezTo>
                  <a:cubicBezTo>
                    <a:pt x="3365" y="7369"/>
                    <a:pt x="3807" y="7496"/>
                    <a:pt x="4196" y="7496"/>
                  </a:cubicBezTo>
                  <a:cubicBezTo>
                    <a:pt x="5147" y="7496"/>
                    <a:pt x="5786" y="6741"/>
                    <a:pt x="5786" y="5436"/>
                  </a:cubicBezTo>
                  <a:cubicBezTo>
                    <a:pt x="5698" y="3375"/>
                    <a:pt x="4603" y="1534"/>
                    <a:pt x="2893" y="395"/>
                  </a:cubicBezTo>
                  <a:cubicBezTo>
                    <a:pt x="2434" y="127"/>
                    <a:pt x="1998" y="0"/>
                    <a:pt x="16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5;p23">
              <a:extLst>
                <a:ext uri="{FF2B5EF4-FFF2-40B4-BE49-F238E27FC236}">
                  <a16:creationId xmlns:a16="http://schemas.microsoft.com/office/drawing/2014/main" id="{43DCEDAB-99A5-D856-0168-60296367C2A2}"/>
                </a:ext>
              </a:extLst>
            </p:cNvPr>
            <p:cNvSpPr/>
            <p:nvPr/>
          </p:nvSpPr>
          <p:spPr>
            <a:xfrm>
              <a:off x="5291816" y="3525211"/>
              <a:ext cx="164522" cy="270377"/>
            </a:xfrm>
            <a:custGeom>
              <a:avLst/>
              <a:gdLst/>
              <a:ahLst/>
              <a:cxnLst/>
              <a:rect l="l" t="t" r="r" b="b"/>
              <a:pathLst>
                <a:path w="4428" h="7277" extrusionOk="0">
                  <a:moveTo>
                    <a:pt x="351" y="1"/>
                  </a:moveTo>
                  <a:cubicBezTo>
                    <a:pt x="220" y="44"/>
                    <a:pt x="88" y="132"/>
                    <a:pt x="0" y="220"/>
                  </a:cubicBezTo>
                  <a:lnTo>
                    <a:pt x="1841" y="3420"/>
                  </a:lnTo>
                  <a:lnTo>
                    <a:pt x="0" y="4515"/>
                  </a:lnTo>
                  <a:cubicBezTo>
                    <a:pt x="88" y="4735"/>
                    <a:pt x="220" y="4954"/>
                    <a:pt x="351" y="5173"/>
                  </a:cubicBezTo>
                  <a:lnTo>
                    <a:pt x="2192" y="4077"/>
                  </a:lnTo>
                  <a:lnTo>
                    <a:pt x="4033" y="7277"/>
                  </a:lnTo>
                  <a:cubicBezTo>
                    <a:pt x="4165" y="7233"/>
                    <a:pt x="4296" y="7145"/>
                    <a:pt x="4428" y="7058"/>
                  </a:cubicBezTo>
                  <a:lnTo>
                    <a:pt x="2587" y="3858"/>
                  </a:lnTo>
                  <a:lnTo>
                    <a:pt x="4428" y="2762"/>
                  </a:lnTo>
                  <a:cubicBezTo>
                    <a:pt x="4296" y="2543"/>
                    <a:pt x="4165" y="2324"/>
                    <a:pt x="4033" y="2105"/>
                  </a:cubicBezTo>
                  <a:lnTo>
                    <a:pt x="2192" y="3200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;p23">
              <a:extLst>
                <a:ext uri="{FF2B5EF4-FFF2-40B4-BE49-F238E27FC236}">
                  <a16:creationId xmlns:a16="http://schemas.microsoft.com/office/drawing/2014/main" id="{6A611D34-4F80-F96F-C0ED-2ADEB323E6C0}"/>
                </a:ext>
              </a:extLst>
            </p:cNvPr>
            <p:cNvSpPr/>
            <p:nvPr/>
          </p:nvSpPr>
          <p:spPr>
            <a:xfrm>
              <a:off x="5308090" y="3573995"/>
              <a:ext cx="131975" cy="170319"/>
            </a:xfrm>
            <a:custGeom>
              <a:avLst/>
              <a:gdLst/>
              <a:ahLst/>
              <a:cxnLst/>
              <a:rect l="l" t="t" r="r" b="b"/>
              <a:pathLst>
                <a:path w="3552" h="4584" extrusionOk="0">
                  <a:moveTo>
                    <a:pt x="990" y="1"/>
                  </a:moveTo>
                  <a:cubicBezTo>
                    <a:pt x="406" y="1"/>
                    <a:pt x="1" y="457"/>
                    <a:pt x="1" y="1274"/>
                  </a:cubicBezTo>
                  <a:cubicBezTo>
                    <a:pt x="45" y="2501"/>
                    <a:pt x="702" y="3641"/>
                    <a:pt x="1754" y="4342"/>
                  </a:cubicBezTo>
                  <a:cubicBezTo>
                    <a:pt x="2045" y="4506"/>
                    <a:pt x="2317" y="4583"/>
                    <a:pt x="2557" y="4583"/>
                  </a:cubicBezTo>
                  <a:cubicBezTo>
                    <a:pt x="3151" y="4583"/>
                    <a:pt x="3551" y="4114"/>
                    <a:pt x="3551" y="3334"/>
                  </a:cubicBezTo>
                  <a:cubicBezTo>
                    <a:pt x="3464" y="2063"/>
                    <a:pt x="2806" y="923"/>
                    <a:pt x="1754" y="222"/>
                  </a:cubicBezTo>
                  <a:cubicBezTo>
                    <a:pt x="1481" y="73"/>
                    <a:pt x="1221" y="1"/>
                    <a:pt x="990" y="1"/>
                  </a:cubicBez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7;p23">
              <a:extLst>
                <a:ext uri="{FF2B5EF4-FFF2-40B4-BE49-F238E27FC236}">
                  <a16:creationId xmlns:a16="http://schemas.microsoft.com/office/drawing/2014/main" id="{EB54E38D-15A1-1FCB-4FA5-A5CD366D72DF}"/>
                </a:ext>
              </a:extLst>
            </p:cNvPr>
            <p:cNvSpPr/>
            <p:nvPr/>
          </p:nvSpPr>
          <p:spPr>
            <a:xfrm>
              <a:off x="5314629" y="3590380"/>
              <a:ext cx="117298" cy="136953"/>
            </a:xfrm>
            <a:custGeom>
              <a:avLst/>
              <a:gdLst/>
              <a:ahLst/>
              <a:cxnLst/>
              <a:rect l="l" t="t" r="r" b="b"/>
              <a:pathLst>
                <a:path w="3157" h="3686" extrusionOk="0">
                  <a:moveTo>
                    <a:pt x="934" y="0"/>
                  </a:moveTo>
                  <a:cubicBezTo>
                    <a:pt x="803" y="0"/>
                    <a:pt x="680" y="28"/>
                    <a:pt x="570" y="88"/>
                  </a:cubicBezTo>
                  <a:cubicBezTo>
                    <a:pt x="0" y="438"/>
                    <a:pt x="0" y="1446"/>
                    <a:pt x="570" y="2411"/>
                  </a:cubicBezTo>
                  <a:cubicBezTo>
                    <a:pt x="1025" y="3216"/>
                    <a:pt x="1704" y="3686"/>
                    <a:pt x="2227" y="3686"/>
                  </a:cubicBezTo>
                  <a:cubicBezTo>
                    <a:pt x="2359" y="3686"/>
                    <a:pt x="2480" y="3656"/>
                    <a:pt x="2586" y="3594"/>
                  </a:cubicBezTo>
                  <a:cubicBezTo>
                    <a:pt x="3156" y="3287"/>
                    <a:pt x="3156" y="2235"/>
                    <a:pt x="2586" y="1271"/>
                  </a:cubicBezTo>
                  <a:cubicBezTo>
                    <a:pt x="2162" y="493"/>
                    <a:pt x="1480" y="0"/>
                    <a:pt x="93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8;p23">
              <a:extLst>
                <a:ext uri="{FF2B5EF4-FFF2-40B4-BE49-F238E27FC236}">
                  <a16:creationId xmlns:a16="http://schemas.microsoft.com/office/drawing/2014/main" id="{86981F02-AD17-C98D-8A9C-396D37A1C9C2}"/>
                </a:ext>
              </a:extLst>
            </p:cNvPr>
            <p:cNvSpPr/>
            <p:nvPr/>
          </p:nvSpPr>
          <p:spPr>
            <a:xfrm>
              <a:off x="4861861" y="3336056"/>
              <a:ext cx="316003" cy="238312"/>
            </a:xfrm>
            <a:custGeom>
              <a:avLst/>
              <a:gdLst/>
              <a:ahLst/>
              <a:cxnLst/>
              <a:rect l="l" t="t" r="r" b="b"/>
              <a:pathLst>
                <a:path w="8505" h="6414" extrusionOk="0">
                  <a:moveTo>
                    <a:pt x="547" y="1"/>
                  </a:moveTo>
                  <a:cubicBezTo>
                    <a:pt x="227" y="1"/>
                    <a:pt x="0" y="298"/>
                    <a:pt x="0" y="796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319"/>
                  </a:lnTo>
                  <a:cubicBezTo>
                    <a:pt x="7745" y="6383"/>
                    <a:pt x="7858" y="6414"/>
                    <a:pt x="7961" y="6414"/>
                  </a:cubicBezTo>
                  <a:cubicBezTo>
                    <a:pt x="8279" y="6414"/>
                    <a:pt x="8504" y="6125"/>
                    <a:pt x="8504" y="5661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60" y="31"/>
                    <a:pt x="649" y="1"/>
                    <a:pt x="5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9;p23">
              <a:extLst>
                <a:ext uri="{FF2B5EF4-FFF2-40B4-BE49-F238E27FC236}">
                  <a16:creationId xmlns:a16="http://schemas.microsoft.com/office/drawing/2014/main" id="{4188A814-58B6-E3C2-6803-586EE874416F}"/>
                </a:ext>
              </a:extLst>
            </p:cNvPr>
            <p:cNvSpPr/>
            <p:nvPr/>
          </p:nvSpPr>
          <p:spPr>
            <a:xfrm>
              <a:off x="4993761" y="3435631"/>
              <a:ext cx="39124" cy="48339"/>
            </a:xfrm>
            <a:custGeom>
              <a:avLst/>
              <a:gdLst/>
              <a:ahLst/>
              <a:cxnLst/>
              <a:rect l="l" t="t" r="r" b="b"/>
              <a:pathLst>
                <a:path w="1053" h="1301" extrusionOk="0">
                  <a:moveTo>
                    <a:pt x="965" y="1"/>
                  </a:moveTo>
                  <a:lnTo>
                    <a:pt x="89" y="88"/>
                  </a:lnTo>
                  <a:cubicBezTo>
                    <a:pt x="45" y="88"/>
                    <a:pt x="1" y="132"/>
                    <a:pt x="45" y="176"/>
                  </a:cubicBezTo>
                  <a:lnTo>
                    <a:pt x="921" y="1272"/>
                  </a:lnTo>
                  <a:cubicBezTo>
                    <a:pt x="940" y="1290"/>
                    <a:pt x="965" y="1301"/>
                    <a:pt x="989" y="1301"/>
                  </a:cubicBezTo>
                  <a:cubicBezTo>
                    <a:pt x="1023" y="1301"/>
                    <a:pt x="1053" y="1279"/>
                    <a:pt x="1053" y="1228"/>
                  </a:cubicBezTo>
                  <a:lnTo>
                    <a:pt x="1053" y="88"/>
                  </a:lnTo>
                  <a:cubicBezTo>
                    <a:pt x="1053" y="45"/>
                    <a:pt x="1009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;p23">
              <a:extLst>
                <a:ext uri="{FF2B5EF4-FFF2-40B4-BE49-F238E27FC236}">
                  <a16:creationId xmlns:a16="http://schemas.microsoft.com/office/drawing/2014/main" id="{79AAFFB7-3CF9-F63D-6513-3EC21622303E}"/>
                </a:ext>
              </a:extLst>
            </p:cNvPr>
            <p:cNvSpPr/>
            <p:nvPr/>
          </p:nvSpPr>
          <p:spPr>
            <a:xfrm>
              <a:off x="5568694" y="3744833"/>
              <a:ext cx="315966" cy="237643"/>
            </a:xfrm>
            <a:custGeom>
              <a:avLst/>
              <a:gdLst/>
              <a:ahLst/>
              <a:cxnLst/>
              <a:rect l="l" t="t" r="r" b="b"/>
              <a:pathLst>
                <a:path w="8504" h="6396" extrusionOk="0">
                  <a:moveTo>
                    <a:pt x="543" y="0"/>
                  </a:moveTo>
                  <a:cubicBezTo>
                    <a:pt x="225" y="0"/>
                    <a:pt x="0" y="289"/>
                    <a:pt x="0" y="752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275"/>
                  </a:lnTo>
                  <a:cubicBezTo>
                    <a:pt x="7756" y="6357"/>
                    <a:pt x="7879" y="6396"/>
                    <a:pt x="7990" y="6396"/>
                  </a:cubicBezTo>
                  <a:cubicBezTo>
                    <a:pt x="8292" y="6396"/>
                    <a:pt x="8504" y="6111"/>
                    <a:pt x="8504" y="5662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59" y="30"/>
                    <a:pt x="646" y="0"/>
                    <a:pt x="5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1;p23">
              <a:extLst>
                <a:ext uri="{FF2B5EF4-FFF2-40B4-BE49-F238E27FC236}">
                  <a16:creationId xmlns:a16="http://schemas.microsoft.com/office/drawing/2014/main" id="{91654C45-736B-5764-A6BB-1D9D34679424}"/>
                </a:ext>
              </a:extLst>
            </p:cNvPr>
            <p:cNvSpPr/>
            <p:nvPr/>
          </p:nvSpPr>
          <p:spPr>
            <a:xfrm>
              <a:off x="5715270" y="3833967"/>
              <a:ext cx="37489" cy="47967"/>
            </a:xfrm>
            <a:custGeom>
              <a:avLst/>
              <a:gdLst/>
              <a:ahLst/>
              <a:cxnLst/>
              <a:rect l="l" t="t" r="r" b="b"/>
              <a:pathLst>
                <a:path w="1009" h="1291" extrusionOk="0">
                  <a:moveTo>
                    <a:pt x="85" y="1"/>
                  </a:moveTo>
                  <a:cubicBezTo>
                    <a:pt x="44" y="1"/>
                    <a:pt x="0" y="32"/>
                    <a:pt x="0" y="63"/>
                  </a:cubicBezTo>
                  <a:lnTo>
                    <a:pt x="0" y="1246"/>
                  </a:lnTo>
                  <a:cubicBezTo>
                    <a:pt x="0" y="1290"/>
                    <a:pt x="0" y="1290"/>
                    <a:pt x="44" y="1290"/>
                  </a:cubicBezTo>
                  <a:lnTo>
                    <a:pt x="921" y="1246"/>
                  </a:lnTo>
                  <a:cubicBezTo>
                    <a:pt x="1008" y="1202"/>
                    <a:pt x="1008" y="1159"/>
                    <a:pt x="1008" y="1115"/>
                  </a:cubicBezTo>
                  <a:lnTo>
                    <a:pt x="132" y="19"/>
                  </a:lnTo>
                  <a:cubicBezTo>
                    <a:pt x="119" y="6"/>
                    <a:pt x="10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2;p23">
              <a:extLst>
                <a:ext uri="{FF2B5EF4-FFF2-40B4-BE49-F238E27FC236}">
                  <a16:creationId xmlns:a16="http://schemas.microsoft.com/office/drawing/2014/main" id="{915600AB-628A-BC71-A4F5-E50B9F6B1649}"/>
                </a:ext>
              </a:extLst>
            </p:cNvPr>
            <p:cNvSpPr/>
            <p:nvPr/>
          </p:nvSpPr>
          <p:spPr>
            <a:xfrm>
              <a:off x="4951441" y="1726065"/>
              <a:ext cx="843641" cy="590319"/>
            </a:xfrm>
            <a:custGeom>
              <a:avLst/>
              <a:gdLst/>
              <a:ahLst/>
              <a:cxnLst/>
              <a:rect l="l" t="t" r="r" b="b"/>
              <a:pathLst>
                <a:path w="22706" h="15888" extrusionOk="0">
                  <a:moveTo>
                    <a:pt x="826" y="0"/>
                  </a:moveTo>
                  <a:cubicBezTo>
                    <a:pt x="342" y="0"/>
                    <a:pt x="0" y="452"/>
                    <a:pt x="0" y="1172"/>
                  </a:cubicBezTo>
                  <a:lnTo>
                    <a:pt x="0" y="1566"/>
                  </a:lnTo>
                  <a:cubicBezTo>
                    <a:pt x="44" y="2618"/>
                    <a:pt x="526" y="3582"/>
                    <a:pt x="1359" y="4196"/>
                  </a:cubicBezTo>
                  <a:lnTo>
                    <a:pt x="21347" y="15724"/>
                  </a:lnTo>
                  <a:cubicBezTo>
                    <a:pt x="21536" y="15835"/>
                    <a:pt x="21716" y="15887"/>
                    <a:pt x="21880" y="15887"/>
                  </a:cubicBezTo>
                  <a:cubicBezTo>
                    <a:pt x="22364" y="15887"/>
                    <a:pt x="22706" y="15436"/>
                    <a:pt x="22706" y="14716"/>
                  </a:cubicBezTo>
                  <a:lnTo>
                    <a:pt x="22706" y="14321"/>
                  </a:lnTo>
                  <a:cubicBezTo>
                    <a:pt x="22706" y="13269"/>
                    <a:pt x="22180" y="12305"/>
                    <a:pt x="21347" y="11691"/>
                  </a:cubicBezTo>
                  <a:lnTo>
                    <a:pt x="1359" y="163"/>
                  </a:lnTo>
                  <a:cubicBezTo>
                    <a:pt x="1170" y="52"/>
                    <a:pt x="990" y="0"/>
                    <a:pt x="82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;p23">
              <a:extLst>
                <a:ext uri="{FF2B5EF4-FFF2-40B4-BE49-F238E27FC236}">
                  <a16:creationId xmlns:a16="http://schemas.microsoft.com/office/drawing/2014/main" id="{F0C4AB14-16CE-7E17-32E9-E83363A1A129}"/>
                </a:ext>
              </a:extLst>
            </p:cNvPr>
            <p:cNvSpPr/>
            <p:nvPr/>
          </p:nvSpPr>
          <p:spPr>
            <a:xfrm>
              <a:off x="4966080" y="196887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2"/>
                  </a:cubicBezTo>
                  <a:lnTo>
                    <a:pt x="21567" y="13222"/>
                  </a:lnTo>
                  <a:cubicBezTo>
                    <a:pt x="21626" y="13257"/>
                    <a:pt x="21678" y="13273"/>
                    <a:pt x="21723" y="13273"/>
                  </a:cubicBezTo>
                  <a:cubicBezTo>
                    <a:pt x="21847" y="13273"/>
                    <a:pt x="21918" y="13151"/>
                    <a:pt x="21918" y="12959"/>
                  </a:cubicBezTo>
                  <a:cubicBezTo>
                    <a:pt x="21918" y="12696"/>
                    <a:pt x="21786" y="12433"/>
                    <a:pt x="21567" y="12301"/>
                  </a:cubicBezTo>
                  <a:lnTo>
                    <a:pt x="351" y="28"/>
                  </a:lnTo>
                  <a:cubicBezTo>
                    <a:pt x="314" y="9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4;p23">
              <a:extLst>
                <a:ext uri="{FF2B5EF4-FFF2-40B4-BE49-F238E27FC236}">
                  <a16:creationId xmlns:a16="http://schemas.microsoft.com/office/drawing/2014/main" id="{BDF5B86C-2538-A2C0-02DC-FA59010976A8}"/>
                </a:ext>
              </a:extLst>
            </p:cNvPr>
            <p:cNvSpPr/>
            <p:nvPr/>
          </p:nvSpPr>
          <p:spPr>
            <a:xfrm>
              <a:off x="5010072" y="2094269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23" y="1"/>
                  </a:moveTo>
                  <a:cubicBezTo>
                    <a:pt x="82" y="1"/>
                    <a:pt x="0" y="119"/>
                    <a:pt x="0" y="291"/>
                  </a:cubicBezTo>
                  <a:cubicBezTo>
                    <a:pt x="0" y="554"/>
                    <a:pt x="132" y="817"/>
                    <a:pt x="351" y="993"/>
                  </a:cubicBezTo>
                  <a:lnTo>
                    <a:pt x="19243" y="11907"/>
                  </a:lnTo>
                  <a:cubicBezTo>
                    <a:pt x="19287" y="11929"/>
                    <a:pt x="19331" y="11940"/>
                    <a:pt x="19372" y="11940"/>
                  </a:cubicBezTo>
                  <a:cubicBezTo>
                    <a:pt x="19495" y="11940"/>
                    <a:pt x="19594" y="11841"/>
                    <a:pt x="19594" y="11644"/>
                  </a:cubicBezTo>
                  <a:cubicBezTo>
                    <a:pt x="19594" y="11381"/>
                    <a:pt x="19462" y="11118"/>
                    <a:pt x="19243" y="10943"/>
                  </a:cubicBezTo>
                  <a:lnTo>
                    <a:pt x="351" y="28"/>
                  </a:lnTo>
                  <a:cubicBezTo>
                    <a:pt x="304" y="9"/>
                    <a:pt x="261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5;p23">
              <a:extLst>
                <a:ext uri="{FF2B5EF4-FFF2-40B4-BE49-F238E27FC236}">
                  <a16:creationId xmlns:a16="http://schemas.microsoft.com/office/drawing/2014/main" id="{7338E97B-F33C-31BD-54A9-2F064BB145CF}"/>
                </a:ext>
              </a:extLst>
            </p:cNvPr>
            <p:cNvSpPr/>
            <p:nvPr/>
          </p:nvSpPr>
          <p:spPr>
            <a:xfrm>
              <a:off x="4966080" y="217080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3"/>
                  </a:cubicBezTo>
                  <a:lnTo>
                    <a:pt x="21567" y="13222"/>
                  </a:lnTo>
                  <a:cubicBezTo>
                    <a:pt x="21622" y="13244"/>
                    <a:pt x="21671" y="13255"/>
                    <a:pt x="21714" y="13255"/>
                  </a:cubicBezTo>
                  <a:cubicBezTo>
                    <a:pt x="21844" y="13255"/>
                    <a:pt x="21918" y="13156"/>
                    <a:pt x="21918" y="12959"/>
                  </a:cubicBezTo>
                  <a:cubicBezTo>
                    <a:pt x="21918" y="12696"/>
                    <a:pt x="21786" y="12433"/>
                    <a:pt x="21567" y="12302"/>
                  </a:cubicBezTo>
                  <a:lnTo>
                    <a:pt x="351" y="28"/>
                  </a:lnTo>
                  <a:cubicBezTo>
                    <a:pt x="314" y="10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6;p23">
              <a:extLst>
                <a:ext uri="{FF2B5EF4-FFF2-40B4-BE49-F238E27FC236}">
                  <a16:creationId xmlns:a16="http://schemas.microsoft.com/office/drawing/2014/main" id="{212EC506-17E2-7F17-1294-488BAFBFE329}"/>
                </a:ext>
              </a:extLst>
            </p:cNvPr>
            <p:cNvSpPr/>
            <p:nvPr/>
          </p:nvSpPr>
          <p:spPr>
            <a:xfrm>
              <a:off x="5034482" y="2311625"/>
              <a:ext cx="677559" cy="413572"/>
            </a:xfrm>
            <a:custGeom>
              <a:avLst/>
              <a:gdLst/>
              <a:ahLst/>
              <a:cxnLst/>
              <a:rect l="l" t="t" r="r" b="b"/>
              <a:pathLst>
                <a:path w="18236" h="11131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797"/>
                    <a:pt x="351" y="972"/>
                  </a:cubicBezTo>
                  <a:lnTo>
                    <a:pt x="17885" y="11098"/>
                  </a:lnTo>
                  <a:cubicBezTo>
                    <a:pt x="17929" y="11120"/>
                    <a:pt x="17972" y="11131"/>
                    <a:pt x="18014" y="11131"/>
                  </a:cubicBezTo>
                  <a:cubicBezTo>
                    <a:pt x="18137" y="11131"/>
                    <a:pt x="18235" y="11032"/>
                    <a:pt x="18235" y="10835"/>
                  </a:cubicBezTo>
                  <a:cubicBezTo>
                    <a:pt x="18235" y="10528"/>
                    <a:pt x="18104" y="10309"/>
                    <a:pt x="17885" y="10133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7;p23">
              <a:extLst>
                <a:ext uri="{FF2B5EF4-FFF2-40B4-BE49-F238E27FC236}">
                  <a16:creationId xmlns:a16="http://schemas.microsoft.com/office/drawing/2014/main" id="{5397A982-BF97-29A5-5420-7757FE983FA5}"/>
                </a:ext>
              </a:extLst>
            </p:cNvPr>
            <p:cNvSpPr/>
            <p:nvPr/>
          </p:nvSpPr>
          <p:spPr>
            <a:xfrm>
              <a:off x="4966080" y="2372558"/>
              <a:ext cx="814363" cy="492712"/>
            </a:xfrm>
            <a:custGeom>
              <a:avLst/>
              <a:gdLst/>
              <a:ahLst/>
              <a:cxnLst/>
              <a:rect l="l" t="t" r="r" b="b"/>
              <a:pathLst>
                <a:path w="21918" h="13261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54"/>
                  </a:cubicBezTo>
                  <a:lnTo>
                    <a:pt x="21567" y="13227"/>
                  </a:lnTo>
                  <a:cubicBezTo>
                    <a:pt x="21622" y="13249"/>
                    <a:pt x="21671" y="13260"/>
                    <a:pt x="21714" y="13260"/>
                  </a:cubicBezTo>
                  <a:cubicBezTo>
                    <a:pt x="21844" y="13260"/>
                    <a:pt x="21918" y="13162"/>
                    <a:pt x="21918" y="12964"/>
                  </a:cubicBezTo>
                  <a:cubicBezTo>
                    <a:pt x="21918" y="12701"/>
                    <a:pt x="21786" y="12438"/>
                    <a:pt x="21567" y="12263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8;p23">
              <a:extLst>
                <a:ext uri="{FF2B5EF4-FFF2-40B4-BE49-F238E27FC236}">
                  <a16:creationId xmlns:a16="http://schemas.microsoft.com/office/drawing/2014/main" id="{11EF00A7-8823-7F5F-1D31-53C7E9E593D6}"/>
                </a:ext>
              </a:extLst>
            </p:cNvPr>
            <p:cNvSpPr/>
            <p:nvPr/>
          </p:nvSpPr>
          <p:spPr>
            <a:xfrm>
              <a:off x="5010072" y="2497956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04" y="1"/>
                  </a:moveTo>
                  <a:cubicBezTo>
                    <a:pt x="74" y="1"/>
                    <a:pt x="0" y="100"/>
                    <a:pt x="0" y="297"/>
                  </a:cubicBezTo>
                  <a:cubicBezTo>
                    <a:pt x="0" y="560"/>
                    <a:pt x="132" y="823"/>
                    <a:pt x="351" y="998"/>
                  </a:cubicBezTo>
                  <a:lnTo>
                    <a:pt x="19243" y="11913"/>
                  </a:lnTo>
                  <a:cubicBezTo>
                    <a:pt x="19281" y="11931"/>
                    <a:pt x="19318" y="11940"/>
                    <a:pt x="19354" y="11940"/>
                  </a:cubicBezTo>
                  <a:cubicBezTo>
                    <a:pt x="19485" y="11940"/>
                    <a:pt x="19594" y="11822"/>
                    <a:pt x="19594" y="11650"/>
                  </a:cubicBezTo>
                  <a:cubicBezTo>
                    <a:pt x="19594" y="11343"/>
                    <a:pt x="19462" y="11124"/>
                    <a:pt x="19243" y="10948"/>
                  </a:cubicBezTo>
                  <a:lnTo>
                    <a:pt x="351" y="34"/>
                  </a:lnTo>
                  <a:cubicBezTo>
                    <a:pt x="296" y="12"/>
                    <a:pt x="247" y="1"/>
                    <a:pt x="20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9;p23">
              <a:extLst>
                <a:ext uri="{FF2B5EF4-FFF2-40B4-BE49-F238E27FC236}">
                  <a16:creationId xmlns:a16="http://schemas.microsoft.com/office/drawing/2014/main" id="{B3213AD5-51D6-E1C9-A693-B3C785BDC737}"/>
                </a:ext>
              </a:extLst>
            </p:cNvPr>
            <p:cNvSpPr/>
            <p:nvPr/>
          </p:nvSpPr>
          <p:spPr>
            <a:xfrm>
              <a:off x="4966080" y="2573826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841"/>
                    <a:pt x="351" y="972"/>
                  </a:cubicBezTo>
                  <a:lnTo>
                    <a:pt x="21567" y="13246"/>
                  </a:lnTo>
                  <a:cubicBezTo>
                    <a:pt x="21614" y="13264"/>
                    <a:pt x="21657" y="13273"/>
                    <a:pt x="21695" y="13273"/>
                  </a:cubicBezTo>
                  <a:cubicBezTo>
                    <a:pt x="21836" y="13273"/>
                    <a:pt x="21918" y="13155"/>
                    <a:pt x="21918" y="12983"/>
                  </a:cubicBezTo>
                  <a:cubicBezTo>
                    <a:pt x="21918" y="12676"/>
                    <a:pt x="21786" y="12457"/>
                    <a:pt x="21567" y="12281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0;p23">
              <a:extLst>
                <a:ext uri="{FF2B5EF4-FFF2-40B4-BE49-F238E27FC236}">
                  <a16:creationId xmlns:a16="http://schemas.microsoft.com/office/drawing/2014/main" id="{4C0A6758-CE42-4C9A-225E-A664986D6513}"/>
                </a:ext>
              </a:extLst>
            </p:cNvPr>
            <p:cNvSpPr/>
            <p:nvPr/>
          </p:nvSpPr>
          <p:spPr>
            <a:xfrm>
              <a:off x="5034482" y="2714568"/>
              <a:ext cx="677559" cy="413609"/>
            </a:xfrm>
            <a:custGeom>
              <a:avLst/>
              <a:gdLst/>
              <a:ahLst/>
              <a:cxnLst/>
              <a:rect l="l" t="t" r="r" b="b"/>
              <a:pathLst>
                <a:path w="18236" h="11132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98"/>
                  </a:cubicBezTo>
                  <a:lnTo>
                    <a:pt x="17885" y="11080"/>
                  </a:lnTo>
                  <a:cubicBezTo>
                    <a:pt x="17932" y="11115"/>
                    <a:pt x="17979" y="11131"/>
                    <a:pt x="18022" y="11131"/>
                  </a:cubicBezTo>
                  <a:cubicBezTo>
                    <a:pt x="18142" y="11131"/>
                    <a:pt x="18235" y="11009"/>
                    <a:pt x="18235" y="10817"/>
                  </a:cubicBezTo>
                  <a:cubicBezTo>
                    <a:pt x="18235" y="10554"/>
                    <a:pt x="18104" y="10291"/>
                    <a:pt x="17885" y="10159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23">
              <a:extLst>
                <a:ext uri="{FF2B5EF4-FFF2-40B4-BE49-F238E27FC236}">
                  <a16:creationId xmlns:a16="http://schemas.microsoft.com/office/drawing/2014/main" id="{3D681203-2EC5-D55D-61A1-9E45936F1147}"/>
                </a:ext>
              </a:extLst>
            </p:cNvPr>
            <p:cNvSpPr/>
            <p:nvPr/>
          </p:nvSpPr>
          <p:spPr>
            <a:xfrm>
              <a:off x="4966080" y="277576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21567" y="13246"/>
                  </a:lnTo>
                  <a:cubicBezTo>
                    <a:pt x="21613" y="13264"/>
                    <a:pt x="21655" y="13273"/>
                    <a:pt x="21692" y="13273"/>
                  </a:cubicBezTo>
                  <a:cubicBezTo>
                    <a:pt x="21835" y="13273"/>
                    <a:pt x="21918" y="13147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23">
              <a:extLst>
                <a:ext uri="{FF2B5EF4-FFF2-40B4-BE49-F238E27FC236}">
                  <a16:creationId xmlns:a16="http://schemas.microsoft.com/office/drawing/2014/main" id="{E9262D71-0311-74C0-C3E9-E5B6201BF350}"/>
                </a:ext>
              </a:extLst>
            </p:cNvPr>
            <p:cNvSpPr/>
            <p:nvPr/>
          </p:nvSpPr>
          <p:spPr>
            <a:xfrm>
              <a:off x="5010072" y="2901159"/>
              <a:ext cx="728015" cy="443594"/>
            </a:xfrm>
            <a:custGeom>
              <a:avLst/>
              <a:gdLst/>
              <a:ahLst/>
              <a:cxnLst/>
              <a:rect l="l" t="t" r="r" b="b"/>
              <a:pathLst>
                <a:path w="19594" h="11939" extrusionOk="0">
                  <a:moveTo>
                    <a:pt x="195" y="1"/>
                  </a:moveTo>
                  <a:cubicBezTo>
                    <a:pt x="71" y="1"/>
                    <a:pt x="0" y="123"/>
                    <a:pt x="0" y="315"/>
                  </a:cubicBezTo>
                  <a:cubicBezTo>
                    <a:pt x="0" y="578"/>
                    <a:pt x="132" y="841"/>
                    <a:pt x="351" y="973"/>
                  </a:cubicBezTo>
                  <a:lnTo>
                    <a:pt x="19243" y="11887"/>
                  </a:lnTo>
                  <a:cubicBezTo>
                    <a:pt x="19290" y="11923"/>
                    <a:pt x="19337" y="11939"/>
                    <a:pt x="19381" y="11939"/>
                  </a:cubicBezTo>
                  <a:cubicBezTo>
                    <a:pt x="19500" y="11939"/>
                    <a:pt x="19594" y="11817"/>
                    <a:pt x="19594" y="11624"/>
                  </a:cubicBezTo>
                  <a:cubicBezTo>
                    <a:pt x="19594" y="11361"/>
                    <a:pt x="19462" y="11098"/>
                    <a:pt x="19243" y="10967"/>
                  </a:cubicBezTo>
                  <a:lnTo>
                    <a:pt x="351" y="52"/>
                  </a:lnTo>
                  <a:cubicBezTo>
                    <a:pt x="292" y="17"/>
                    <a:pt x="240" y="1"/>
                    <a:pt x="19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23">
              <a:extLst>
                <a:ext uri="{FF2B5EF4-FFF2-40B4-BE49-F238E27FC236}">
                  <a16:creationId xmlns:a16="http://schemas.microsoft.com/office/drawing/2014/main" id="{3D78E001-3760-C79A-47C6-F1F5FA9776D6}"/>
                </a:ext>
              </a:extLst>
            </p:cNvPr>
            <p:cNvSpPr/>
            <p:nvPr/>
          </p:nvSpPr>
          <p:spPr>
            <a:xfrm>
              <a:off x="4966080" y="297769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14" y="1"/>
                  </a:moveTo>
                  <a:cubicBezTo>
                    <a:pt x="95" y="1"/>
                    <a:pt x="1" y="123"/>
                    <a:pt x="1" y="316"/>
                  </a:cubicBezTo>
                  <a:cubicBezTo>
                    <a:pt x="1" y="579"/>
                    <a:pt x="132" y="798"/>
                    <a:pt x="351" y="973"/>
                  </a:cubicBezTo>
                  <a:lnTo>
                    <a:pt x="21567" y="13202"/>
                  </a:lnTo>
                  <a:cubicBezTo>
                    <a:pt x="21626" y="13238"/>
                    <a:pt x="21678" y="13254"/>
                    <a:pt x="21723" y="13254"/>
                  </a:cubicBezTo>
                  <a:cubicBezTo>
                    <a:pt x="21847" y="13254"/>
                    <a:pt x="21918" y="13132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3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534;p23">
              <a:extLst>
                <a:ext uri="{FF2B5EF4-FFF2-40B4-BE49-F238E27FC236}">
                  <a16:creationId xmlns:a16="http://schemas.microsoft.com/office/drawing/2014/main" id="{4481CA0B-1C52-D583-DEBC-4BCB3BCEF437}"/>
                </a:ext>
              </a:extLst>
            </p:cNvPr>
            <p:cNvSpPr/>
            <p:nvPr/>
          </p:nvSpPr>
          <p:spPr>
            <a:xfrm>
              <a:off x="5034482" y="3117772"/>
              <a:ext cx="677559" cy="414278"/>
            </a:xfrm>
            <a:custGeom>
              <a:avLst/>
              <a:gdLst/>
              <a:ahLst/>
              <a:cxnLst/>
              <a:rect l="l" t="t" r="r" b="b"/>
              <a:pathLst>
                <a:path w="18236" h="11150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17885" y="11098"/>
                  </a:lnTo>
                  <a:cubicBezTo>
                    <a:pt x="17932" y="11133"/>
                    <a:pt x="17979" y="11150"/>
                    <a:pt x="18022" y="11150"/>
                  </a:cubicBezTo>
                  <a:cubicBezTo>
                    <a:pt x="18142" y="11150"/>
                    <a:pt x="18235" y="11028"/>
                    <a:pt x="18235" y="10835"/>
                  </a:cubicBezTo>
                  <a:cubicBezTo>
                    <a:pt x="18235" y="10572"/>
                    <a:pt x="18104" y="10309"/>
                    <a:pt x="17885" y="10178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535;p23">
              <a:extLst>
                <a:ext uri="{FF2B5EF4-FFF2-40B4-BE49-F238E27FC236}">
                  <a16:creationId xmlns:a16="http://schemas.microsoft.com/office/drawing/2014/main" id="{B4060C9D-9955-7647-B578-3C2F2E4E3EED}"/>
                </a:ext>
              </a:extLst>
            </p:cNvPr>
            <p:cNvSpPr/>
            <p:nvPr/>
          </p:nvSpPr>
          <p:spPr>
            <a:xfrm>
              <a:off x="3256031" y="1300532"/>
              <a:ext cx="1128695" cy="653111"/>
            </a:xfrm>
            <a:custGeom>
              <a:avLst/>
              <a:gdLst/>
              <a:ahLst/>
              <a:cxnLst/>
              <a:rect l="l" t="t" r="r" b="b"/>
              <a:pathLst>
                <a:path w="30378" h="17578" extrusionOk="0">
                  <a:moveTo>
                    <a:pt x="28449" y="1"/>
                  </a:moveTo>
                  <a:lnTo>
                    <a:pt x="1" y="16438"/>
                  </a:lnTo>
                  <a:lnTo>
                    <a:pt x="1929" y="17578"/>
                  </a:lnTo>
                  <a:lnTo>
                    <a:pt x="30377" y="1140"/>
                  </a:lnTo>
                  <a:lnTo>
                    <a:pt x="2844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536;p23">
              <a:extLst>
                <a:ext uri="{FF2B5EF4-FFF2-40B4-BE49-F238E27FC236}">
                  <a16:creationId xmlns:a16="http://schemas.microsoft.com/office/drawing/2014/main" id="{D50EE047-6C6C-E79E-17C0-375A7210A83B}"/>
                </a:ext>
              </a:extLst>
            </p:cNvPr>
            <p:cNvSpPr/>
            <p:nvPr/>
          </p:nvSpPr>
          <p:spPr>
            <a:xfrm>
              <a:off x="3327703" y="1342888"/>
              <a:ext cx="1057023" cy="2653053"/>
            </a:xfrm>
            <a:custGeom>
              <a:avLst/>
              <a:gdLst/>
              <a:ahLst/>
              <a:cxnLst/>
              <a:rect l="l" t="t" r="r" b="b"/>
              <a:pathLst>
                <a:path w="28449" h="71405" extrusionOk="0">
                  <a:moveTo>
                    <a:pt x="28448" y="0"/>
                  </a:moveTo>
                  <a:lnTo>
                    <a:pt x="0" y="16438"/>
                  </a:lnTo>
                  <a:lnTo>
                    <a:pt x="0" y="71404"/>
                  </a:lnTo>
                  <a:lnTo>
                    <a:pt x="28448" y="54967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537;p23">
              <a:extLst>
                <a:ext uri="{FF2B5EF4-FFF2-40B4-BE49-F238E27FC236}">
                  <a16:creationId xmlns:a16="http://schemas.microsoft.com/office/drawing/2014/main" id="{725D08E2-2411-95CC-E361-1845365F9869}"/>
                </a:ext>
              </a:extLst>
            </p:cNvPr>
            <p:cNvSpPr/>
            <p:nvPr/>
          </p:nvSpPr>
          <p:spPr>
            <a:xfrm>
              <a:off x="3205538" y="1911282"/>
              <a:ext cx="122203" cy="70037"/>
            </a:xfrm>
            <a:custGeom>
              <a:avLst/>
              <a:gdLst/>
              <a:ahLst/>
              <a:cxnLst/>
              <a:rect l="l" t="t" r="r" b="b"/>
              <a:pathLst>
                <a:path w="3289" h="1885" extrusionOk="0">
                  <a:moveTo>
                    <a:pt x="1360" y="0"/>
                  </a:moveTo>
                  <a:lnTo>
                    <a:pt x="1" y="789"/>
                  </a:lnTo>
                  <a:lnTo>
                    <a:pt x="1930" y="1885"/>
                  </a:lnTo>
                  <a:lnTo>
                    <a:pt x="3288" y="114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538;p23">
              <a:extLst>
                <a:ext uri="{FF2B5EF4-FFF2-40B4-BE49-F238E27FC236}">
                  <a16:creationId xmlns:a16="http://schemas.microsoft.com/office/drawing/2014/main" id="{8B2DCA86-AAC2-3BC1-A154-A6EC829F1FE9}"/>
                </a:ext>
              </a:extLst>
            </p:cNvPr>
            <p:cNvSpPr/>
            <p:nvPr/>
          </p:nvSpPr>
          <p:spPr>
            <a:xfrm>
              <a:off x="3277209" y="1953601"/>
              <a:ext cx="50531" cy="2070017"/>
            </a:xfrm>
            <a:custGeom>
              <a:avLst/>
              <a:gdLst/>
              <a:ahLst/>
              <a:cxnLst/>
              <a:rect l="l" t="t" r="r" b="b"/>
              <a:pathLst>
                <a:path w="1360" h="55713" extrusionOk="0">
                  <a:moveTo>
                    <a:pt x="1359" y="1"/>
                  </a:moveTo>
                  <a:lnTo>
                    <a:pt x="1" y="746"/>
                  </a:lnTo>
                  <a:lnTo>
                    <a:pt x="1" y="55713"/>
                  </a:lnTo>
                  <a:lnTo>
                    <a:pt x="1359" y="54967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539;p23">
              <a:extLst>
                <a:ext uri="{FF2B5EF4-FFF2-40B4-BE49-F238E27FC236}">
                  <a16:creationId xmlns:a16="http://schemas.microsoft.com/office/drawing/2014/main" id="{4E9D2367-BE57-8880-CEFD-A6A6EC899A3A}"/>
                </a:ext>
              </a:extLst>
            </p:cNvPr>
            <p:cNvSpPr/>
            <p:nvPr/>
          </p:nvSpPr>
          <p:spPr>
            <a:xfrm>
              <a:off x="3205538" y="1981281"/>
              <a:ext cx="71709" cy="2084693"/>
            </a:xfrm>
            <a:custGeom>
              <a:avLst/>
              <a:gdLst/>
              <a:ahLst/>
              <a:cxnLst/>
              <a:rect l="l" t="t" r="r" b="b"/>
              <a:pathLst>
                <a:path w="1930" h="56108" extrusionOk="0">
                  <a:moveTo>
                    <a:pt x="1930" y="1"/>
                  </a:moveTo>
                  <a:lnTo>
                    <a:pt x="1" y="1097"/>
                  </a:lnTo>
                  <a:lnTo>
                    <a:pt x="1" y="56107"/>
                  </a:lnTo>
                  <a:lnTo>
                    <a:pt x="1930" y="54968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540;p23">
              <a:extLst>
                <a:ext uri="{FF2B5EF4-FFF2-40B4-BE49-F238E27FC236}">
                  <a16:creationId xmlns:a16="http://schemas.microsoft.com/office/drawing/2014/main" id="{EC6E992C-6C70-B343-978B-E411120DFA45}"/>
                </a:ext>
              </a:extLst>
            </p:cNvPr>
            <p:cNvSpPr/>
            <p:nvPr/>
          </p:nvSpPr>
          <p:spPr>
            <a:xfrm>
              <a:off x="3133903" y="1940597"/>
              <a:ext cx="143344" cy="81444"/>
            </a:xfrm>
            <a:custGeom>
              <a:avLst/>
              <a:gdLst/>
              <a:ahLst/>
              <a:cxnLst/>
              <a:rect l="l" t="t" r="r" b="b"/>
              <a:pathLst>
                <a:path w="3858" h="2192" extrusionOk="0">
                  <a:moveTo>
                    <a:pt x="1929" y="0"/>
                  </a:moveTo>
                  <a:lnTo>
                    <a:pt x="0" y="1096"/>
                  </a:lnTo>
                  <a:lnTo>
                    <a:pt x="1929" y="2192"/>
                  </a:lnTo>
                  <a:lnTo>
                    <a:pt x="3858" y="1096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541;p23">
              <a:extLst>
                <a:ext uri="{FF2B5EF4-FFF2-40B4-BE49-F238E27FC236}">
                  <a16:creationId xmlns:a16="http://schemas.microsoft.com/office/drawing/2014/main" id="{53DF65A7-9453-3B8E-82A8-D2798E75254E}"/>
                </a:ext>
              </a:extLst>
            </p:cNvPr>
            <p:cNvSpPr/>
            <p:nvPr/>
          </p:nvSpPr>
          <p:spPr>
            <a:xfrm>
              <a:off x="3115995" y="1445472"/>
              <a:ext cx="1416943" cy="809459"/>
            </a:xfrm>
            <a:custGeom>
              <a:avLst/>
              <a:gdLst/>
              <a:ahLst/>
              <a:cxnLst/>
              <a:rect l="l" t="t" r="r" b="b"/>
              <a:pathLst>
                <a:path w="38136" h="21786" extrusionOk="0">
                  <a:moveTo>
                    <a:pt x="33182" y="1"/>
                  </a:moveTo>
                  <a:lnTo>
                    <a:pt x="2411" y="17797"/>
                  </a:lnTo>
                  <a:cubicBezTo>
                    <a:pt x="2411" y="17797"/>
                    <a:pt x="0" y="21786"/>
                    <a:pt x="8065" y="21786"/>
                  </a:cubicBezTo>
                  <a:lnTo>
                    <a:pt x="38135" y="3464"/>
                  </a:lnTo>
                  <a:cubicBezTo>
                    <a:pt x="34146" y="2543"/>
                    <a:pt x="33182" y="1"/>
                    <a:pt x="3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542;p23">
              <a:extLst>
                <a:ext uri="{FF2B5EF4-FFF2-40B4-BE49-F238E27FC236}">
                  <a16:creationId xmlns:a16="http://schemas.microsoft.com/office/drawing/2014/main" id="{171D1CFB-3667-AA56-DD79-1A257885953E}"/>
                </a:ext>
              </a:extLst>
            </p:cNvPr>
            <p:cNvSpPr/>
            <p:nvPr/>
          </p:nvSpPr>
          <p:spPr>
            <a:xfrm>
              <a:off x="3343976" y="1427564"/>
              <a:ext cx="1250823" cy="721513"/>
            </a:xfrm>
            <a:custGeom>
              <a:avLst/>
              <a:gdLst/>
              <a:ahLst/>
              <a:cxnLst/>
              <a:rect l="l" t="t" r="r" b="b"/>
              <a:pathLst>
                <a:path w="33665" h="19419" extrusionOk="0">
                  <a:moveTo>
                    <a:pt x="31736" y="1"/>
                  </a:moveTo>
                  <a:lnTo>
                    <a:pt x="1" y="18279"/>
                  </a:lnTo>
                  <a:lnTo>
                    <a:pt x="1929" y="19419"/>
                  </a:lnTo>
                  <a:lnTo>
                    <a:pt x="33665" y="1096"/>
                  </a:lnTo>
                  <a:lnTo>
                    <a:pt x="31736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543;p23">
              <a:extLst>
                <a:ext uri="{FF2B5EF4-FFF2-40B4-BE49-F238E27FC236}">
                  <a16:creationId xmlns:a16="http://schemas.microsoft.com/office/drawing/2014/main" id="{D3CBEC9C-D165-0E3D-1212-3DC44A696CB0}"/>
                </a:ext>
              </a:extLst>
            </p:cNvPr>
            <p:cNvSpPr/>
            <p:nvPr/>
          </p:nvSpPr>
          <p:spPr>
            <a:xfrm>
              <a:off x="3487320" y="1468286"/>
              <a:ext cx="1107479" cy="2682368"/>
            </a:xfrm>
            <a:custGeom>
              <a:avLst/>
              <a:gdLst/>
              <a:ahLst/>
              <a:cxnLst/>
              <a:rect l="l" t="t" r="r" b="b"/>
              <a:pathLst>
                <a:path w="29807" h="72194" extrusionOk="0">
                  <a:moveTo>
                    <a:pt x="29807" y="0"/>
                  </a:moveTo>
                  <a:lnTo>
                    <a:pt x="0" y="17183"/>
                  </a:lnTo>
                  <a:lnTo>
                    <a:pt x="0" y="72194"/>
                  </a:lnTo>
                  <a:lnTo>
                    <a:pt x="29807" y="54967"/>
                  </a:lnTo>
                  <a:lnTo>
                    <a:pt x="29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544;p23">
              <a:extLst>
                <a:ext uri="{FF2B5EF4-FFF2-40B4-BE49-F238E27FC236}">
                  <a16:creationId xmlns:a16="http://schemas.microsoft.com/office/drawing/2014/main" id="{4DB6AFC6-9EF3-7B1B-25DA-9F20FB3E7B1C}"/>
                </a:ext>
              </a:extLst>
            </p:cNvPr>
            <p:cNvSpPr/>
            <p:nvPr/>
          </p:nvSpPr>
          <p:spPr>
            <a:xfrm>
              <a:off x="3642032" y="1927556"/>
              <a:ext cx="846911" cy="723148"/>
            </a:xfrm>
            <a:custGeom>
              <a:avLst/>
              <a:gdLst/>
              <a:ahLst/>
              <a:cxnLst/>
              <a:rect l="l" t="t" r="r" b="b"/>
              <a:pathLst>
                <a:path w="22794" h="19463" extrusionOk="0">
                  <a:moveTo>
                    <a:pt x="22794" y="0"/>
                  </a:moveTo>
                  <a:lnTo>
                    <a:pt x="0" y="13150"/>
                  </a:lnTo>
                  <a:lnTo>
                    <a:pt x="0" y="19462"/>
                  </a:lnTo>
                  <a:lnTo>
                    <a:pt x="22794" y="6312"/>
                  </a:lnTo>
                  <a:lnTo>
                    <a:pt x="22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545;p23">
              <a:extLst>
                <a:ext uri="{FF2B5EF4-FFF2-40B4-BE49-F238E27FC236}">
                  <a16:creationId xmlns:a16="http://schemas.microsoft.com/office/drawing/2014/main" id="{82FC460D-7894-A2D7-3B34-95E57CB1530A}"/>
                </a:ext>
              </a:extLst>
            </p:cNvPr>
            <p:cNvSpPr/>
            <p:nvPr/>
          </p:nvSpPr>
          <p:spPr>
            <a:xfrm>
              <a:off x="3857010" y="2487515"/>
              <a:ext cx="418588" cy="266067"/>
            </a:xfrm>
            <a:custGeom>
              <a:avLst/>
              <a:gdLst/>
              <a:ahLst/>
              <a:cxnLst/>
              <a:rect l="l" t="t" r="r" b="b"/>
              <a:pathLst>
                <a:path w="11266" h="7161" extrusionOk="0">
                  <a:moveTo>
                    <a:pt x="11071" y="0"/>
                  </a:moveTo>
                  <a:cubicBezTo>
                    <a:pt x="11026" y="0"/>
                    <a:pt x="10973" y="17"/>
                    <a:pt x="10915" y="52"/>
                  </a:cubicBezTo>
                  <a:lnTo>
                    <a:pt x="351" y="6188"/>
                  </a:lnTo>
                  <a:cubicBezTo>
                    <a:pt x="132" y="6320"/>
                    <a:pt x="0" y="6583"/>
                    <a:pt x="0" y="6846"/>
                  </a:cubicBezTo>
                  <a:cubicBezTo>
                    <a:pt x="0" y="7038"/>
                    <a:pt x="71" y="7160"/>
                    <a:pt x="194" y="7160"/>
                  </a:cubicBezTo>
                  <a:cubicBezTo>
                    <a:pt x="240" y="7160"/>
                    <a:pt x="292" y="7144"/>
                    <a:pt x="351" y="7109"/>
                  </a:cubicBezTo>
                  <a:lnTo>
                    <a:pt x="10915" y="972"/>
                  </a:lnTo>
                  <a:cubicBezTo>
                    <a:pt x="11134" y="841"/>
                    <a:pt x="11265" y="578"/>
                    <a:pt x="11265" y="315"/>
                  </a:cubicBezTo>
                  <a:cubicBezTo>
                    <a:pt x="11265" y="122"/>
                    <a:pt x="11195" y="0"/>
                    <a:pt x="1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546;p23">
              <a:extLst>
                <a:ext uri="{FF2B5EF4-FFF2-40B4-BE49-F238E27FC236}">
                  <a16:creationId xmlns:a16="http://schemas.microsoft.com/office/drawing/2014/main" id="{5A66281F-4CB9-FE53-58B0-E9C995A1E268}"/>
                </a:ext>
              </a:extLst>
            </p:cNvPr>
            <p:cNvSpPr/>
            <p:nvPr/>
          </p:nvSpPr>
          <p:spPr>
            <a:xfrm>
              <a:off x="3977503" y="2708995"/>
              <a:ext cx="177564" cy="126030"/>
            </a:xfrm>
            <a:custGeom>
              <a:avLst/>
              <a:gdLst/>
              <a:ahLst/>
              <a:cxnLst/>
              <a:rect l="l" t="t" r="r" b="b"/>
              <a:pathLst>
                <a:path w="4779" h="3392" extrusionOk="0">
                  <a:moveTo>
                    <a:pt x="4566" y="0"/>
                  </a:moveTo>
                  <a:cubicBezTo>
                    <a:pt x="4522" y="0"/>
                    <a:pt x="4475" y="17"/>
                    <a:pt x="4428" y="52"/>
                  </a:cubicBezTo>
                  <a:lnTo>
                    <a:pt x="352" y="2419"/>
                  </a:lnTo>
                  <a:cubicBezTo>
                    <a:pt x="132" y="2551"/>
                    <a:pt x="1" y="2814"/>
                    <a:pt x="1" y="3077"/>
                  </a:cubicBezTo>
                  <a:cubicBezTo>
                    <a:pt x="1" y="3269"/>
                    <a:pt x="71" y="3391"/>
                    <a:pt x="195" y="3391"/>
                  </a:cubicBezTo>
                  <a:cubicBezTo>
                    <a:pt x="240" y="3391"/>
                    <a:pt x="293" y="3375"/>
                    <a:pt x="352" y="3340"/>
                  </a:cubicBezTo>
                  <a:lnTo>
                    <a:pt x="4428" y="973"/>
                  </a:lnTo>
                  <a:cubicBezTo>
                    <a:pt x="4647" y="841"/>
                    <a:pt x="4779" y="578"/>
                    <a:pt x="4779" y="315"/>
                  </a:cubicBezTo>
                  <a:cubicBezTo>
                    <a:pt x="4779" y="123"/>
                    <a:pt x="4685" y="0"/>
                    <a:pt x="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547;p23">
              <a:extLst>
                <a:ext uri="{FF2B5EF4-FFF2-40B4-BE49-F238E27FC236}">
                  <a16:creationId xmlns:a16="http://schemas.microsoft.com/office/drawing/2014/main" id="{C37F684B-4B1A-D90F-C588-17C16EA42E17}"/>
                </a:ext>
              </a:extLst>
            </p:cNvPr>
            <p:cNvSpPr/>
            <p:nvPr/>
          </p:nvSpPr>
          <p:spPr>
            <a:xfrm>
              <a:off x="3415648" y="2106716"/>
              <a:ext cx="71709" cy="2084656"/>
            </a:xfrm>
            <a:custGeom>
              <a:avLst/>
              <a:gdLst/>
              <a:ahLst/>
              <a:cxnLst/>
              <a:rect l="l" t="t" r="r" b="b"/>
              <a:pathLst>
                <a:path w="1930" h="56107" extrusionOk="0">
                  <a:moveTo>
                    <a:pt x="1929" y="0"/>
                  </a:moveTo>
                  <a:lnTo>
                    <a:pt x="0" y="1140"/>
                  </a:lnTo>
                  <a:lnTo>
                    <a:pt x="0" y="56106"/>
                  </a:lnTo>
                  <a:lnTo>
                    <a:pt x="1929" y="55011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548;p23">
              <a:extLst>
                <a:ext uri="{FF2B5EF4-FFF2-40B4-BE49-F238E27FC236}">
                  <a16:creationId xmlns:a16="http://schemas.microsoft.com/office/drawing/2014/main" id="{F2F187FB-A409-3705-CF1C-560DE2C7952A}"/>
                </a:ext>
              </a:extLst>
            </p:cNvPr>
            <p:cNvSpPr/>
            <p:nvPr/>
          </p:nvSpPr>
          <p:spPr>
            <a:xfrm>
              <a:off x="3112725" y="1981281"/>
              <a:ext cx="304597" cy="2222835"/>
            </a:xfrm>
            <a:custGeom>
              <a:avLst/>
              <a:gdLst/>
              <a:ahLst/>
              <a:cxnLst/>
              <a:rect l="l" t="t" r="r" b="b"/>
              <a:pathLst>
                <a:path w="8198" h="59826" extrusionOk="0">
                  <a:moveTo>
                    <a:pt x="614" y="1"/>
                  </a:moveTo>
                  <a:lnTo>
                    <a:pt x="351" y="1009"/>
                  </a:lnTo>
                  <a:lnTo>
                    <a:pt x="570" y="54968"/>
                  </a:lnTo>
                  <a:cubicBezTo>
                    <a:pt x="570" y="54968"/>
                    <a:pt x="0" y="57335"/>
                    <a:pt x="3156" y="58956"/>
                  </a:cubicBezTo>
                  <a:cubicBezTo>
                    <a:pt x="4509" y="59633"/>
                    <a:pt x="5620" y="59826"/>
                    <a:pt x="6448" y="59826"/>
                  </a:cubicBezTo>
                  <a:cubicBezTo>
                    <a:pt x="7552" y="59826"/>
                    <a:pt x="8153" y="59482"/>
                    <a:pt x="8153" y="59482"/>
                  </a:cubicBezTo>
                  <a:lnTo>
                    <a:pt x="8197" y="4472"/>
                  </a:lnTo>
                  <a:lnTo>
                    <a:pt x="6269" y="3376"/>
                  </a:lnTo>
                  <a:cubicBezTo>
                    <a:pt x="5482" y="3666"/>
                    <a:pt x="4856" y="3786"/>
                    <a:pt x="4359" y="3786"/>
                  </a:cubicBezTo>
                  <a:cubicBezTo>
                    <a:pt x="2005" y="3786"/>
                    <a:pt x="2543" y="1097"/>
                    <a:pt x="2543" y="1097"/>
                  </a:cubicBez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549;p23">
              <a:extLst>
                <a:ext uri="{FF2B5EF4-FFF2-40B4-BE49-F238E27FC236}">
                  <a16:creationId xmlns:a16="http://schemas.microsoft.com/office/drawing/2014/main" id="{C6089876-ED0F-23F0-6CFD-C6D4C35BFD99}"/>
                </a:ext>
              </a:extLst>
            </p:cNvPr>
            <p:cNvSpPr/>
            <p:nvPr/>
          </p:nvSpPr>
          <p:spPr>
            <a:xfrm>
              <a:off x="3125766" y="1981281"/>
              <a:ext cx="289920" cy="188079"/>
            </a:xfrm>
            <a:custGeom>
              <a:avLst/>
              <a:gdLst/>
              <a:ahLst/>
              <a:cxnLst/>
              <a:rect l="l" t="t" r="r" b="b"/>
              <a:pathLst>
                <a:path w="7803" h="5062" extrusionOk="0">
                  <a:moveTo>
                    <a:pt x="219" y="1"/>
                  </a:moveTo>
                  <a:cubicBezTo>
                    <a:pt x="88" y="308"/>
                    <a:pt x="0" y="658"/>
                    <a:pt x="0" y="1009"/>
                  </a:cubicBezTo>
                  <a:cubicBezTo>
                    <a:pt x="0" y="2061"/>
                    <a:pt x="88" y="3420"/>
                    <a:pt x="2762" y="4516"/>
                  </a:cubicBezTo>
                  <a:cubicBezTo>
                    <a:pt x="3784" y="4925"/>
                    <a:pt x="4685" y="5061"/>
                    <a:pt x="5432" y="5061"/>
                  </a:cubicBezTo>
                  <a:cubicBezTo>
                    <a:pt x="6926" y="5061"/>
                    <a:pt x="7802" y="4516"/>
                    <a:pt x="7802" y="4516"/>
                  </a:cubicBezTo>
                  <a:lnTo>
                    <a:pt x="5874" y="3420"/>
                  </a:lnTo>
                  <a:cubicBezTo>
                    <a:pt x="5444" y="3571"/>
                    <a:pt x="5062" y="3636"/>
                    <a:pt x="4722" y="3636"/>
                  </a:cubicBezTo>
                  <a:cubicBezTo>
                    <a:pt x="2604" y="3636"/>
                    <a:pt x="2148" y="1097"/>
                    <a:pt x="2148" y="109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7968178"/>
                  </p:ext>
                </p:extLst>
              </p:nvPr>
            </p:nvGraphicFramePr>
            <p:xfrm>
              <a:off x="5642803" y="2479609"/>
              <a:ext cx="2805278" cy="200999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805278" cy="2009993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94772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2803" y="2479609"/>
                <a:ext cx="2805278" cy="200999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405848" y="376645"/>
            <a:ext cx="7619417" cy="147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sz="2400" dirty="0">
                <a:latin typeface="Arial" panose="020B0604020202020204" pitchFamily="34" charset="0"/>
              </a:rPr>
              <a:t>4. Một khối gang hình hộp chữ nhật có chiều dài các cạnh tương ứng là 2 cm, 3 cm, 5 cm và có khối lượng 210 g. Hãy tính khối lượng riêng của gang.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2" y="2438476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83881" y="243847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khối nhôm: V = 2.3.5 = 30 cm</a:t>
            </a:r>
            <a:r>
              <a:rPr kumimoji="0" lang="e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83880" y="3009537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Khối lượng riêng:</a:t>
                </a:r>
              </a:p>
              <a:p>
                <a:pPr lvl="0"/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sym typeface="Fira Sans Extra Condensed Medium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210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= 70 g/cm</a:t>
                </a:r>
                <a:r>
                  <a:rPr kumimoji="0" lang="en-US" sz="2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3</a:t>
                </a:r>
                <a:endParaRPr kumimoji="0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80" y="3009537"/>
                <a:ext cx="7364201" cy="950138"/>
              </a:xfrm>
              <a:prstGeom prst="rect">
                <a:avLst/>
              </a:prstGeom>
              <a:blipFill>
                <a:blip r:embed="rId5"/>
                <a:stretch>
                  <a:fillRect l="-911" t="-6410" b="-6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1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8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43489" y="681239"/>
            <a:ext cx="8657021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TRÂN TRỌNG CẢM ƠN</a:t>
            </a:r>
            <a:endParaRPr sz="60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4392428" y="2155488"/>
            <a:ext cx="4511295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5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5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" name="Google Shape;207;p17">
            <a:extLst>
              <a:ext uri="{FF2B5EF4-FFF2-40B4-BE49-F238E27FC236}">
                <a16:creationId xmlns:a16="http://schemas.microsoft.com/office/drawing/2014/main" id="{18711BD2-3297-CFCA-7C5F-1E6B044B118B}"/>
              </a:ext>
            </a:extLst>
          </p:cNvPr>
          <p:cNvGrpSpPr/>
          <p:nvPr/>
        </p:nvGrpSpPr>
        <p:grpSpPr>
          <a:xfrm>
            <a:off x="6107400" y="1565381"/>
            <a:ext cx="1101681" cy="1100709"/>
            <a:chOff x="3936466" y="2199116"/>
            <a:chExt cx="457004" cy="456601"/>
          </a:xfrm>
        </p:grpSpPr>
        <p:sp>
          <p:nvSpPr>
            <p:cNvPr id="8" name="Google Shape;208;p17">
              <a:extLst>
                <a:ext uri="{FF2B5EF4-FFF2-40B4-BE49-F238E27FC236}">
                  <a16:creationId xmlns:a16="http://schemas.microsoft.com/office/drawing/2014/main" id="{64F4ACBC-28C0-0788-CA20-657E52D98C8C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09;p17">
              <a:extLst>
                <a:ext uri="{FF2B5EF4-FFF2-40B4-BE49-F238E27FC236}">
                  <a16:creationId xmlns:a16="http://schemas.microsoft.com/office/drawing/2014/main" id="{992E9A61-ED10-51CD-93C0-DF625DBB8FAD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0;p17">
              <a:extLst>
                <a:ext uri="{FF2B5EF4-FFF2-40B4-BE49-F238E27FC236}">
                  <a16:creationId xmlns:a16="http://schemas.microsoft.com/office/drawing/2014/main" id="{053DF27B-C5B1-9FDA-DFA1-396E55AFF0F1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1;p17">
              <a:extLst>
                <a:ext uri="{FF2B5EF4-FFF2-40B4-BE49-F238E27FC236}">
                  <a16:creationId xmlns:a16="http://schemas.microsoft.com/office/drawing/2014/main" id="{2D6B4DDA-2E1E-F575-3DCB-1DDC26670DD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2;p17">
              <a:extLst>
                <a:ext uri="{FF2B5EF4-FFF2-40B4-BE49-F238E27FC236}">
                  <a16:creationId xmlns:a16="http://schemas.microsoft.com/office/drawing/2014/main" id="{B0FCE6AE-ADBD-096A-417B-C2777F563BB5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3;p17">
              <a:extLst>
                <a:ext uri="{FF2B5EF4-FFF2-40B4-BE49-F238E27FC236}">
                  <a16:creationId xmlns:a16="http://schemas.microsoft.com/office/drawing/2014/main" id="{89E395AC-6594-A8DF-AD42-EB56AABD96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214;p17">
              <a:extLst>
                <a:ext uri="{FF2B5EF4-FFF2-40B4-BE49-F238E27FC236}">
                  <a16:creationId xmlns:a16="http://schemas.microsoft.com/office/drawing/2014/main" id="{B5D13C7C-9E75-9656-E46A-AF6D6D011FBA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215;p17">
              <a:extLst>
                <a:ext uri="{FF2B5EF4-FFF2-40B4-BE49-F238E27FC236}">
                  <a16:creationId xmlns:a16="http://schemas.microsoft.com/office/drawing/2014/main" id="{281989B2-0FFF-FC2F-7490-BECE0B3E465B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712922" y="318063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353282-1B84-3AAA-53CF-27F5A05B6ACB}"/>
              </a:ext>
            </a:extLst>
          </p:cNvPr>
          <p:cNvSpPr/>
          <p:nvPr/>
        </p:nvSpPr>
        <p:spPr>
          <a:xfrm>
            <a:off x="3886075" y="952540"/>
            <a:ext cx="1933137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bị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242800B2-CBAA-F80F-82C5-B726415BD427}"/>
              </a:ext>
            </a:extLst>
          </p:cNvPr>
          <p:cNvSpPr/>
          <p:nvPr/>
        </p:nvSpPr>
        <p:spPr>
          <a:xfrm>
            <a:off x="558888" y="3114766"/>
            <a:ext cx="571177" cy="54565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id="{97B5A2B7-ACD9-AB8A-73DD-E9CB2A0304EE}"/>
              </a:ext>
            </a:extLst>
          </p:cNvPr>
          <p:cNvSpPr txBox="1"/>
          <p:nvPr/>
        </p:nvSpPr>
        <p:spPr>
          <a:xfrm>
            <a:off x="1488173" y="4033996"/>
            <a:ext cx="12513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 thỏi 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EB751385-1D6F-ABBB-92FB-A3DA4ABF07EB}"/>
              </a:ext>
            </a:extLst>
          </p:cNvPr>
          <p:cNvSpPr/>
          <p:nvPr/>
        </p:nvSpPr>
        <p:spPr>
          <a:xfrm>
            <a:off x="1828248" y="2706457"/>
            <a:ext cx="571177" cy="95396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2D9E7C4-6799-E644-2EF2-3BCD02B215BF}"/>
              </a:ext>
            </a:extLst>
          </p:cNvPr>
          <p:cNvSpPr/>
          <p:nvPr/>
        </p:nvSpPr>
        <p:spPr>
          <a:xfrm>
            <a:off x="3076826" y="238189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05;p17">
            <a:extLst>
              <a:ext uri="{FF2B5EF4-FFF2-40B4-BE49-F238E27FC236}">
                <a16:creationId xmlns:a16="http://schemas.microsoft.com/office/drawing/2014/main" id="{26E7A220-15F2-4141-B636-3014AB589351}"/>
              </a:ext>
            </a:extLst>
          </p:cNvPr>
          <p:cNvSpPr txBox="1"/>
          <p:nvPr/>
        </p:nvSpPr>
        <p:spPr>
          <a:xfrm>
            <a:off x="558887" y="2741192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05;p17">
            <a:extLst>
              <a:ext uri="{FF2B5EF4-FFF2-40B4-BE49-F238E27FC236}">
                <a16:creationId xmlns:a16="http://schemas.microsoft.com/office/drawing/2014/main" id="{DAC025D8-CB30-CFE0-05F3-875C5BD4C90F}"/>
              </a:ext>
            </a:extLst>
          </p:cNvPr>
          <p:cNvSpPr txBox="1"/>
          <p:nvPr/>
        </p:nvSpPr>
        <p:spPr>
          <a:xfrm>
            <a:off x="1831944" y="2298945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2V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205;p17">
            <a:extLst>
              <a:ext uri="{FF2B5EF4-FFF2-40B4-BE49-F238E27FC236}">
                <a16:creationId xmlns:a16="http://schemas.microsoft.com/office/drawing/2014/main" id="{99BC54DF-EC15-BB15-31D1-9EF52294393F}"/>
              </a:ext>
            </a:extLst>
          </p:cNvPr>
          <p:cNvSpPr txBox="1"/>
          <p:nvPr/>
        </p:nvSpPr>
        <p:spPr>
          <a:xfrm>
            <a:off x="3084218" y="1856698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8227C13-2CA9-9AAC-1B6B-493E0834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462" y="2741192"/>
            <a:ext cx="3496513" cy="919230"/>
          </a:xfrm>
          <a:prstGeom prst="rect">
            <a:avLst/>
          </a:prstGeom>
        </p:spPr>
      </p:pic>
      <p:sp>
        <p:nvSpPr>
          <p:cNvPr id="29" name="Google Shape;205;p17">
            <a:extLst>
              <a:ext uri="{FF2B5EF4-FFF2-40B4-BE49-F238E27FC236}">
                <a16:creationId xmlns:a16="http://schemas.microsoft.com/office/drawing/2014/main" id="{F71559D8-84C4-C9AF-A9CD-567178B1F02A}"/>
              </a:ext>
            </a:extLst>
          </p:cNvPr>
          <p:cNvSpPr txBox="1"/>
          <p:nvPr/>
        </p:nvSpPr>
        <p:spPr>
          <a:xfrm>
            <a:off x="6016161" y="3962802"/>
            <a:ext cx="17661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Cân điện tử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5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6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E77310-5A32-E785-B9A8-BABF34E1CEBE}"/>
              </a:ext>
            </a:extLst>
          </p:cNvPr>
          <p:cNvSpPr/>
          <p:nvPr/>
        </p:nvSpPr>
        <p:spPr>
          <a:xfrm>
            <a:off x="3824176" y="699489"/>
            <a:ext cx="1782582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30" name="Google Shape;205;p17">
            <a:extLst>
              <a:ext uri="{FF2B5EF4-FFF2-40B4-BE49-F238E27FC236}">
                <a16:creationId xmlns:a16="http://schemas.microsoft.com/office/drawing/2014/main" id="{08A17A6E-DB62-15AC-E218-6BA9D83B1FBE}"/>
              </a:ext>
            </a:extLst>
          </p:cNvPr>
          <p:cNvSpPr txBox="1"/>
          <p:nvPr/>
        </p:nvSpPr>
        <p:spPr>
          <a:xfrm>
            <a:off x="1415475" y="4073948"/>
            <a:ext cx="6449253" cy="91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Dùng cân điện tử để xác định khối lượng từng thỏi sắt tương ứng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1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2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3</a:t>
            </a:r>
            <a:endParaRPr sz="2000" baseline="-25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18E07B-4684-EDB6-F394-9E1A9BAA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44" y="3022546"/>
            <a:ext cx="3496513" cy="919230"/>
          </a:xfrm>
          <a:prstGeom prst="rect">
            <a:avLst/>
          </a:prstGeom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DC9468CD-3354-C149-A95C-44D3D6268881}"/>
              </a:ext>
            </a:extLst>
          </p:cNvPr>
          <p:cNvGrpSpPr/>
          <p:nvPr/>
        </p:nvGrpSpPr>
        <p:grpSpPr>
          <a:xfrm>
            <a:off x="503273" y="1012768"/>
            <a:ext cx="571178" cy="607463"/>
            <a:chOff x="558887" y="3114766"/>
            <a:chExt cx="571178" cy="607463"/>
          </a:xfrm>
        </p:grpSpPr>
        <p:sp>
          <p:nvSpPr>
            <p:cNvPr id="1024" name="Cylinder 1023">
              <a:extLst>
                <a:ext uri="{FF2B5EF4-FFF2-40B4-BE49-F238E27FC236}">
                  <a16:creationId xmlns:a16="http://schemas.microsoft.com/office/drawing/2014/main" id="{D54542F9-A9A7-6B82-2634-2BD4022204BD}"/>
                </a:ext>
              </a:extLst>
            </p:cNvPr>
            <p:cNvSpPr/>
            <p:nvPr/>
          </p:nvSpPr>
          <p:spPr>
            <a:xfrm>
              <a:off x="558888" y="3114766"/>
              <a:ext cx="571177" cy="545656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Google Shape;205;p17">
              <a:extLst>
                <a:ext uri="{FF2B5EF4-FFF2-40B4-BE49-F238E27FC236}">
                  <a16:creationId xmlns:a16="http://schemas.microsoft.com/office/drawing/2014/main" id="{E59131B4-76E2-3824-E71C-F22EBF83CFA6}"/>
                </a:ext>
              </a:extLst>
            </p:cNvPr>
            <p:cNvSpPr txBox="1"/>
            <p:nvPr/>
          </p:nvSpPr>
          <p:spPr>
            <a:xfrm>
              <a:off x="558887" y="3279982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6CCE3AC2-DD0C-7142-6CFB-42C3C1508C39}"/>
              </a:ext>
            </a:extLst>
          </p:cNvPr>
          <p:cNvGrpSpPr/>
          <p:nvPr/>
        </p:nvGrpSpPr>
        <p:grpSpPr>
          <a:xfrm>
            <a:off x="503273" y="1943961"/>
            <a:ext cx="571178" cy="953965"/>
            <a:chOff x="1828247" y="2706457"/>
            <a:chExt cx="571178" cy="953965"/>
          </a:xfrm>
        </p:grpSpPr>
        <p:sp>
          <p:nvSpPr>
            <p:cNvPr id="1025" name="Cylinder 1024">
              <a:extLst>
                <a:ext uri="{FF2B5EF4-FFF2-40B4-BE49-F238E27FC236}">
                  <a16:creationId xmlns:a16="http://schemas.microsoft.com/office/drawing/2014/main" id="{3932BC39-49CC-F924-19F4-97B902BB623F}"/>
                </a:ext>
              </a:extLst>
            </p:cNvPr>
            <p:cNvSpPr/>
            <p:nvPr/>
          </p:nvSpPr>
          <p:spPr>
            <a:xfrm>
              <a:off x="1828248" y="2706457"/>
              <a:ext cx="571177" cy="95396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Google Shape;205;p17">
              <a:extLst>
                <a:ext uri="{FF2B5EF4-FFF2-40B4-BE49-F238E27FC236}">
                  <a16:creationId xmlns:a16="http://schemas.microsoft.com/office/drawing/2014/main" id="{CBEDFD86-1A0B-0C25-5A88-820A110A5A16}"/>
                </a:ext>
              </a:extLst>
            </p:cNvPr>
            <p:cNvSpPr txBox="1"/>
            <p:nvPr/>
          </p:nvSpPr>
          <p:spPr>
            <a:xfrm>
              <a:off x="1828247" y="3107629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2V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7E7E5E63-BD29-6C7E-526C-E6FFA12C943D}"/>
              </a:ext>
            </a:extLst>
          </p:cNvPr>
          <p:cNvGrpSpPr/>
          <p:nvPr/>
        </p:nvGrpSpPr>
        <p:grpSpPr>
          <a:xfrm>
            <a:off x="503273" y="3092310"/>
            <a:ext cx="591958" cy="1340338"/>
            <a:chOff x="3076826" y="2381891"/>
            <a:chExt cx="591958" cy="1340338"/>
          </a:xfrm>
        </p:grpSpPr>
        <p:sp>
          <p:nvSpPr>
            <p:cNvPr id="1027" name="Cylinder 1026">
              <a:extLst>
                <a:ext uri="{FF2B5EF4-FFF2-40B4-BE49-F238E27FC236}">
                  <a16:creationId xmlns:a16="http://schemas.microsoft.com/office/drawing/2014/main" id="{280A35EC-C9FE-CD29-7D66-580699A1CF86}"/>
                </a:ext>
              </a:extLst>
            </p:cNvPr>
            <p:cNvSpPr/>
            <p:nvPr/>
          </p:nvSpPr>
          <p:spPr>
            <a:xfrm>
              <a:off x="3076826" y="2381891"/>
              <a:ext cx="571177" cy="1340338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Google Shape;205;p17">
              <a:extLst>
                <a:ext uri="{FF2B5EF4-FFF2-40B4-BE49-F238E27FC236}">
                  <a16:creationId xmlns:a16="http://schemas.microsoft.com/office/drawing/2014/main" id="{ECCFE6B0-C3CA-FB21-2F6E-613B3490381D}"/>
                </a:ext>
              </a:extLst>
            </p:cNvPr>
            <p:cNvSpPr txBox="1"/>
            <p:nvPr/>
          </p:nvSpPr>
          <p:spPr>
            <a:xfrm>
              <a:off x="3097607" y="2909048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3V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5802E-6 L 4.44444E-6 1.35802E-6 C 0.04687 0.00802 -0.00434 1.35802E-6 0.08541 0.00432 C 0.09566 0.00494 0.10572 0.00679 0.11597 0.00802 L 0.18003 0.02685 L 0.20833 0.03488 L 0.25798 0.06605 C 0.26822 0.07222 0.27882 0.07778 0.28854 0.0858 C 0.29635 0.09259 0.32673 0.11821 0.3335 0.12592 C 0.36805 0.16697 0.31892 0.10957 0.35416 0.14722 C 0.36232 0.15555 0.36996 0.16512 0.37777 0.17438 L 0.38697 0.18488 C 0.38906 0.18734 0.39132 0.1892 0.39322 0.19197 C 0.39513 0.19506 0.39739 0.19815 0.3993 0.20154 C 0.4026 0.2071 0.40885 0.22037 0.41059 0.225 C 0.41145 0.22716 0.41232 0.22901 0.41302 0.23117 C 0.41354 0.23302 0.41388 0.23518 0.41458 0.23704 C 0.42048 0.25339 0.41475 0.23333 0.42066 0.25339 C 0.42899 0.28302 0.41892 0.24784 0.42534 0.27685 C 0.42552 0.27809 0.42604 0.27932 0.42604 0.28055 C 0.42604 0.28395 0.42604 0.28765 0.42604 0.29136 L 0.42604 0.29167 " pathEditMode="relative" rAng="0" ptsTypes="AAAAAAAAAAAAAAAAAAAAAA">
                                      <p:cBhvr>
                                        <p:cTn id="22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87654E-7 L -4.72222E-6 9.87654E-7 C 0.0481 0.00123 -0.00451 9.87654E-7 0.08768 0.00062 C 0.0981 0.00062 0.10851 0.00123 0.11893 0.00123 L 0.18473 0.00494 L 0.21389 0.00617 L 0.26476 0.01204 C 0.27535 0.01327 0.28629 0.0142 0.29619 0.01574 C 0.30417 0.01697 0.33542 0.0216 0.34237 0.02315 C 0.37796 0.03086 0.32744 0.02006 0.36355 0.02716 C 0.37205 0.0287 0.37987 0.03055 0.38785 0.0321 L 0.39723 0.03395 C 0.39948 0.03457 0.40174 0.03488 0.40365 0.03549 C 0.40573 0.03611 0.40799 0.03642 0.4099 0.03704 C 0.41337 0.03827 0.4198 0.04074 0.42153 0.04167 C 0.4224 0.04197 0.42327 0.04228 0.42396 0.04259 C 0.42466 0.0429 0.425 0.04352 0.4257 0.04383 C 0.43178 0.04691 0.42587 0.04321 0.43195 0.04691 C 0.44046 0.05216 0.43004 0.04568 0.43664 0.05123 C 0.43681 0.05123 0.4375 0.05154 0.4375 0.05185 C 0.4375 0.05247 0.4375 0.05309 0.4375 0.0537 L 0.4375 0.05401 " pathEditMode="relative" rAng="0" ptsTypes="AAAAAAAAAAAAAAAAAAAAAA">
                                      <p:cBhvr>
                                        <p:cTn id="25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3.61111E-6 -0.00154 C 0.04861 -0.00617 -0.00469 -1.48148E-6 0.08871 -0.00308 C 0.09913 -0.00308 0.10972 -0.00617 0.12031 -0.00617 L 0.1868 -0.02438 L 0.21632 -0.03055 L 0.26788 -0.05957 C 0.27847 -0.06574 0.28958 -0.07037 0.29965 -0.07778 C 0.30764 -0.08395 0.33941 -0.10679 0.34635 -0.1145 C 0.38229 -0.15247 0.33125 -0.09907 0.3677 -0.13426 C 0.37639 -0.14197 0.38437 -0.15092 0.39236 -0.15864 L 0.40191 -0.1679 C 0.40416 -0.17068 0.40642 -0.17222 0.40833 -0.17531 C 0.41041 -0.17839 0.41267 -0.17994 0.41475 -0.18302 C 0.41823 -0.1892 0.42465 -0.20123 0.42639 -0.20586 C 0.42725 -0.20741 0.4283 -0.20895 0.42899 -0.21049 C 0.42968 -0.21204 0.43003 -0.21512 0.43073 -0.21667 C 0.4368 -0.23179 0.4309 -0.21358 0.43698 -0.23179 C 0.44566 -0.25771 0.43507 -0.22562 0.44166 -0.25308 C 0.44184 -0.25308 0.4427 -0.25463 0.4427 -0.25617 C 0.4427 -0.25926 0.4427 -0.26234 0.4427 -0.26543 L 0.4427 -0.26667 " pathEditMode="relative" rAng="0" ptsTypes="AAAAAAAAAAAAAAAAAAAAAA">
                                      <p:cBhvr>
                                        <p:cTn id="28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9" y="1005317"/>
            <a:ext cx="2824644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Hoàn thành bảng 13.1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914060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lang="vi-VN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lang="vi-VN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</m:den>
                              </m:f>
                            </m:oMath>
                          </a14:m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914060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lang="vi-VN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lang="vi-VN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6" t="-302500" r="-3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26" t="-302500" r="-2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326" t="-302500" r="-1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326" t="-302500" r="-65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11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216306" y="1227769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Hãy nhận xét về tỉ số khối lượng và thể tích của ba thỏi sắt.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" y="1067981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6" y="3078129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249214" y="323791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</a:rPr>
              <a:t>Dự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đoán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tỉ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nhau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198469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175541" y="2230930"/>
            <a:ext cx="787720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Tỉ số giữa khối lượng và thể tích của ba thỏi sắt có giá trị như nhau.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3884827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249214" y="4261698"/>
            <a:ext cx="693818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Dự đoán với các vật liệu khác nhau thì tỉ số thu được có giá trị khác nhau.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203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2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353282-1B84-3AAA-53CF-27F5A05B6ACB}"/>
              </a:ext>
            </a:extLst>
          </p:cNvPr>
          <p:cNvSpPr/>
          <p:nvPr/>
        </p:nvSpPr>
        <p:spPr>
          <a:xfrm>
            <a:off x="3935312" y="931439"/>
            <a:ext cx="1922583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bị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242800B2-CBAA-F80F-82C5-B726415BD427}"/>
              </a:ext>
            </a:extLst>
          </p:cNvPr>
          <p:cNvSpPr/>
          <p:nvPr/>
        </p:nvSpPr>
        <p:spPr>
          <a:xfrm>
            <a:off x="558888" y="2381891"/>
            <a:ext cx="571177" cy="1340338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id="{97B5A2B7-ACD9-AB8A-73DD-E9CB2A0304EE}"/>
              </a:ext>
            </a:extLst>
          </p:cNvPr>
          <p:cNvSpPr txBox="1"/>
          <p:nvPr/>
        </p:nvSpPr>
        <p:spPr>
          <a:xfrm>
            <a:off x="426063" y="4033996"/>
            <a:ext cx="464534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 thỏi sắt, nhôm, đồng có cùng thể tích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EB751385-1D6F-ABBB-92FB-A3DA4ABF07EB}"/>
              </a:ext>
            </a:extLst>
          </p:cNvPr>
          <p:cNvSpPr/>
          <p:nvPr/>
        </p:nvSpPr>
        <p:spPr>
          <a:xfrm>
            <a:off x="1828248" y="238189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2D9E7C4-6799-E644-2EF2-3BCD02B215BF}"/>
              </a:ext>
            </a:extLst>
          </p:cNvPr>
          <p:cNvSpPr/>
          <p:nvPr/>
        </p:nvSpPr>
        <p:spPr>
          <a:xfrm>
            <a:off x="3076826" y="2381891"/>
            <a:ext cx="571177" cy="1340338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05;p17">
            <a:extLst>
              <a:ext uri="{FF2B5EF4-FFF2-40B4-BE49-F238E27FC236}">
                <a16:creationId xmlns:a16="http://schemas.microsoft.com/office/drawing/2014/main" id="{26E7A220-15F2-4141-B636-3014AB589351}"/>
              </a:ext>
            </a:extLst>
          </p:cNvPr>
          <p:cNvSpPr txBox="1"/>
          <p:nvPr/>
        </p:nvSpPr>
        <p:spPr>
          <a:xfrm>
            <a:off x="558887" y="1856697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05;p17">
            <a:extLst>
              <a:ext uri="{FF2B5EF4-FFF2-40B4-BE49-F238E27FC236}">
                <a16:creationId xmlns:a16="http://schemas.microsoft.com/office/drawing/2014/main" id="{DAC025D8-CB30-CFE0-05F3-875C5BD4C90F}"/>
              </a:ext>
            </a:extLst>
          </p:cNvPr>
          <p:cNvSpPr txBox="1"/>
          <p:nvPr/>
        </p:nvSpPr>
        <p:spPr>
          <a:xfrm>
            <a:off x="1698301" y="1856300"/>
            <a:ext cx="96752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Nhôm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205;p17">
            <a:extLst>
              <a:ext uri="{FF2B5EF4-FFF2-40B4-BE49-F238E27FC236}">
                <a16:creationId xmlns:a16="http://schemas.microsoft.com/office/drawing/2014/main" id="{99BC54DF-EC15-BB15-31D1-9EF52294393F}"/>
              </a:ext>
            </a:extLst>
          </p:cNvPr>
          <p:cNvSpPr txBox="1"/>
          <p:nvPr/>
        </p:nvSpPr>
        <p:spPr>
          <a:xfrm>
            <a:off x="2985744" y="1856698"/>
            <a:ext cx="854736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Đồng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8227C13-2CA9-9AAC-1B6B-493E0834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08" y="2741192"/>
            <a:ext cx="3496513" cy="919230"/>
          </a:xfrm>
          <a:prstGeom prst="rect">
            <a:avLst/>
          </a:prstGeom>
        </p:spPr>
      </p:pic>
      <p:sp>
        <p:nvSpPr>
          <p:cNvPr id="29" name="Google Shape;205;p17">
            <a:extLst>
              <a:ext uri="{FF2B5EF4-FFF2-40B4-BE49-F238E27FC236}">
                <a16:creationId xmlns:a16="http://schemas.microsoft.com/office/drawing/2014/main" id="{F71559D8-84C4-C9AF-A9CD-567178B1F02A}"/>
              </a:ext>
            </a:extLst>
          </p:cNvPr>
          <p:cNvSpPr txBox="1"/>
          <p:nvPr/>
        </p:nvSpPr>
        <p:spPr>
          <a:xfrm>
            <a:off x="6005607" y="3962802"/>
            <a:ext cx="17661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Cân điện tử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22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4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1156</Words>
  <Application>Microsoft Office PowerPoint</Application>
  <PresentationFormat>On-screen Show (16:9)</PresentationFormat>
  <Paragraphs>203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#9Slide03 Arima Madurai Black</vt:lpstr>
      <vt:lpstr>Fira Sans Extra Condensed Medium</vt:lpstr>
      <vt:lpstr>Roboto</vt:lpstr>
      <vt:lpstr>Arial</vt:lpstr>
      <vt:lpstr>#9Slide07 Cadena</vt:lpstr>
      <vt:lpstr>Cambria Math</vt:lpstr>
      <vt:lpstr>Books Infographics by Slidesgo</vt:lpstr>
      <vt:lpstr>CHƯƠNG 3: KHỐI LƯỢNG RIÊNG VÀ ÁP SUẤT</vt:lpstr>
      <vt:lpstr>BÀI 13:  KHỐI LƯỢNG RIÊNG</vt:lpstr>
      <vt:lpstr>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Công thức tính khối lượng riêng là:</vt:lpstr>
      <vt:lpstr>2. Phát biểu nào sau đây về khối lượng riêng là đúng?</vt:lpstr>
      <vt:lpstr>3. Gọi d và D lần lượt là trọng lượng riêng và khối lượng riêng. Mối liên hệ giữa d và D là: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cp:lastModifiedBy>Administrator</cp:lastModifiedBy>
  <cp:revision>26</cp:revision>
  <dcterms:modified xsi:type="dcterms:W3CDTF">2025-09-19T01:46:54Z</dcterms:modified>
</cp:coreProperties>
</file>