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1684" r:id="rId2"/>
    <p:sldId id="256" r:id="rId3"/>
    <p:sldId id="257" r:id="rId4"/>
    <p:sldId id="258" r:id="rId5"/>
    <p:sldId id="265" r:id="rId6"/>
    <p:sldId id="259" r:id="rId7"/>
    <p:sldId id="266" r:id="rId8"/>
    <p:sldId id="267" r:id="rId9"/>
    <p:sldId id="271" r:id="rId10"/>
    <p:sldId id="268" r:id="rId11"/>
    <p:sldId id="272" r:id="rId12"/>
    <p:sldId id="269" r:id="rId13"/>
    <p:sldId id="273" r:id="rId14"/>
    <p:sldId id="270" r:id="rId15"/>
    <p:sldId id="274" r:id="rId16"/>
    <p:sldId id="275" r:id="rId17"/>
    <p:sldId id="277" r:id="rId18"/>
    <p:sldId id="276" r:id="rId19"/>
    <p:sldId id="278" r:id="rId20"/>
    <p:sldId id="279" r:id="rId21"/>
    <p:sldId id="280" r:id="rId22"/>
    <p:sldId id="263" r:id="rId23"/>
    <p:sldId id="264"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1522" y="5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0EE11070-18B6-4CBC-ACD0-7569E1DE6FF6}" type="datetimeFigureOut">
              <a:rPr lang="en-US" smtClean="0"/>
              <a:t>19/09/25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8C9DED-C647-4075-9128-F11E2E4C230B}" type="slidenum">
              <a:rPr lang="en-US" smtClean="0"/>
              <a:t>‹#›</a:t>
            </a:fld>
            <a:endParaRPr lang="en-US"/>
          </a:p>
        </p:txBody>
      </p:sp>
    </p:spTree>
    <p:extLst>
      <p:ext uri="{BB962C8B-B14F-4D97-AF65-F5344CB8AC3E}">
        <p14:creationId xmlns:p14="http://schemas.microsoft.com/office/powerpoint/2010/main" val="27341171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EE11070-18B6-4CBC-ACD0-7569E1DE6FF6}" type="datetimeFigureOut">
              <a:rPr lang="en-US" smtClean="0"/>
              <a:t>19/09/25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8C9DED-C647-4075-9128-F11E2E4C230B}" type="slidenum">
              <a:rPr lang="en-US" smtClean="0"/>
              <a:t>‹#›</a:t>
            </a:fld>
            <a:endParaRPr lang="en-US"/>
          </a:p>
        </p:txBody>
      </p:sp>
    </p:spTree>
    <p:extLst>
      <p:ext uri="{BB962C8B-B14F-4D97-AF65-F5344CB8AC3E}">
        <p14:creationId xmlns:p14="http://schemas.microsoft.com/office/powerpoint/2010/main" val="10946911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EE11070-18B6-4CBC-ACD0-7569E1DE6FF6}" type="datetimeFigureOut">
              <a:rPr lang="en-US" smtClean="0"/>
              <a:t>19/09/25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8C9DED-C647-4075-9128-F11E2E4C230B}" type="slidenum">
              <a:rPr lang="en-US" smtClean="0"/>
              <a:t>‹#›</a:t>
            </a:fld>
            <a:endParaRPr lang="en-US"/>
          </a:p>
        </p:txBody>
      </p:sp>
    </p:spTree>
    <p:extLst>
      <p:ext uri="{BB962C8B-B14F-4D97-AF65-F5344CB8AC3E}">
        <p14:creationId xmlns:p14="http://schemas.microsoft.com/office/powerpoint/2010/main" val="40551083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EE11070-18B6-4CBC-ACD0-7569E1DE6FF6}" type="datetimeFigureOut">
              <a:rPr lang="en-US" smtClean="0"/>
              <a:t>19/09/25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8C9DED-C647-4075-9128-F11E2E4C230B}" type="slidenum">
              <a:rPr lang="en-US" smtClean="0"/>
              <a:t>‹#›</a:t>
            </a:fld>
            <a:endParaRPr lang="en-US"/>
          </a:p>
        </p:txBody>
      </p:sp>
    </p:spTree>
    <p:extLst>
      <p:ext uri="{BB962C8B-B14F-4D97-AF65-F5344CB8AC3E}">
        <p14:creationId xmlns:p14="http://schemas.microsoft.com/office/powerpoint/2010/main" val="30805079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EE11070-18B6-4CBC-ACD0-7569E1DE6FF6}" type="datetimeFigureOut">
              <a:rPr lang="en-US" smtClean="0"/>
              <a:t>19/09/25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8C9DED-C647-4075-9128-F11E2E4C230B}" type="slidenum">
              <a:rPr lang="en-US" smtClean="0"/>
              <a:t>‹#›</a:t>
            </a:fld>
            <a:endParaRPr lang="en-US"/>
          </a:p>
        </p:txBody>
      </p:sp>
    </p:spTree>
    <p:extLst>
      <p:ext uri="{BB962C8B-B14F-4D97-AF65-F5344CB8AC3E}">
        <p14:creationId xmlns:p14="http://schemas.microsoft.com/office/powerpoint/2010/main" val="22760041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EE11070-18B6-4CBC-ACD0-7569E1DE6FF6}" type="datetimeFigureOut">
              <a:rPr lang="en-US" smtClean="0"/>
              <a:t>19/09/25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8C9DED-C647-4075-9128-F11E2E4C230B}" type="slidenum">
              <a:rPr lang="en-US" smtClean="0"/>
              <a:t>‹#›</a:t>
            </a:fld>
            <a:endParaRPr lang="en-US"/>
          </a:p>
        </p:txBody>
      </p:sp>
    </p:spTree>
    <p:extLst>
      <p:ext uri="{BB962C8B-B14F-4D97-AF65-F5344CB8AC3E}">
        <p14:creationId xmlns:p14="http://schemas.microsoft.com/office/powerpoint/2010/main" val="28888815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EE11070-18B6-4CBC-ACD0-7569E1DE6FF6}" type="datetimeFigureOut">
              <a:rPr lang="en-US" smtClean="0"/>
              <a:t>19/09/25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98C9DED-C647-4075-9128-F11E2E4C230B}" type="slidenum">
              <a:rPr lang="en-US" smtClean="0"/>
              <a:t>‹#›</a:t>
            </a:fld>
            <a:endParaRPr lang="en-US"/>
          </a:p>
        </p:txBody>
      </p:sp>
    </p:spTree>
    <p:extLst>
      <p:ext uri="{BB962C8B-B14F-4D97-AF65-F5344CB8AC3E}">
        <p14:creationId xmlns:p14="http://schemas.microsoft.com/office/powerpoint/2010/main" val="14125051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EE11070-18B6-4CBC-ACD0-7569E1DE6FF6}" type="datetimeFigureOut">
              <a:rPr lang="en-US" smtClean="0"/>
              <a:t>19/09/25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98C9DED-C647-4075-9128-F11E2E4C230B}" type="slidenum">
              <a:rPr lang="en-US" smtClean="0"/>
              <a:t>‹#›</a:t>
            </a:fld>
            <a:endParaRPr lang="en-US"/>
          </a:p>
        </p:txBody>
      </p:sp>
    </p:spTree>
    <p:extLst>
      <p:ext uri="{BB962C8B-B14F-4D97-AF65-F5344CB8AC3E}">
        <p14:creationId xmlns:p14="http://schemas.microsoft.com/office/powerpoint/2010/main" val="35744058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E11070-18B6-4CBC-ACD0-7569E1DE6FF6}" type="datetimeFigureOut">
              <a:rPr lang="en-US" smtClean="0"/>
              <a:t>19/09/25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98C9DED-C647-4075-9128-F11E2E4C230B}" type="slidenum">
              <a:rPr lang="en-US" smtClean="0"/>
              <a:t>‹#›</a:t>
            </a:fld>
            <a:endParaRPr lang="en-US"/>
          </a:p>
        </p:txBody>
      </p:sp>
    </p:spTree>
    <p:extLst>
      <p:ext uri="{BB962C8B-B14F-4D97-AF65-F5344CB8AC3E}">
        <p14:creationId xmlns:p14="http://schemas.microsoft.com/office/powerpoint/2010/main" val="2650188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EE11070-18B6-4CBC-ACD0-7569E1DE6FF6}" type="datetimeFigureOut">
              <a:rPr lang="en-US" smtClean="0"/>
              <a:t>19/09/25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8C9DED-C647-4075-9128-F11E2E4C230B}" type="slidenum">
              <a:rPr lang="en-US" smtClean="0"/>
              <a:t>‹#›</a:t>
            </a:fld>
            <a:endParaRPr lang="en-US"/>
          </a:p>
        </p:txBody>
      </p:sp>
    </p:spTree>
    <p:extLst>
      <p:ext uri="{BB962C8B-B14F-4D97-AF65-F5344CB8AC3E}">
        <p14:creationId xmlns:p14="http://schemas.microsoft.com/office/powerpoint/2010/main" val="35777320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EE11070-18B6-4CBC-ACD0-7569E1DE6FF6}" type="datetimeFigureOut">
              <a:rPr lang="en-US" smtClean="0"/>
              <a:t>19/09/25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8C9DED-C647-4075-9128-F11E2E4C230B}" type="slidenum">
              <a:rPr lang="en-US" smtClean="0"/>
              <a:t>‹#›</a:t>
            </a:fld>
            <a:endParaRPr lang="en-US"/>
          </a:p>
        </p:txBody>
      </p:sp>
    </p:spTree>
    <p:extLst>
      <p:ext uri="{BB962C8B-B14F-4D97-AF65-F5344CB8AC3E}">
        <p14:creationId xmlns:p14="http://schemas.microsoft.com/office/powerpoint/2010/main" val="30914680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E11070-18B6-4CBC-ACD0-7569E1DE6FF6}" type="datetimeFigureOut">
              <a:rPr lang="en-US" smtClean="0"/>
              <a:t>19/09/25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8C9DED-C647-4075-9128-F11E2E4C230B}" type="slidenum">
              <a:rPr lang="en-US" smtClean="0"/>
              <a:t>‹#›</a:t>
            </a:fld>
            <a:endParaRPr lang="en-US"/>
          </a:p>
        </p:txBody>
      </p:sp>
    </p:spTree>
    <p:extLst>
      <p:ext uri="{BB962C8B-B14F-4D97-AF65-F5344CB8AC3E}">
        <p14:creationId xmlns:p14="http://schemas.microsoft.com/office/powerpoint/2010/main" val="19738192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890EE430-E3B8-7A8F-276A-077F317D268A}"/>
              </a:ext>
            </a:extLst>
          </p:cNvPr>
          <p:cNvPicPr>
            <a:picLocks noChangeAspect="1"/>
          </p:cNvPicPr>
          <p:nvPr/>
        </p:nvPicPr>
        <p:blipFill>
          <a:blip r:embed="rId2"/>
          <a:stretch>
            <a:fillRect/>
          </a:stretch>
        </p:blipFill>
        <p:spPr>
          <a:xfrm>
            <a:off x="0" y="826098"/>
            <a:ext cx="9144000" cy="5160512"/>
          </a:xfrm>
          <a:prstGeom prst="rect">
            <a:avLst/>
          </a:prstGeom>
        </p:spPr>
      </p:pic>
      <p:sp>
        <p:nvSpPr>
          <p:cNvPr id="4" name="Rectangle 3">
            <a:extLst>
              <a:ext uri="{FF2B5EF4-FFF2-40B4-BE49-F238E27FC236}">
                <a16:creationId xmlns:a16="http://schemas.microsoft.com/office/drawing/2014/main" id="{F97D3554-1D22-F69E-C944-1EA9A941A1D0}"/>
              </a:ext>
            </a:extLst>
          </p:cNvPr>
          <p:cNvSpPr/>
          <p:nvPr/>
        </p:nvSpPr>
        <p:spPr>
          <a:xfrm>
            <a:off x="1559074" y="1258772"/>
            <a:ext cx="6856532" cy="1454244"/>
          </a:xfrm>
          <a:prstGeom prst="rect">
            <a:avLst/>
          </a:prstGeom>
          <a:noFill/>
        </p:spPr>
        <p:txBody>
          <a:bodyPr wrap="square" lIns="68580" tIns="34290" rIns="68580" bIns="34290">
            <a:spAutoFit/>
          </a:bodyPr>
          <a:lstStyle/>
          <a:p>
            <a:pPr algn="ctr"/>
            <a:r>
              <a:rPr lang="en-US" sz="4500" b="1" dirty="0" err="1">
                <a:ln w="22225">
                  <a:solidFill>
                    <a:schemeClr val="accent2"/>
                  </a:solidFill>
                  <a:prstDash val="solid"/>
                </a:ln>
                <a:solidFill>
                  <a:srgbClr val="FF0000"/>
                </a:solidFill>
                <a:latin typeface="Times New Roman" panose="02020603050405020304" pitchFamily="18" charset="0"/>
                <a:cs typeface="Times New Roman" panose="02020603050405020304" pitchFamily="18" charset="0"/>
              </a:rPr>
              <a:t>Chào</a:t>
            </a:r>
            <a:r>
              <a:rPr lang="en-US" sz="4500" b="1" dirty="0">
                <a:ln w="22225">
                  <a:solidFill>
                    <a:schemeClr val="accent2"/>
                  </a:solidFill>
                  <a:prstDash val="solid"/>
                </a:ln>
                <a:solidFill>
                  <a:srgbClr val="FF0000"/>
                </a:solidFill>
                <a:latin typeface="Times New Roman" panose="02020603050405020304" pitchFamily="18" charset="0"/>
                <a:cs typeface="Times New Roman" panose="02020603050405020304" pitchFamily="18" charset="0"/>
              </a:rPr>
              <a:t> </a:t>
            </a:r>
            <a:r>
              <a:rPr lang="en-US" sz="4500" b="1" dirty="0" err="1">
                <a:ln w="22225">
                  <a:solidFill>
                    <a:schemeClr val="accent2"/>
                  </a:solidFill>
                  <a:prstDash val="solid"/>
                </a:ln>
                <a:solidFill>
                  <a:srgbClr val="FF0000"/>
                </a:solidFill>
                <a:latin typeface="Times New Roman" panose="02020603050405020304" pitchFamily="18" charset="0"/>
                <a:cs typeface="Times New Roman" panose="02020603050405020304" pitchFamily="18" charset="0"/>
              </a:rPr>
              <a:t>mừng</a:t>
            </a:r>
            <a:r>
              <a:rPr lang="en-US" sz="4500" b="1" dirty="0">
                <a:ln w="22225">
                  <a:solidFill>
                    <a:schemeClr val="accent2"/>
                  </a:solidFill>
                  <a:prstDash val="solid"/>
                </a:ln>
                <a:solidFill>
                  <a:srgbClr val="FF0000"/>
                </a:solidFill>
                <a:latin typeface="Times New Roman" panose="02020603050405020304" pitchFamily="18" charset="0"/>
                <a:cs typeface="Times New Roman" panose="02020603050405020304" pitchFamily="18" charset="0"/>
              </a:rPr>
              <a:t> </a:t>
            </a:r>
            <a:r>
              <a:rPr lang="en-US" sz="4500" b="1" dirty="0" err="1">
                <a:ln w="22225">
                  <a:solidFill>
                    <a:schemeClr val="accent2"/>
                  </a:solidFill>
                  <a:prstDash val="solid"/>
                </a:ln>
                <a:solidFill>
                  <a:srgbClr val="FF0000"/>
                </a:solidFill>
                <a:latin typeface="Times New Roman" panose="02020603050405020304" pitchFamily="18" charset="0"/>
                <a:cs typeface="Times New Roman" panose="02020603050405020304" pitchFamily="18" charset="0"/>
              </a:rPr>
              <a:t>quý</a:t>
            </a:r>
            <a:r>
              <a:rPr lang="en-US" sz="4500" b="1" dirty="0">
                <a:ln w="22225">
                  <a:solidFill>
                    <a:schemeClr val="accent2"/>
                  </a:solidFill>
                  <a:prstDash val="solid"/>
                </a:ln>
                <a:solidFill>
                  <a:srgbClr val="FF0000"/>
                </a:solidFill>
                <a:latin typeface="Times New Roman" panose="02020603050405020304" pitchFamily="18" charset="0"/>
                <a:cs typeface="Times New Roman" panose="02020603050405020304" pitchFamily="18" charset="0"/>
              </a:rPr>
              <a:t> </a:t>
            </a:r>
            <a:r>
              <a:rPr lang="en-US" sz="4500" b="1" dirty="0" err="1">
                <a:ln w="22225">
                  <a:solidFill>
                    <a:schemeClr val="accent2"/>
                  </a:solidFill>
                  <a:prstDash val="solid"/>
                </a:ln>
                <a:solidFill>
                  <a:srgbClr val="FF0000"/>
                </a:solidFill>
                <a:latin typeface="Times New Roman" panose="02020603050405020304" pitchFamily="18" charset="0"/>
                <a:cs typeface="Times New Roman" panose="02020603050405020304" pitchFamily="18" charset="0"/>
              </a:rPr>
              <a:t>thầy</a:t>
            </a:r>
            <a:r>
              <a:rPr lang="en-US" sz="4500" b="1" dirty="0">
                <a:ln w="22225">
                  <a:solidFill>
                    <a:schemeClr val="accent2"/>
                  </a:solidFill>
                  <a:prstDash val="solid"/>
                </a:ln>
                <a:solidFill>
                  <a:srgbClr val="FF0000"/>
                </a:solidFill>
                <a:latin typeface="Times New Roman" panose="02020603050405020304" pitchFamily="18" charset="0"/>
                <a:cs typeface="Times New Roman" panose="02020603050405020304" pitchFamily="18" charset="0"/>
              </a:rPr>
              <a:t> </a:t>
            </a:r>
            <a:r>
              <a:rPr lang="en-US" sz="4500" b="1" dirty="0" err="1">
                <a:ln w="22225">
                  <a:solidFill>
                    <a:schemeClr val="accent2"/>
                  </a:solidFill>
                  <a:prstDash val="solid"/>
                </a:ln>
                <a:solidFill>
                  <a:srgbClr val="FF0000"/>
                </a:solidFill>
                <a:latin typeface="Times New Roman" panose="02020603050405020304" pitchFamily="18" charset="0"/>
                <a:cs typeface="Times New Roman" panose="02020603050405020304" pitchFamily="18" charset="0"/>
              </a:rPr>
              <a:t>cô</a:t>
            </a:r>
            <a:r>
              <a:rPr lang="en-US" sz="4500" b="1" dirty="0">
                <a:ln w="22225">
                  <a:solidFill>
                    <a:schemeClr val="accent2"/>
                  </a:solidFill>
                  <a:prstDash val="solid"/>
                </a:ln>
                <a:solidFill>
                  <a:srgbClr val="FF0000"/>
                </a:solidFill>
                <a:latin typeface="Times New Roman" panose="02020603050405020304" pitchFamily="18" charset="0"/>
                <a:cs typeface="Times New Roman" panose="02020603050405020304" pitchFamily="18" charset="0"/>
              </a:rPr>
              <a:t> </a:t>
            </a:r>
          </a:p>
          <a:p>
            <a:pPr algn="ctr"/>
            <a:r>
              <a:rPr lang="en-US" sz="4500" b="1" dirty="0" err="1">
                <a:ln w="22225">
                  <a:solidFill>
                    <a:schemeClr val="accent2"/>
                  </a:solidFill>
                  <a:prstDash val="solid"/>
                </a:ln>
                <a:solidFill>
                  <a:srgbClr val="FF0000"/>
                </a:solidFill>
                <a:latin typeface="Times New Roman" panose="02020603050405020304" pitchFamily="18" charset="0"/>
                <a:cs typeface="Times New Roman" panose="02020603050405020304" pitchFamily="18" charset="0"/>
              </a:rPr>
              <a:t>và</a:t>
            </a:r>
            <a:r>
              <a:rPr lang="en-US" sz="4500" b="1" dirty="0">
                <a:ln w="22225">
                  <a:solidFill>
                    <a:schemeClr val="accent2"/>
                  </a:solidFill>
                  <a:prstDash val="solid"/>
                </a:ln>
                <a:solidFill>
                  <a:srgbClr val="FF0000"/>
                </a:solidFill>
                <a:latin typeface="Times New Roman" panose="02020603050405020304" pitchFamily="18" charset="0"/>
                <a:cs typeface="Times New Roman" panose="02020603050405020304" pitchFamily="18" charset="0"/>
              </a:rPr>
              <a:t> </a:t>
            </a:r>
            <a:r>
              <a:rPr lang="en-US" sz="4500" b="1" dirty="0" err="1">
                <a:ln w="22225">
                  <a:solidFill>
                    <a:schemeClr val="accent2"/>
                  </a:solidFill>
                  <a:prstDash val="solid"/>
                </a:ln>
                <a:solidFill>
                  <a:srgbClr val="FF0000"/>
                </a:solidFill>
                <a:latin typeface="Times New Roman" panose="02020603050405020304" pitchFamily="18" charset="0"/>
                <a:cs typeface="Times New Roman" panose="02020603050405020304" pitchFamily="18" charset="0"/>
              </a:rPr>
              <a:t>các</a:t>
            </a:r>
            <a:r>
              <a:rPr lang="en-US" sz="4500" b="1" dirty="0">
                <a:ln w="22225">
                  <a:solidFill>
                    <a:schemeClr val="accent2"/>
                  </a:solidFill>
                  <a:prstDash val="solid"/>
                </a:ln>
                <a:solidFill>
                  <a:srgbClr val="FF0000"/>
                </a:solidFill>
                <a:latin typeface="Times New Roman" panose="02020603050405020304" pitchFamily="18" charset="0"/>
                <a:cs typeface="Times New Roman" panose="02020603050405020304" pitchFamily="18" charset="0"/>
              </a:rPr>
              <a:t> </a:t>
            </a:r>
            <a:r>
              <a:rPr lang="en-US" sz="4500" b="1" dirty="0" err="1">
                <a:ln w="22225">
                  <a:solidFill>
                    <a:schemeClr val="accent2"/>
                  </a:solidFill>
                  <a:prstDash val="solid"/>
                </a:ln>
                <a:solidFill>
                  <a:srgbClr val="FF0000"/>
                </a:solidFill>
                <a:latin typeface="Times New Roman" panose="02020603050405020304" pitchFamily="18" charset="0"/>
                <a:cs typeface="Times New Roman" panose="02020603050405020304" pitchFamily="18" charset="0"/>
              </a:rPr>
              <a:t>em</a:t>
            </a:r>
            <a:r>
              <a:rPr lang="en-US" sz="4500" b="1" dirty="0">
                <a:ln w="22225">
                  <a:solidFill>
                    <a:schemeClr val="accent2"/>
                  </a:solidFill>
                  <a:prstDash val="solid"/>
                </a:ln>
                <a:solidFill>
                  <a:srgbClr val="FF0000"/>
                </a:solidFill>
                <a:latin typeface="Times New Roman" panose="02020603050405020304" pitchFamily="18" charset="0"/>
                <a:cs typeface="Times New Roman" panose="02020603050405020304" pitchFamily="18" charset="0"/>
              </a:rPr>
              <a:t> </a:t>
            </a:r>
            <a:r>
              <a:rPr lang="en-US" sz="4500" b="1" dirty="0" err="1">
                <a:ln w="22225">
                  <a:solidFill>
                    <a:schemeClr val="accent2"/>
                  </a:solidFill>
                  <a:prstDash val="solid"/>
                </a:ln>
                <a:solidFill>
                  <a:srgbClr val="FF0000"/>
                </a:solidFill>
                <a:latin typeface="Times New Roman" panose="02020603050405020304" pitchFamily="18" charset="0"/>
                <a:cs typeface="Times New Roman" panose="02020603050405020304" pitchFamily="18" charset="0"/>
              </a:rPr>
              <a:t>học</a:t>
            </a:r>
            <a:r>
              <a:rPr lang="en-US" sz="4500" b="1" dirty="0">
                <a:ln w="22225">
                  <a:solidFill>
                    <a:schemeClr val="accent2"/>
                  </a:solidFill>
                  <a:prstDash val="solid"/>
                </a:ln>
                <a:solidFill>
                  <a:srgbClr val="FF0000"/>
                </a:solidFill>
                <a:latin typeface="Times New Roman" panose="02020603050405020304" pitchFamily="18" charset="0"/>
                <a:cs typeface="Times New Roman" panose="02020603050405020304" pitchFamily="18" charset="0"/>
              </a:rPr>
              <a:t> </a:t>
            </a:r>
            <a:r>
              <a:rPr lang="en-US" sz="4500" b="1" dirty="0" err="1">
                <a:ln w="22225">
                  <a:solidFill>
                    <a:schemeClr val="accent2"/>
                  </a:solidFill>
                  <a:prstDash val="solid"/>
                </a:ln>
                <a:solidFill>
                  <a:srgbClr val="FF0000"/>
                </a:solidFill>
                <a:latin typeface="Times New Roman" panose="02020603050405020304" pitchFamily="18" charset="0"/>
                <a:cs typeface="Times New Roman" panose="02020603050405020304" pitchFamily="18" charset="0"/>
              </a:rPr>
              <a:t>sinh</a:t>
            </a:r>
            <a:endParaRPr lang="en-US" sz="4500" b="1" dirty="0">
              <a:ln w="22225">
                <a:solidFill>
                  <a:schemeClr val="accent2"/>
                </a:solidFill>
                <a:prstDash val="solid"/>
              </a:ln>
              <a:solidFill>
                <a:srgbClr val="FF0000"/>
              </a:solidFill>
              <a:latin typeface="Times New Roman" panose="02020603050405020304" pitchFamily="18" charset="0"/>
              <a:cs typeface="Times New Roman" panose="02020603050405020304" pitchFamily="18" charset="0"/>
            </a:endParaRPr>
          </a:p>
        </p:txBody>
      </p:sp>
      <p:sp>
        <p:nvSpPr>
          <p:cNvPr id="2" name="TextBox 1">
            <a:extLst>
              <a:ext uri="{FF2B5EF4-FFF2-40B4-BE49-F238E27FC236}">
                <a16:creationId xmlns:a16="http://schemas.microsoft.com/office/drawing/2014/main" id="{25FC0EC3-326C-AE53-EA9C-ED945B4CE912}"/>
              </a:ext>
            </a:extLst>
          </p:cNvPr>
          <p:cNvSpPr txBox="1"/>
          <p:nvPr/>
        </p:nvSpPr>
        <p:spPr>
          <a:xfrm>
            <a:off x="4387347" y="3429001"/>
            <a:ext cx="4283476" cy="1621791"/>
          </a:xfrm>
          <a:prstGeom prst="rect">
            <a:avLst/>
          </a:prstGeom>
          <a:noFill/>
        </p:spPr>
        <p:txBody>
          <a:bodyPr wrap="square">
            <a:spAutoFit/>
          </a:bodyPr>
          <a:lstStyle/>
          <a:p>
            <a:pPr indent="67628" algn="ctr">
              <a:lnSpc>
                <a:spcPct val="115000"/>
              </a:lnSpc>
              <a:spcBef>
                <a:spcPts val="300"/>
              </a:spcBef>
              <a:spcAft>
                <a:spcPts val="750"/>
              </a:spcAft>
            </a:pPr>
            <a:r>
              <a:rPr lang="en-US" sz="2400" b="1" dirty="0" err="1">
                <a:latin typeface="Times New Roman" panose="02020603050405020304" pitchFamily="18" charset="0"/>
                <a:ea typeface="Calibri" panose="020F0502020204030204" pitchFamily="34" charset="0"/>
                <a:cs typeface="Times New Roman" panose="02020603050405020304" pitchFamily="18" charset="0"/>
              </a:rPr>
              <a:t>Giáo</a:t>
            </a:r>
            <a:r>
              <a:rPr lang="en-US" sz="2400" b="1" dirty="0">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latin typeface="Times New Roman" panose="02020603050405020304" pitchFamily="18" charset="0"/>
                <a:ea typeface="Calibri" panose="020F0502020204030204" pitchFamily="34" charset="0"/>
                <a:cs typeface="Times New Roman" panose="02020603050405020304" pitchFamily="18" charset="0"/>
              </a:rPr>
              <a:t>viên</a:t>
            </a:r>
            <a:r>
              <a:rPr lang="en-US" sz="2400" b="1" dirty="0">
                <a:latin typeface="Times New Roman" panose="02020603050405020304" pitchFamily="18" charset="0"/>
                <a:ea typeface="Calibri" panose="020F0502020204030204" pitchFamily="34" charset="0"/>
                <a:cs typeface="Times New Roman" panose="02020603050405020304" pitchFamily="18" charset="0"/>
              </a:rPr>
              <a:t>:</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latin typeface="Times New Roman" panose="02020603050405020304" pitchFamily="18" charset="0"/>
                <a:ea typeface="Calibri" panose="020F0502020204030204" pitchFamily="34" charset="0"/>
                <a:cs typeface="Times New Roman" panose="02020603050405020304" pitchFamily="18" charset="0"/>
              </a:rPr>
              <a:t>Lưu</a:t>
            </a:r>
            <a:r>
              <a:rPr lang="en-US" sz="2400" b="1" dirty="0">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latin typeface="Times New Roman" panose="02020603050405020304" pitchFamily="18" charset="0"/>
                <a:ea typeface="Calibri" panose="020F0502020204030204" pitchFamily="34" charset="0"/>
                <a:cs typeface="Times New Roman" panose="02020603050405020304" pitchFamily="18" charset="0"/>
              </a:rPr>
              <a:t>Thị</a:t>
            </a:r>
            <a:r>
              <a:rPr lang="en-US" sz="2400" b="1" dirty="0">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latin typeface="Times New Roman" panose="02020603050405020304" pitchFamily="18" charset="0"/>
                <a:ea typeface="Calibri" panose="020F0502020204030204" pitchFamily="34" charset="0"/>
                <a:cs typeface="Times New Roman" panose="02020603050405020304" pitchFamily="18" charset="0"/>
              </a:rPr>
              <a:t>Thắm</a:t>
            </a:r>
            <a:endParaRPr lang="en-US" sz="2400" b="1" dirty="0">
              <a:latin typeface="Times New Roman" panose="02020603050405020304" pitchFamily="18" charset="0"/>
              <a:ea typeface="Calibri" panose="020F0502020204030204" pitchFamily="34" charset="0"/>
              <a:cs typeface="Times New Roman" panose="02020603050405020304" pitchFamily="18" charset="0"/>
            </a:endParaRPr>
          </a:p>
          <a:p>
            <a:pPr indent="67628" algn="ctr">
              <a:lnSpc>
                <a:spcPct val="115000"/>
              </a:lnSpc>
              <a:spcBef>
                <a:spcPts val="300"/>
              </a:spcBef>
              <a:spcAft>
                <a:spcPts val="750"/>
              </a:spcAft>
            </a:pPr>
            <a:r>
              <a:rPr lang="en-US" sz="2400" b="1" dirty="0" err="1">
                <a:latin typeface="Times New Roman" panose="02020603050405020304" pitchFamily="18" charset="0"/>
                <a:ea typeface="Calibri" panose="020F0502020204030204" pitchFamily="34" charset="0"/>
                <a:cs typeface="Times New Roman" panose="02020603050405020304" pitchFamily="18" charset="0"/>
              </a:rPr>
              <a:t>Trường</a:t>
            </a:r>
            <a:r>
              <a:rPr lang="en-US" sz="2400" b="1" dirty="0">
                <a:latin typeface="Times New Roman" panose="02020603050405020304" pitchFamily="18" charset="0"/>
                <a:ea typeface="Calibri" panose="020F0502020204030204" pitchFamily="34" charset="0"/>
                <a:cs typeface="Times New Roman" panose="02020603050405020304" pitchFamily="18" charset="0"/>
              </a:rPr>
              <a:t>: THCS </a:t>
            </a:r>
            <a:r>
              <a:rPr lang="en-US" sz="2400" b="1" dirty="0" err="1">
                <a:latin typeface="Times New Roman" panose="02020603050405020304" pitchFamily="18" charset="0"/>
                <a:ea typeface="Calibri" panose="020F0502020204030204" pitchFamily="34" charset="0"/>
                <a:cs typeface="Times New Roman" panose="02020603050405020304" pitchFamily="18" charset="0"/>
              </a:rPr>
              <a:t>Thịnh</a:t>
            </a:r>
            <a:r>
              <a:rPr lang="en-US" sz="2400" b="1" dirty="0">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latin typeface="Times New Roman" panose="02020603050405020304" pitchFamily="18" charset="0"/>
                <a:ea typeface="Calibri" panose="020F0502020204030204" pitchFamily="34" charset="0"/>
                <a:cs typeface="Times New Roman" panose="02020603050405020304" pitchFamily="18" charset="0"/>
              </a:rPr>
              <a:t>Đức</a:t>
            </a:r>
            <a:endParaRPr lang="en-US" sz="2400" b="1" dirty="0">
              <a:latin typeface="Calibri" panose="020F0502020204030204" pitchFamily="34" charset="0"/>
              <a:ea typeface="Calibri" panose="020F0502020204030204" pitchFamily="34" charset="0"/>
              <a:cs typeface="Times New Roman" panose="02020603050405020304" pitchFamily="18" charset="0"/>
            </a:endParaRPr>
          </a:p>
          <a:p>
            <a:pPr indent="67628" algn="ctr">
              <a:lnSpc>
                <a:spcPct val="115000"/>
              </a:lnSpc>
              <a:spcBef>
                <a:spcPts val="300"/>
              </a:spcBef>
              <a:spcAft>
                <a:spcPts val="750"/>
              </a:spcAft>
            </a:pPr>
            <a:r>
              <a:rPr lang="en-US" sz="2400" b="1" dirty="0" err="1">
                <a:latin typeface="Times New Roman" panose="02020603050405020304" pitchFamily="18" charset="0"/>
                <a:ea typeface="Calibri" panose="020F0502020204030204" pitchFamily="34" charset="0"/>
                <a:cs typeface="Times New Roman" panose="02020603050405020304" pitchFamily="18" charset="0"/>
              </a:rPr>
              <a:t>Môn</a:t>
            </a:r>
            <a:r>
              <a:rPr lang="en-US" sz="2400" b="1" dirty="0">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latin typeface="Times New Roman" panose="02020603050405020304" pitchFamily="18" charset="0"/>
                <a:ea typeface="Calibri" panose="020F0502020204030204" pitchFamily="34" charset="0"/>
                <a:cs typeface="Times New Roman" panose="02020603050405020304" pitchFamily="18" charset="0"/>
              </a:rPr>
              <a:t>Ngữ</a:t>
            </a:r>
            <a:r>
              <a:rPr lang="en-US" sz="2400" b="1" dirty="0">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latin typeface="Times New Roman" panose="02020603050405020304" pitchFamily="18" charset="0"/>
                <a:ea typeface="Calibri" panose="020F0502020204030204" pitchFamily="34" charset="0"/>
                <a:cs typeface="Times New Roman" panose="02020603050405020304" pitchFamily="18" charset="0"/>
              </a:rPr>
              <a:t>văn</a:t>
            </a:r>
            <a:r>
              <a:rPr lang="en-US" sz="2400" b="1">
                <a:latin typeface="Times New Roman" panose="02020603050405020304" pitchFamily="18" charset="0"/>
                <a:ea typeface="Calibri" panose="020F0502020204030204" pitchFamily="34" charset="0"/>
                <a:cs typeface="Times New Roman" panose="02020603050405020304" pitchFamily="18" charset="0"/>
              </a:rPr>
              <a:t> 8</a:t>
            </a:r>
            <a:endParaRPr lang="en-US" sz="2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504128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3505200" y="152400"/>
            <a:ext cx="2362200" cy="1143000"/>
          </a:xfrm>
          <a:prstGeom prst="rect">
            <a:avLst/>
          </a:prstGeom>
        </p:spPr>
        <p:style>
          <a:lnRef idx="1">
            <a:schemeClr val="accent3"/>
          </a:lnRef>
          <a:fillRef idx="3">
            <a:schemeClr val="accent3"/>
          </a:fillRef>
          <a:effectRef idx="2">
            <a:schemeClr val="accent3"/>
          </a:effectRef>
          <a:fontRef idx="minor">
            <a:schemeClr val="lt1"/>
          </a:fontRef>
        </p:style>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en-US" sz="3600" b="1" dirty="0">
                <a:solidFill>
                  <a:schemeClr val="bg1"/>
                </a:solidFill>
                <a:latin typeface="Times New Roman" pitchFamily="18" charset="0"/>
                <a:cs typeface="Times New Roman" pitchFamily="18" charset="0"/>
              </a:rPr>
              <a:t> </a:t>
            </a:r>
            <a:r>
              <a:rPr lang="en-US" sz="3600" b="1" dirty="0" err="1">
                <a:solidFill>
                  <a:schemeClr val="bg1"/>
                </a:solidFill>
                <a:latin typeface="Times New Roman" pitchFamily="18" charset="0"/>
                <a:cs typeface="Times New Roman" pitchFamily="18" charset="0"/>
              </a:rPr>
              <a:t>Thời</a:t>
            </a:r>
            <a:r>
              <a:rPr lang="en-US" sz="3600" b="1" dirty="0">
                <a:solidFill>
                  <a:schemeClr val="bg1"/>
                </a:solidFill>
                <a:latin typeface="Times New Roman" pitchFamily="18" charset="0"/>
                <a:cs typeface="Times New Roman" pitchFamily="18" charset="0"/>
              </a:rPr>
              <a:t> </a:t>
            </a:r>
            <a:r>
              <a:rPr lang="en-US" sz="3600" b="1" dirty="0" err="1">
                <a:solidFill>
                  <a:schemeClr val="bg1"/>
                </a:solidFill>
                <a:latin typeface="Times New Roman" pitchFamily="18" charset="0"/>
                <a:cs typeface="Times New Roman" pitchFamily="18" charset="0"/>
              </a:rPr>
              <a:t>gian</a:t>
            </a:r>
            <a:endParaRPr lang="en-US" sz="3600" dirty="0">
              <a:solidFill>
                <a:schemeClr val="bg1"/>
              </a:solidFill>
            </a:endParaRPr>
          </a:p>
        </p:txBody>
      </p:sp>
      <p:sp>
        <p:nvSpPr>
          <p:cNvPr id="5" name="Rectangle 4"/>
          <p:cNvSpPr/>
          <p:nvPr/>
        </p:nvSpPr>
        <p:spPr>
          <a:xfrm>
            <a:off x="228600" y="1447800"/>
            <a:ext cx="8991600" cy="1200329"/>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r>
              <a:rPr lang="en-US" sz="3600" b="1" i="1" dirty="0" err="1">
                <a:solidFill>
                  <a:schemeClr val="tx1">
                    <a:lumMod val="85000"/>
                    <a:lumOff val="15000"/>
                  </a:schemeClr>
                </a:solidFill>
                <a:latin typeface="Times New Roman" pitchFamily="18" charset="0"/>
                <a:cs typeface="Times New Roman" pitchFamily="18" charset="0"/>
              </a:rPr>
              <a:t>Chín</a:t>
            </a:r>
            <a:r>
              <a:rPr lang="en-US" sz="3600" b="1" i="1" dirty="0">
                <a:solidFill>
                  <a:schemeClr val="tx1">
                    <a:lumMod val="85000"/>
                    <a:lumOff val="15000"/>
                  </a:schemeClr>
                </a:solidFill>
                <a:latin typeface="Times New Roman" pitchFamily="18" charset="0"/>
                <a:cs typeface="Times New Roman" pitchFamily="18" charset="0"/>
              </a:rPr>
              <a:t> </a:t>
            </a:r>
            <a:r>
              <a:rPr lang="en-US" sz="3600" b="1" i="1" dirty="0" err="1">
                <a:solidFill>
                  <a:schemeClr val="tx1">
                    <a:lumMod val="85000"/>
                    <a:lumOff val="15000"/>
                  </a:schemeClr>
                </a:solidFill>
                <a:latin typeface="Times New Roman" pitchFamily="18" charset="0"/>
                <a:cs typeface="Times New Roman" pitchFamily="18" charset="0"/>
              </a:rPr>
              <a:t>năm</a:t>
            </a:r>
            <a:r>
              <a:rPr lang="en-US" sz="3600" b="1" i="1" dirty="0">
                <a:solidFill>
                  <a:schemeClr val="tx1">
                    <a:lumMod val="85000"/>
                    <a:lumOff val="15000"/>
                  </a:schemeClr>
                </a:solidFill>
                <a:latin typeface="Times New Roman" pitchFamily="18" charset="0"/>
                <a:cs typeface="Times New Roman" pitchFamily="18" charset="0"/>
              </a:rPr>
              <a:t>, </a:t>
            </a:r>
            <a:r>
              <a:rPr lang="en-US" sz="3600" b="1" i="1" dirty="0" err="1">
                <a:solidFill>
                  <a:schemeClr val="tx1">
                    <a:lumMod val="85000"/>
                    <a:lumOff val="15000"/>
                  </a:schemeClr>
                </a:solidFill>
                <a:latin typeface="Times New Roman" pitchFamily="18" charset="0"/>
                <a:cs typeface="Times New Roman" pitchFamily="18" charset="0"/>
              </a:rPr>
              <a:t>kháng</a:t>
            </a:r>
            <a:r>
              <a:rPr lang="en-US" sz="3600" b="1" i="1" dirty="0">
                <a:solidFill>
                  <a:schemeClr val="tx1">
                    <a:lumMod val="85000"/>
                    <a:lumOff val="15000"/>
                  </a:schemeClr>
                </a:solidFill>
                <a:latin typeface="Times New Roman" pitchFamily="18" charset="0"/>
                <a:cs typeface="Times New Roman" pitchFamily="18" charset="0"/>
              </a:rPr>
              <a:t> </a:t>
            </a:r>
            <a:r>
              <a:rPr lang="en-US" sz="3600" b="1" i="1" dirty="0" err="1">
                <a:solidFill>
                  <a:schemeClr val="tx1">
                    <a:lumMod val="85000"/>
                    <a:lumOff val="15000"/>
                  </a:schemeClr>
                </a:solidFill>
                <a:latin typeface="Times New Roman" pitchFamily="18" charset="0"/>
                <a:cs typeface="Times New Roman" pitchFamily="18" charset="0"/>
              </a:rPr>
              <a:t>chiến</a:t>
            </a:r>
            <a:r>
              <a:rPr lang="en-US" sz="3600" b="1" i="1" dirty="0">
                <a:solidFill>
                  <a:schemeClr val="tx1">
                    <a:lumMod val="85000"/>
                    <a:lumOff val="15000"/>
                  </a:schemeClr>
                </a:solidFill>
                <a:latin typeface="Times New Roman" pitchFamily="18" charset="0"/>
                <a:cs typeface="Times New Roman" pitchFamily="18" charset="0"/>
              </a:rPr>
              <a:t> </a:t>
            </a:r>
            <a:r>
              <a:rPr lang="en-US" sz="3600" b="1" i="1" dirty="0" err="1">
                <a:solidFill>
                  <a:schemeClr val="tx1">
                    <a:lumMod val="85000"/>
                    <a:lumOff val="15000"/>
                  </a:schemeClr>
                </a:solidFill>
                <a:latin typeface="Times New Roman" pitchFamily="18" charset="0"/>
                <a:cs typeface="Times New Roman" pitchFamily="18" charset="0"/>
              </a:rPr>
              <a:t>ba</a:t>
            </a:r>
            <a:r>
              <a:rPr lang="en-US" sz="3600" b="1" i="1" dirty="0">
                <a:solidFill>
                  <a:schemeClr val="tx1">
                    <a:lumMod val="85000"/>
                    <a:lumOff val="15000"/>
                  </a:schemeClr>
                </a:solidFill>
                <a:latin typeface="Times New Roman" pitchFamily="18" charset="0"/>
                <a:cs typeface="Times New Roman" pitchFamily="18" charset="0"/>
              </a:rPr>
              <a:t> </a:t>
            </a:r>
            <a:r>
              <a:rPr lang="en-US" sz="3600" b="1" i="1" dirty="0" err="1">
                <a:solidFill>
                  <a:schemeClr val="tx1">
                    <a:lumMod val="85000"/>
                    <a:lumOff val="15000"/>
                  </a:schemeClr>
                </a:solidFill>
                <a:latin typeface="Times New Roman" pitchFamily="18" charset="0"/>
                <a:cs typeface="Times New Roman" pitchFamily="18" charset="0"/>
              </a:rPr>
              <a:t>ngàn</a:t>
            </a:r>
            <a:r>
              <a:rPr lang="en-US" sz="3600" b="1" i="1" dirty="0">
                <a:solidFill>
                  <a:schemeClr val="tx1">
                    <a:lumMod val="85000"/>
                    <a:lumOff val="15000"/>
                  </a:schemeClr>
                </a:solidFill>
                <a:latin typeface="Times New Roman" pitchFamily="18" charset="0"/>
                <a:cs typeface="Times New Roman" pitchFamily="18" charset="0"/>
              </a:rPr>
              <a:t> </a:t>
            </a:r>
            <a:r>
              <a:rPr lang="en-US" sz="3600" b="1" i="1" dirty="0" err="1">
                <a:solidFill>
                  <a:schemeClr val="tx1">
                    <a:lumMod val="85000"/>
                    <a:lumOff val="15000"/>
                  </a:schemeClr>
                </a:solidFill>
                <a:latin typeface="Times New Roman" pitchFamily="18" charset="0"/>
                <a:cs typeface="Times New Roman" pitchFamily="18" charset="0"/>
              </a:rPr>
              <a:t>ngày</a:t>
            </a:r>
            <a:r>
              <a:rPr lang="en-US" sz="3600" b="1" i="1" dirty="0">
                <a:solidFill>
                  <a:schemeClr val="tx1">
                    <a:lumMod val="85000"/>
                    <a:lumOff val="15000"/>
                  </a:schemeClr>
                </a:solidFill>
                <a:latin typeface="Times New Roman" pitchFamily="18" charset="0"/>
                <a:cs typeface="Times New Roman" pitchFamily="18" charset="0"/>
              </a:rPr>
              <a:t>, </a:t>
            </a:r>
            <a:r>
              <a:rPr lang="en-US" sz="3600" b="1" i="1" dirty="0" err="1">
                <a:solidFill>
                  <a:schemeClr val="tx1">
                    <a:lumMod val="85000"/>
                    <a:lumOff val="15000"/>
                  </a:schemeClr>
                </a:solidFill>
                <a:latin typeface="Times New Roman" pitchFamily="18" charset="0"/>
                <a:cs typeface="Times New Roman" pitchFamily="18" charset="0"/>
              </a:rPr>
              <a:t>tháng</a:t>
            </a:r>
            <a:r>
              <a:rPr lang="en-US" sz="3600" b="1" i="1" dirty="0">
                <a:solidFill>
                  <a:schemeClr val="tx1">
                    <a:lumMod val="85000"/>
                    <a:lumOff val="15000"/>
                  </a:schemeClr>
                </a:solidFill>
                <a:latin typeface="Times New Roman" pitchFamily="18" charset="0"/>
                <a:cs typeface="Times New Roman" pitchFamily="18" charset="0"/>
              </a:rPr>
              <a:t> </a:t>
            </a:r>
            <a:r>
              <a:rPr lang="en-US" sz="3600" b="1" i="1" dirty="0" err="1">
                <a:solidFill>
                  <a:schemeClr val="tx1">
                    <a:lumMod val="85000"/>
                    <a:lumOff val="15000"/>
                  </a:schemeClr>
                </a:solidFill>
                <a:latin typeface="Times New Roman" pitchFamily="18" charset="0"/>
                <a:cs typeface="Times New Roman" pitchFamily="18" charset="0"/>
              </a:rPr>
              <a:t>Tám</a:t>
            </a:r>
            <a:r>
              <a:rPr lang="en-US" sz="3600" b="1" i="1" dirty="0">
                <a:solidFill>
                  <a:schemeClr val="tx1">
                    <a:lumMod val="85000"/>
                    <a:lumOff val="15000"/>
                  </a:schemeClr>
                </a:solidFill>
                <a:latin typeface="Times New Roman" pitchFamily="18" charset="0"/>
                <a:cs typeface="Times New Roman" pitchFamily="18" charset="0"/>
              </a:rPr>
              <a:t> </a:t>
            </a:r>
            <a:r>
              <a:rPr lang="en-US" sz="3600" b="1" i="1" dirty="0" err="1">
                <a:solidFill>
                  <a:schemeClr val="tx1">
                    <a:lumMod val="85000"/>
                    <a:lumOff val="15000"/>
                  </a:schemeClr>
                </a:solidFill>
                <a:latin typeface="Times New Roman" pitchFamily="18" charset="0"/>
                <a:cs typeface="Times New Roman" pitchFamily="18" charset="0"/>
              </a:rPr>
              <a:t>mùa</a:t>
            </a:r>
            <a:r>
              <a:rPr lang="en-US" sz="3600" b="1" i="1" dirty="0">
                <a:solidFill>
                  <a:schemeClr val="tx1">
                    <a:lumMod val="85000"/>
                    <a:lumOff val="15000"/>
                  </a:schemeClr>
                </a:solidFill>
                <a:latin typeface="Times New Roman" pitchFamily="18" charset="0"/>
                <a:cs typeface="Times New Roman" pitchFamily="18" charset="0"/>
              </a:rPr>
              <a:t> </a:t>
            </a:r>
            <a:r>
              <a:rPr lang="en-US" sz="3600" b="1" i="1" dirty="0" err="1">
                <a:solidFill>
                  <a:schemeClr val="tx1">
                    <a:lumMod val="85000"/>
                    <a:lumOff val="15000"/>
                  </a:schemeClr>
                </a:solidFill>
                <a:latin typeface="Times New Roman" pitchFamily="18" charset="0"/>
                <a:cs typeface="Times New Roman" pitchFamily="18" charset="0"/>
              </a:rPr>
              <a:t>thu</a:t>
            </a:r>
            <a:endParaRPr lang="en-US" sz="3600" i="1" dirty="0">
              <a:solidFill>
                <a:schemeClr val="tx1">
                  <a:lumMod val="85000"/>
                  <a:lumOff val="15000"/>
                </a:schemeClr>
              </a:solidFill>
            </a:endParaRPr>
          </a:p>
        </p:txBody>
      </p:sp>
      <p:sp>
        <p:nvSpPr>
          <p:cNvPr id="7" name="Oval 6"/>
          <p:cNvSpPr/>
          <p:nvPr/>
        </p:nvSpPr>
        <p:spPr>
          <a:xfrm>
            <a:off x="0" y="3200400"/>
            <a:ext cx="2895600" cy="1981200"/>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2800" dirty="0" err="1">
                <a:latin typeface="Times New Roman" pitchFamily="18" charset="0"/>
                <a:cs typeface="Times New Roman" pitchFamily="18" charset="0"/>
              </a:rPr>
              <a:t>Mùa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cách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mạng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tháng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Tám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năm</a:t>
            </a:r>
            <a:r>
              <a:rPr lang="en-US" sz="2800" dirty="0">
                <a:latin typeface="Times New Roman" pitchFamily="18" charset="0"/>
                <a:cs typeface="Times New Roman" pitchFamily="18" charset="0"/>
              </a:rPr>
              <a:t> 1945</a:t>
            </a:r>
          </a:p>
        </p:txBody>
      </p:sp>
      <p:sp>
        <p:nvSpPr>
          <p:cNvPr id="8" name="Oval 7"/>
          <p:cNvSpPr/>
          <p:nvPr/>
        </p:nvSpPr>
        <p:spPr>
          <a:xfrm>
            <a:off x="3429000" y="3200400"/>
            <a:ext cx="2971800" cy="1981200"/>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2800" dirty="0">
                <a:latin typeface="Times New Roman" pitchFamily="18" charset="0"/>
                <a:cs typeface="Times New Roman" pitchFamily="18" charset="0"/>
              </a:rPr>
              <a:t>9 </a:t>
            </a:r>
            <a:r>
              <a:rPr lang="en-US" sz="2800" dirty="0" err="1">
                <a:latin typeface="Times New Roman" pitchFamily="18" charset="0"/>
                <a:cs typeface="Times New Roman" pitchFamily="18" charset="0"/>
              </a:rPr>
              <a:t>năm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kháng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chiến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chống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thực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dân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Pháp</a:t>
            </a:r>
            <a:endParaRPr lang="en-US" sz="2800" dirty="0">
              <a:latin typeface="Times New Roman" pitchFamily="18" charset="0"/>
              <a:cs typeface="Times New Roman" pitchFamily="18" charset="0"/>
            </a:endParaRPr>
          </a:p>
        </p:txBody>
      </p:sp>
      <p:sp>
        <p:nvSpPr>
          <p:cNvPr id="9" name="Oval 8"/>
          <p:cNvSpPr/>
          <p:nvPr/>
        </p:nvSpPr>
        <p:spPr>
          <a:xfrm>
            <a:off x="6858000" y="3181350"/>
            <a:ext cx="2362200" cy="1981200"/>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2800" dirty="0" err="1">
                <a:latin typeface="Times New Roman" pitchFamily="18" charset="0"/>
                <a:cs typeface="Times New Roman" pitchFamily="18" charset="0"/>
              </a:rPr>
              <a:t>Chiến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thắng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lịch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sử</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Điện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Biên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Phủ</a:t>
            </a:r>
            <a:endParaRPr lang="en-US" sz="2800" dirty="0">
              <a:latin typeface="Times New Roman" pitchFamily="18" charset="0"/>
              <a:cs typeface="Times New Roman" pitchFamily="18" charset="0"/>
            </a:endParaRPr>
          </a:p>
        </p:txBody>
      </p:sp>
      <p:sp>
        <p:nvSpPr>
          <p:cNvPr id="10" name="Right Arrow 9"/>
          <p:cNvSpPr/>
          <p:nvPr/>
        </p:nvSpPr>
        <p:spPr>
          <a:xfrm>
            <a:off x="2971800" y="4038600"/>
            <a:ext cx="533400" cy="457200"/>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11" name="Right Arrow 10"/>
          <p:cNvSpPr/>
          <p:nvPr/>
        </p:nvSpPr>
        <p:spPr>
          <a:xfrm>
            <a:off x="6400800" y="4038600"/>
            <a:ext cx="533400" cy="457200"/>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pic>
        <p:nvPicPr>
          <p:cNvPr id="13" name="Picture 1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86600" y="5181600"/>
            <a:ext cx="1994339" cy="1617114"/>
          </a:xfrm>
          <a:prstGeom prst="rect">
            <a:avLst/>
          </a:prstGeom>
        </p:spPr>
      </p:pic>
    </p:spTree>
    <p:extLst>
      <p:ext uri="{BB962C8B-B14F-4D97-AF65-F5344CB8AC3E}">
        <p14:creationId xmlns:p14="http://schemas.microsoft.com/office/powerpoint/2010/main" val="25593846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ipe(down)">
                                      <p:cBhvr>
                                        <p:cTn id="19" dur="500"/>
                                        <p:tgtEl>
                                          <p:spTgt spid="7"/>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grpId="0" nodeType="clickEffect">
                                  <p:stCondLst>
                                    <p:cond delay="0"/>
                                  </p:stCondLst>
                                  <p:childTnLst>
                                    <p:set>
                                      <p:cBhvr>
                                        <p:cTn id="23" dur="1" fill="hold">
                                          <p:stCondLst>
                                            <p:cond delay="0"/>
                                          </p:stCondLst>
                                        </p:cTn>
                                        <p:tgtEl>
                                          <p:spTgt spid="10"/>
                                        </p:tgtEl>
                                        <p:attrNameLst>
                                          <p:attrName>style.visibility</p:attrName>
                                        </p:attrNameLst>
                                      </p:cBhvr>
                                      <p:to>
                                        <p:strVal val="visible"/>
                                      </p:to>
                                    </p:set>
                                    <p:animEffect transition="in" filter="barn(inVertical)">
                                      <p:cBhvr>
                                        <p:cTn id="24" dur="500"/>
                                        <p:tgtEl>
                                          <p:spTgt spid="10"/>
                                        </p:tgtEl>
                                      </p:cBhvr>
                                    </p:animEffect>
                                  </p:childTnLst>
                                </p:cTn>
                              </p:par>
                              <p:par>
                                <p:cTn id="25" presetID="16" presetClass="entr" presetSubtype="21" fill="hold" grpId="0" nodeType="with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barn(inVertical)">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wipe(down)">
                                      <p:cBhvr>
                                        <p:cTn id="32" dur="500"/>
                                        <p:tgtEl>
                                          <p:spTgt spid="9"/>
                                        </p:tgtEl>
                                      </p:cBhvr>
                                    </p:animEffect>
                                  </p:childTnLst>
                                </p:cTn>
                              </p:par>
                              <p:par>
                                <p:cTn id="33" presetID="22" presetClass="entr" presetSubtype="4" fill="hold" grpId="0" nodeType="with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ipe(down)">
                                      <p:cBhvr>
                                        <p:cTn id="35"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7" grpId="0" animBg="1"/>
      <p:bldP spid="8" grpId="0" animBg="1"/>
      <p:bldP spid="9" grpId="0" animBg="1"/>
      <p:bldP spid="10" grpId="0" animBg="1"/>
      <p:bldP spid="11"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28600"/>
            <a:ext cx="9296400" cy="1600200"/>
          </a:xfrm>
        </p:spPr>
        <p:txBody>
          <a:bodyPr>
            <a:noAutofit/>
          </a:bodyPr>
          <a:lstStyle/>
          <a:p>
            <a:pPr algn="l"/>
            <a:r>
              <a:rPr lang="en-US" sz="2800" b="1" dirty="0">
                <a:solidFill>
                  <a:srgbClr val="FF0000"/>
                </a:solidFill>
                <a:latin typeface="Times New Roman" pitchFamily="18" charset="0"/>
                <a:cs typeface="Times New Roman" pitchFamily="18" charset="0"/>
              </a:rPr>
              <a:t>II. </a:t>
            </a:r>
            <a:r>
              <a:rPr lang="en-US" sz="2800" b="1" dirty="0" err="1">
                <a:solidFill>
                  <a:srgbClr val="FF0000"/>
                </a:solidFill>
                <a:latin typeface="Times New Roman" pitchFamily="18" charset="0"/>
                <a:cs typeface="Times New Roman" pitchFamily="18" charset="0"/>
              </a:rPr>
              <a:t>Tìm</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hiểu</a:t>
            </a:r>
            <a:r>
              <a:rPr lang="en-US" sz="2800" b="1" dirty="0">
                <a:solidFill>
                  <a:srgbClr val="FF0000"/>
                </a:solidFill>
                <a:latin typeface="Times New Roman" pitchFamily="18" charset="0"/>
                <a:cs typeface="Times New Roman" pitchFamily="18" charset="0"/>
              </a:rPr>
              <a:t> chi </a:t>
            </a:r>
            <a:r>
              <a:rPr lang="en-US" sz="2800" b="1" dirty="0" err="1">
                <a:solidFill>
                  <a:srgbClr val="FF0000"/>
                </a:solidFill>
                <a:latin typeface="Times New Roman" pitchFamily="18" charset="0"/>
                <a:cs typeface="Times New Roman" pitchFamily="18" charset="0"/>
              </a:rPr>
              <a:t>tiết</a:t>
            </a:r>
            <a:br>
              <a:rPr lang="en-US" sz="2800" dirty="0">
                <a:solidFill>
                  <a:srgbClr val="FF0000"/>
                </a:solidFill>
                <a:latin typeface="Times New Roman" pitchFamily="18" charset="0"/>
                <a:cs typeface="Times New Roman" pitchFamily="18" charset="0"/>
              </a:rPr>
            </a:br>
            <a:r>
              <a:rPr lang="en-US" sz="2800" b="1" dirty="0">
                <a:solidFill>
                  <a:srgbClr val="FF0000"/>
                </a:solidFill>
                <a:latin typeface="Times New Roman" pitchFamily="18" charset="0"/>
                <a:cs typeface="Times New Roman" pitchFamily="18" charset="0"/>
              </a:rPr>
              <a:t>1. </a:t>
            </a:r>
            <a:r>
              <a:rPr lang="en-US" sz="2800" b="1" dirty="0" err="1">
                <a:solidFill>
                  <a:srgbClr val="FF0000"/>
                </a:solidFill>
                <a:latin typeface="Times New Roman" pitchFamily="18" charset="0"/>
                <a:cs typeface="Times New Roman" pitchFamily="18" charset="0"/>
              </a:rPr>
              <a:t>Bối</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cảnh</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lịch</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sử</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làm</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nảy</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sinh</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cảm</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xúc</a:t>
            </a:r>
            <a:r>
              <a:rPr lang="en-US" sz="2800" b="1" dirty="0">
                <a:solidFill>
                  <a:srgbClr val="FF0000"/>
                </a:solidFill>
                <a:latin typeface="Times New Roman" pitchFamily="18" charset="0"/>
                <a:cs typeface="Times New Roman" pitchFamily="18" charset="0"/>
              </a:rPr>
              <a:t>:</a:t>
            </a:r>
            <a:br>
              <a:rPr lang="en-US" sz="2800" dirty="0">
                <a:solidFill>
                  <a:srgbClr val="FF0000"/>
                </a:solidFill>
                <a:latin typeface="Times New Roman" pitchFamily="18" charset="0"/>
                <a:cs typeface="Times New Roman" pitchFamily="18" charset="0"/>
              </a:rPr>
            </a:br>
            <a:endParaRPr lang="en-US" sz="2800"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304800" y="1189037"/>
            <a:ext cx="8229600" cy="4525963"/>
          </a:xfrm>
        </p:spPr>
        <p:txBody>
          <a:bodyPr>
            <a:noAutofit/>
          </a:bodyPr>
          <a:lstStyle/>
          <a:p>
            <a:pPr marL="0" indent="0">
              <a:buNone/>
            </a:pP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Không</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gian</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rộng</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được</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tác</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giả</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nhắc</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nhiều</a:t>
            </a:r>
            <a:r>
              <a:rPr lang="en-US" sz="4000" dirty="0">
                <a:latin typeface="Times New Roman" pitchFamily="18" charset="0"/>
                <a:cs typeface="Times New Roman" pitchFamily="18" charset="0"/>
              </a:rPr>
              <a:t> qua </a:t>
            </a:r>
            <a:r>
              <a:rPr lang="en-US" sz="4000" dirty="0" err="1">
                <a:latin typeface="Times New Roman" pitchFamily="18" charset="0"/>
                <a:cs typeface="Times New Roman" pitchFamily="18" charset="0"/>
              </a:rPr>
              <a:t>các</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địa</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danh</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trên</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khắp</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mọi</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miền</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tổ</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quốc</a:t>
            </a:r>
            <a:r>
              <a:rPr lang="en-US" sz="4000" dirty="0">
                <a:latin typeface="Times New Roman" pitchFamily="18" charset="0"/>
                <a:cs typeface="Times New Roman" pitchFamily="18" charset="0"/>
              </a:rPr>
              <a:t>. </a:t>
            </a:r>
          </a:p>
          <a:p>
            <a:pPr marL="0" indent="0">
              <a:buNone/>
            </a:pP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Thời</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gian</a:t>
            </a:r>
            <a:r>
              <a:rPr lang="en-US" sz="4000" dirty="0">
                <a:latin typeface="Times New Roman" pitchFamily="18" charset="0"/>
                <a:cs typeface="Times New Roman" pitchFamily="18" charset="0"/>
              </a:rPr>
              <a:t>: ban </a:t>
            </a:r>
            <a:r>
              <a:rPr lang="en-US" sz="4000" dirty="0" err="1">
                <a:latin typeface="Times New Roman" pitchFamily="18" charset="0"/>
                <a:cs typeface="Times New Roman" pitchFamily="18" charset="0"/>
              </a:rPr>
              <a:t>ngày</a:t>
            </a:r>
            <a:r>
              <a:rPr lang="en-US" sz="4000" dirty="0">
                <a:latin typeface="Times New Roman" pitchFamily="18" charset="0"/>
                <a:cs typeface="Times New Roman" pitchFamily="18" charset="0"/>
              </a:rPr>
              <a:t> </a:t>
            </a:r>
          </a:p>
          <a:p>
            <a:pPr marL="0" indent="0">
              <a:buNone/>
            </a:pPr>
            <a:endParaRPr lang="en-US" sz="4000" dirty="0">
              <a:latin typeface="Times New Roman" pitchFamily="18" charset="0"/>
              <a:cs typeface="Times New Roman" pitchFamily="18" charset="0"/>
            </a:endParaRPr>
          </a:p>
          <a:p>
            <a:pPr marL="0" indent="0">
              <a:buNone/>
            </a:pPr>
            <a:endParaRPr lang="en-US" sz="4000" dirty="0">
              <a:latin typeface="Times New Roman" pitchFamily="18" charset="0"/>
              <a:cs typeface="Times New Roman" pitchFamily="18" charset="0"/>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96199" y="5715000"/>
            <a:ext cx="1384739" cy="1083714"/>
          </a:xfrm>
          <a:prstGeom prst="rect">
            <a:avLst/>
          </a:prstGeom>
        </p:spPr>
      </p:pic>
    </p:spTree>
    <p:extLst>
      <p:ext uri="{BB962C8B-B14F-4D97-AF65-F5344CB8AC3E}">
        <p14:creationId xmlns:p14="http://schemas.microsoft.com/office/powerpoint/2010/main" val="22513500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2971800" y="381000"/>
            <a:ext cx="3200400" cy="1143000"/>
          </a:xfrm>
          <a:prstGeom prst="rect">
            <a:avLst/>
          </a:prstGeom>
        </p:spPr>
        <p:style>
          <a:lnRef idx="1">
            <a:schemeClr val="accent3"/>
          </a:lnRef>
          <a:fillRef idx="3">
            <a:schemeClr val="accent3"/>
          </a:fillRef>
          <a:effectRef idx="2">
            <a:schemeClr val="accent3"/>
          </a:effectRef>
          <a:fontRef idx="minor">
            <a:schemeClr val="lt1"/>
          </a:fontRef>
        </p:style>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en-US" sz="3600" b="1" dirty="0">
                <a:solidFill>
                  <a:schemeClr val="bg1"/>
                </a:solidFill>
                <a:latin typeface="Times New Roman" pitchFamily="18" charset="0"/>
                <a:cs typeface="Times New Roman" pitchFamily="18" charset="0"/>
              </a:rPr>
              <a:t> </a:t>
            </a:r>
            <a:r>
              <a:rPr lang="en-US" sz="3600" b="1" dirty="0" err="1">
                <a:solidFill>
                  <a:schemeClr val="bg1"/>
                </a:solidFill>
                <a:latin typeface="Times New Roman" pitchFamily="18" charset="0"/>
                <a:cs typeface="Times New Roman" pitchFamily="18" charset="0"/>
              </a:rPr>
              <a:t>Sự</a:t>
            </a:r>
            <a:r>
              <a:rPr lang="en-US" sz="3600" b="1" dirty="0">
                <a:solidFill>
                  <a:schemeClr val="bg1"/>
                </a:solidFill>
                <a:latin typeface="Times New Roman" pitchFamily="18" charset="0"/>
                <a:cs typeface="Times New Roman" pitchFamily="18" charset="0"/>
              </a:rPr>
              <a:t> </a:t>
            </a:r>
            <a:r>
              <a:rPr lang="en-US" sz="3600" b="1" dirty="0" err="1">
                <a:solidFill>
                  <a:schemeClr val="bg1"/>
                </a:solidFill>
                <a:latin typeface="Times New Roman" pitchFamily="18" charset="0"/>
                <a:cs typeface="Times New Roman" pitchFamily="18" charset="0"/>
              </a:rPr>
              <a:t>kiện</a:t>
            </a:r>
            <a:r>
              <a:rPr lang="en-US" sz="3600" b="1" dirty="0">
                <a:solidFill>
                  <a:schemeClr val="bg1"/>
                </a:solidFill>
                <a:latin typeface="Times New Roman" pitchFamily="18" charset="0"/>
                <a:cs typeface="Times New Roman" pitchFamily="18" charset="0"/>
              </a:rPr>
              <a:t> </a:t>
            </a:r>
            <a:r>
              <a:rPr lang="en-US" sz="3600" b="1" dirty="0" err="1">
                <a:solidFill>
                  <a:schemeClr val="bg1"/>
                </a:solidFill>
                <a:latin typeface="Times New Roman" pitchFamily="18" charset="0"/>
                <a:cs typeface="Times New Roman" pitchFamily="18" charset="0"/>
              </a:rPr>
              <a:t>lịch</a:t>
            </a:r>
            <a:r>
              <a:rPr lang="en-US" sz="3600" b="1" dirty="0">
                <a:solidFill>
                  <a:schemeClr val="bg1"/>
                </a:solidFill>
                <a:latin typeface="Times New Roman" pitchFamily="18" charset="0"/>
                <a:cs typeface="Times New Roman" pitchFamily="18" charset="0"/>
              </a:rPr>
              <a:t> </a:t>
            </a:r>
            <a:r>
              <a:rPr lang="en-US" sz="3600" b="1" dirty="0" err="1">
                <a:solidFill>
                  <a:schemeClr val="bg1"/>
                </a:solidFill>
                <a:latin typeface="Times New Roman" pitchFamily="18" charset="0"/>
                <a:cs typeface="Times New Roman" pitchFamily="18" charset="0"/>
              </a:rPr>
              <a:t>sử</a:t>
            </a:r>
            <a:endParaRPr lang="en-US" sz="3600" dirty="0">
              <a:solidFill>
                <a:schemeClr val="bg1"/>
              </a:solidFill>
            </a:endParaRPr>
          </a:p>
        </p:txBody>
      </p:sp>
      <p:sp>
        <p:nvSpPr>
          <p:cNvPr id="5" name="Flowchart: Preparation 4"/>
          <p:cNvSpPr/>
          <p:nvPr/>
        </p:nvSpPr>
        <p:spPr>
          <a:xfrm>
            <a:off x="304800" y="2286000"/>
            <a:ext cx="3962400" cy="3657600"/>
          </a:xfrm>
          <a:prstGeom prst="flowChartPreparation">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3200" b="1" dirty="0" err="1">
                <a:latin typeface="Times New Roman" pitchFamily="18" charset="0"/>
                <a:cs typeface="Times New Roman" pitchFamily="18" charset="0"/>
              </a:rPr>
              <a:t>Cách</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mạng</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tháng</a:t>
            </a:r>
            <a:r>
              <a:rPr lang="en-US" sz="3200" b="1" dirty="0">
                <a:latin typeface="Times New Roman" pitchFamily="18" charset="0"/>
                <a:cs typeface="Times New Roman" pitchFamily="18" charset="0"/>
              </a:rPr>
              <a:t> 8/1945 </a:t>
            </a:r>
            <a:r>
              <a:rPr lang="en-US" sz="3200" b="1" dirty="0" err="1">
                <a:latin typeface="Times New Roman" pitchFamily="18" charset="0"/>
                <a:cs typeface="Times New Roman" pitchFamily="18" charset="0"/>
              </a:rPr>
              <a:t>khai</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sinh</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ra</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nước</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Việt</a:t>
            </a:r>
            <a:r>
              <a:rPr lang="en-US" sz="3200" b="1" dirty="0">
                <a:latin typeface="Times New Roman" pitchFamily="18" charset="0"/>
                <a:cs typeface="Times New Roman" pitchFamily="18" charset="0"/>
              </a:rPr>
              <a:t> Nam </a:t>
            </a:r>
            <a:r>
              <a:rPr lang="en-US" sz="3200" b="1" dirty="0" err="1">
                <a:latin typeface="Times New Roman" pitchFamily="18" charset="0"/>
                <a:cs typeface="Times New Roman" pitchFamily="18" charset="0"/>
              </a:rPr>
              <a:t>dân</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chủ</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cộng</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hòa</a:t>
            </a:r>
            <a:endParaRPr lang="en-US" sz="3200" b="1" dirty="0">
              <a:latin typeface="Times New Roman" pitchFamily="18" charset="0"/>
              <a:cs typeface="Times New Roman" pitchFamily="18" charset="0"/>
            </a:endParaRPr>
          </a:p>
        </p:txBody>
      </p:sp>
      <p:sp>
        <p:nvSpPr>
          <p:cNvPr id="6" name="Flowchart: Preparation 5"/>
          <p:cNvSpPr/>
          <p:nvPr/>
        </p:nvSpPr>
        <p:spPr>
          <a:xfrm>
            <a:off x="5181600" y="2209800"/>
            <a:ext cx="3962400" cy="3505200"/>
          </a:xfrm>
          <a:prstGeom prst="flowChartPreparation">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3200" b="1" dirty="0" err="1">
                <a:latin typeface="Times New Roman" pitchFamily="18" charset="0"/>
                <a:cs typeface="Times New Roman" pitchFamily="18" charset="0"/>
              </a:rPr>
              <a:t>Chiến</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thắng</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Điện</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Biên</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Phủ</a:t>
            </a:r>
            <a:r>
              <a:rPr lang="en-US" sz="3200" b="1" dirty="0">
                <a:latin typeface="Times New Roman" pitchFamily="18" charset="0"/>
                <a:cs typeface="Times New Roman" pitchFamily="18" charset="0"/>
              </a:rPr>
              <a:t> 1954</a:t>
            </a: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86600" y="5715000"/>
            <a:ext cx="1994339" cy="1083714"/>
          </a:xfrm>
          <a:prstGeom prst="rect">
            <a:avLst/>
          </a:prstGeom>
        </p:spPr>
      </p:pic>
    </p:spTree>
    <p:extLst>
      <p:ext uri="{BB962C8B-B14F-4D97-AF65-F5344CB8AC3E}">
        <p14:creationId xmlns:p14="http://schemas.microsoft.com/office/powerpoint/2010/main" val="16262824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down)">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28600"/>
            <a:ext cx="9296400" cy="1600200"/>
          </a:xfrm>
        </p:spPr>
        <p:txBody>
          <a:bodyPr>
            <a:noAutofit/>
          </a:bodyPr>
          <a:lstStyle/>
          <a:p>
            <a:pPr algn="l"/>
            <a:r>
              <a:rPr lang="en-US" sz="2800" b="1" dirty="0">
                <a:solidFill>
                  <a:srgbClr val="FF0000"/>
                </a:solidFill>
                <a:latin typeface="Times New Roman" pitchFamily="18" charset="0"/>
                <a:cs typeface="Times New Roman" pitchFamily="18" charset="0"/>
              </a:rPr>
              <a:t>II. </a:t>
            </a:r>
            <a:r>
              <a:rPr lang="en-US" sz="2800" b="1" dirty="0" err="1">
                <a:solidFill>
                  <a:srgbClr val="FF0000"/>
                </a:solidFill>
                <a:latin typeface="Times New Roman" pitchFamily="18" charset="0"/>
                <a:cs typeface="Times New Roman" pitchFamily="18" charset="0"/>
              </a:rPr>
              <a:t>Tìm</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hiểu</a:t>
            </a:r>
            <a:r>
              <a:rPr lang="en-US" sz="2800" b="1" dirty="0">
                <a:solidFill>
                  <a:srgbClr val="FF0000"/>
                </a:solidFill>
                <a:latin typeface="Times New Roman" pitchFamily="18" charset="0"/>
                <a:cs typeface="Times New Roman" pitchFamily="18" charset="0"/>
              </a:rPr>
              <a:t> chi </a:t>
            </a:r>
            <a:r>
              <a:rPr lang="en-US" sz="2800" b="1" dirty="0" err="1">
                <a:solidFill>
                  <a:srgbClr val="FF0000"/>
                </a:solidFill>
                <a:latin typeface="Times New Roman" pitchFamily="18" charset="0"/>
                <a:cs typeface="Times New Roman" pitchFamily="18" charset="0"/>
              </a:rPr>
              <a:t>tiết</a:t>
            </a:r>
            <a:br>
              <a:rPr lang="en-US" sz="2800" dirty="0">
                <a:solidFill>
                  <a:srgbClr val="FF0000"/>
                </a:solidFill>
                <a:latin typeface="Times New Roman" pitchFamily="18" charset="0"/>
                <a:cs typeface="Times New Roman" pitchFamily="18" charset="0"/>
              </a:rPr>
            </a:br>
            <a:r>
              <a:rPr lang="en-US" sz="2800" b="1" dirty="0">
                <a:solidFill>
                  <a:srgbClr val="FF0000"/>
                </a:solidFill>
                <a:latin typeface="Times New Roman" pitchFamily="18" charset="0"/>
                <a:cs typeface="Times New Roman" pitchFamily="18" charset="0"/>
              </a:rPr>
              <a:t>1. </a:t>
            </a:r>
            <a:r>
              <a:rPr lang="en-US" sz="2800" b="1" dirty="0" err="1">
                <a:solidFill>
                  <a:srgbClr val="FF0000"/>
                </a:solidFill>
                <a:latin typeface="Times New Roman" pitchFamily="18" charset="0"/>
                <a:cs typeface="Times New Roman" pitchFamily="18" charset="0"/>
              </a:rPr>
              <a:t>Bối</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cảnh</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lịch</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sử</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làm</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nảy</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sinh</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cảm</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xúc</a:t>
            </a:r>
            <a:r>
              <a:rPr lang="en-US" sz="2800" b="1" dirty="0">
                <a:solidFill>
                  <a:srgbClr val="FF0000"/>
                </a:solidFill>
                <a:latin typeface="Times New Roman" pitchFamily="18" charset="0"/>
                <a:cs typeface="Times New Roman" pitchFamily="18" charset="0"/>
              </a:rPr>
              <a:t>:</a:t>
            </a:r>
            <a:br>
              <a:rPr lang="en-US" sz="2800" dirty="0">
                <a:solidFill>
                  <a:srgbClr val="FF0000"/>
                </a:solidFill>
                <a:latin typeface="Times New Roman" pitchFamily="18" charset="0"/>
                <a:cs typeface="Times New Roman" pitchFamily="18" charset="0"/>
              </a:rPr>
            </a:br>
            <a:endParaRPr lang="en-US" sz="2800"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304800" y="1189037"/>
            <a:ext cx="8229600" cy="4525963"/>
          </a:xfrm>
        </p:spPr>
        <p:txBody>
          <a:bodyPr>
            <a:noAutofit/>
          </a:bodyPr>
          <a:lstStyle/>
          <a:p>
            <a:pPr marL="0" indent="0">
              <a:buNone/>
            </a:pP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Không</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gian</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rộng</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được</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tác</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giả</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nhắc</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nhiều</a:t>
            </a:r>
            <a:r>
              <a:rPr lang="en-US" sz="4000" dirty="0">
                <a:latin typeface="Times New Roman" pitchFamily="18" charset="0"/>
                <a:cs typeface="Times New Roman" pitchFamily="18" charset="0"/>
              </a:rPr>
              <a:t> qua </a:t>
            </a:r>
            <a:r>
              <a:rPr lang="en-US" sz="4000" dirty="0" err="1">
                <a:latin typeface="Times New Roman" pitchFamily="18" charset="0"/>
                <a:cs typeface="Times New Roman" pitchFamily="18" charset="0"/>
              </a:rPr>
              <a:t>các</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địa</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danh</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trên</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khắp</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mọi</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miền</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tổ</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quốc</a:t>
            </a:r>
            <a:r>
              <a:rPr lang="en-US" sz="4000" dirty="0">
                <a:latin typeface="Times New Roman" pitchFamily="18" charset="0"/>
                <a:cs typeface="Times New Roman" pitchFamily="18" charset="0"/>
              </a:rPr>
              <a:t>. </a:t>
            </a:r>
          </a:p>
          <a:p>
            <a:pPr marL="0" indent="0">
              <a:buNone/>
            </a:pP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Thời</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gian</a:t>
            </a:r>
            <a:r>
              <a:rPr lang="en-US" sz="4000" dirty="0">
                <a:latin typeface="Times New Roman" pitchFamily="18" charset="0"/>
                <a:cs typeface="Times New Roman" pitchFamily="18" charset="0"/>
              </a:rPr>
              <a:t>: ban </a:t>
            </a:r>
            <a:r>
              <a:rPr lang="en-US" sz="4000" dirty="0" err="1">
                <a:latin typeface="Times New Roman" pitchFamily="18" charset="0"/>
                <a:cs typeface="Times New Roman" pitchFamily="18" charset="0"/>
              </a:rPr>
              <a:t>ngày</a:t>
            </a:r>
            <a:r>
              <a:rPr lang="en-US" sz="4000" dirty="0">
                <a:latin typeface="Times New Roman" pitchFamily="18" charset="0"/>
                <a:cs typeface="Times New Roman" pitchFamily="18" charset="0"/>
              </a:rPr>
              <a:t> </a:t>
            </a:r>
          </a:p>
          <a:p>
            <a:pPr marL="0" indent="0">
              <a:buNone/>
            </a:pP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Sự</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kiện</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lịch</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sử</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Cách</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mạng</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tháng</a:t>
            </a:r>
            <a:r>
              <a:rPr lang="en-US" sz="4000" dirty="0">
                <a:latin typeface="Times New Roman" pitchFamily="18" charset="0"/>
                <a:cs typeface="Times New Roman" pitchFamily="18" charset="0"/>
              </a:rPr>
              <a:t> 8/1945 </a:t>
            </a:r>
            <a:r>
              <a:rPr lang="en-US" sz="4000" dirty="0" err="1">
                <a:latin typeface="Times New Roman" pitchFamily="18" charset="0"/>
                <a:cs typeface="Times New Roman" pitchFamily="18" charset="0"/>
              </a:rPr>
              <a:t>khai</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sinh</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ra</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nước</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Việt</a:t>
            </a:r>
            <a:r>
              <a:rPr lang="en-US" sz="4000" dirty="0">
                <a:latin typeface="Times New Roman" pitchFamily="18" charset="0"/>
                <a:cs typeface="Times New Roman" pitchFamily="18" charset="0"/>
              </a:rPr>
              <a:t> Nam </a:t>
            </a:r>
            <a:r>
              <a:rPr lang="en-US" sz="4000" dirty="0" err="1">
                <a:latin typeface="Times New Roman" pitchFamily="18" charset="0"/>
                <a:cs typeface="Times New Roman" pitchFamily="18" charset="0"/>
              </a:rPr>
              <a:t>dân</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chủ</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cộng</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hòa</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Chiến</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thắng</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Điện</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Biên</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Phủ</a:t>
            </a:r>
            <a:r>
              <a:rPr lang="en-US" sz="4000" dirty="0">
                <a:latin typeface="Times New Roman" pitchFamily="18" charset="0"/>
                <a:cs typeface="Times New Roman" pitchFamily="18" charset="0"/>
              </a:rPr>
              <a:t> 1954.</a:t>
            </a:r>
          </a:p>
          <a:p>
            <a:pPr marL="0" indent="0">
              <a:buNone/>
            </a:pPr>
            <a:endParaRPr lang="en-US" sz="4000" b="1" dirty="0">
              <a:latin typeface="Times New Roman" pitchFamily="18" charset="0"/>
              <a:cs typeface="Times New Roman" pitchFamily="18" charset="0"/>
            </a:endParaRPr>
          </a:p>
          <a:p>
            <a:pPr marL="0" indent="0">
              <a:buNone/>
            </a:pPr>
            <a:endParaRPr lang="en-US" sz="4000" dirty="0">
              <a:latin typeface="Times New Roman" pitchFamily="18" charset="0"/>
              <a:cs typeface="Times New Roman" pitchFamily="18" charset="0"/>
            </a:endParaRPr>
          </a:p>
          <a:p>
            <a:pPr marL="0" indent="0">
              <a:buNone/>
            </a:pPr>
            <a:endParaRPr lang="en-US" sz="4000" dirty="0">
              <a:latin typeface="Times New Roman" pitchFamily="18" charset="0"/>
              <a:cs typeface="Times New Roman" pitchFamily="18" charset="0"/>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96199" y="5715000"/>
            <a:ext cx="1384739" cy="1083714"/>
          </a:xfrm>
          <a:prstGeom prst="rect">
            <a:avLst/>
          </a:prstGeom>
        </p:spPr>
      </p:pic>
    </p:spTree>
    <p:extLst>
      <p:ext uri="{BB962C8B-B14F-4D97-AF65-F5344CB8AC3E}">
        <p14:creationId xmlns:p14="http://schemas.microsoft.com/office/powerpoint/2010/main" val="34908137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ipe(down)">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38400" y="274638"/>
            <a:ext cx="4038600" cy="1143000"/>
          </a:xfrm>
        </p:spPr>
        <p:style>
          <a:lnRef idx="2">
            <a:schemeClr val="accent6"/>
          </a:lnRef>
          <a:fillRef idx="1">
            <a:schemeClr val="lt1"/>
          </a:fillRef>
          <a:effectRef idx="0">
            <a:schemeClr val="accent6"/>
          </a:effectRef>
          <a:fontRef idx="minor">
            <a:schemeClr val="dk1"/>
          </a:fontRef>
        </p:style>
        <p:txBody>
          <a:bodyPr>
            <a:normAutofit fontScale="90000"/>
          </a:bodyPr>
          <a:lstStyle/>
          <a:p>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Bối</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cảnh</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lịch</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sử</a:t>
            </a:r>
            <a:endParaRPr lang="en-US" dirty="0"/>
          </a:p>
        </p:txBody>
      </p:sp>
      <p:sp>
        <p:nvSpPr>
          <p:cNvPr id="5" name="Title 1"/>
          <p:cNvSpPr txBox="1">
            <a:spLocks/>
          </p:cNvSpPr>
          <p:nvPr/>
        </p:nvSpPr>
        <p:spPr>
          <a:xfrm>
            <a:off x="0" y="2438400"/>
            <a:ext cx="2743200" cy="1143000"/>
          </a:xfrm>
          <a:prstGeom prst="rect">
            <a:avLst/>
          </a:prstGeom>
        </p:spPr>
        <p:style>
          <a:lnRef idx="1">
            <a:schemeClr val="accent3"/>
          </a:lnRef>
          <a:fillRef idx="3">
            <a:schemeClr val="accent3"/>
          </a:fillRef>
          <a:effectRef idx="2">
            <a:schemeClr val="accent3"/>
          </a:effectRef>
          <a:fontRef idx="minor">
            <a:schemeClr val="lt1"/>
          </a:fontRef>
        </p:style>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en-US" sz="3200" b="1" dirty="0">
                <a:solidFill>
                  <a:schemeClr val="bg1"/>
                </a:solidFill>
                <a:latin typeface="Times New Roman" pitchFamily="18" charset="0"/>
                <a:cs typeface="Times New Roman" pitchFamily="18" charset="0"/>
              </a:rPr>
              <a:t> </a:t>
            </a:r>
            <a:r>
              <a:rPr lang="en-US" sz="3200" b="1" dirty="0" err="1">
                <a:solidFill>
                  <a:schemeClr val="bg1"/>
                </a:solidFill>
                <a:latin typeface="Times New Roman" pitchFamily="18" charset="0"/>
                <a:cs typeface="Times New Roman" pitchFamily="18" charset="0"/>
              </a:rPr>
              <a:t>Không</a:t>
            </a:r>
            <a:r>
              <a:rPr lang="en-US" sz="3200" b="1" dirty="0">
                <a:solidFill>
                  <a:schemeClr val="bg1"/>
                </a:solidFill>
                <a:latin typeface="Times New Roman" pitchFamily="18" charset="0"/>
                <a:cs typeface="Times New Roman" pitchFamily="18" charset="0"/>
              </a:rPr>
              <a:t> </a:t>
            </a:r>
            <a:r>
              <a:rPr lang="en-US" sz="3200" b="1" dirty="0" err="1">
                <a:solidFill>
                  <a:schemeClr val="bg1"/>
                </a:solidFill>
                <a:latin typeface="Times New Roman" pitchFamily="18" charset="0"/>
                <a:cs typeface="Times New Roman" pitchFamily="18" charset="0"/>
              </a:rPr>
              <a:t>gian</a:t>
            </a:r>
            <a:endParaRPr lang="en-US" sz="3200" dirty="0">
              <a:solidFill>
                <a:schemeClr val="bg1"/>
              </a:solidFill>
            </a:endParaRPr>
          </a:p>
        </p:txBody>
      </p:sp>
      <p:sp>
        <p:nvSpPr>
          <p:cNvPr id="7" name="Title 1"/>
          <p:cNvSpPr txBox="1">
            <a:spLocks/>
          </p:cNvSpPr>
          <p:nvPr/>
        </p:nvSpPr>
        <p:spPr>
          <a:xfrm>
            <a:off x="3200400" y="2454166"/>
            <a:ext cx="2362200" cy="1143000"/>
          </a:xfrm>
          <a:prstGeom prst="rect">
            <a:avLst/>
          </a:prstGeom>
        </p:spPr>
        <p:style>
          <a:lnRef idx="1">
            <a:schemeClr val="accent3"/>
          </a:lnRef>
          <a:fillRef idx="3">
            <a:schemeClr val="accent3"/>
          </a:fillRef>
          <a:effectRef idx="2">
            <a:schemeClr val="accent3"/>
          </a:effectRef>
          <a:fontRef idx="minor">
            <a:schemeClr val="lt1"/>
          </a:fontRef>
        </p:style>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en-US" sz="3200" b="1" dirty="0">
                <a:solidFill>
                  <a:schemeClr val="bg1"/>
                </a:solidFill>
                <a:latin typeface="Times New Roman" pitchFamily="18" charset="0"/>
                <a:cs typeface="Times New Roman" pitchFamily="18" charset="0"/>
              </a:rPr>
              <a:t> </a:t>
            </a:r>
            <a:r>
              <a:rPr lang="en-US" sz="3200" b="1" dirty="0" err="1">
                <a:solidFill>
                  <a:schemeClr val="bg1"/>
                </a:solidFill>
                <a:latin typeface="Times New Roman" pitchFamily="18" charset="0"/>
                <a:cs typeface="Times New Roman" pitchFamily="18" charset="0"/>
              </a:rPr>
              <a:t>Thời</a:t>
            </a:r>
            <a:r>
              <a:rPr lang="en-US" sz="3200" b="1" dirty="0">
                <a:solidFill>
                  <a:schemeClr val="bg1"/>
                </a:solidFill>
                <a:latin typeface="Times New Roman" pitchFamily="18" charset="0"/>
                <a:cs typeface="Times New Roman" pitchFamily="18" charset="0"/>
              </a:rPr>
              <a:t> </a:t>
            </a:r>
            <a:r>
              <a:rPr lang="en-US" sz="3200" b="1" dirty="0" err="1">
                <a:solidFill>
                  <a:schemeClr val="bg1"/>
                </a:solidFill>
                <a:latin typeface="Times New Roman" pitchFamily="18" charset="0"/>
                <a:cs typeface="Times New Roman" pitchFamily="18" charset="0"/>
              </a:rPr>
              <a:t>gian</a:t>
            </a:r>
            <a:endParaRPr lang="en-US" sz="3200" dirty="0">
              <a:solidFill>
                <a:schemeClr val="bg1"/>
              </a:solidFill>
            </a:endParaRPr>
          </a:p>
        </p:txBody>
      </p:sp>
      <p:sp>
        <p:nvSpPr>
          <p:cNvPr id="8" name="Title 1"/>
          <p:cNvSpPr txBox="1">
            <a:spLocks/>
          </p:cNvSpPr>
          <p:nvPr/>
        </p:nvSpPr>
        <p:spPr>
          <a:xfrm>
            <a:off x="5943600" y="2484383"/>
            <a:ext cx="3200400" cy="1143000"/>
          </a:xfrm>
          <a:prstGeom prst="rect">
            <a:avLst/>
          </a:prstGeom>
        </p:spPr>
        <p:style>
          <a:lnRef idx="1">
            <a:schemeClr val="accent3"/>
          </a:lnRef>
          <a:fillRef idx="3">
            <a:schemeClr val="accent3"/>
          </a:fillRef>
          <a:effectRef idx="2">
            <a:schemeClr val="accent3"/>
          </a:effectRef>
          <a:fontRef idx="minor">
            <a:schemeClr val="lt1"/>
          </a:fontRef>
        </p:style>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en-US" sz="3200" b="1" dirty="0">
                <a:solidFill>
                  <a:schemeClr val="bg1"/>
                </a:solidFill>
                <a:latin typeface="Times New Roman" pitchFamily="18" charset="0"/>
                <a:cs typeface="Times New Roman" pitchFamily="18" charset="0"/>
              </a:rPr>
              <a:t> </a:t>
            </a:r>
            <a:r>
              <a:rPr lang="en-US" sz="3200" b="1" dirty="0" err="1">
                <a:solidFill>
                  <a:schemeClr val="bg1"/>
                </a:solidFill>
                <a:latin typeface="Times New Roman" pitchFamily="18" charset="0"/>
                <a:cs typeface="Times New Roman" pitchFamily="18" charset="0"/>
              </a:rPr>
              <a:t>Sự</a:t>
            </a:r>
            <a:r>
              <a:rPr lang="en-US" sz="3200" b="1" dirty="0">
                <a:solidFill>
                  <a:schemeClr val="bg1"/>
                </a:solidFill>
                <a:latin typeface="Times New Roman" pitchFamily="18" charset="0"/>
                <a:cs typeface="Times New Roman" pitchFamily="18" charset="0"/>
              </a:rPr>
              <a:t> </a:t>
            </a:r>
            <a:r>
              <a:rPr lang="en-US" sz="3200" b="1" dirty="0" err="1">
                <a:solidFill>
                  <a:schemeClr val="bg1"/>
                </a:solidFill>
                <a:latin typeface="Times New Roman" pitchFamily="18" charset="0"/>
                <a:cs typeface="Times New Roman" pitchFamily="18" charset="0"/>
              </a:rPr>
              <a:t>kiện</a:t>
            </a:r>
            <a:r>
              <a:rPr lang="en-US" sz="3200" b="1" dirty="0">
                <a:solidFill>
                  <a:schemeClr val="bg1"/>
                </a:solidFill>
                <a:latin typeface="Times New Roman" pitchFamily="18" charset="0"/>
                <a:cs typeface="Times New Roman" pitchFamily="18" charset="0"/>
              </a:rPr>
              <a:t> </a:t>
            </a:r>
            <a:r>
              <a:rPr lang="en-US" sz="3200" b="1" dirty="0" err="1">
                <a:solidFill>
                  <a:schemeClr val="bg1"/>
                </a:solidFill>
                <a:latin typeface="Times New Roman" pitchFamily="18" charset="0"/>
                <a:cs typeface="Times New Roman" pitchFamily="18" charset="0"/>
              </a:rPr>
              <a:t>lịch</a:t>
            </a:r>
            <a:r>
              <a:rPr lang="en-US" sz="3200" b="1" dirty="0">
                <a:solidFill>
                  <a:schemeClr val="bg1"/>
                </a:solidFill>
                <a:latin typeface="Times New Roman" pitchFamily="18" charset="0"/>
                <a:cs typeface="Times New Roman" pitchFamily="18" charset="0"/>
              </a:rPr>
              <a:t> </a:t>
            </a:r>
            <a:r>
              <a:rPr lang="en-US" sz="3200" b="1" dirty="0" err="1">
                <a:solidFill>
                  <a:schemeClr val="bg1"/>
                </a:solidFill>
                <a:latin typeface="Times New Roman" pitchFamily="18" charset="0"/>
                <a:cs typeface="Times New Roman" pitchFamily="18" charset="0"/>
              </a:rPr>
              <a:t>sử</a:t>
            </a:r>
            <a:endParaRPr lang="en-US" sz="3200" dirty="0">
              <a:solidFill>
                <a:schemeClr val="bg1"/>
              </a:solidFill>
            </a:endParaRPr>
          </a:p>
        </p:txBody>
      </p:sp>
      <p:cxnSp>
        <p:nvCxnSpPr>
          <p:cNvPr id="10" name="Straight Arrow Connector 9"/>
          <p:cNvCxnSpPr/>
          <p:nvPr/>
        </p:nvCxnSpPr>
        <p:spPr>
          <a:xfrm flipH="1">
            <a:off x="1485900" y="1524000"/>
            <a:ext cx="2857500" cy="784991"/>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cxnSp>
        <p:nvCxnSpPr>
          <p:cNvPr id="11" name="Straight Arrow Connector 10"/>
          <p:cNvCxnSpPr/>
          <p:nvPr/>
        </p:nvCxnSpPr>
        <p:spPr>
          <a:xfrm>
            <a:off x="4381500" y="1524000"/>
            <a:ext cx="3009900" cy="914400"/>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cxnSp>
        <p:nvCxnSpPr>
          <p:cNvPr id="12" name="Straight Arrow Connector 11"/>
          <p:cNvCxnSpPr/>
          <p:nvPr/>
        </p:nvCxnSpPr>
        <p:spPr>
          <a:xfrm>
            <a:off x="4343400" y="1508234"/>
            <a:ext cx="0" cy="777766"/>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pic>
        <p:nvPicPr>
          <p:cNvPr id="22" name="Picture 2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43801" y="5715000"/>
            <a:ext cx="1537138" cy="1083714"/>
          </a:xfrm>
          <a:prstGeom prst="rect">
            <a:avLst/>
          </a:prstGeom>
        </p:spPr>
      </p:pic>
      <p:sp>
        <p:nvSpPr>
          <p:cNvPr id="13" name="Title 1"/>
          <p:cNvSpPr txBox="1">
            <a:spLocks/>
          </p:cNvSpPr>
          <p:nvPr/>
        </p:nvSpPr>
        <p:spPr>
          <a:xfrm>
            <a:off x="381000" y="4800600"/>
            <a:ext cx="8305800" cy="1143000"/>
          </a:xfrm>
          <a:prstGeom prst="rect">
            <a:avLst/>
          </a:prstGeom>
        </p:spPr>
        <p:style>
          <a:lnRef idx="2">
            <a:schemeClr val="accent6"/>
          </a:lnRef>
          <a:fillRef idx="1">
            <a:schemeClr val="lt1"/>
          </a:fillRef>
          <a:effectRef idx="0">
            <a:schemeClr val="accent6"/>
          </a:effectRef>
          <a:fontRef idx="minor">
            <a:schemeClr val="dk1"/>
          </a:fontRef>
        </p:style>
        <p:txBody>
          <a:bodyPr vert="horz" lIns="91440" tIns="45720" rIns="91440" bIns="45720" rtlCol="0" anchor="ctr">
            <a:normAutofit fontScale="90000" lnSpcReduction="200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Cụ</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thể</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khơi</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gợi</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nguồn</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cảm</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hứng</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thơ</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ca</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cho</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tác</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giả</a:t>
            </a:r>
            <a:r>
              <a:rPr lang="en-US" b="1" dirty="0">
                <a:solidFill>
                  <a:srgbClr val="FF0000"/>
                </a:solidFill>
                <a:latin typeface="Times New Roman" pitchFamily="18" charset="0"/>
                <a:cs typeface="Times New Roman" pitchFamily="18" charset="0"/>
              </a:rPr>
              <a:t>.</a:t>
            </a:r>
            <a:endParaRPr lang="en-US" dirty="0"/>
          </a:p>
        </p:txBody>
      </p:sp>
      <p:cxnSp>
        <p:nvCxnSpPr>
          <p:cNvPr id="14" name="Straight Arrow Connector 13"/>
          <p:cNvCxnSpPr/>
          <p:nvPr/>
        </p:nvCxnSpPr>
        <p:spPr>
          <a:xfrm>
            <a:off x="1657350" y="3627383"/>
            <a:ext cx="2857500" cy="1020817"/>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cxnSp>
        <p:nvCxnSpPr>
          <p:cNvPr id="15" name="Straight Arrow Connector 14"/>
          <p:cNvCxnSpPr/>
          <p:nvPr/>
        </p:nvCxnSpPr>
        <p:spPr>
          <a:xfrm flipH="1">
            <a:off x="4533900" y="3627383"/>
            <a:ext cx="2857500" cy="1020817"/>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cxnSp>
        <p:nvCxnSpPr>
          <p:cNvPr id="16" name="Straight Arrow Connector 15"/>
          <p:cNvCxnSpPr/>
          <p:nvPr/>
        </p:nvCxnSpPr>
        <p:spPr>
          <a:xfrm>
            <a:off x="4495800" y="3581400"/>
            <a:ext cx="38100" cy="1066800"/>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spTree>
    <p:extLst>
      <p:ext uri="{BB962C8B-B14F-4D97-AF65-F5344CB8AC3E}">
        <p14:creationId xmlns:p14="http://schemas.microsoft.com/office/powerpoint/2010/main" val="31322671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down)">
                                      <p:cBhvr>
                                        <p:cTn id="7" dur="500"/>
                                        <p:tgtEl>
                                          <p:spTgt spid="14"/>
                                        </p:tgtEl>
                                      </p:cBhvr>
                                    </p:animEffect>
                                  </p:childTnLst>
                                </p:cTn>
                              </p:par>
                              <p:par>
                                <p:cTn id="8" presetID="22" presetClass="entr" presetSubtype="4" fill="hold" nodeType="withEffect">
                                  <p:stCondLst>
                                    <p:cond delay="0"/>
                                  </p:stCondLst>
                                  <p:childTnLst>
                                    <p:set>
                                      <p:cBhvr>
                                        <p:cTn id="9" dur="1" fill="hold">
                                          <p:stCondLst>
                                            <p:cond delay="0"/>
                                          </p:stCondLst>
                                        </p:cTn>
                                        <p:tgtEl>
                                          <p:spTgt spid="16"/>
                                        </p:tgtEl>
                                        <p:attrNameLst>
                                          <p:attrName>style.visibility</p:attrName>
                                        </p:attrNameLst>
                                      </p:cBhvr>
                                      <p:to>
                                        <p:strVal val="visible"/>
                                      </p:to>
                                    </p:set>
                                    <p:animEffect transition="in" filter="wipe(down)">
                                      <p:cBhvr>
                                        <p:cTn id="10" dur="500"/>
                                        <p:tgtEl>
                                          <p:spTgt spid="16"/>
                                        </p:tgtEl>
                                      </p:cBhvr>
                                    </p:animEffect>
                                  </p:childTnLst>
                                </p:cTn>
                              </p:par>
                              <p:par>
                                <p:cTn id="11" presetID="22" presetClass="entr" presetSubtype="4" fill="hold" nodeType="withEffect">
                                  <p:stCondLst>
                                    <p:cond delay="0"/>
                                  </p:stCondLst>
                                  <p:childTnLst>
                                    <p:set>
                                      <p:cBhvr>
                                        <p:cTn id="12" dur="1" fill="hold">
                                          <p:stCondLst>
                                            <p:cond delay="0"/>
                                          </p:stCondLst>
                                        </p:cTn>
                                        <p:tgtEl>
                                          <p:spTgt spid="15"/>
                                        </p:tgtEl>
                                        <p:attrNameLst>
                                          <p:attrName>style.visibility</p:attrName>
                                        </p:attrNameLst>
                                      </p:cBhvr>
                                      <p:to>
                                        <p:strVal val="visible"/>
                                      </p:to>
                                    </p:set>
                                    <p:animEffect transition="in" filter="wipe(down)">
                                      <p:cBhvr>
                                        <p:cTn id="13" dur="500"/>
                                        <p:tgtEl>
                                          <p:spTgt spid="15"/>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13"/>
                                        </p:tgtEl>
                                        <p:attrNameLst>
                                          <p:attrName>style.visibility</p:attrName>
                                        </p:attrNameLst>
                                      </p:cBhvr>
                                      <p:to>
                                        <p:strVal val="visible"/>
                                      </p:to>
                                    </p:set>
                                    <p:animEffect transition="in" filter="wipe(down)">
                                      <p:cBhvr>
                                        <p:cTn id="16"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0"/>
            <a:ext cx="9296400" cy="1600200"/>
          </a:xfrm>
        </p:spPr>
        <p:txBody>
          <a:bodyPr>
            <a:noAutofit/>
          </a:bodyPr>
          <a:lstStyle/>
          <a:p>
            <a:pPr algn="l"/>
            <a:r>
              <a:rPr lang="en-US" sz="2800" b="1" dirty="0">
                <a:solidFill>
                  <a:srgbClr val="FF0000"/>
                </a:solidFill>
                <a:latin typeface="Times New Roman" pitchFamily="18" charset="0"/>
                <a:cs typeface="Times New Roman" pitchFamily="18" charset="0"/>
              </a:rPr>
              <a:t>II. </a:t>
            </a:r>
            <a:r>
              <a:rPr lang="en-US" sz="2800" b="1" dirty="0" err="1">
                <a:solidFill>
                  <a:srgbClr val="FF0000"/>
                </a:solidFill>
                <a:latin typeface="Times New Roman" pitchFamily="18" charset="0"/>
                <a:cs typeface="Times New Roman" pitchFamily="18" charset="0"/>
              </a:rPr>
              <a:t>Tìm</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hiểu</a:t>
            </a:r>
            <a:r>
              <a:rPr lang="en-US" sz="2800" b="1" dirty="0">
                <a:solidFill>
                  <a:srgbClr val="FF0000"/>
                </a:solidFill>
                <a:latin typeface="Times New Roman" pitchFamily="18" charset="0"/>
                <a:cs typeface="Times New Roman" pitchFamily="18" charset="0"/>
              </a:rPr>
              <a:t> chi </a:t>
            </a:r>
            <a:r>
              <a:rPr lang="en-US" sz="2800" b="1" dirty="0" err="1">
                <a:solidFill>
                  <a:srgbClr val="FF0000"/>
                </a:solidFill>
                <a:latin typeface="Times New Roman" pitchFamily="18" charset="0"/>
                <a:cs typeface="Times New Roman" pitchFamily="18" charset="0"/>
              </a:rPr>
              <a:t>tiết</a:t>
            </a:r>
            <a:br>
              <a:rPr lang="en-US" sz="2800" dirty="0">
                <a:solidFill>
                  <a:srgbClr val="FF0000"/>
                </a:solidFill>
                <a:latin typeface="Times New Roman" pitchFamily="18" charset="0"/>
                <a:cs typeface="Times New Roman" pitchFamily="18" charset="0"/>
              </a:rPr>
            </a:br>
            <a:r>
              <a:rPr lang="en-US" sz="2800" b="1" dirty="0">
                <a:solidFill>
                  <a:srgbClr val="FF0000"/>
                </a:solidFill>
                <a:latin typeface="Times New Roman" pitchFamily="18" charset="0"/>
                <a:cs typeface="Times New Roman" pitchFamily="18" charset="0"/>
              </a:rPr>
              <a:t>1. </a:t>
            </a:r>
            <a:r>
              <a:rPr lang="en-US" sz="2800" b="1" dirty="0" err="1">
                <a:solidFill>
                  <a:srgbClr val="FF0000"/>
                </a:solidFill>
                <a:latin typeface="Times New Roman" pitchFamily="18" charset="0"/>
                <a:cs typeface="Times New Roman" pitchFamily="18" charset="0"/>
              </a:rPr>
              <a:t>Bối</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cảnh</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lịch</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sử</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làm</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nảy</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sinh</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cảm</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xúc</a:t>
            </a:r>
            <a:r>
              <a:rPr lang="en-US" sz="2800" b="1" dirty="0">
                <a:solidFill>
                  <a:srgbClr val="FF0000"/>
                </a:solidFill>
                <a:latin typeface="Times New Roman" pitchFamily="18" charset="0"/>
                <a:cs typeface="Times New Roman" pitchFamily="18" charset="0"/>
              </a:rPr>
              <a:t>:</a:t>
            </a:r>
            <a:br>
              <a:rPr lang="en-US" sz="2800" dirty="0">
                <a:solidFill>
                  <a:srgbClr val="FF0000"/>
                </a:solidFill>
                <a:latin typeface="Times New Roman" pitchFamily="18" charset="0"/>
                <a:cs typeface="Times New Roman" pitchFamily="18" charset="0"/>
              </a:rPr>
            </a:br>
            <a:endParaRPr lang="en-US" sz="2800" dirty="0">
              <a:solidFill>
                <a:srgbClr val="FF0000"/>
              </a:solidFill>
              <a:latin typeface="Times New Roman" pitchFamily="18" charset="0"/>
              <a:cs typeface="Times New Roman" pitchFamily="18" charset="0"/>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96199" y="5715000"/>
            <a:ext cx="1384739" cy="1083714"/>
          </a:xfrm>
          <a:prstGeom prst="rect">
            <a:avLst/>
          </a:prstGeom>
        </p:spPr>
      </p:pic>
      <p:sp>
        <p:nvSpPr>
          <p:cNvPr id="7" name="Rectangle 6"/>
          <p:cNvSpPr/>
          <p:nvPr/>
        </p:nvSpPr>
        <p:spPr>
          <a:xfrm>
            <a:off x="304800" y="1752600"/>
            <a:ext cx="8610600" cy="2800767"/>
          </a:xfrm>
          <a:prstGeom prst="rect">
            <a:avLst/>
          </a:prstGeom>
        </p:spPr>
        <p:txBody>
          <a:bodyPr wrap="square">
            <a:spAutoFit/>
          </a:bodyPr>
          <a:lstStyle/>
          <a:p>
            <a:r>
              <a:rPr lang="en-US" sz="4400" dirty="0">
                <a:latin typeface="Times New Roman" pitchFamily="18" charset="0"/>
                <a:cs typeface="Times New Roman" pitchFamily="18" charset="0"/>
              </a:rPr>
              <a:t>=&gt; </a:t>
            </a:r>
            <a:r>
              <a:rPr lang="en-US" sz="4400" dirty="0" err="1">
                <a:latin typeface="Times New Roman" pitchFamily="18" charset="0"/>
                <a:cs typeface="Times New Roman" pitchFamily="18" charset="0"/>
              </a:rPr>
              <a:t>Ca</a:t>
            </a:r>
            <a:r>
              <a:rPr lang="en-US" sz="4400" dirty="0">
                <a:latin typeface="Times New Roman" pitchFamily="18" charset="0"/>
                <a:cs typeface="Times New Roman" pitchFamily="18" charset="0"/>
              </a:rPr>
              <a:t> </a:t>
            </a:r>
            <a:r>
              <a:rPr lang="en-US" sz="4400" dirty="0" err="1">
                <a:latin typeface="Times New Roman" pitchFamily="18" charset="0"/>
                <a:cs typeface="Times New Roman" pitchFamily="18" charset="0"/>
              </a:rPr>
              <a:t>ngợi</a:t>
            </a:r>
            <a:r>
              <a:rPr lang="en-US" sz="4400" dirty="0">
                <a:latin typeface="Times New Roman" pitchFamily="18" charset="0"/>
                <a:cs typeface="Times New Roman" pitchFamily="18" charset="0"/>
              </a:rPr>
              <a:t> </a:t>
            </a:r>
            <a:r>
              <a:rPr lang="en-US" sz="4400" dirty="0" err="1">
                <a:latin typeface="Times New Roman" pitchFamily="18" charset="0"/>
                <a:cs typeface="Times New Roman" pitchFamily="18" charset="0"/>
              </a:rPr>
              <a:t>chiến</a:t>
            </a:r>
            <a:r>
              <a:rPr lang="en-US" sz="4400" dirty="0">
                <a:latin typeface="Times New Roman" pitchFamily="18" charset="0"/>
                <a:cs typeface="Times New Roman" pitchFamily="18" charset="0"/>
              </a:rPr>
              <a:t> </a:t>
            </a:r>
            <a:r>
              <a:rPr lang="en-US" sz="4400" dirty="0" err="1">
                <a:latin typeface="Times New Roman" pitchFamily="18" charset="0"/>
                <a:cs typeface="Times New Roman" pitchFamily="18" charset="0"/>
              </a:rPr>
              <a:t>thắng</a:t>
            </a:r>
            <a:r>
              <a:rPr lang="en-US" sz="4400" dirty="0">
                <a:latin typeface="Times New Roman" pitchFamily="18" charset="0"/>
                <a:cs typeface="Times New Roman" pitchFamily="18" charset="0"/>
              </a:rPr>
              <a:t>, </a:t>
            </a:r>
            <a:r>
              <a:rPr lang="en-US" sz="4400" dirty="0" err="1">
                <a:latin typeface="Times New Roman" pitchFamily="18" charset="0"/>
                <a:cs typeface="Times New Roman" pitchFamily="18" charset="0"/>
              </a:rPr>
              <a:t>vừa</a:t>
            </a:r>
            <a:r>
              <a:rPr lang="en-US" sz="4400" dirty="0">
                <a:latin typeface="Times New Roman" pitchFamily="18" charset="0"/>
                <a:cs typeface="Times New Roman" pitchFamily="18" charset="0"/>
              </a:rPr>
              <a:t> </a:t>
            </a:r>
            <a:r>
              <a:rPr lang="en-US" sz="4400" dirty="0" err="1">
                <a:latin typeface="Times New Roman" pitchFamily="18" charset="0"/>
                <a:cs typeface="Times New Roman" pitchFamily="18" charset="0"/>
              </a:rPr>
              <a:t>gợi</a:t>
            </a:r>
            <a:r>
              <a:rPr lang="en-US" sz="4400" dirty="0">
                <a:latin typeface="Times New Roman" pitchFamily="18" charset="0"/>
                <a:cs typeface="Times New Roman" pitchFamily="18" charset="0"/>
              </a:rPr>
              <a:t> </a:t>
            </a:r>
            <a:r>
              <a:rPr lang="en-US" sz="4400" dirty="0" err="1">
                <a:latin typeface="Times New Roman" pitchFamily="18" charset="0"/>
                <a:cs typeface="Times New Roman" pitchFamily="18" charset="0"/>
              </a:rPr>
              <a:t>suy</a:t>
            </a:r>
            <a:r>
              <a:rPr lang="en-US" sz="4400" dirty="0">
                <a:latin typeface="Times New Roman" pitchFamily="18" charset="0"/>
                <a:cs typeface="Times New Roman" pitchFamily="18" charset="0"/>
              </a:rPr>
              <a:t> </a:t>
            </a:r>
            <a:r>
              <a:rPr lang="en-US" sz="4400" dirty="0" err="1">
                <a:latin typeface="Times New Roman" pitchFamily="18" charset="0"/>
                <a:cs typeface="Times New Roman" pitchFamily="18" charset="0"/>
              </a:rPr>
              <a:t>nghĩ</a:t>
            </a:r>
            <a:r>
              <a:rPr lang="en-US" sz="4400" dirty="0">
                <a:latin typeface="Times New Roman" pitchFamily="18" charset="0"/>
                <a:cs typeface="Times New Roman" pitchFamily="18" charset="0"/>
              </a:rPr>
              <a:t> </a:t>
            </a:r>
            <a:r>
              <a:rPr lang="en-US" sz="4400" dirty="0" err="1">
                <a:latin typeface="Times New Roman" pitchFamily="18" charset="0"/>
                <a:cs typeface="Times New Roman" pitchFamily="18" charset="0"/>
              </a:rPr>
              <a:t>về</a:t>
            </a:r>
            <a:r>
              <a:rPr lang="en-US" sz="4400" dirty="0">
                <a:latin typeface="Times New Roman" pitchFamily="18" charset="0"/>
                <a:cs typeface="Times New Roman" pitchFamily="18" charset="0"/>
              </a:rPr>
              <a:t> </a:t>
            </a:r>
            <a:r>
              <a:rPr lang="en-US" sz="4400" dirty="0" err="1">
                <a:latin typeface="Times New Roman" pitchFamily="18" charset="0"/>
                <a:cs typeface="Times New Roman" pitchFamily="18" charset="0"/>
              </a:rPr>
              <a:t>đoạn</a:t>
            </a:r>
            <a:r>
              <a:rPr lang="en-US" sz="4400" dirty="0">
                <a:latin typeface="Times New Roman" pitchFamily="18" charset="0"/>
                <a:cs typeface="Times New Roman" pitchFamily="18" charset="0"/>
              </a:rPr>
              <a:t> </a:t>
            </a:r>
            <a:r>
              <a:rPr lang="en-US" sz="4400" dirty="0" err="1">
                <a:latin typeface="Times New Roman" pitchFamily="18" charset="0"/>
                <a:cs typeface="Times New Roman" pitchFamily="18" charset="0"/>
              </a:rPr>
              <a:t>đường</a:t>
            </a:r>
            <a:r>
              <a:rPr lang="en-US" sz="4400" dirty="0">
                <a:latin typeface="Times New Roman" pitchFamily="18" charset="0"/>
                <a:cs typeface="Times New Roman" pitchFamily="18" charset="0"/>
              </a:rPr>
              <a:t> </a:t>
            </a:r>
            <a:r>
              <a:rPr lang="en-US" sz="4400" dirty="0" err="1">
                <a:latin typeface="Times New Roman" pitchFamily="18" charset="0"/>
                <a:cs typeface="Times New Roman" pitchFamily="18" charset="0"/>
              </a:rPr>
              <a:t>sắp</a:t>
            </a:r>
            <a:r>
              <a:rPr lang="en-US" sz="4400" dirty="0">
                <a:latin typeface="Times New Roman" pitchFamily="18" charset="0"/>
                <a:cs typeface="Times New Roman" pitchFamily="18" charset="0"/>
              </a:rPr>
              <a:t> </a:t>
            </a:r>
            <a:r>
              <a:rPr lang="en-US" sz="4400" dirty="0" err="1">
                <a:latin typeface="Times New Roman" pitchFamily="18" charset="0"/>
                <a:cs typeface="Times New Roman" pitchFamily="18" charset="0"/>
              </a:rPr>
              <a:t>tới</a:t>
            </a:r>
            <a:r>
              <a:rPr lang="en-US" sz="4400" dirty="0">
                <a:latin typeface="Times New Roman" pitchFamily="18" charset="0"/>
                <a:cs typeface="Times New Roman" pitchFamily="18" charset="0"/>
              </a:rPr>
              <a:t>. </a:t>
            </a:r>
            <a:r>
              <a:rPr lang="en-US" sz="4400" dirty="0" err="1">
                <a:latin typeface="Times New Roman" pitchFamily="18" charset="0"/>
                <a:cs typeface="Times New Roman" pitchFamily="18" charset="0"/>
              </a:rPr>
              <a:t>Bài</a:t>
            </a:r>
            <a:r>
              <a:rPr lang="en-US" sz="4400" dirty="0">
                <a:latin typeface="Times New Roman" pitchFamily="18" charset="0"/>
                <a:cs typeface="Times New Roman" pitchFamily="18" charset="0"/>
              </a:rPr>
              <a:t> </a:t>
            </a:r>
            <a:r>
              <a:rPr lang="en-US" sz="4400" dirty="0" err="1">
                <a:latin typeface="Times New Roman" pitchFamily="18" charset="0"/>
                <a:cs typeface="Times New Roman" pitchFamily="18" charset="0"/>
              </a:rPr>
              <a:t>thơ</a:t>
            </a:r>
            <a:r>
              <a:rPr lang="en-US" sz="4400" dirty="0">
                <a:latin typeface="Times New Roman" pitchFamily="18" charset="0"/>
                <a:cs typeface="Times New Roman" pitchFamily="18" charset="0"/>
              </a:rPr>
              <a:t> </a:t>
            </a:r>
            <a:r>
              <a:rPr lang="en-US" sz="4400" dirty="0" err="1">
                <a:latin typeface="Times New Roman" pitchFamily="18" charset="0"/>
                <a:cs typeface="Times New Roman" pitchFamily="18" charset="0"/>
              </a:rPr>
              <a:t>chứa</a:t>
            </a:r>
            <a:r>
              <a:rPr lang="en-US" sz="4400" dirty="0">
                <a:latin typeface="Times New Roman" pitchFamily="18" charset="0"/>
                <a:cs typeface="Times New Roman" pitchFamily="18" charset="0"/>
              </a:rPr>
              <a:t> </a:t>
            </a:r>
            <a:r>
              <a:rPr lang="en-US" sz="4400" dirty="0" err="1">
                <a:latin typeface="Times New Roman" pitchFamily="18" charset="0"/>
                <a:cs typeface="Times New Roman" pitchFamily="18" charset="0"/>
              </a:rPr>
              <a:t>đựng</a:t>
            </a:r>
            <a:r>
              <a:rPr lang="en-US" sz="4400" dirty="0">
                <a:latin typeface="Times New Roman" pitchFamily="18" charset="0"/>
                <a:cs typeface="Times New Roman" pitchFamily="18" charset="0"/>
              </a:rPr>
              <a:t> </a:t>
            </a:r>
            <a:r>
              <a:rPr lang="en-US" sz="4400" dirty="0" err="1">
                <a:latin typeface="Times New Roman" pitchFamily="18" charset="0"/>
                <a:cs typeface="Times New Roman" pitchFamily="18" charset="0"/>
              </a:rPr>
              <a:t>những</a:t>
            </a:r>
            <a:r>
              <a:rPr lang="en-US" sz="4400" dirty="0">
                <a:latin typeface="Times New Roman" pitchFamily="18" charset="0"/>
                <a:cs typeface="Times New Roman" pitchFamily="18" charset="0"/>
              </a:rPr>
              <a:t> </a:t>
            </a:r>
            <a:r>
              <a:rPr lang="en-US" sz="4400" dirty="0" err="1">
                <a:latin typeface="Times New Roman" pitchFamily="18" charset="0"/>
                <a:cs typeface="Times New Roman" pitchFamily="18" charset="0"/>
              </a:rPr>
              <a:t>cảm</a:t>
            </a:r>
            <a:r>
              <a:rPr lang="en-US" sz="4400" dirty="0">
                <a:latin typeface="Times New Roman" pitchFamily="18" charset="0"/>
                <a:cs typeface="Times New Roman" pitchFamily="18" charset="0"/>
              </a:rPr>
              <a:t> </a:t>
            </a:r>
            <a:r>
              <a:rPr lang="en-US" sz="4400" dirty="0" err="1">
                <a:latin typeface="Times New Roman" pitchFamily="18" charset="0"/>
                <a:cs typeface="Times New Roman" pitchFamily="18" charset="0"/>
              </a:rPr>
              <a:t>xúc</a:t>
            </a:r>
            <a:r>
              <a:rPr lang="en-US" sz="4400" dirty="0">
                <a:latin typeface="Times New Roman" pitchFamily="18" charset="0"/>
                <a:cs typeface="Times New Roman" pitchFamily="18" charset="0"/>
              </a:rPr>
              <a:t> </a:t>
            </a:r>
            <a:r>
              <a:rPr lang="en-US" sz="4400" dirty="0" err="1">
                <a:latin typeface="Times New Roman" pitchFamily="18" charset="0"/>
                <a:cs typeface="Times New Roman" pitchFamily="18" charset="0"/>
              </a:rPr>
              <a:t>thời</a:t>
            </a:r>
            <a:r>
              <a:rPr lang="en-US" sz="4400" dirty="0">
                <a:latin typeface="Times New Roman" pitchFamily="18" charset="0"/>
                <a:cs typeface="Times New Roman" pitchFamily="18" charset="0"/>
              </a:rPr>
              <a:t> </a:t>
            </a:r>
            <a:r>
              <a:rPr lang="en-US" sz="4400" dirty="0" err="1">
                <a:latin typeface="Times New Roman" pitchFamily="18" charset="0"/>
                <a:cs typeface="Times New Roman" pitchFamily="18" charset="0"/>
              </a:rPr>
              <a:t>đại</a:t>
            </a:r>
            <a:r>
              <a:rPr lang="en-US" sz="4400" dirty="0">
                <a:latin typeface="Times New Roman" pitchFamily="18" charset="0"/>
                <a:cs typeface="Times New Roman" pitchFamily="18" charset="0"/>
              </a:rPr>
              <a:t>, </a:t>
            </a:r>
            <a:r>
              <a:rPr lang="en-US" sz="4400" dirty="0" err="1">
                <a:latin typeface="Times New Roman" pitchFamily="18" charset="0"/>
                <a:cs typeface="Times New Roman" pitchFamily="18" charset="0"/>
              </a:rPr>
              <a:t>và</a:t>
            </a:r>
            <a:r>
              <a:rPr lang="en-US" sz="4400" dirty="0">
                <a:latin typeface="Times New Roman" pitchFamily="18" charset="0"/>
                <a:cs typeface="Times New Roman" pitchFamily="18" charset="0"/>
              </a:rPr>
              <a:t> </a:t>
            </a:r>
            <a:r>
              <a:rPr lang="en-US" sz="4400" dirty="0" err="1">
                <a:latin typeface="Times New Roman" pitchFamily="18" charset="0"/>
                <a:cs typeface="Times New Roman" pitchFamily="18" charset="0"/>
              </a:rPr>
              <a:t>có</a:t>
            </a:r>
            <a:r>
              <a:rPr lang="en-US" sz="4400" dirty="0">
                <a:latin typeface="Times New Roman" pitchFamily="18" charset="0"/>
                <a:cs typeface="Times New Roman" pitchFamily="18" charset="0"/>
              </a:rPr>
              <a:t> </a:t>
            </a:r>
            <a:r>
              <a:rPr lang="en-US" sz="4400" dirty="0" err="1">
                <a:latin typeface="Times New Roman" pitchFamily="18" charset="0"/>
                <a:cs typeface="Times New Roman" pitchFamily="18" charset="0"/>
              </a:rPr>
              <a:t>tính</a:t>
            </a:r>
            <a:r>
              <a:rPr lang="en-US" sz="4400" dirty="0">
                <a:latin typeface="Times New Roman" pitchFamily="18" charset="0"/>
                <a:cs typeface="Times New Roman" pitchFamily="18" charset="0"/>
              </a:rPr>
              <a:t> </a:t>
            </a:r>
            <a:r>
              <a:rPr lang="en-US" sz="4400" dirty="0" err="1">
                <a:latin typeface="Times New Roman" pitchFamily="18" charset="0"/>
                <a:cs typeface="Times New Roman" pitchFamily="18" charset="0"/>
              </a:rPr>
              <a:t>biểu</a:t>
            </a:r>
            <a:r>
              <a:rPr lang="en-US" sz="4400" dirty="0">
                <a:latin typeface="Times New Roman" pitchFamily="18" charset="0"/>
                <a:cs typeface="Times New Roman" pitchFamily="18" charset="0"/>
              </a:rPr>
              <a:t> </a:t>
            </a:r>
            <a:r>
              <a:rPr lang="en-US" sz="4400" dirty="0" err="1">
                <a:latin typeface="Times New Roman" pitchFamily="18" charset="0"/>
                <a:cs typeface="Times New Roman" pitchFamily="18" charset="0"/>
              </a:rPr>
              <a:t>tượng</a:t>
            </a:r>
            <a:r>
              <a:rPr lang="en-US" sz="4400" dirty="0">
                <a:latin typeface="Times New Roman" pitchFamily="18" charset="0"/>
                <a:cs typeface="Times New Roman" pitchFamily="18" charset="0"/>
              </a:rPr>
              <a:t> </a:t>
            </a:r>
            <a:r>
              <a:rPr lang="en-US" sz="4400" dirty="0" err="1">
                <a:latin typeface="Times New Roman" pitchFamily="18" charset="0"/>
                <a:cs typeface="Times New Roman" pitchFamily="18" charset="0"/>
              </a:rPr>
              <a:t>cao</a:t>
            </a:r>
            <a:r>
              <a:rPr lang="en-US" sz="4400" dirty="0">
                <a:latin typeface="Times New Roman" pitchFamily="18" charset="0"/>
                <a:cs typeface="Times New Roman" pitchFamily="18" charset="0"/>
              </a:rPr>
              <a:t>. </a:t>
            </a:r>
          </a:p>
        </p:txBody>
      </p:sp>
    </p:spTree>
    <p:extLst>
      <p:ext uri="{BB962C8B-B14F-4D97-AF65-F5344CB8AC3E}">
        <p14:creationId xmlns:p14="http://schemas.microsoft.com/office/powerpoint/2010/main" val="19452409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43801" y="5715000"/>
            <a:ext cx="1537138" cy="1083714"/>
          </a:xfrm>
          <a:prstGeom prst="rect">
            <a:avLst/>
          </a:prstGeom>
        </p:spPr>
      </p:pic>
      <p:sp>
        <p:nvSpPr>
          <p:cNvPr id="5" name="Rectangle 4"/>
          <p:cNvSpPr/>
          <p:nvPr/>
        </p:nvSpPr>
        <p:spPr>
          <a:xfrm>
            <a:off x="304799" y="-152400"/>
            <a:ext cx="7239001" cy="1077218"/>
          </a:xfrm>
          <a:prstGeom prst="rect">
            <a:avLst/>
          </a:prstGeom>
        </p:spPr>
        <p:txBody>
          <a:bodyPr wrap="square">
            <a:spAutoFit/>
          </a:bodyPr>
          <a:lstStyle/>
          <a:p>
            <a:r>
              <a:rPr lang="en-US" sz="3200" b="1" dirty="0">
                <a:solidFill>
                  <a:srgbClr val="FF0000"/>
                </a:solidFill>
                <a:latin typeface="Times New Roman" pitchFamily="18" charset="0"/>
                <a:cs typeface="Times New Roman" pitchFamily="18" charset="0"/>
              </a:rPr>
              <a:t>2. </a:t>
            </a:r>
            <a:r>
              <a:rPr lang="en-US" sz="3200" b="1" dirty="0" err="1">
                <a:solidFill>
                  <a:srgbClr val="FF0000"/>
                </a:solidFill>
                <a:latin typeface="Times New Roman" pitchFamily="18" charset="0"/>
                <a:cs typeface="Times New Roman" pitchFamily="18" charset="0"/>
              </a:rPr>
              <a:t>Hình</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ảnh</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trung</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tâm</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của</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bài</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thơ</a:t>
            </a:r>
            <a:br>
              <a:rPr lang="en-US" sz="3200" dirty="0">
                <a:solidFill>
                  <a:srgbClr val="FF0000"/>
                </a:solidFill>
                <a:latin typeface="Times New Roman" pitchFamily="18" charset="0"/>
                <a:cs typeface="Times New Roman" pitchFamily="18" charset="0"/>
              </a:rPr>
            </a:br>
            <a:endParaRPr lang="en-US" sz="3200" dirty="0"/>
          </a:p>
        </p:txBody>
      </p:sp>
      <p:sp>
        <p:nvSpPr>
          <p:cNvPr id="7" name="Oval Callout 6"/>
          <p:cNvSpPr/>
          <p:nvPr/>
        </p:nvSpPr>
        <p:spPr>
          <a:xfrm>
            <a:off x="-76200" y="1371600"/>
            <a:ext cx="2667001" cy="2195393"/>
          </a:xfrm>
          <a:prstGeom prst="wedgeEllipseCallout">
            <a:avLst>
              <a:gd name="adj1" fmla="val 65255"/>
              <a:gd name="adj2" fmla="val -28147"/>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4000" dirty="0" err="1">
                <a:latin typeface="Times New Roman" pitchFamily="18" charset="0"/>
                <a:cs typeface="Times New Roman" pitchFamily="18" charset="0"/>
              </a:rPr>
              <a:t>Hình</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ảnh</a:t>
            </a:r>
            <a:r>
              <a:rPr lang="en-US" sz="4000" dirty="0">
                <a:latin typeface="Times New Roman" pitchFamily="18" charset="0"/>
                <a:cs typeface="Times New Roman" pitchFamily="18" charset="0"/>
              </a:rPr>
              <a:t> con </a:t>
            </a:r>
            <a:r>
              <a:rPr lang="en-US" sz="4000" dirty="0" err="1">
                <a:latin typeface="Times New Roman" pitchFamily="18" charset="0"/>
                <a:cs typeface="Times New Roman" pitchFamily="18" charset="0"/>
              </a:rPr>
              <a:t>đường</a:t>
            </a:r>
            <a:endParaRPr lang="en-US" sz="4000" dirty="0">
              <a:latin typeface="Times New Roman" pitchFamily="18" charset="0"/>
              <a:cs typeface="Times New Roman" pitchFamily="18" charset="0"/>
            </a:endParaRPr>
          </a:p>
        </p:txBody>
      </p:sp>
      <p:sp>
        <p:nvSpPr>
          <p:cNvPr id="8" name="Rectangle 7"/>
          <p:cNvSpPr/>
          <p:nvPr/>
        </p:nvSpPr>
        <p:spPr>
          <a:xfrm>
            <a:off x="3124201" y="381000"/>
            <a:ext cx="5956738" cy="4401205"/>
          </a:xfrm>
          <a:prstGeom prst="rect">
            <a:avLst/>
          </a:prstGeom>
        </p:spPr>
        <p:style>
          <a:lnRef idx="2">
            <a:schemeClr val="accent4"/>
          </a:lnRef>
          <a:fillRef idx="1">
            <a:schemeClr val="lt1"/>
          </a:fillRef>
          <a:effectRef idx="0">
            <a:schemeClr val="accent4"/>
          </a:effectRef>
          <a:fontRef idx="minor">
            <a:schemeClr val="dk1"/>
          </a:fontRef>
        </p:style>
        <p:txBody>
          <a:bodyPr wrap="square">
            <a:spAutoFit/>
          </a:bodyPr>
          <a:lstStyle/>
          <a:p>
            <a:r>
              <a:rPr lang="vi-VN" sz="2800" b="1" i="1" dirty="0">
                <a:latin typeface="Times New Roman" pitchFamily="18" charset="0"/>
                <a:cs typeface="Times New Roman" pitchFamily="18" charset="0"/>
              </a:rPr>
              <a:t>Trên </a:t>
            </a:r>
            <a:r>
              <a:rPr lang="vi-VN" sz="2800" b="1" i="1" dirty="0">
                <a:solidFill>
                  <a:srgbClr val="0070C0"/>
                </a:solidFill>
                <a:latin typeface="Times New Roman" pitchFamily="18" charset="0"/>
                <a:cs typeface="Times New Roman" pitchFamily="18" charset="0"/>
              </a:rPr>
              <a:t>đường</a:t>
            </a:r>
            <a:r>
              <a:rPr lang="vi-VN" sz="2800" b="1" i="1" dirty="0">
                <a:latin typeface="Times New Roman" pitchFamily="18" charset="0"/>
                <a:cs typeface="Times New Roman" pitchFamily="18" charset="0"/>
              </a:rPr>
              <a:t> </a:t>
            </a:r>
            <a:r>
              <a:rPr lang="vi-VN" sz="2800" b="1" i="1" dirty="0">
                <a:solidFill>
                  <a:srgbClr val="0070C0"/>
                </a:solidFill>
                <a:latin typeface="Times New Roman" pitchFamily="18" charset="0"/>
                <a:cs typeface="Times New Roman" pitchFamily="18" charset="0"/>
              </a:rPr>
              <a:t>cái</a:t>
            </a:r>
            <a:r>
              <a:rPr lang="vi-VN" sz="2800" b="1" i="1" dirty="0">
                <a:latin typeface="Times New Roman" pitchFamily="18" charset="0"/>
                <a:cs typeface="Times New Roman" pitchFamily="18" charset="0"/>
              </a:rPr>
              <a:t>, ung dung ta bước.</a:t>
            </a:r>
            <a:br>
              <a:rPr lang="vi-VN" sz="2800" b="1" i="1" dirty="0">
                <a:latin typeface="Times New Roman" pitchFamily="18" charset="0"/>
                <a:cs typeface="Times New Roman" pitchFamily="18" charset="0"/>
              </a:rPr>
            </a:br>
            <a:r>
              <a:rPr lang="vi-VN" sz="2800" b="1" i="1" dirty="0">
                <a:solidFill>
                  <a:srgbClr val="0070C0"/>
                </a:solidFill>
                <a:latin typeface="Times New Roman" pitchFamily="18" charset="0"/>
                <a:cs typeface="Times New Roman" pitchFamily="18" charset="0"/>
              </a:rPr>
              <a:t>Đường</a:t>
            </a:r>
            <a:r>
              <a:rPr lang="vi-VN" sz="2800" b="1" i="1" dirty="0">
                <a:latin typeface="Times New Roman" pitchFamily="18" charset="0"/>
                <a:cs typeface="Times New Roman" pitchFamily="18" charset="0"/>
              </a:rPr>
              <a:t> ta rộng thênh thang tám thước</a:t>
            </a:r>
            <a:br>
              <a:rPr lang="vi-VN" sz="2800" b="1" i="1" dirty="0">
                <a:latin typeface="Times New Roman" pitchFamily="18" charset="0"/>
                <a:cs typeface="Times New Roman" pitchFamily="18" charset="0"/>
              </a:rPr>
            </a:br>
            <a:r>
              <a:rPr lang="vi-VN" sz="2800" b="1" i="1" dirty="0">
                <a:solidFill>
                  <a:srgbClr val="0070C0"/>
                </a:solidFill>
                <a:latin typeface="Times New Roman" pitchFamily="18" charset="0"/>
                <a:cs typeface="Times New Roman" pitchFamily="18" charset="0"/>
              </a:rPr>
              <a:t>Đường</a:t>
            </a:r>
            <a:r>
              <a:rPr lang="vi-VN" sz="2800" b="1" i="1" dirty="0">
                <a:latin typeface="Times New Roman" pitchFamily="18" charset="0"/>
                <a:cs typeface="Times New Roman" pitchFamily="18" charset="0"/>
              </a:rPr>
              <a:t> Bắc Sơn, Đình Cả, Thái Nguyên</a:t>
            </a:r>
            <a:br>
              <a:rPr lang="vi-VN" sz="2800" b="1" i="1" dirty="0">
                <a:latin typeface="Times New Roman" pitchFamily="18" charset="0"/>
                <a:cs typeface="Times New Roman" pitchFamily="18" charset="0"/>
              </a:rPr>
            </a:br>
            <a:r>
              <a:rPr lang="vi-VN" sz="2800" b="1" i="1" dirty="0">
                <a:solidFill>
                  <a:srgbClr val="0070C0"/>
                </a:solidFill>
                <a:latin typeface="Times New Roman" pitchFamily="18" charset="0"/>
                <a:cs typeface="Times New Roman" pitchFamily="18" charset="0"/>
              </a:rPr>
              <a:t>Đường</a:t>
            </a:r>
            <a:r>
              <a:rPr lang="vi-VN" sz="2800" b="1" i="1" dirty="0">
                <a:latin typeface="Times New Roman" pitchFamily="18" charset="0"/>
                <a:cs typeface="Times New Roman" pitchFamily="18" charset="0"/>
              </a:rPr>
              <a:t> qua Tây Bắc, </a:t>
            </a:r>
            <a:r>
              <a:rPr lang="vi-VN" sz="2800" b="1" i="1" dirty="0">
                <a:solidFill>
                  <a:srgbClr val="0070C0"/>
                </a:solidFill>
                <a:latin typeface="Times New Roman" pitchFamily="18" charset="0"/>
                <a:cs typeface="Times New Roman" pitchFamily="18" charset="0"/>
              </a:rPr>
              <a:t>đường</a:t>
            </a:r>
            <a:r>
              <a:rPr lang="vi-VN" sz="2800" b="1" i="1" dirty="0">
                <a:latin typeface="Times New Roman" pitchFamily="18" charset="0"/>
                <a:cs typeface="Times New Roman" pitchFamily="18" charset="0"/>
              </a:rPr>
              <a:t> lên Điện Biên</a:t>
            </a:r>
            <a:br>
              <a:rPr lang="vi-VN" sz="2800" b="1" i="1" dirty="0">
                <a:latin typeface="Times New Roman" pitchFamily="18" charset="0"/>
                <a:cs typeface="Times New Roman" pitchFamily="18" charset="0"/>
              </a:rPr>
            </a:br>
            <a:r>
              <a:rPr lang="vi-VN" sz="2800" b="1" i="1" dirty="0">
                <a:solidFill>
                  <a:srgbClr val="0070C0"/>
                </a:solidFill>
                <a:latin typeface="Times New Roman" pitchFamily="18" charset="0"/>
                <a:cs typeface="Times New Roman" pitchFamily="18" charset="0"/>
              </a:rPr>
              <a:t>Đường</a:t>
            </a:r>
            <a:r>
              <a:rPr lang="vi-VN" sz="2800" b="1" i="1" dirty="0">
                <a:latin typeface="Times New Roman" pitchFamily="18" charset="0"/>
                <a:cs typeface="Times New Roman" pitchFamily="18" charset="0"/>
              </a:rPr>
              <a:t> cách mạng, dài theo kháng chiến...</a:t>
            </a:r>
            <a:br>
              <a:rPr lang="vi-VN" sz="2800" b="1" i="1" dirty="0">
                <a:latin typeface="Times New Roman" pitchFamily="18" charset="0"/>
                <a:cs typeface="Times New Roman" pitchFamily="18" charset="0"/>
              </a:rPr>
            </a:br>
            <a:r>
              <a:rPr lang="vi-VN" sz="2800" b="1" i="1" dirty="0">
                <a:latin typeface="Times New Roman" pitchFamily="18" charset="0"/>
                <a:cs typeface="Times New Roman" pitchFamily="18" charset="0"/>
              </a:rPr>
              <a:t>Đến hôm nay </a:t>
            </a:r>
            <a:r>
              <a:rPr lang="vi-VN" sz="2800" b="1" i="1" dirty="0">
                <a:solidFill>
                  <a:srgbClr val="0070C0"/>
                </a:solidFill>
                <a:latin typeface="Times New Roman" pitchFamily="18" charset="0"/>
                <a:cs typeface="Times New Roman" pitchFamily="18" charset="0"/>
              </a:rPr>
              <a:t>đường</a:t>
            </a:r>
            <a:r>
              <a:rPr lang="vi-VN" sz="2800" b="1" i="1" dirty="0">
                <a:latin typeface="Times New Roman" pitchFamily="18" charset="0"/>
                <a:cs typeface="Times New Roman" pitchFamily="18" charset="0"/>
              </a:rPr>
              <a:t> xuôi về biển</a:t>
            </a:r>
            <a:br>
              <a:rPr lang="vi-VN" sz="2800" b="1" i="1" dirty="0">
                <a:latin typeface="Times New Roman" pitchFamily="18" charset="0"/>
                <a:cs typeface="Times New Roman" pitchFamily="18" charset="0"/>
              </a:rPr>
            </a:br>
            <a:r>
              <a:rPr lang="vi-VN" sz="2800" b="1" i="1" dirty="0">
                <a:latin typeface="Times New Roman" pitchFamily="18" charset="0"/>
                <a:cs typeface="Times New Roman" pitchFamily="18" charset="0"/>
              </a:rPr>
              <a:t>Mới tinh khôi màu đất đỏ tươi</a:t>
            </a:r>
            <a:endParaRPr lang="en-US" sz="2800" b="1" i="1" dirty="0">
              <a:latin typeface="Times New Roman" pitchFamily="18" charset="0"/>
              <a:cs typeface="Times New Roman" pitchFamily="18" charset="0"/>
            </a:endParaRPr>
          </a:p>
        </p:txBody>
      </p:sp>
      <p:sp>
        <p:nvSpPr>
          <p:cNvPr id="10" name="Rectangle 9"/>
          <p:cNvSpPr/>
          <p:nvPr/>
        </p:nvSpPr>
        <p:spPr>
          <a:xfrm>
            <a:off x="0" y="5059740"/>
            <a:ext cx="3751128" cy="1569660"/>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r>
              <a:rPr lang="en-US" sz="3200" b="1" dirty="0">
                <a:solidFill>
                  <a:srgbClr val="FF0000"/>
                </a:solidFill>
                <a:latin typeface="Times New Roman" pitchFamily="18" charset="0"/>
                <a:cs typeface="Times New Roman" pitchFamily="18" charset="0"/>
              </a:rPr>
              <a:t>Con </a:t>
            </a:r>
            <a:r>
              <a:rPr lang="en-US" sz="3200" b="1" dirty="0" err="1">
                <a:solidFill>
                  <a:srgbClr val="FF0000"/>
                </a:solidFill>
                <a:latin typeface="Times New Roman" pitchFamily="18" charset="0"/>
                <a:cs typeface="Times New Roman" pitchFamily="18" charset="0"/>
              </a:rPr>
              <a:t>đường</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giao</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thông</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nối</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liền</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giữa</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các</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vùng</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miền</a:t>
            </a:r>
            <a:endParaRPr lang="en-US" sz="3200" dirty="0">
              <a:solidFill>
                <a:srgbClr val="FF0000"/>
              </a:solidFill>
              <a:latin typeface="Times New Roman" pitchFamily="18" charset="0"/>
              <a:cs typeface="Times New Roman" pitchFamily="18" charset="0"/>
            </a:endParaRPr>
          </a:p>
        </p:txBody>
      </p:sp>
      <p:sp>
        <p:nvSpPr>
          <p:cNvPr id="11" name="Rectangle 10"/>
          <p:cNvSpPr/>
          <p:nvPr/>
        </p:nvSpPr>
        <p:spPr>
          <a:xfrm>
            <a:off x="4191000" y="4876800"/>
            <a:ext cx="4082143" cy="2062103"/>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r>
              <a:rPr lang="en-US" sz="3200" b="1" dirty="0">
                <a:solidFill>
                  <a:schemeClr val="accent1">
                    <a:lumMod val="50000"/>
                  </a:schemeClr>
                </a:solidFill>
                <a:latin typeface="Times New Roman" pitchFamily="18" charset="0"/>
                <a:cs typeface="Times New Roman" pitchFamily="18" charset="0"/>
              </a:rPr>
              <a:t>Con </a:t>
            </a:r>
            <a:r>
              <a:rPr lang="en-US" sz="3200" b="1" dirty="0" err="1">
                <a:solidFill>
                  <a:schemeClr val="accent1">
                    <a:lumMod val="50000"/>
                  </a:schemeClr>
                </a:solidFill>
                <a:latin typeface="Times New Roman" pitchFamily="18" charset="0"/>
                <a:cs typeface="Times New Roman" pitchFamily="18" charset="0"/>
              </a:rPr>
              <a:t>đường</a:t>
            </a:r>
            <a:r>
              <a:rPr lang="en-US" sz="3200" b="1" dirty="0">
                <a:solidFill>
                  <a:schemeClr val="accent1">
                    <a:lumMod val="50000"/>
                  </a:schemeClr>
                </a:solidFill>
                <a:latin typeface="Times New Roman" pitchFamily="18" charset="0"/>
                <a:cs typeface="Times New Roman" pitchFamily="18" charset="0"/>
              </a:rPr>
              <a:t> </a:t>
            </a:r>
            <a:r>
              <a:rPr lang="en-US" sz="3200" b="1" dirty="0" err="1">
                <a:solidFill>
                  <a:schemeClr val="accent1">
                    <a:lumMod val="50000"/>
                  </a:schemeClr>
                </a:solidFill>
                <a:latin typeface="Times New Roman" pitchFamily="18" charset="0"/>
                <a:cs typeface="Times New Roman" pitchFamily="18" charset="0"/>
              </a:rPr>
              <a:t>cách</a:t>
            </a:r>
            <a:r>
              <a:rPr lang="en-US" sz="3200" b="1" dirty="0">
                <a:solidFill>
                  <a:schemeClr val="accent1">
                    <a:lumMod val="50000"/>
                  </a:schemeClr>
                </a:solidFill>
                <a:latin typeface="Times New Roman" pitchFamily="18" charset="0"/>
                <a:cs typeface="Times New Roman" pitchFamily="18" charset="0"/>
              </a:rPr>
              <a:t> </a:t>
            </a:r>
            <a:r>
              <a:rPr lang="en-US" sz="3200" b="1" dirty="0" err="1">
                <a:solidFill>
                  <a:schemeClr val="accent1">
                    <a:lumMod val="50000"/>
                  </a:schemeClr>
                </a:solidFill>
                <a:latin typeface="Times New Roman" pitchFamily="18" charset="0"/>
                <a:cs typeface="Times New Roman" pitchFamily="18" charset="0"/>
              </a:rPr>
              <a:t>mạng</a:t>
            </a:r>
            <a:r>
              <a:rPr lang="en-US" sz="3200" b="1" dirty="0">
                <a:solidFill>
                  <a:schemeClr val="accent1">
                    <a:lumMod val="50000"/>
                  </a:schemeClr>
                </a:solidFill>
                <a:latin typeface="Times New Roman" pitchFamily="18" charset="0"/>
                <a:cs typeface="Times New Roman" pitchFamily="18" charset="0"/>
              </a:rPr>
              <a:t>, con </a:t>
            </a:r>
            <a:r>
              <a:rPr lang="en-US" sz="3200" b="1" dirty="0" err="1">
                <a:solidFill>
                  <a:schemeClr val="accent1">
                    <a:lumMod val="50000"/>
                  </a:schemeClr>
                </a:solidFill>
                <a:latin typeface="Times New Roman" pitchFamily="18" charset="0"/>
                <a:cs typeface="Times New Roman" pitchFamily="18" charset="0"/>
              </a:rPr>
              <a:t>đường</a:t>
            </a:r>
            <a:r>
              <a:rPr lang="en-US" sz="3200" b="1" dirty="0">
                <a:solidFill>
                  <a:schemeClr val="accent1">
                    <a:lumMod val="50000"/>
                  </a:schemeClr>
                </a:solidFill>
                <a:latin typeface="Times New Roman" pitchFamily="18" charset="0"/>
                <a:cs typeface="Times New Roman" pitchFamily="18" charset="0"/>
              </a:rPr>
              <a:t> </a:t>
            </a:r>
            <a:r>
              <a:rPr lang="en-US" sz="3200" b="1" dirty="0" err="1">
                <a:solidFill>
                  <a:schemeClr val="accent1">
                    <a:lumMod val="50000"/>
                  </a:schemeClr>
                </a:solidFill>
                <a:latin typeface="Times New Roman" pitchFamily="18" charset="0"/>
                <a:cs typeface="Times New Roman" pitchFamily="18" charset="0"/>
              </a:rPr>
              <a:t>cả</a:t>
            </a:r>
            <a:r>
              <a:rPr lang="en-US" sz="3200" b="1" dirty="0">
                <a:solidFill>
                  <a:schemeClr val="accent1">
                    <a:lumMod val="50000"/>
                  </a:schemeClr>
                </a:solidFill>
                <a:latin typeface="Times New Roman" pitchFamily="18" charset="0"/>
                <a:cs typeface="Times New Roman" pitchFamily="18" charset="0"/>
              </a:rPr>
              <a:t> </a:t>
            </a:r>
            <a:r>
              <a:rPr lang="en-US" sz="3200" b="1" dirty="0" err="1">
                <a:solidFill>
                  <a:schemeClr val="accent1">
                    <a:lumMod val="50000"/>
                  </a:schemeClr>
                </a:solidFill>
                <a:latin typeface="Times New Roman" pitchFamily="18" charset="0"/>
                <a:cs typeface="Times New Roman" pitchFamily="18" charset="0"/>
              </a:rPr>
              <a:t>dân</a:t>
            </a:r>
            <a:r>
              <a:rPr lang="en-US" sz="3200" b="1" dirty="0">
                <a:solidFill>
                  <a:schemeClr val="accent1">
                    <a:lumMod val="50000"/>
                  </a:schemeClr>
                </a:solidFill>
                <a:latin typeface="Times New Roman" pitchFamily="18" charset="0"/>
                <a:cs typeface="Times New Roman" pitchFamily="18" charset="0"/>
              </a:rPr>
              <a:t> </a:t>
            </a:r>
            <a:r>
              <a:rPr lang="en-US" sz="3200" b="1" dirty="0" err="1">
                <a:solidFill>
                  <a:schemeClr val="accent1">
                    <a:lumMod val="50000"/>
                  </a:schemeClr>
                </a:solidFill>
                <a:latin typeface="Times New Roman" pitchFamily="18" charset="0"/>
                <a:cs typeface="Times New Roman" pitchFamily="18" charset="0"/>
              </a:rPr>
              <a:t>tộc</a:t>
            </a:r>
            <a:r>
              <a:rPr lang="en-US" sz="3200" b="1" dirty="0">
                <a:solidFill>
                  <a:schemeClr val="accent1">
                    <a:lumMod val="50000"/>
                  </a:schemeClr>
                </a:solidFill>
                <a:latin typeface="Times New Roman" pitchFamily="18" charset="0"/>
                <a:cs typeface="Times New Roman" pitchFamily="18" charset="0"/>
              </a:rPr>
              <a:t> ta </a:t>
            </a:r>
            <a:r>
              <a:rPr lang="en-US" sz="3200" b="1" dirty="0" err="1">
                <a:solidFill>
                  <a:schemeClr val="accent1">
                    <a:lumMod val="50000"/>
                  </a:schemeClr>
                </a:solidFill>
                <a:latin typeface="Times New Roman" pitchFamily="18" charset="0"/>
                <a:cs typeface="Times New Roman" pitchFamily="18" charset="0"/>
              </a:rPr>
              <a:t>vững</a:t>
            </a:r>
            <a:r>
              <a:rPr lang="en-US" sz="3200" b="1" dirty="0">
                <a:solidFill>
                  <a:schemeClr val="accent1">
                    <a:lumMod val="50000"/>
                  </a:schemeClr>
                </a:solidFill>
                <a:latin typeface="Times New Roman" pitchFamily="18" charset="0"/>
                <a:cs typeface="Times New Roman" pitchFamily="18" charset="0"/>
              </a:rPr>
              <a:t> </a:t>
            </a:r>
            <a:r>
              <a:rPr lang="en-US" sz="3200" b="1" dirty="0" err="1">
                <a:solidFill>
                  <a:schemeClr val="accent1">
                    <a:lumMod val="50000"/>
                  </a:schemeClr>
                </a:solidFill>
                <a:latin typeface="Times New Roman" pitchFamily="18" charset="0"/>
                <a:cs typeface="Times New Roman" pitchFamily="18" charset="0"/>
              </a:rPr>
              <a:t>bước</a:t>
            </a:r>
            <a:r>
              <a:rPr lang="en-US" sz="3200" b="1" dirty="0">
                <a:solidFill>
                  <a:schemeClr val="accent1">
                    <a:lumMod val="50000"/>
                  </a:schemeClr>
                </a:solidFill>
                <a:latin typeface="Times New Roman" pitchFamily="18" charset="0"/>
                <a:cs typeface="Times New Roman" pitchFamily="18" charset="0"/>
              </a:rPr>
              <a:t> </a:t>
            </a:r>
            <a:r>
              <a:rPr lang="en-US" sz="3200" b="1" dirty="0" err="1">
                <a:solidFill>
                  <a:schemeClr val="accent1">
                    <a:lumMod val="50000"/>
                  </a:schemeClr>
                </a:solidFill>
                <a:latin typeface="Times New Roman" pitchFamily="18" charset="0"/>
                <a:cs typeface="Times New Roman" pitchFamily="18" charset="0"/>
              </a:rPr>
              <a:t>đi</a:t>
            </a:r>
            <a:r>
              <a:rPr lang="en-US" sz="3200" b="1" dirty="0">
                <a:solidFill>
                  <a:schemeClr val="accent1">
                    <a:lumMod val="50000"/>
                  </a:schemeClr>
                </a:solidFill>
                <a:latin typeface="Times New Roman" pitchFamily="18" charset="0"/>
                <a:cs typeface="Times New Roman" pitchFamily="18" charset="0"/>
              </a:rPr>
              <a:t> </a:t>
            </a:r>
            <a:r>
              <a:rPr lang="en-US" sz="3200" b="1" dirty="0" err="1">
                <a:solidFill>
                  <a:schemeClr val="accent1">
                    <a:lumMod val="50000"/>
                  </a:schemeClr>
                </a:solidFill>
                <a:latin typeface="Times New Roman" pitchFamily="18" charset="0"/>
                <a:cs typeface="Times New Roman" pitchFamily="18" charset="0"/>
              </a:rPr>
              <a:t>lên</a:t>
            </a:r>
            <a:endParaRPr lang="en-US" sz="3200" dirty="0">
              <a:solidFill>
                <a:schemeClr val="accent1">
                  <a:lumMod val="5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13814417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barn(inVertical)">
                                      <p:cBhvr>
                                        <p:cTn id="14" dur="500"/>
                                        <p:tgtEl>
                                          <p:spTgt spid="7"/>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wipe(down)">
                                      <p:cBhvr>
                                        <p:cTn id="19" dur="500"/>
                                        <p:tgtEl>
                                          <p:spTgt spid="8"/>
                                        </p:tgtEl>
                                      </p:cBhvr>
                                    </p:animEffect>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10"/>
                                        </p:tgtEl>
                                        <p:attrNameLst>
                                          <p:attrName>style.visibility</p:attrName>
                                        </p:attrNameLst>
                                      </p:cBhvr>
                                      <p:to>
                                        <p:strVal val="visible"/>
                                      </p:to>
                                    </p:set>
                                    <p:animEffect transition="in" filter="fade">
                                      <p:cBhvr>
                                        <p:cTn id="24" dur="1000"/>
                                        <p:tgtEl>
                                          <p:spTgt spid="10"/>
                                        </p:tgtEl>
                                      </p:cBhvr>
                                    </p:animEffect>
                                    <p:anim calcmode="lin" valueType="num">
                                      <p:cBhvr>
                                        <p:cTn id="25" dur="1000" fill="hold"/>
                                        <p:tgtEl>
                                          <p:spTgt spid="10"/>
                                        </p:tgtEl>
                                        <p:attrNameLst>
                                          <p:attrName>ppt_x</p:attrName>
                                        </p:attrNameLst>
                                      </p:cBhvr>
                                      <p:tavLst>
                                        <p:tav tm="0">
                                          <p:val>
                                            <p:strVal val="#ppt_x"/>
                                          </p:val>
                                        </p:tav>
                                        <p:tav tm="100000">
                                          <p:val>
                                            <p:strVal val="#ppt_x"/>
                                          </p:val>
                                        </p:tav>
                                      </p:tavLst>
                                    </p:anim>
                                    <p:anim calcmode="lin" valueType="num">
                                      <p:cBhvr>
                                        <p:cTn id="26"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2" presetClass="entr" presetSubtype="4"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wipe(down)">
                                      <p:cBhvr>
                                        <p:cTn id="31"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animBg="1"/>
      <p:bldP spid="8" grpId="0" animBg="1"/>
      <p:bldP spid="10" grpId="0" animBg="1"/>
      <p:bldP spid="11"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Callout 3"/>
          <p:cNvSpPr/>
          <p:nvPr/>
        </p:nvSpPr>
        <p:spPr>
          <a:xfrm>
            <a:off x="76199" y="762001"/>
            <a:ext cx="4572001" cy="2750022"/>
          </a:xfrm>
          <a:prstGeom prst="wedgeEllipseCallout">
            <a:avLst>
              <a:gd name="adj1" fmla="val 30818"/>
              <a:gd name="adj2" fmla="val 74380"/>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4000" dirty="0" err="1">
                <a:latin typeface="Times New Roman" pitchFamily="18" charset="0"/>
                <a:cs typeface="Times New Roman" pitchFamily="18" charset="0"/>
              </a:rPr>
              <a:t>Hình</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ảnh</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trung</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tâm</a:t>
            </a:r>
            <a:r>
              <a:rPr lang="en-US" sz="4000" dirty="0">
                <a:latin typeface="Times New Roman" pitchFamily="18" charset="0"/>
                <a:cs typeface="Times New Roman" pitchFamily="18" charset="0"/>
              </a:rPr>
              <a:t> </a:t>
            </a:r>
          </a:p>
          <a:p>
            <a:pPr algn="ctr"/>
            <a:r>
              <a:rPr lang="en-US" sz="4000" dirty="0">
                <a:latin typeface="Times New Roman" pitchFamily="18" charset="0"/>
                <a:cs typeface="Times New Roman" pitchFamily="18" charset="0"/>
              </a:rPr>
              <a:t>“ </a:t>
            </a:r>
            <a:r>
              <a:rPr lang="en-US" sz="4000" b="1" i="1" dirty="0">
                <a:solidFill>
                  <a:srgbClr val="7030A0"/>
                </a:solidFill>
                <a:latin typeface="Times New Roman" pitchFamily="18" charset="0"/>
                <a:cs typeface="Times New Roman" pitchFamily="18" charset="0"/>
              </a:rPr>
              <a:t>con </a:t>
            </a:r>
            <a:r>
              <a:rPr lang="en-US" sz="4000" b="1" i="1" dirty="0" err="1">
                <a:solidFill>
                  <a:srgbClr val="7030A0"/>
                </a:solidFill>
                <a:latin typeface="Times New Roman" pitchFamily="18" charset="0"/>
                <a:cs typeface="Times New Roman" pitchFamily="18" charset="0"/>
              </a:rPr>
              <a:t>đường</a:t>
            </a:r>
            <a:r>
              <a:rPr lang="en-US" sz="4000" b="1" i="1" dirty="0">
                <a:solidFill>
                  <a:srgbClr val="7030A0"/>
                </a:solidFill>
                <a:latin typeface="Times New Roman" pitchFamily="18" charset="0"/>
                <a:cs typeface="Times New Roman" pitchFamily="18" charset="0"/>
              </a:rPr>
              <a:t>”</a:t>
            </a:r>
          </a:p>
        </p:txBody>
      </p:sp>
      <p:sp>
        <p:nvSpPr>
          <p:cNvPr id="5" name="Oval Callout 4"/>
          <p:cNvSpPr/>
          <p:nvPr/>
        </p:nvSpPr>
        <p:spPr>
          <a:xfrm>
            <a:off x="5410200" y="982639"/>
            <a:ext cx="3581400" cy="2423993"/>
          </a:xfrm>
          <a:prstGeom prst="wedgeEllipseCallout">
            <a:avLst>
              <a:gd name="adj1" fmla="val -66169"/>
              <a:gd name="adj2" fmla="val 78497"/>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4000" dirty="0" err="1">
                <a:latin typeface="Times New Roman" pitchFamily="18" charset="0"/>
                <a:cs typeface="Times New Roman" pitchFamily="18" charset="0"/>
              </a:rPr>
              <a:t>Hình</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ảnh</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khác</a:t>
            </a:r>
            <a:r>
              <a:rPr lang="en-US" sz="4000" dirty="0">
                <a:latin typeface="Times New Roman" pitchFamily="18" charset="0"/>
                <a:cs typeface="Times New Roman" pitchFamily="18" charset="0"/>
              </a:rPr>
              <a:t> </a:t>
            </a:r>
            <a:r>
              <a:rPr lang="en-US" sz="4000" b="1" i="1" dirty="0">
                <a:latin typeface="Times New Roman" pitchFamily="18" charset="0"/>
                <a:cs typeface="Times New Roman" pitchFamily="18" charset="0"/>
              </a:rPr>
              <a:t>“ </a:t>
            </a:r>
            <a:r>
              <a:rPr lang="en-US" sz="4000" b="1" i="1" dirty="0" err="1">
                <a:latin typeface="Times New Roman" pitchFamily="18" charset="0"/>
                <a:cs typeface="Times New Roman" pitchFamily="18" charset="0"/>
              </a:rPr>
              <a:t>đôi</a:t>
            </a:r>
            <a:r>
              <a:rPr lang="en-US" sz="4000" b="1" i="1" dirty="0">
                <a:latin typeface="Times New Roman" pitchFamily="18" charset="0"/>
                <a:cs typeface="Times New Roman" pitchFamily="18" charset="0"/>
              </a:rPr>
              <a:t> </a:t>
            </a:r>
            <a:r>
              <a:rPr lang="en-US" sz="4000" b="1" i="1" dirty="0" err="1">
                <a:latin typeface="Times New Roman" pitchFamily="18" charset="0"/>
                <a:cs typeface="Times New Roman" pitchFamily="18" charset="0"/>
              </a:rPr>
              <a:t>chân</a:t>
            </a:r>
            <a:r>
              <a:rPr lang="en-US" sz="4000" dirty="0">
                <a:latin typeface="Times New Roman" pitchFamily="18" charset="0"/>
                <a:cs typeface="Times New Roman" pitchFamily="18" charset="0"/>
              </a:rPr>
              <a:t>”</a:t>
            </a:r>
          </a:p>
        </p:txBody>
      </p:sp>
      <p:sp>
        <p:nvSpPr>
          <p:cNvPr id="6" name="Rectangle 5"/>
          <p:cNvSpPr/>
          <p:nvPr/>
        </p:nvSpPr>
        <p:spPr>
          <a:xfrm>
            <a:off x="685800" y="4114800"/>
            <a:ext cx="8283037" cy="1200329"/>
          </a:xfrm>
          <a:prstGeom prst="rect">
            <a:avLst/>
          </a:prstGeom>
        </p:spPr>
        <p:style>
          <a:lnRef idx="2">
            <a:schemeClr val="accent6"/>
          </a:lnRef>
          <a:fillRef idx="1">
            <a:schemeClr val="lt1"/>
          </a:fillRef>
          <a:effectRef idx="0">
            <a:schemeClr val="accent6"/>
          </a:effectRef>
          <a:fontRef idx="minor">
            <a:schemeClr val="dk1"/>
          </a:fontRef>
        </p:style>
        <p:txBody>
          <a:bodyPr wrap="none">
            <a:spAutoFit/>
          </a:bodyPr>
          <a:lstStyle/>
          <a:p>
            <a:r>
              <a:rPr lang="en-US" sz="3600" b="1" dirty="0" err="1">
                <a:solidFill>
                  <a:srgbClr val="FF0000"/>
                </a:solidFill>
                <a:latin typeface="Times New Roman" pitchFamily="18" charset="0"/>
                <a:cs typeface="Times New Roman" pitchFamily="18" charset="0"/>
              </a:rPr>
              <a:t>Đôi</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chân</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và</a:t>
            </a:r>
            <a:r>
              <a:rPr lang="en-US" sz="3600" b="1" dirty="0">
                <a:solidFill>
                  <a:srgbClr val="FF0000"/>
                </a:solidFill>
                <a:latin typeface="Times New Roman" pitchFamily="18" charset="0"/>
                <a:cs typeface="Times New Roman" pitchFamily="18" charset="0"/>
              </a:rPr>
              <a:t> con </a:t>
            </a:r>
            <a:r>
              <a:rPr lang="en-US" sz="3600" b="1" dirty="0" err="1">
                <a:solidFill>
                  <a:srgbClr val="FF0000"/>
                </a:solidFill>
                <a:latin typeface="Times New Roman" pitchFamily="18" charset="0"/>
                <a:cs typeface="Times New Roman" pitchFamily="18" charset="0"/>
              </a:rPr>
              <a:t>đường</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đồng</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hành</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cùng</a:t>
            </a:r>
            <a:r>
              <a:rPr lang="en-US" sz="3600" b="1" dirty="0">
                <a:solidFill>
                  <a:srgbClr val="FF0000"/>
                </a:solidFill>
                <a:latin typeface="Times New Roman" pitchFamily="18" charset="0"/>
                <a:cs typeface="Times New Roman" pitchFamily="18" charset="0"/>
              </a:rPr>
              <a:t> </a:t>
            </a:r>
          </a:p>
          <a:p>
            <a:r>
              <a:rPr lang="en-US" sz="3600" b="1" dirty="0" err="1">
                <a:solidFill>
                  <a:srgbClr val="FF0000"/>
                </a:solidFill>
                <a:latin typeface="Times New Roman" pitchFamily="18" charset="0"/>
                <a:cs typeface="Times New Roman" pitchFamily="18" charset="0"/>
              </a:rPr>
              <a:t>nhau</a:t>
            </a:r>
            <a:r>
              <a:rPr lang="en-US" sz="3600" b="1" dirty="0">
                <a:solidFill>
                  <a:srgbClr val="FF0000"/>
                </a:solidFill>
                <a:latin typeface="Times New Roman" pitchFamily="18" charset="0"/>
                <a:cs typeface="Times New Roman" pitchFamily="18" charset="0"/>
              </a:rPr>
              <a:t> qua </a:t>
            </a:r>
            <a:r>
              <a:rPr lang="en-US" sz="3600" b="1" dirty="0" err="1">
                <a:solidFill>
                  <a:srgbClr val="FF0000"/>
                </a:solidFill>
                <a:latin typeface="Times New Roman" pitchFamily="18" charset="0"/>
                <a:cs typeface="Times New Roman" pitchFamily="18" charset="0"/>
              </a:rPr>
              <a:t>các</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chặng</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đường</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các</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giai</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đoạn</a:t>
            </a:r>
            <a:endParaRPr lang="en-US" sz="3600"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43801" y="5715000"/>
            <a:ext cx="1537138" cy="1083714"/>
          </a:xfrm>
          <a:prstGeom prst="rect">
            <a:avLst/>
          </a:prstGeom>
        </p:spPr>
      </p:pic>
    </p:spTree>
    <p:extLst>
      <p:ext uri="{BB962C8B-B14F-4D97-AF65-F5344CB8AC3E}">
        <p14:creationId xmlns:p14="http://schemas.microsoft.com/office/powerpoint/2010/main" val="17070991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down)">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799" y="228600"/>
            <a:ext cx="7239001" cy="1077218"/>
          </a:xfrm>
          <a:prstGeom prst="rect">
            <a:avLst/>
          </a:prstGeom>
        </p:spPr>
        <p:txBody>
          <a:bodyPr wrap="square">
            <a:spAutoFit/>
          </a:bodyPr>
          <a:lstStyle/>
          <a:p>
            <a:r>
              <a:rPr lang="en-US" sz="3200" b="1" dirty="0">
                <a:solidFill>
                  <a:srgbClr val="FF0000"/>
                </a:solidFill>
                <a:latin typeface="Times New Roman" pitchFamily="18" charset="0"/>
                <a:cs typeface="Times New Roman" pitchFamily="18" charset="0"/>
              </a:rPr>
              <a:t>2. </a:t>
            </a:r>
            <a:r>
              <a:rPr lang="en-US" sz="3200" b="1" dirty="0" err="1">
                <a:solidFill>
                  <a:srgbClr val="FF0000"/>
                </a:solidFill>
                <a:latin typeface="Times New Roman" pitchFamily="18" charset="0"/>
                <a:cs typeface="Times New Roman" pitchFamily="18" charset="0"/>
              </a:rPr>
              <a:t>Hình</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ảnh</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trung</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tâm</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của</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bài</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thơ</a:t>
            </a:r>
            <a:br>
              <a:rPr lang="en-US" sz="3200" dirty="0">
                <a:solidFill>
                  <a:srgbClr val="FF0000"/>
                </a:solidFill>
                <a:latin typeface="Times New Roman" pitchFamily="18" charset="0"/>
                <a:cs typeface="Times New Roman" pitchFamily="18" charset="0"/>
              </a:rPr>
            </a:br>
            <a:endParaRPr lang="en-US" sz="3200" dirty="0"/>
          </a:p>
        </p:txBody>
      </p:sp>
      <p:sp>
        <p:nvSpPr>
          <p:cNvPr id="5" name="Rectangle 4"/>
          <p:cNvSpPr/>
          <p:nvPr/>
        </p:nvSpPr>
        <p:spPr>
          <a:xfrm>
            <a:off x="609600" y="1524000"/>
            <a:ext cx="7239001" cy="2554545"/>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US" sz="3200" b="1" dirty="0">
                <a:solidFill>
                  <a:srgbClr val="7030A0"/>
                </a:solidFill>
                <a:latin typeface="Times New Roman" pitchFamily="18" charset="0"/>
                <a:cs typeface="Times New Roman" pitchFamily="18" charset="0"/>
              </a:rPr>
              <a:t> </a:t>
            </a:r>
            <a:r>
              <a:rPr lang="en-US" sz="3200" b="1" dirty="0" err="1">
                <a:solidFill>
                  <a:srgbClr val="7030A0"/>
                </a:solidFill>
                <a:latin typeface="Times New Roman" pitchFamily="18" charset="0"/>
                <a:cs typeface="Times New Roman" pitchFamily="18" charset="0"/>
              </a:rPr>
              <a:t>Hình</a:t>
            </a:r>
            <a:r>
              <a:rPr lang="en-US" sz="3200" b="1" dirty="0">
                <a:solidFill>
                  <a:srgbClr val="7030A0"/>
                </a:solidFill>
                <a:latin typeface="Times New Roman" pitchFamily="18" charset="0"/>
                <a:cs typeface="Times New Roman" pitchFamily="18" charset="0"/>
              </a:rPr>
              <a:t> </a:t>
            </a:r>
            <a:r>
              <a:rPr lang="en-US" sz="3200" b="1" dirty="0" err="1">
                <a:solidFill>
                  <a:srgbClr val="7030A0"/>
                </a:solidFill>
                <a:latin typeface="Times New Roman" pitchFamily="18" charset="0"/>
                <a:cs typeface="Times New Roman" pitchFamily="18" charset="0"/>
              </a:rPr>
              <a:t>ảnh</a:t>
            </a:r>
            <a:r>
              <a:rPr lang="en-US" sz="3200" b="1" dirty="0">
                <a:solidFill>
                  <a:srgbClr val="7030A0"/>
                </a:solidFill>
                <a:latin typeface="Times New Roman" pitchFamily="18" charset="0"/>
                <a:cs typeface="Times New Roman" pitchFamily="18" charset="0"/>
              </a:rPr>
              <a:t> con </a:t>
            </a:r>
            <a:r>
              <a:rPr lang="en-US" sz="3200" b="1" dirty="0" err="1">
                <a:solidFill>
                  <a:srgbClr val="7030A0"/>
                </a:solidFill>
                <a:latin typeface="Times New Roman" pitchFamily="18" charset="0"/>
                <a:cs typeface="Times New Roman" pitchFamily="18" charset="0"/>
              </a:rPr>
              <a:t>đướng</a:t>
            </a:r>
            <a:r>
              <a:rPr lang="en-US" sz="3200" b="1" dirty="0">
                <a:solidFill>
                  <a:srgbClr val="7030A0"/>
                </a:solidFill>
                <a:latin typeface="Times New Roman" pitchFamily="18" charset="0"/>
                <a:cs typeface="Times New Roman" pitchFamily="18" charset="0"/>
              </a:rPr>
              <a:t> </a:t>
            </a:r>
            <a:r>
              <a:rPr lang="en-US" sz="3200" b="1" dirty="0" err="1">
                <a:solidFill>
                  <a:srgbClr val="7030A0"/>
                </a:solidFill>
                <a:latin typeface="Times New Roman" pitchFamily="18" charset="0"/>
                <a:cs typeface="Times New Roman" pitchFamily="18" charset="0"/>
              </a:rPr>
              <a:t>giàu</a:t>
            </a:r>
            <a:r>
              <a:rPr lang="en-US" sz="3200" b="1" dirty="0">
                <a:solidFill>
                  <a:srgbClr val="7030A0"/>
                </a:solidFill>
                <a:latin typeface="Times New Roman" pitchFamily="18" charset="0"/>
                <a:cs typeface="Times New Roman" pitchFamily="18" charset="0"/>
              </a:rPr>
              <a:t> ý </a:t>
            </a:r>
            <a:r>
              <a:rPr lang="en-US" sz="3200" b="1" dirty="0" err="1">
                <a:solidFill>
                  <a:srgbClr val="7030A0"/>
                </a:solidFill>
                <a:latin typeface="Times New Roman" pitchFamily="18" charset="0"/>
                <a:cs typeface="Times New Roman" pitchFamily="18" charset="0"/>
              </a:rPr>
              <a:t>nghĩa</a:t>
            </a:r>
            <a:r>
              <a:rPr lang="en-US" sz="3200" b="1" dirty="0">
                <a:solidFill>
                  <a:srgbClr val="7030A0"/>
                </a:solidFill>
                <a:latin typeface="Times New Roman" pitchFamily="18" charset="0"/>
                <a:cs typeface="Times New Roman" pitchFamily="18" charset="0"/>
              </a:rPr>
              <a:t> </a:t>
            </a:r>
            <a:r>
              <a:rPr lang="en-US" sz="3200" b="1" dirty="0" err="1">
                <a:solidFill>
                  <a:srgbClr val="7030A0"/>
                </a:solidFill>
                <a:latin typeface="Times New Roman" pitchFamily="18" charset="0"/>
                <a:cs typeface="Times New Roman" pitchFamily="18" charset="0"/>
              </a:rPr>
              <a:t>biểu</a:t>
            </a:r>
            <a:r>
              <a:rPr lang="en-US" sz="3200" b="1" dirty="0">
                <a:solidFill>
                  <a:srgbClr val="7030A0"/>
                </a:solidFill>
                <a:latin typeface="Times New Roman" pitchFamily="18" charset="0"/>
                <a:cs typeface="Times New Roman" pitchFamily="18" charset="0"/>
              </a:rPr>
              <a:t> </a:t>
            </a:r>
            <a:r>
              <a:rPr lang="en-US" sz="3200" b="1" dirty="0" err="1">
                <a:solidFill>
                  <a:srgbClr val="7030A0"/>
                </a:solidFill>
                <a:latin typeface="Times New Roman" pitchFamily="18" charset="0"/>
                <a:cs typeface="Times New Roman" pitchFamily="18" charset="0"/>
              </a:rPr>
              <a:t>tượng</a:t>
            </a:r>
            <a:r>
              <a:rPr lang="en-US" sz="3200" b="1" dirty="0">
                <a:solidFill>
                  <a:srgbClr val="7030A0"/>
                </a:solidFill>
                <a:latin typeface="Times New Roman" pitchFamily="18" charset="0"/>
                <a:cs typeface="Times New Roman" pitchFamily="18" charset="0"/>
              </a:rPr>
              <a:t>, </a:t>
            </a:r>
            <a:r>
              <a:rPr lang="en-US" sz="3200" b="1" dirty="0" err="1">
                <a:solidFill>
                  <a:srgbClr val="7030A0"/>
                </a:solidFill>
                <a:latin typeface="Times New Roman" pitchFamily="18" charset="0"/>
                <a:cs typeface="Times New Roman" pitchFamily="18" charset="0"/>
              </a:rPr>
              <a:t>là</a:t>
            </a:r>
            <a:r>
              <a:rPr lang="en-US" sz="3200" b="1" dirty="0">
                <a:solidFill>
                  <a:srgbClr val="7030A0"/>
                </a:solidFill>
                <a:latin typeface="Times New Roman" pitchFamily="18" charset="0"/>
                <a:cs typeface="Times New Roman" pitchFamily="18" charset="0"/>
              </a:rPr>
              <a:t> </a:t>
            </a:r>
            <a:r>
              <a:rPr lang="en-US" sz="3200" b="1" dirty="0" err="1">
                <a:solidFill>
                  <a:srgbClr val="7030A0"/>
                </a:solidFill>
                <a:latin typeface="Times New Roman" pitchFamily="18" charset="0"/>
                <a:cs typeface="Times New Roman" pitchFamily="18" charset="0"/>
              </a:rPr>
              <a:t>sáng</a:t>
            </a:r>
            <a:r>
              <a:rPr lang="en-US" sz="3200" b="1" dirty="0">
                <a:solidFill>
                  <a:srgbClr val="7030A0"/>
                </a:solidFill>
                <a:latin typeface="Times New Roman" pitchFamily="18" charset="0"/>
                <a:cs typeface="Times New Roman" pitchFamily="18" charset="0"/>
              </a:rPr>
              <a:t> </a:t>
            </a:r>
            <a:r>
              <a:rPr lang="en-US" sz="3200" b="1" dirty="0" err="1">
                <a:solidFill>
                  <a:srgbClr val="7030A0"/>
                </a:solidFill>
                <a:latin typeface="Times New Roman" pitchFamily="18" charset="0"/>
                <a:cs typeface="Times New Roman" pitchFamily="18" charset="0"/>
              </a:rPr>
              <a:t>tạo</a:t>
            </a:r>
            <a:r>
              <a:rPr lang="en-US" sz="3200" b="1" dirty="0">
                <a:solidFill>
                  <a:srgbClr val="7030A0"/>
                </a:solidFill>
                <a:latin typeface="Times New Roman" pitchFamily="18" charset="0"/>
                <a:cs typeface="Times New Roman" pitchFamily="18" charset="0"/>
              </a:rPr>
              <a:t> </a:t>
            </a:r>
            <a:r>
              <a:rPr lang="en-US" sz="3200" b="1" dirty="0" err="1">
                <a:solidFill>
                  <a:srgbClr val="7030A0"/>
                </a:solidFill>
                <a:latin typeface="Times New Roman" pitchFamily="18" charset="0"/>
                <a:cs typeface="Times New Roman" pitchFamily="18" charset="0"/>
              </a:rPr>
              <a:t>độc</a:t>
            </a:r>
            <a:r>
              <a:rPr lang="en-US" sz="3200" b="1" dirty="0">
                <a:solidFill>
                  <a:srgbClr val="7030A0"/>
                </a:solidFill>
                <a:latin typeface="Times New Roman" pitchFamily="18" charset="0"/>
                <a:cs typeface="Times New Roman" pitchFamily="18" charset="0"/>
              </a:rPr>
              <a:t> </a:t>
            </a:r>
            <a:r>
              <a:rPr lang="en-US" sz="3200" b="1" dirty="0" err="1">
                <a:solidFill>
                  <a:srgbClr val="7030A0"/>
                </a:solidFill>
                <a:latin typeface="Times New Roman" pitchFamily="18" charset="0"/>
                <a:cs typeface="Times New Roman" pitchFamily="18" charset="0"/>
              </a:rPr>
              <a:t>đáo</a:t>
            </a:r>
            <a:r>
              <a:rPr lang="en-US" sz="3200" b="1" dirty="0">
                <a:solidFill>
                  <a:srgbClr val="7030A0"/>
                </a:solidFill>
                <a:latin typeface="Times New Roman" pitchFamily="18" charset="0"/>
                <a:cs typeface="Times New Roman" pitchFamily="18" charset="0"/>
              </a:rPr>
              <a:t> </a:t>
            </a:r>
            <a:r>
              <a:rPr lang="en-US" sz="3200" b="1" dirty="0" err="1">
                <a:solidFill>
                  <a:srgbClr val="7030A0"/>
                </a:solidFill>
                <a:latin typeface="Times New Roman" pitchFamily="18" charset="0"/>
                <a:cs typeface="Times New Roman" pitchFamily="18" charset="0"/>
              </a:rPr>
              <a:t>của</a:t>
            </a:r>
            <a:r>
              <a:rPr lang="en-US" sz="3200" b="1" dirty="0">
                <a:solidFill>
                  <a:srgbClr val="7030A0"/>
                </a:solidFill>
                <a:latin typeface="Times New Roman" pitchFamily="18" charset="0"/>
                <a:cs typeface="Times New Roman" pitchFamily="18" charset="0"/>
              </a:rPr>
              <a:t> </a:t>
            </a:r>
            <a:r>
              <a:rPr lang="en-US" sz="3200" b="1" dirty="0" err="1">
                <a:solidFill>
                  <a:srgbClr val="7030A0"/>
                </a:solidFill>
                <a:latin typeface="Times New Roman" pitchFamily="18" charset="0"/>
                <a:cs typeface="Times New Roman" pitchFamily="18" charset="0"/>
              </a:rPr>
              <a:t>nhà</a:t>
            </a:r>
            <a:r>
              <a:rPr lang="en-US" sz="3200" b="1" dirty="0">
                <a:solidFill>
                  <a:srgbClr val="7030A0"/>
                </a:solidFill>
                <a:latin typeface="Times New Roman" pitchFamily="18" charset="0"/>
                <a:cs typeface="Times New Roman" pitchFamily="18" charset="0"/>
              </a:rPr>
              <a:t> </a:t>
            </a:r>
            <a:r>
              <a:rPr lang="en-US" sz="3200" b="1" dirty="0" err="1">
                <a:solidFill>
                  <a:srgbClr val="7030A0"/>
                </a:solidFill>
                <a:latin typeface="Times New Roman" pitchFamily="18" charset="0"/>
                <a:cs typeface="Times New Roman" pitchFamily="18" charset="0"/>
              </a:rPr>
              <a:t>thơ</a:t>
            </a:r>
            <a:r>
              <a:rPr lang="en-US" sz="3200" b="1" dirty="0">
                <a:solidFill>
                  <a:srgbClr val="7030A0"/>
                </a:solidFill>
                <a:latin typeface="Times New Roman" pitchFamily="18" charset="0"/>
                <a:cs typeface="Times New Roman" pitchFamily="18" charset="0"/>
              </a:rPr>
              <a:t> </a:t>
            </a:r>
            <a:r>
              <a:rPr lang="en-US" sz="3200" b="1" dirty="0" err="1">
                <a:solidFill>
                  <a:srgbClr val="7030A0"/>
                </a:solidFill>
                <a:latin typeface="Times New Roman" pitchFamily="18" charset="0"/>
                <a:cs typeface="Times New Roman" pitchFamily="18" charset="0"/>
              </a:rPr>
              <a:t>góp</a:t>
            </a:r>
            <a:r>
              <a:rPr lang="en-US" sz="3200" b="1" dirty="0">
                <a:solidFill>
                  <a:srgbClr val="7030A0"/>
                </a:solidFill>
                <a:latin typeface="Times New Roman" pitchFamily="18" charset="0"/>
                <a:cs typeface="Times New Roman" pitchFamily="18" charset="0"/>
              </a:rPr>
              <a:t> </a:t>
            </a:r>
            <a:r>
              <a:rPr lang="en-US" sz="3200" b="1" dirty="0" err="1">
                <a:solidFill>
                  <a:srgbClr val="7030A0"/>
                </a:solidFill>
                <a:latin typeface="Times New Roman" pitchFamily="18" charset="0"/>
                <a:cs typeface="Times New Roman" pitchFamily="18" charset="0"/>
              </a:rPr>
              <a:t>phần</a:t>
            </a:r>
            <a:r>
              <a:rPr lang="en-US" sz="3200" b="1" dirty="0">
                <a:solidFill>
                  <a:srgbClr val="7030A0"/>
                </a:solidFill>
                <a:latin typeface="Times New Roman" pitchFamily="18" charset="0"/>
                <a:cs typeface="Times New Roman" pitchFamily="18" charset="0"/>
              </a:rPr>
              <a:t> </a:t>
            </a:r>
            <a:r>
              <a:rPr lang="en-US" sz="3200" b="1" dirty="0" err="1">
                <a:solidFill>
                  <a:srgbClr val="7030A0"/>
                </a:solidFill>
                <a:latin typeface="Times New Roman" pitchFamily="18" charset="0"/>
                <a:cs typeface="Times New Roman" pitchFamily="18" charset="0"/>
              </a:rPr>
              <a:t>tạo</a:t>
            </a:r>
            <a:r>
              <a:rPr lang="en-US" sz="3200" b="1" dirty="0">
                <a:solidFill>
                  <a:srgbClr val="7030A0"/>
                </a:solidFill>
                <a:latin typeface="Times New Roman" pitchFamily="18" charset="0"/>
                <a:cs typeface="Times New Roman" pitchFamily="18" charset="0"/>
              </a:rPr>
              <a:t> </a:t>
            </a:r>
            <a:r>
              <a:rPr lang="en-US" sz="3200" b="1" dirty="0" err="1">
                <a:solidFill>
                  <a:srgbClr val="7030A0"/>
                </a:solidFill>
                <a:latin typeface="Times New Roman" pitchFamily="18" charset="0"/>
                <a:cs typeface="Times New Roman" pitchFamily="18" charset="0"/>
              </a:rPr>
              <a:t>nên</a:t>
            </a:r>
            <a:r>
              <a:rPr lang="en-US" sz="3200" b="1" dirty="0">
                <a:solidFill>
                  <a:srgbClr val="7030A0"/>
                </a:solidFill>
                <a:latin typeface="Times New Roman" pitchFamily="18" charset="0"/>
                <a:cs typeface="Times New Roman" pitchFamily="18" charset="0"/>
              </a:rPr>
              <a:t> </a:t>
            </a:r>
            <a:r>
              <a:rPr lang="en-US" sz="3200" b="1" dirty="0" err="1">
                <a:solidFill>
                  <a:srgbClr val="7030A0"/>
                </a:solidFill>
                <a:latin typeface="Times New Roman" pitchFamily="18" charset="0"/>
                <a:cs typeface="Times New Roman" pitchFamily="18" charset="0"/>
              </a:rPr>
              <a:t>giá</a:t>
            </a:r>
            <a:r>
              <a:rPr lang="en-US" sz="3200" b="1" dirty="0">
                <a:solidFill>
                  <a:srgbClr val="7030A0"/>
                </a:solidFill>
                <a:latin typeface="Times New Roman" pitchFamily="18" charset="0"/>
                <a:cs typeface="Times New Roman" pitchFamily="18" charset="0"/>
              </a:rPr>
              <a:t> </a:t>
            </a:r>
            <a:r>
              <a:rPr lang="en-US" sz="3200" b="1" dirty="0" err="1">
                <a:solidFill>
                  <a:srgbClr val="7030A0"/>
                </a:solidFill>
                <a:latin typeface="Times New Roman" pitchFamily="18" charset="0"/>
                <a:cs typeface="Times New Roman" pitchFamily="18" charset="0"/>
              </a:rPr>
              <a:t>trị</a:t>
            </a:r>
            <a:r>
              <a:rPr lang="en-US" sz="3200" b="1" dirty="0">
                <a:solidFill>
                  <a:srgbClr val="7030A0"/>
                </a:solidFill>
                <a:latin typeface="Times New Roman" pitchFamily="18" charset="0"/>
                <a:cs typeface="Times New Roman" pitchFamily="18" charset="0"/>
              </a:rPr>
              <a:t> </a:t>
            </a:r>
            <a:r>
              <a:rPr lang="en-US" sz="3200" b="1" dirty="0" err="1">
                <a:solidFill>
                  <a:srgbClr val="7030A0"/>
                </a:solidFill>
                <a:latin typeface="Times New Roman" pitchFamily="18" charset="0"/>
                <a:cs typeface="Times New Roman" pitchFamily="18" charset="0"/>
              </a:rPr>
              <a:t>nội</a:t>
            </a:r>
            <a:r>
              <a:rPr lang="en-US" sz="3200" b="1" dirty="0">
                <a:solidFill>
                  <a:srgbClr val="7030A0"/>
                </a:solidFill>
                <a:latin typeface="Times New Roman" pitchFamily="18" charset="0"/>
                <a:cs typeface="Times New Roman" pitchFamily="18" charset="0"/>
              </a:rPr>
              <a:t> dung, </a:t>
            </a:r>
            <a:r>
              <a:rPr lang="en-US" sz="3200" b="1" dirty="0" err="1">
                <a:solidFill>
                  <a:srgbClr val="7030A0"/>
                </a:solidFill>
                <a:latin typeface="Times New Roman" pitchFamily="18" charset="0"/>
                <a:cs typeface="Times New Roman" pitchFamily="18" charset="0"/>
              </a:rPr>
              <a:t>tư</a:t>
            </a:r>
            <a:r>
              <a:rPr lang="en-US" sz="3200" b="1" dirty="0">
                <a:solidFill>
                  <a:srgbClr val="7030A0"/>
                </a:solidFill>
                <a:latin typeface="Times New Roman" pitchFamily="18" charset="0"/>
                <a:cs typeface="Times New Roman" pitchFamily="18" charset="0"/>
              </a:rPr>
              <a:t> </a:t>
            </a:r>
            <a:r>
              <a:rPr lang="en-US" sz="3200" b="1" dirty="0" err="1">
                <a:solidFill>
                  <a:srgbClr val="7030A0"/>
                </a:solidFill>
                <a:latin typeface="Times New Roman" pitchFamily="18" charset="0"/>
                <a:cs typeface="Times New Roman" pitchFamily="18" charset="0"/>
              </a:rPr>
              <a:t>tưởng</a:t>
            </a:r>
            <a:r>
              <a:rPr lang="en-US" sz="3200" b="1" dirty="0">
                <a:solidFill>
                  <a:srgbClr val="7030A0"/>
                </a:solidFill>
                <a:latin typeface="Times New Roman" pitchFamily="18" charset="0"/>
                <a:cs typeface="Times New Roman" pitchFamily="18" charset="0"/>
              </a:rPr>
              <a:t> </a:t>
            </a:r>
            <a:r>
              <a:rPr lang="en-US" sz="3200" b="1" dirty="0" err="1">
                <a:solidFill>
                  <a:srgbClr val="7030A0"/>
                </a:solidFill>
                <a:latin typeface="Times New Roman" pitchFamily="18" charset="0"/>
                <a:cs typeface="Times New Roman" pitchFamily="18" charset="0"/>
              </a:rPr>
              <a:t>của</a:t>
            </a:r>
            <a:r>
              <a:rPr lang="en-US" sz="3200" b="1" dirty="0">
                <a:solidFill>
                  <a:srgbClr val="7030A0"/>
                </a:solidFill>
                <a:latin typeface="Times New Roman" pitchFamily="18" charset="0"/>
                <a:cs typeface="Times New Roman" pitchFamily="18" charset="0"/>
              </a:rPr>
              <a:t> </a:t>
            </a:r>
            <a:r>
              <a:rPr lang="en-US" sz="3200" b="1" dirty="0" err="1">
                <a:solidFill>
                  <a:srgbClr val="7030A0"/>
                </a:solidFill>
                <a:latin typeface="Times New Roman" pitchFamily="18" charset="0"/>
                <a:cs typeface="Times New Roman" pitchFamily="18" charset="0"/>
              </a:rPr>
              <a:t>văn</a:t>
            </a:r>
            <a:r>
              <a:rPr lang="en-US" sz="3200" b="1" dirty="0">
                <a:solidFill>
                  <a:srgbClr val="7030A0"/>
                </a:solidFill>
                <a:latin typeface="Times New Roman" pitchFamily="18" charset="0"/>
                <a:cs typeface="Times New Roman" pitchFamily="18" charset="0"/>
              </a:rPr>
              <a:t> </a:t>
            </a:r>
            <a:r>
              <a:rPr lang="en-US" sz="3200" b="1" dirty="0" err="1">
                <a:solidFill>
                  <a:srgbClr val="7030A0"/>
                </a:solidFill>
                <a:latin typeface="Times New Roman" pitchFamily="18" charset="0"/>
                <a:cs typeface="Times New Roman" pitchFamily="18" charset="0"/>
              </a:rPr>
              <a:t>bản</a:t>
            </a:r>
            <a:r>
              <a:rPr lang="en-US" sz="3200" b="1" dirty="0">
                <a:solidFill>
                  <a:srgbClr val="7030A0"/>
                </a:solidFill>
                <a:latin typeface="Times New Roman" pitchFamily="18" charset="0"/>
                <a:cs typeface="Times New Roman" pitchFamily="18" charset="0"/>
              </a:rPr>
              <a:t>.</a:t>
            </a:r>
            <a:br>
              <a:rPr lang="en-US" sz="3200" dirty="0">
                <a:solidFill>
                  <a:srgbClr val="7030A0"/>
                </a:solidFill>
                <a:latin typeface="Times New Roman" pitchFamily="18" charset="0"/>
                <a:cs typeface="Times New Roman" pitchFamily="18" charset="0"/>
              </a:rPr>
            </a:br>
            <a:endParaRPr lang="en-US" sz="3200" dirty="0">
              <a:solidFill>
                <a:srgbClr val="7030A0"/>
              </a:solidFill>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43801" y="5715000"/>
            <a:ext cx="1537138" cy="1083714"/>
          </a:xfrm>
          <a:prstGeom prst="rect">
            <a:avLst/>
          </a:prstGeom>
        </p:spPr>
      </p:pic>
    </p:spTree>
    <p:extLst>
      <p:ext uri="{BB962C8B-B14F-4D97-AF65-F5344CB8AC3E}">
        <p14:creationId xmlns:p14="http://schemas.microsoft.com/office/powerpoint/2010/main" val="6977901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43801" y="5715000"/>
            <a:ext cx="1537138" cy="1083714"/>
          </a:xfrm>
          <a:prstGeom prst="rect">
            <a:avLst/>
          </a:prstGeom>
        </p:spPr>
      </p:pic>
      <p:sp>
        <p:nvSpPr>
          <p:cNvPr id="6" name="Rectangle 5"/>
          <p:cNvSpPr/>
          <p:nvPr/>
        </p:nvSpPr>
        <p:spPr>
          <a:xfrm>
            <a:off x="304799" y="228600"/>
            <a:ext cx="7239001" cy="1077218"/>
          </a:xfrm>
          <a:prstGeom prst="rect">
            <a:avLst/>
          </a:prstGeom>
        </p:spPr>
        <p:txBody>
          <a:bodyPr wrap="square">
            <a:spAutoFit/>
          </a:bodyPr>
          <a:lstStyle/>
          <a:p>
            <a:r>
              <a:rPr lang="en-US" sz="3200" b="1" dirty="0">
                <a:solidFill>
                  <a:srgbClr val="FF0000"/>
                </a:solidFill>
                <a:latin typeface="Times New Roman" pitchFamily="18" charset="0"/>
                <a:cs typeface="Times New Roman" pitchFamily="18" charset="0"/>
              </a:rPr>
              <a:t>3. </a:t>
            </a:r>
            <a:r>
              <a:rPr lang="en-US" sz="3200" b="1" dirty="0" err="1">
                <a:solidFill>
                  <a:srgbClr val="FF0000"/>
                </a:solidFill>
                <a:latin typeface="Times New Roman" pitchFamily="18" charset="0"/>
                <a:cs typeface="Times New Roman" pitchFamily="18" charset="0"/>
              </a:rPr>
              <a:t>Cảm</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xúc</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của</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tác</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giả</a:t>
            </a:r>
            <a:r>
              <a:rPr lang="en-US" sz="3200" b="1" dirty="0">
                <a:solidFill>
                  <a:srgbClr val="FF0000"/>
                </a:solidFill>
                <a:latin typeface="Times New Roman" pitchFamily="18" charset="0"/>
                <a:cs typeface="Times New Roman" pitchFamily="18" charset="0"/>
              </a:rPr>
              <a:t>:</a:t>
            </a:r>
            <a:br>
              <a:rPr lang="en-US" sz="3200" dirty="0">
                <a:solidFill>
                  <a:srgbClr val="FF0000"/>
                </a:solidFill>
                <a:latin typeface="Times New Roman" pitchFamily="18" charset="0"/>
                <a:cs typeface="Times New Roman" pitchFamily="18" charset="0"/>
              </a:rPr>
            </a:br>
            <a:endParaRPr lang="en-US" sz="3200" dirty="0"/>
          </a:p>
        </p:txBody>
      </p:sp>
      <p:sp>
        <p:nvSpPr>
          <p:cNvPr id="7" name="Rectangle 6"/>
          <p:cNvSpPr/>
          <p:nvPr/>
        </p:nvSpPr>
        <p:spPr>
          <a:xfrm>
            <a:off x="533399" y="990600"/>
            <a:ext cx="7239001" cy="1077218"/>
          </a:xfrm>
          <a:prstGeom prst="rect">
            <a:avLst/>
          </a:prstGeom>
        </p:spPr>
        <p:txBody>
          <a:bodyPr wrap="square">
            <a:spAutoFit/>
          </a:bodyPr>
          <a:lstStyle/>
          <a:p>
            <a:r>
              <a:rPr lang="en-US" sz="3200" b="1" dirty="0" err="1">
                <a:solidFill>
                  <a:srgbClr val="7030A0"/>
                </a:solidFill>
                <a:latin typeface="Times New Roman" pitchFamily="18" charset="0"/>
                <a:cs typeface="Times New Roman" pitchFamily="18" charset="0"/>
              </a:rPr>
              <a:t>Xúc</a:t>
            </a:r>
            <a:r>
              <a:rPr lang="en-US" sz="3200" b="1" dirty="0">
                <a:solidFill>
                  <a:srgbClr val="7030A0"/>
                </a:solidFill>
                <a:latin typeface="Times New Roman" pitchFamily="18" charset="0"/>
                <a:cs typeface="Times New Roman" pitchFamily="18" charset="0"/>
              </a:rPr>
              <a:t> </a:t>
            </a:r>
            <a:r>
              <a:rPr lang="en-US" sz="3200" b="1" dirty="0" err="1">
                <a:solidFill>
                  <a:srgbClr val="7030A0"/>
                </a:solidFill>
                <a:latin typeface="Times New Roman" pitchFamily="18" charset="0"/>
                <a:cs typeface="Times New Roman" pitchFamily="18" charset="0"/>
              </a:rPr>
              <a:t>động</a:t>
            </a:r>
            <a:r>
              <a:rPr lang="en-US" sz="3200" b="1" dirty="0">
                <a:solidFill>
                  <a:srgbClr val="7030A0"/>
                </a:solidFill>
                <a:latin typeface="Times New Roman" pitchFamily="18" charset="0"/>
                <a:cs typeface="Times New Roman" pitchFamily="18" charset="0"/>
              </a:rPr>
              <a:t>, </a:t>
            </a:r>
            <a:r>
              <a:rPr lang="en-US" sz="3200" b="1" dirty="0" err="1">
                <a:solidFill>
                  <a:srgbClr val="7030A0"/>
                </a:solidFill>
                <a:latin typeface="Times New Roman" pitchFamily="18" charset="0"/>
                <a:cs typeface="Times New Roman" pitchFamily="18" charset="0"/>
              </a:rPr>
              <a:t>tự</a:t>
            </a:r>
            <a:r>
              <a:rPr lang="en-US" sz="3200" b="1" dirty="0">
                <a:solidFill>
                  <a:srgbClr val="7030A0"/>
                </a:solidFill>
                <a:latin typeface="Times New Roman" pitchFamily="18" charset="0"/>
                <a:cs typeface="Times New Roman" pitchFamily="18" charset="0"/>
              </a:rPr>
              <a:t> </a:t>
            </a:r>
            <a:r>
              <a:rPr lang="en-US" sz="3200" b="1" dirty="0" err="1">
                <a:solidFill>
                  <a:srgbClr val="7030A0"/>
                </a:solidFill>
                <a:latin typeface="Times New Roman" pitchFamily="18" charset="0"/>
                <a:cs typeface="Times New Roman" pitchFamily="18" charset="0"/>
              </a:rPr>
              <a:t>hào</a:t>
            </a:r>
            <a:r>
              <a:rPr lang="en-US" sz="3200" b="1" dirty="0">
                <a:solidFill>
                  <a:srgbClr val="7030A0"/>
                </a:solidFill>
                <a:latin typeface="Times New Roman" pitchFamily="18" charset="0"/>
                <a:cs typeface="Times New Roman" pitchFamily="18" charset="0"/>
              </a:rPr>
              <a:t> </a:t>
            </a:r>
            <a:r>
              <a:rPr lang="en-US" sz="3200" b="1" dirty="0" err="1">
                <a:solidFill>
                  <a:srgbClr val="7030A0"/>
                </a:solidFill>
                <a:latin typeface="Times New Roman" pitchFamily="18" charset="0"/>
                <a:cs typeface="Times New Roman" pitchFamily="18" charset="0"/>
              </a:rPr>
              <a:t>trước</a:t>
            </a:r>
            <a:r>
              <a:rPr lang="en-US" sz="3200" b="1" dirty="0">
                <a:solidFill>
                  <a:srgbClr val="7030A0"/>
                </a:solidFill>
                <a:latin typeface="Times New Roman" pitchFamily="18" charset="0"/>
                <a:cs typeface="Times New Roman" pitchFamily="18" charset="0"/>
              </a:rPr>
              <a:t> </a:t>
            </a:r>
            <a:r>
              <a:rPr lang="en-US" sz="3200" b="1" dirty="0" err="1">
                <a:solidFill>
                  <a:srgbClr val="7030A0"/>
                </a:solidFill>
                <a:latin typeface="Times New Roman" pitchFamily="18" charset="0"/>
                <a:cs typeface="Times New Roman" pitchFamily="18" charset="0"/>
              </a:rPr>
              <a:t>sức</a:t>
            </a:r>
            <a:r>
              <a:rPr lang="en-US" sz="3200" b="1" dirty="0">
                <a:solidFill>
                  <a:srgbClr val="7030A0"/>
                </a:solidFill>
                <a:latin typeface="Times New Roman" pitchFamily="18" charset="0"/>
                <a:cs typeface="Times New Roman" pitchFamily="18" charset="0"/>
              </a:rPr>
              <a:t> </a:t>
            </a:r>
            <a:r>
              <a:rPr lang="en-US" sz="3200" b="1" dirty="0" err="1">
                <a:solidFill>
                  <a:srgbClr val="7030A0"/>
                </a:solidFill>
                <a:latin typeface="Times New Roman" pitchFamily="18" charset="0"/>
                <a:cs typeface="Times New Roman" pitchFamily="18" charset="0"/>
              </a:rPr>
              <a:t>mạnh</a:t>
            </a:r>
            <a:r>
              <a:rPr lang="en-US" sz="3200" b="1" dirty="0">
                <a:solidFill>
                  <a:srgbClr val="7030A0"/>
                </a:solidFill>
                <a:latin typeface="Times New Roman" pitchFamily="18" charset="0"/>
                <a:cs typeface="Times New Roman" pitchFamily="18" charset="0"/>
              </a:rPr>
              <a:t> </a:t>
            </a:r>
            <a:r>
              <a:rPr lang="en-US" sz="3200" b="1" dirty="0" err="1">
                <a:solidFill>
                  <a:srgbClr val="7030A0"/>
                </a:solidFill>
                <a:latin typeface="Times New Roman" pitchFamily="18" charset="0"/>
                <a:cs typeface="Times New Roman" pitchFamily="18" charset="0"/>
              </a:rPr>
              <a:t>của</a:t>
            </a:r>
            <a:r>
              <a:rPr lang="en-US" sz="3200" b="1" dirty="0">
                <a:solidFill>
                  <a:srgbClr val="7030A0"/>
                </a:solidFill>
                <a:latin typeface="Times New Roman" pitchFamily="18" charset="0"/>
                <a:cs typeface="Times New Roman" pitchFamily="18" charset="0"/>
              </a:rPr>
              <a:t> </a:t>
            </a:r>
            <a:r>
              <a:rPr lang="en-US" sz="3200" b="1" dirty="0" err="1">
                <a:solidFill>
                  <a:srgbClr val="7030A0"/>
                </a:solidFill>
                <a:latin typeface="Times New Roman" pitchFamily="18" charset="0"/>
                <a:cs typeface="Times New Roman" pitchFamily="18" charset="0"/>
              </a:rPr>
              <a:t>dân</a:t>
            </a:r>
            <a:r>
              <a:rPr lang="en-US" sz="3200" b="1" dirty="0">
                <a:solidFill>
                  <a:srgbClr val="7030A0"/>
                </a:solidFill>
                <a:latin typeface="Times New Roman" pitchFamily="18" charset="0"/>
                <a:cs typeface="Times New Roman" pitchFamily="18" charset="0"/>
              </a:rPr>
              <a:t> </a:t>
            </a:r>
            <a:r>
              <a:rPr lang="en-US" sz="3200" b="1" dirty="0" err="1">
                <a:solidFill>
                  <a:srgbClr val="7030A0"/>
                </a:solidFill>
                <a:latin typeface="Times New Roman" pitchFamily="18" charset="0"/>
                <a:cs typeface="Times New Roman" pitchFamily="18" charset="0"/>
              </a:rPr>
              <a:t>tộc</a:t>
            </a:r>
            <a:r>
              <a:rPr lang="en-US" sz="3200" b="1" dirty="0">
                <a:solidFill>
                  <a:srgbClr val="7030A0"/>
                </a:solidFill>
                <a:latin typeface="Times New Roman" pitchFamily="18" charset="0"/>
                <a:cs typeface="Times New Roman" pitchFamily="18" charset="0"/>
              </a:rPr>
              <a:t> ta</a:t>
            </a:r>
            <a:endParaRPr lang="en-US" sz="3200" dirty="0">
              <a:solidFill>
                <a:srgbClr val="7030A0"/>
              </a:solidFill>
            </a:endParaRPr>
          </a:p>
        </p:txBody>
      </p:sp>
      <p:sp>
        <p:nvSpPr>
          <p:cNvPr id="8" name="Rectangle 7"/>
          <p:cNvSpPr/>
          <p:nvPr/>
        </p:nvSpPr>
        <p:spPr>
          <a:xfrm>
            <a:off x="457199" y="2362200"/>
            <a:ext cx="7239001" cy="2062103"/>
          </a:xfrm>
          <a:prstGeom prst="rect">
            <a:avLst/>
          </a:prstGeom>
        </p:spPr>
        <p:txBody>
          <a:bodyPr wrap="square">
            <a:spAutoFit/>
          </a:bodyPr>
          <a:lstStyle/>
          <a:p>
            <a:r>
              <a:rPr lang="en-US" sz="3200" b="1" dirty="0" err="1">
                <a:solidFill>
                  <a:srgbClr val="7030A0"/>
                </a:solidFill>
                <a:latin typeface="Times New Roman" pitchFamily="18" charset="0"/>
                <a:cs typeface="Times New Roman" pitchFamily="18" charset="0"/>
              </a:rPr>
              <a:t>Cảm</a:t>
            </a:r>
            <a:r>
              <a:rPr lang="en-US" sz="3200" b="1" dirty="0">
                <a:solidFill>
                  <a:srgbClr val="7030A0"/>
                </a:solidFill>
                <a:latin typeface="Times New Roman" pitchFamily="18" charset="0"/>
                <a:cs typeface="Times New Roman" pitchFamily="18" charset="0"/>
              </a:rPr>
              <a:t> </a:t>
            </a:r>
            <a:r>
              <a:rPr lang="en-US" sz="3200" b="1" dirty="0" err="1">
                <a:solidFill>
                  <a:srgbClr val="7030A0"/>
                </a:solidFill>
                <a:latin typeface="Times New Roman" pitchFamily="18" charset="0"/>
                <a:cs typeface="Times New Roman" pitchFamily="18" charset="0"/>
              </a:rPr>
              <a:t>xúc</a:t>
            </a:r>
            <a:r>
              <a:rPr lang="en-US" sz="3200" b="1" dirty="0">
                <a:solidFill>
                  <a:srgbClr val="7030A0"/>
                </a:solidFill>
                <a:latin typeface="Times New Roman" pitchFamily="18" charset="0"/>
                <a:cs typeface="Times New Roman" pitchFamily="18" charset="0"/>
              </a:rPr>
              <a:t> </a:t>
            </a:r>
            <a:r>
              <a:rPr lang="en-US" sz="3200" b="1" dirty="0" err="1">
                <a:solidFill>
                  <a:srgbClr val="7030A0"/>
                </a:solidFill>
                <a:latin typeface="Times New Roman" pitchFamily="18" charset="0"/>
                <a:cs typeface="Times New Roman" pitchFamily="18" charset="0"/>
              </a:rPr>
              <a:t>của</a:t>
            </a:r>
            <a:r>
              <a:rPr lang="en-US" sz="3200" b="1" dirty="0">
                <a:solidFill>
                  <a:srgbClr val="7030A0"/>
                </a:solidFill>
                <a:latin typeface="Times New Roman" pitchFamily="18" charset="0"/>
                <a:cs typeface="Times New Roman" pitchFamily="18" charset="0"/>
              </a:rPr>
              <a:t> </a:t>
            </a:r>
            <a:r>
              <a:rPr lang="en-US" sz="3200" b="1" dirty="0" err="1">
                <a:solidFill>
                  <a:srgbClr val="7030A0"/>
                </a:solidFill>
                <a:latin typeface="Times New Roman" pitchFamily="18" charset="0"/>
                <a:cs typeface="Times New Roman" pitchFamily="18" charset="0"/>
              </a:rPr>
              <a:t>nhà</a:t>
            </a:r>
            <a:r>
              <a:rPr lang="en-US" sz="3200" b="1" dirty="0">
                <a:solidFill>
                  <a:srgbClr val="7030A0"/>
                </a:solidFill>
                <a:latin typeface="Times New Roman" pitchFamily="18" charset="0"/>
                <a:cs typeface="Times New Roman" pitchFamily="18" charset="0"/>
              </a:rPr>
              <a:t> </a:t>
            </a:r>
            <a:r>
              <a:rPr lang="en-US" sz="3200" b="1" dirty="0" err="1">
                <a:solidFill>
                  <a:srgbClr val="7030A0"/>
                </a:solidFill>
                <a:latin typeface="Times New Roman" pitchFamily="18" charset="0"/>
                <a:cs typeface="Times New Roman" pitchFamily="18" charset="0"/>
              </a:rPr>
              <a:t>thơ</a:t>
            </a:r>
            <a:r>
              <a:rPr lang="en-US" sz="3200" b="1" dirty="0">
                <a:solidFill>
                  <a:srgbClr val="7030A0"/>
                </a:solidFill>
                <a:latin typeface="Times New Roman" pitchFamily="18" charset="0"/>
                <a:cs typeface="Times New Roman" pitchFamily="18" charset="0"/>
              </a:rPr>
              <a:t> </a:t>
            </a:r>
            <a:r>
              <a:rPr lang="en-US" sz="3200" b="1" dirty="0" err="1">
                <a:solidFill>
                  <a:srgbClr val="7030A0"/>
                </a:solidFill>
                <a:latin typeface="Times New Roman" pitchFamily="18" charset="0"/>
                <a:cs typeface="Times New Roman" pitchFamily="18" charset="0"/>
              </a:rPr>
              <a:t>hòa</a:t>
            </a:r>
            <a:r>
              <a:rPr lang="en-US" sz="3200" b="1" dirty="0">
                <a:solidFill>
                  <a:srgbClr val="7030A0"/>
                </a:solidFill>
                <a:latin typeface="Times New Roman" pitchFamily="18" charset="0"/>
                <a:cs typeface="Times New Roman" pitchFamily="18" charset="0"/>
              </a:rPr>
              <a:t> </a:t>
            </a:r>
            <a:r>
              <a:rPr lang="en-US" sz="3200" b="1" dirty="0" err="1">
                <a:solidFill>
                  <a:srgbClr val="7030A0"/>
                </a:solidFill>
                <a:latin typeface="Times New Roman" pitchFamily="18" charset="0"/>
                <a:cs typeface="Times New Roman" pitchFamily="18" charset="0"/>
              </a:rPr>
              <a:t>quyện</a:t>
            </a:r>
            <a:r>
              <a:rPr lang="en-US" sz="3200" b="1" dirty="0">
                <a:solidFill>
                  <a:srgbClr val="7030A0"/>
                </a:solidFill>
                <a:latin typeface="Times New Roman" pitchFamily="18" charset="0"/>
                <a:cs typeface="Times New Roman" pitchFamily="18" charset="0"/>
              </a:rPr>
              <a:t> </a:t>
            </a:r>
            <a:r>
              <a:rPr lang="en-US" sz="3200" b="1" dirty="0" err="1">
                <a:solidFill>
                  <a:srgbClr val="7030A0"/>
                </a:solidFill>
                <a:latin typeface="Times New Roman" pitchFamily="18" charset="0"/>
                <a:cs typeface="Times New Roman" pitchFamily="18" charset="0"/>
              </a:rPr>
              <a:t>với</a:t>
            </a:r>
            <a:r>
              <a:rPr lang="en-US" sz="3200" b="1" dirty="0">
                <a:solidFill>
                  <a:srgbClr val="7030A0"/>
                </a:solidFill>
                <a:latin typeface="Times New Roman" pitchFamily="18" charset="0"/>
                <a:cs typeface="Times New Roman" pitchFamily="18" charset="0"/>
              </a:rPr>
              <a:t> </a:t>
            </a:r>
            <a:r>
              <a:rPr lang="en-US" sz="3200" b="1" dirty="0" err="1">
                <a:solidFill>
                  <a:srgbClr val="7030A0"/>
                </a:solidFill>
                <a:latin typeface="Times New Roman" pitchFamily="18" charset="0"/>
                <a:cs typeface="Times New Roman" pitchFamily="18" charset="0"/>
              </a:rPr>
              <a:t>cảm</a:t>
            </a:r>
            <a:r>
              <a:rPr lang="en-US" sz="3200" b="1" dirty="0">
                <a:solidFill>
                  <a:srgbClr val="7030A0"/>
                </a:solidFill>
                <a:latin typeface="Times New Roman" pitchFamily="18" charset="0"/>
                <a:cs typeface="Times New Roman" pitchFamily="18" charset="0"/>
              </a:rPr>
              <a:t> </a:t>
            </a:r>
            <a:r>
              <a:rPr lang="en-US" sz="3200" b="1" dirty="0" err="1">
                <a:solidFill>
                  <a:srgbClr val="7030A0"/>
                </a:solidFill>
                <a:latin typeface="Times New Roman" pitchFamily="18" charset="0"/>
                <a:cs typeface="Times New Roman" pitchFamily="18" charset="0"/>
              </a:rPr>
              <a:t>xúc</a:t>
            </a:r>
            <a:r>
              <a:rPr lang="en-US" sz="3200" b="1" dirty="0">
                <a:solidFill>
                  <a:srgbClr val="7030A0"/>
                </a:solidFill>
                <a:latin typeface="Times New Roman" pitchFamily="18" charset="0"/>
                <a:cs typeface="Times New Roman" pitchFamily="18" charset="0"/>
              </a:rPr>
              <a:t> </a:t>
            </a:r>
            <a:r>
              <a:rPr lang="en-US" sz="3200" b="1" dirty="0" err="1">
                <a:solidFill>
                  <a:srgbClr val="7030A0"/>
                </a:solidFill>
                <a:latin typeface="Times New Roman" pitchFamily="18" charset="0"/>
                <a:cs typeface="Times New Roman" pitchFamily="18" charset="0"/>
              </a:rPr>
              <a:t>của</a:t>
            </a:r>
            <a:r>
              <a:rPr lang="en-US" sz="3200" b="1" dirty="0">
                <a:solidFill>
                  <a:srgbClr val="7030A0"/>
                </a:solidFill>
                <a:latin typeface="Times New Roman" pitchFamily="18" charset="0"/>
                <a:cs typeface="Times New Roman" pitchFamily="18" charset="0"/>
              </a:rPr>
              <a:t> </a:t>
            </a:r>
            <a:r>
              <a:rPr lang="en-US" sz="3200" b="1" dirty="0" err="1">
                <a:solidFill>
                  <a:srgbClr val="7030A0"/>
                </a:solidFill>
                <a:latin typeface="Times New Roman" pitchFamily="18" charset="0"/>
                <a:cs typeface="Times New Roman" pitchFamily="18" charset="0"/>
              </a:rPr>
              <a:t>cộng</a:t>
            </a:r>
            <a:r>
              <a:rPr lang="en-US" sz="3200" b="1" dirty="0">
                <a:solidFill>
                  <a:srgbClr val="7030A0"/>
                </a:solidFill>
                <a:latin typeface="Times New Roman" pitchFamily="18" charset="0"/>
                <a:cs typeface="Times New Roman" pitchFamily="18" charset="0"/>
              </a:rPr>
              <a:t> </a:t>
            </a:r>
            <a:r>
              <a:rPr lang="en-US" sz="3200" b="1" dirty="0" err="1">
                <a:solidFill>
                  <a:srgbClr val="7030A0"/>
                </a:solidFill>
                <a:latin typeface="Times New Roman" pitchFamily="18" charset="0"/>
                <a:cs typeface="Times New Roman" pitchFamily="18" charset="0"/>
              </a:rPr>
              <a:t>đồng</a:t>
            </a:r>
            <a:r>
              <a:rPr lang="en-US" sz="3200" b="1" dirty="0">
                <a:solidFill>
                  <a:srgbClr val="7030A0"/>
                </a:solidFill>
                <a:latin typeface="Times New Roman" pitchFamily="18" charset="0"/>
                <a:cs typeface="Times New Roman" pitchFamily="18" charset="0"/>
              </a:rPr>
              <a:t>. </a:t>
            </a:r>
            <a:r>
              <a:rPr lang="en-US" sz="3200" b="1" dirty="0" err="1">
                <a:solidFill>
                  <a:srgbClr val="7030A0"/>
                </a:solidFill>
                <a:latin typeface="Times New Roman" pitchFamily="18" charset="0"/>
                <a:cs typeface="Times New Roman" pitchFamily="18" charset="0"/>
              </a:rPr>
              <a:t>Cái</a:t>
            </a:r>
            <a:r>
              <a:rPr lang="en-US" sz="3200" b="1" dirty="0">
                <a:solidFill>
                  <a:srgbClr val="7030A0"/>
                </a:solidFill>
                <a:latin typeface="Times New Roman" pitchFamily="18" charset="0"/>
                <a:cs typeface="Times New Roman" pitchFamily="18" charset="0"/>
              </a:rPr>
              <a:t> </a:t>
            </a:r>
            <a:r>
              <a:rPr lang="en-US" sz="3200" b="1" i="1" dirty="0">
                <a:solidFill>
                  <a:srgbClr val="7030A0"/>
                </a:solidFill>
                <a:latin typeface="Times New Roman" pitchFamily="18" charset="0"/>
                <a:cs typeface="Times New Roman" pitchFamily="18" charset="0"/>
              </a:rPr>
              <a:t>“ </a:t>
            </a:r>
            <a:r>
              <a:rPr lang="en-US" sz="3200" b="1" i="1" dirty="0" err="1">
                <a:solidFill>
                  <a:srgbClr val="7030A0"/>
                </a:solidFill>
                <a:latin typeface="Times New Roman" pitchFamily="18" charset="0"/>
                <a:cs typeface="Times New Roman" pitchFamily="18" charset="0"/>
              </a:rPr>
              <a:t>tôi</a:t>
            </a:r>
            <a:r>
              <a:rPr lang="en-US" sz="3200" b="1" i="1" dirty="0">
                <a:solidFill>
                  <a:srgbClr val="7030A0"/>
                </a:solidFill>
                <a:latin typeface="Times New Roman" pitchFamily="18" charset="0"/>
                <a:cs typeface="Times New Roman" pitchFamily="18" charset="0"/>
              </a:rPr>
              <a:t>” </a:t>
            </a:r>
            <a:r>
              <a:rPr lang="en-US" sz="3200" b="1" dirty="0" err="1">
                <a:solidFill>
                  <a:srgbClr val="7030A0"/>
                </a:solidFill>
                <a:latin typeface="Times New Roman" pitchFamily="18" charset="0"/>
                <a:cs typeface="Times New Roman" pitchFamily="18" charset="0"/>
              </a:rPr>
              <a:t>đã</a:t>
            </a:r>
            <a:r>
              <a:rPr lang="en-US" sz="3200" b="1" dirty="0">
                <a:solidFill>
                  <a:srgbClr val="7030A0"/>
                </a:solidFill>
                <a:latin typeface="Times New Roman" pitchFamily="18" charset="0"/>
                <a:cs typeface="Times New Roman" pitchFamily="18" charset="0"/>
              </a:rPr>
              <a:t> </a:t>
            </a:r>
            <a:r>
              <a:rPr lang="en-US" sz="3200" b="1" dirty="0" err="1">
                <a:solidFill>
                  <a:srgbClr val="7030A0"/>
                </a:solidFill>
                <a:latin typeface="Times New Roman" pitchFamily="18" charset="0"/>
                <a:cs typeface="Times New Roman" pitchFamily="18" charset="0"/>
              </a:rPr>
              <a:t>hòa</a:t>
            </a:r>
            <a:r>
              <a:rPr lang="en-US" sz="3200" b="1" dirty="0">
                <a:solidFill>
                  <a:srgbClr val="7030A0"/>
                </a:solidFill>
                <a:latin typeface="Times New Roman" pitchFamily="18" charset="0"/>
                <a:cs typeface="Times New Roman" pitchFamily="18" charset="0"/>
              </a:rPr>
              <a:t> </a:t>
            </a:r>
            <a:r>
              <a:rPr lang="en-US" sz="3200" b="1" dirty="0" err="1">
                <a:solidFill>
                  <a:srgbClr val="7030A0"/>
                </a:solidFill>
                <a:latin typeface="Times New Roman" pitchFamily="18" charset="0"/>
                <a:cs typeface="Times New Roman" pitchFamily="18" charset="0"/>
              </a:rPr>
              <a:t>vào</a:t>
            </a:r>
            <a:r>
              <a:rPr lang="en-US" sz="3200" b="1" dirty="0">
                <a:solidFill>
                  <a:srgbClr val="7030A0"/>
                </a:solidFill>
                <a:latin typeface="Times New Roman" pitchFamily="18" charset="0"/>
                <a:cs typeface="Times New Roman" pitchFamily="18" charset="0"/>
              </a:rPr>
              <a:t> </a:t>
            </a:r>
            <a:r>
              <a:rPr lang="en-US" sz="3200" b="1" dirty="0" err="1">
                <a:solidFill>
                  <a:srgbClr val="7030A0"/>
                </a:solidFill>
                <a:latin typeface="Times New Roman" pitchFamily="18" charset="0"/>
                <a:cs typeface="Times New Roman" pitchFamily="18" charset="0"/>
              </a:rPr>
              <a:t>cái</a:t>
            </a:r>
            <a:r>
              <a:rPr lang="en-US" sz="3200" b="1" i="1" dirty="0">
                <a:solidFill>
                  <a:srgbClr val="7030A0"/>
                </a:solidFill>
                <a:latin typeface="Times New Roman" pitchFamily="18" charset="0"/>
                <a:cs typeface="Times New Roman" pitchFamily="18" charset="0"/>
              </a:rPr>
              <a:t>“ ta”</a:t>
            </a:r>
            <a:br>
              <a:rPr lang="en-US" sz="3200" i="1" dirty="0">
                <a:solidFill>
                  <a:srgbClr val="7030A0"/>
                </a:solidFill>
                <a:latin typeface="Times New Roman" pitchFamily="18" charset="0"/>
                <a:cs typeface="Times New Roman" pitchFamily="18" charset="0"/>
              </a:rPr>
            </a:br>
            <a:endParaRPr lang="en-US" sz="3200" i="1" dirty="0">
              <a:solidFill>
                <a:srgbClr val="7030A0"/>
              </a:solidFill>
            </a:endParaRPr>
          </a:p>
        </p:txBody>
      </p:sp>
    </p:spTree>
    <p:extLst>
      <p:ext uri="{BB962C8B-B14F-4D97-AF65-F5344CB8AC3E}">
        <p14:creationId xmlns:p14="http://schemas.microsoft.com/office/powerpoint/2010/main" val="5452490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additive="base">
                                        <p:cTn id="14" dur="500" fill="hold"/>
                                        <p:tgtEl>
                                          <p:spTgt spid="8"/>
                                        </p:tgtEl>
                                        <p:attrNameLst>
                                          <p:attrName>ppt_x</p:attrName>
                                        </p:attrNameLst>
                                      </p:cBhvr>
                                      <p:tavLst>
                                        <p:tav tm="0">
                                          <p:val>
                                            <p:strVal val="#ppt_x"/>
                                          </p:val>
                                        </p:tav>
                                        <p:tav tm="100000">
                                          <p:val>
                                            <p:strVal val="#ppt_x"/>
                                          </p:val>
                                        </p:tav>
                                      </p:tavLst>
                                    </p:anim>
                                    <p:anim calcmode="lin" valueType="num">
                                      <p:cBhvr additive="base">
                                        <p:cTn id="15"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638300"/>
            <a:ext cx="9144000" cy="5143500"/>
          </a:xfrm>
          <a:prstGeom prst="rect">
            <a:avLst/>
          </a:prstGeom>
        </p:spPr>
      </p:pic>
      <p:sp>
        <p:nvSpPr>
          <p:cNvPr id="5" name="Rectangle 4"/>
          <p:cNvSpPr/>
          <p:nvPr/>
        </p:nvSpPr>
        <p:spPr>
          <a:xfrm>
            <a:off x="990600" y="152400"/>
            <a:ext cx="7162800" cy="1200329"/>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r>
              <a:rPr lang="en-US" sz="3600" b="1" dirty="0">
                <a:latin typeface="Times New Roman" pitchFamily="18" charset="0"/>
                <a:cs typeface="Times New Roman" pitchFamily="18" charset="0"/>
              </a:rPr>
              <a:t>VĂN BẢN:  TA ĐI TỚI</a:t>
            </a:r>
            <a:endParaRPr lang="en-US" sz="3600" dirty="0">
              <a:latin typeface="Times New Roman" pitchFamily="18" charset="0"/>
              <a:cs typeface="Times New Roman" pitchFamily="18" charset="0"/>
            </a:endParaRPr>
          </a:p>
          <a:p>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Tố</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Hữu</a:t>
            </a:r>
            <a:r>
              <a:rPr lang="en-US" sz="3600" dirty="0">
                <a:latin typeface="Times New Roman" pitchFamily="18" charset="0"/>
                <a:cs typeface="Times New Roman" pitchFamily="18" charset="0"/>
              </a:rPr>
              <a:t>)</a:t>
            </a:r>
          </a:p>
        </p:txBody>
      </p:sp>
    </p:spTree>
    <p:extLst>
      <p:ext uri="{BB962C8B-B14F-4D97-AF65-F5344CB8AC3E}">
        <p14:creationId xmlns:p14="http://schemas.microsoft.com/office/powerpoint/2010/main" val="15512340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28600" y="609600"/>
            <a:ext cx="8382000" cy="1569660"/>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r>
              <a:rPr lang="vi-VN" sz="3200" b="1" dirty="0">
                <a:latin typeface="+mj-lt"/>
              </a:rPr>
              <a:t>Trong đoạn trích, tác giả sử dụng lặp đi lặp lại cấu trúc: “Ai…”, “Đường…”. Hãy phân tích tác dụng của biện pháp nghệ thuật ấy.</a:t>
            </a:r>
            <a:endParaRPr lang="en-US" sz="3200" b="1" dirty="0">
              <a:latin typeface="+mj-lt"/>
            </a:endParaRPr>
          </a:p>
        </p:txBody>
      </p:sp>
      <p:sp>
        <p:nvSpPr>
          <p:cNvPr id="7" name="Rectangle 6"/>
          <p:cNvSpPr/>
          <p:nvPr/>
        </p:nvSpPr>
        <p:spPr>
          <a:xfrm>
            <a:off x="533400" y="2749927"/>
            <a:ext cx="7772400" cy="4031873"/>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r>
              <a:rPr lang="vi-VN" sz="3200" dirty="0">
                <a:latin typeface="+mj-lt"/>
              </a:rPr>
              <a:t>Tác dụng của biện pháp điệp cấu trúc: “Ai…”, “Đường…”:</a:t>
            </a:r>
          </a:p>
          <a:p>
            <a:r>
              <a:rPr lang="vi-VN" sz="3200" dirty="0">
                <a:latin typeface="+mj-lt"/>
              </a:rPr>
              <a:t>- Tái hiện khung cảnh tự do, hào hùng của dân tộc khi giành thắng lợi.</a:t>
            </a:r>
          </a:p>
          <a:p>
            <a:r>
              <a:rPr lang="vi-VN" sz="3200" dirty="0">
                <a:latin typeface="+mj-lt"/>
              </a:rPr>
              <a:t>- Thể hiện tinh thần phấn khởi, sung sướng của nhà thơ tràn ngập trên mọi nẻo đường của đất nước.</a:t>
            </a:r>
          </a:p>
          <a:p>
            <a:r>
              <a:rPr lang="vi-VN" sz="3200" dirty="0">
                <a:latin typeface="+mj-lt"/>
              </a:rPr>
              <a:t>- Làm tăng sức biểu cảm cho bài thơ.</a:t>
            </a:r>
          </a:p>
        </p:txBody>
      </p:sp>
      <p:sp>
        <p:nvSpPr>
          <p:cNvPr id="8" name="Down Arrow 7"/>
          <p:cNvSpPr/>
          <p:nvPr/>
        </p:nvSpPr>
        <p:spPr>
          <a:xfrm>
            <a:off x="3581400" y="2209800"/>
            <a:ext cx="533400" cy="533400"/>
          </a:xfrm>
          <a:prstGeom prst="downArrow">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560286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barn(inVertical)">
                                      <p:cBhvr>
                                        <p:cTn id="13" dur="500"/>
                                        <p:tgtEl>
                                          <p:spTgt spid="8"/>
                                        </p:tgtEl>
                                      </p:cBhvr>
                                    </p:animEffect>
                                  </p:childTnLst>
                                </p:cTn>
                              </p:par>
                              <p:par>
                                <p:cTn id="14" presetID="16" presetClass="entr" presetSubtype="21" fill="hold" grpId="0" nodeType="with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barn(inVertical)">
                                      <p:cBhvr>
                                        <p:cTn id="16"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5973763"/>
          </a:xfrm>
        </p:spPr>
        <p:txBody>
          <a:bodyPr>
            <a:noAutofit/>
          </a:bodyPr>
          <a:lstStyle/>
          <a:p>
            <a:pPr marL="0" indent="0">
              <a:buNone/>
            </a:pPr>
            <a:r>
              <a:rPr lang="en-US" b="1" dirty="0">
                <a:solidFill>
                  <a:srgbClr val="FF0000"/>
                </a:solidFill>
                <a:latin typeface="Times New Roman" pitchFamily="18" charset="0"/>
                <a:cs typeface="Times New Roman" pitchFamily="18" charset="0"/>
              </a:rPr>
              <a:t>3. </a:t>
            </a:r>
            <a:r>
              <a:rPr lang="en-US" b="1" dirty="0" err="1">
                <a:solidFill>
                  <a:srgbClr val="FF0000"/>
                </a:solidFill>
                <a:latin typeface="Times New Roman" pitchFamily="18" charset="0"/>
                <a:cs typeface="Times New Roman" pitchFamily="18" charset="0"/>
              </a:rPr>
              <a:t>Nhan</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đề</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của</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văn</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bản</a:t>
            </a:r>
            <a:endParaRPr lang="en-US" dirty="0">
              <a:solidFill>
                <a:srgbClr val="FF0000"/>
              </a:solidFill>
              <a:latin typeface="Times New Roman" pitchFamily="18" charset="0"/>
              <a:cs typeface="Times New Roman" pitchFamily="18" charset="0"/>
            </a:endParaRPr>
          </a:p>
          <a:p>
            <a:pPr marL="0" indent="0">
              <a:buNone/>
            </a:pPr>
            <a:r>
              <a:rPr lang="en-US" b="1" i="1" dirty="0">
                <a:solidFill>
                  <a:srgbClr val="7030A0"/>
                </a:solidFill>
                <a:latin typeface="Times New Roman" pitchFamily="18" charset="0"/>
                <a:cs typeface="Times New Roman" pitchFamily="18" charset="0"/>
              </a:rPr>
              <a:t>Ý </a:t>
            </a:r>
            <a:r>
              <a:rPr lang="en-US" b="1" i="1" dirty="0" err="1">
                <a:solidFill>
                  <a:srgbClr val="7030A0"/>
                </a:solidFill>
                <a:latin typeface="Times New Roman" pitchFamily="18" charset="0"/>
                <a:cs typeface="Times New Roman" pitchFamily="18" charset="0"/>
              </a:rPr>
              <a:t>nghĩa</a:t>
            </a:r>
            <a:r>
              <a:rPr lang="en-US" b="1" i="1" dirty="0">
                <a:solidFill>
                  <a:srgbClr val="7030A0"/>
                </a:solidFill>
                <a:latin typeface="Times New Roman" pitchFamily="18" charset="0"/>
                <a:cs typeface="Times New Roman" pitchFamily="18" charset="0"/>
              </a:rPr>
              <a:t> </a:t>
            </a:r>
            <a:r>
              <a:rPr lang="en-US" b="1" i="1" dirty="0" err="1">
                <a:solidFill>
                  <a:srgbClr val="7030A0"/>
                </a:solidFill>
                <a:latin typeface="Times New Roman" pitchFamily="18" charset="0"/>
                <a:cs typeface="Times New Roman" pitchFamily="18" charset="0"/>
              </a:rPr>
              <a:t>tả</a:t>
            </a:r>
            <a:r>
              <a:rPr lang="en-US" b="1" i="1" dirty="0">
                <a:solidFill>
                  <a:srgbClr val="7030A0"/>
                </a:solidFill>
                <a:latin typeface="Times New Roman" pitchFamily="18" charset="0"/>
                <a:cs typeface="Times New Roman" pitchFamily="18" charset="0"/>
              </a:rPr>
              <a:t> </a:t>
            </a:r>
            <a:r>
              <a:rPr lang="en-US" b="1" i="1" dirty="0" err="1">
                <a:solidFill>
                  <a:srgbClr val="7030A0"/>
                </a:solidFill>
                <a:latin typeface="Times New Roman" pitchFamily="18" charset="0"/>
                <a:cs typeface="Times New Roman" pitchFamily="18" charset="0"/>
              </a:rPr>
              <a:t>thực</a:t>
            </a:r>
            <a:r>
              <a:rPr lang="en-US" b="1" i="1" dirty="0">
                <a:solidFill>
                  <a:srgbClr val="7030A0"/>
                </a:solidFill>
                <a:latin typeface="Times New Roman" pitchFamily="18" charset="0"/>
                <a:cs typeface="Times New Roman" pitchFamily="18" charset="0"/>
              </a:rPr>
              <a:t>:</a:t>
            </a:r>
          </a:p>
          <a:p>
            <a:pPr marL="0" indent="0">
              <a:buNone/>
            </a:pPr>
            <a:r>
              <a:rPr lang="en-US" dirty="0" err="1">
                <a:latin typeface="Times New Roman" pitchFamily="18" charset="0"/>
                <a:cs typeface="Times New Roman" pitchFamily="18" charset="0"/>
              </a:rPr>
              <a:t>Hành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trình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của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bao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nhiêu</a:t>
            </a:r>
            <a:r>
              <a:rPr lang="en-US" dirty="0">
                <a:latin typeface="Times New Roman" pitchFamily="18" charset="0"/>
                <a:cs typeface="Times New Roman" pitchFamily="18" charset="0"/>
              </a:rPr>
              <a:t> con </a:t>
            </a:r>
            <a:r>
              <a:rPr lang="en-US" dirty="0" err="1">
                <a:latin typeface="Times New Roman" pitchFamily="18" charset="0"/>
                <a:cs typeface="Times New Roman" pitchFamily="18" charset="0"/>
              </a:rPr>
              <a:t>người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đi</a:t>
            </a:r>
            <a:r>
              <a:rPr lang="en-US" dirty="0">
                <a:latin typeface="Times New Roman" pitchFamily="18" charset="0"/>
                <a:cs typeface="Times New Roman" pitchFamily="18" charset="0"/>
              </a:rPr>
              <a:t> qua </a:t>
            </a:r>
            <a:r>
              <a:rPr lang="en-US" dirty="0" err="1">
                <a:latin typeface="Times New Roman" pitchFamily="18" charset="0"/>
                <a:cs typeface="Times New Roman" pitchFamily="18" charset="0"/>
              </a:rPr>
              <a:t>nhiều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vùng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miền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của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Tổ</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quốc</a:t>
            </a:r>
            <a:endParaRPr lang="en-US" dirty="0">
              <a:latin typeface="Times New Roman" pitchFamily="18" charset="0"/>
              <a:cs typeface="Times New Roman" pitchFamily="18" charset="0"/>
            </a:endParaRPr>
          </a:p>
          <a:p>
            <a:pPr marL="0" indent="0">
              <a:buNone/>
            </a:pPr>
            <a:endParaRPr lang="en-US" dirty="0">
              <a:latin typeface="Times New Roman" pitchFamily="18" charset="0"/>
              <a:cs typeface="Times New Roman" pitchFamily="18" charset="0"/>
            </a:endParaRPr>
          </a:p>
          <a:p>
            <a:pPr marL="0" indent="0">
              <a:buNone/>
            </a:pPr>
            <a:r>
              <a:rPr lang="en-US" b="1" i="1" dirty="0">
                <a:solidFill>
                  <a:srgbClr val="7030A0"/>
                </a:solidFill>
                <a:latin typeface="Times New Roman" pitchFamily="18" charset="0"/>
                <a:cs typeface="Times New Roman" pitchFamily="18" charset="0"/>
              </a:rPr>
              <a:t>Ý </a:t>
            </a:r>
            <a:r>
              <a:rPr lang="en-US" b="1" i="1" dirty="0" err="1">
                <a:solidFill>
                  <a:srgbClr val="7030A0"/>
                </a:solidFill>
                <a:latin typeface="Times New Roman" pitchFamily="18" charset="0"/>
                <a:cs typeface="Times New Roman" pitchFamily="18" charset="0"/>
              </a:rPr>
              <a:t>nghĩa</a:t>
            </a:r>
            <a:r>
              <a:rPr lang="en-US" b="1" i="1" dirty="0">
                <a:solidFill>
                  <a:srgbClr val="7030A0"/>
                </a:solidFill>
                <a:latin typeface="Times New Roman" pitchFamily="18" charset="0"/>
                <a:cs typeface="Times New Roman" pitchFamily="18" charset="0"/>
              </a:rPr>
              <a:t> </a:t>
            </a:r>
            <a:r>
              <a:rPr lang="en-US" b="1" i="1" dirty="0" err="1">
                <a:solidFill>
                  <a:srgbClr val="7030A0"/>
                </a:solidFill>
                <a:latin typeface="Times New Roman" pitchFamily="18" charset="0"/>
                <a:cs typeface="Times New Roman" pitchFamily="18" charset="0"/>
              </a:rPr>
              <a:t>ẩn</a:t>
            </a:r>
            <a:r>
              <a:rPr lang="en-US" b="1" i="1" dirty="0">
                <a:solidFill>
                  <a:srgbClr val="7030A0"/>
                </a:solidFill>
                <a:latin typeface="Times New Roman" pitchFamily="18" charset="0"/>
                <a:cs typeface="Times New Roman" pitchFamily="18" charset="0"/>
              </a:rPr>
              <a:t> </a:t>
            </a:r>
            <a:r>
              <a:rPr lang="en-US" b="1" i="1" dirty="0" err="1">
                <a:solidFill>
                  <a:srgbClr val="7030A0"/>
                </a:solidFill>
                <a:latin typeface="Times New Roman" pitchFamily="18" charset="0"/>
                <a:cs typeface="Times New Roman" pitchFamily="18" charset="0"/>
              </a:rPr>
              <a:t>dụ</a:t>
            </a:r>
            <a:r>
              <a:rPr lang="en-US" b="1" i="1" dirty="0">
                <a:solidFill>
                  <a:srgbClr val="7030A0"/>
                </a:solidFill>
                <a:latin typeface="Times New Roman" pitchFamily="18" charset="0"/>
                <a:cs typeface="Times New Roman" pitchFamily="18" charset="0"/>
              </a:rPr>
              <a:t>:</a:t>
            </a:r>
          </a:p>
          <a:p>
            <a:pPr marL="0" indent="0">
              <a:buNone/>
            </a:pPr>
            <a:r>
              <a:rPr lang="en-US" dirty="0" err="1">
                <a:latin typeface="Times New Roman" pitchFamily="18" charset="0"/>
                <a:cs typeface="Times New Roman" pitchFamily="18" charset="0"/>
              </a:rPr>
              <a:t>Hành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trình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bền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bỉ</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vượt</a:t>
            </a:r>
            <a:r>
              <a:rPr lang="en-US" dirty="0">
                <a:latin typeface="Times New Roman" pitchFamily="18" charset="0"/>
                <a:cs typeface="Times New Roman" pitchFamily="18" charset="0"/>
              </a:rPr>
              <a:t> qua </a:t>
            </a:r>
            <a:r>
              <a:rPr lang="en-US" dirty="0" err="1">
                <a:latin typeface="Times New Roman" pitchFamily="18" charset="0"/>
                <a:cs typeface="Times New Roman" pitchFamily="18" charset="0"/>
              </a:rPr>
              <a:t>thử</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thách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lao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để</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tiến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lên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phía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trước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hướng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tới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tương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lai</a:t>
            </a:r>
            <a:r>
              <a:rPr lang="en-US" dirty="0">
                <a:latin typeface="Times New Roman" pitchFamily="18" charset="0"/>
                <a:cs typeface="Times New Roman" pitchFamily="18" charset="0"/>
              </a:rPr>
              <a:t>.</a:t>
            </a:r>
          </a:p>
          <a:p>
            <a:pPr marL="0" indent="0">
              <a:buNone/>
            </a:pPr>
            <a:endParaRPr lang="en-US" dirty="0">
              <a:latin typeface="Times New Roman" pitchFamily="18" charset="0"/>
              <a:cs typeface="Times New Roman"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05601" y="4655589"/>
            <a:ext cx="2375338" cy="2143125"/>
          </a:xfrm>
          <a:prstGeom prst="rect">
            <a:avLst/>
          </a:prstGeom>
        </p:spPr>
      </p:pic>
    </p:spTree>
    <p:extLst>
      <p:ext uri="{BB962C8B-B14F-4D97-AF65-F5344CB8AC3E}">
        <p14:creationId xmlns:p14="http://schemas.microsoft.com/office/powerpoint/2010/main" val="33581022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grpId="0" nodeType="click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barn(inVertical)">
                                      <p:cBhvr>
                                        <p:cTn id="24" dur="500"/>
                                        <p:tgtEl>
                                          <p:spTgt spid="3">
                                            <p:txEl>
                                              <p:pRg st="4" end="4"/>
                                            </p:txEl>
                                          </p:spTgt>
                                        </p:tgtEl>
                                      </p:cBhvr>
                                    </p:animEffect>
                                  </p:childTnLst>
                                </p:cTn>
                              </p:par>
                              <p:par>
                                <p:cTn id="25" presetID="16" presetClass="entr" presetSubtype="21" fill="hold" grpId="0"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barn(inVertical)">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372600" cy="6705600"/>
          </a:xfrm>
          <a:prstGeom prst="rect">
            <a:avLst/>
          </a:prstGeom>
        </p:spPr>
      </p:pic>
      <p:sp>
        <p:nvSpPr>
          <p:cNvPr id="6" name="Content Placeholder 2"/>
          <p:cNvSpPr>
            <a:spLocks noGrp="1"/>
          </p:cNvSpPr>
          <p:nvPr>
            <p:ph idx="1"/>
          </p:nvPr>
        </p:nvSpPr>
        <p:spPr>
          <a:xfrm>
            <a:off x="1600200" y="1143000"/>
            <a:ext cx="6781800" cy="4648200"/>
          </a:xfrm>
        </p:spPr>
        <p:txBody>
          <a:bodyPr>
            <a:normAutofit/>
          </a:bodyPr>
          <a:lstStyle/>
          <a:p>
            <a:pPr marL="0" indent="0">
              <a:buNone/>
            </a:pPr>
            <a:r>
              <a:rPr lang="en-US" sz="3600" b="1" dirty="0">
                <a:solidFill>
                  <a:srgbClr val="FF0000"/>
                </a:solidFill>
                <a:latin typeface="Times New Roman" pitchFamily="18" charset="0"/>
                <a:cs typeface="Times New Roman" pitchFamily="18" charset="0"/>
              </a:rPr>
              <a:t>III/ TỔNG KẾT</a:t>
            </a:r>
            <a:endParaRPr lang="en-US" sz="3600" dirty="0">
              <a:solidFill>
                <a:srgbClr val="FF0000"/>
              </a:solidFill>
              <a:latin typeface="Times New Roman" pitchFamily="18" charset="0"/>
              <a:cs typeface="Times New Roman" pitchFamily="18" charset="0"/>
            </a:endParaRPr>
          </a:p>
          <a:p>
            <a:pPr marL="0" indent="0">
              <a:buNone/>
            </a:pPr>
            <a:r>
              <a:rPr lang="en-US" sz="3600" b="1" dirty="0">
                <a:solidFill>
                  <a:srgbClr val="FF0000"/>
                </a:solidFill>
                <a:latin typeface="Times New Roman" pitchFamily="18" charset="0"/>
                <a:cs typeface="Times New Roman" pitchFamily="18" charset="0"/>
              </a:rPr>
              <a:t>1. </a:t>
            </a:r>
            <a:r>
              <a:rPr lang="en-US" sz="3600" b="1" dirty="0" err="1">
                <a:solidFill>
                  <a:srgbClr val="FF0000"/>
                </a:solidFill>
                <a:latin typeface="Times New Roman" pitchFamily="18" charset="0"/>
                <a:cs typeface="Times New Roman" pitchFamily="18" charset="0"/>
              </a:rPr>
              <a:t>Nghệ</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thuật</a:t>
            </a:r>
            <a:r>
              <a:rPr lang="en-US" sz="3600" b="1" dirty="0">
                <a:solidFill>
                  <a:srgbClr val="FF0000"/>
                </a:solidFill>
                <a:latin typeface="Times New Roman" pitchFamily="18" charset="0"/>
                <a:cs typeface="Times New Roman" pitchFamily="18" charset="0"/>
              </a:rPr>
              <a:t> </a:t>
            </a:r>
            <a:endParaRPr lang="en-US" sz="3600" dirty="0">
              <a:solidFill>
                <a:srgbClr val="FF0000"/>
              </a:solidFill>
              <a:latin typeface="Times New Roman" pitchFamily="18" charset="0"/>
              <a:cs typeface="Times New Roman" pitchFamily="18" charset="0"/>
            </a:endParaRPr>
          </a:p>
          <a:p>
            <a:pPr marL="0" lvl="0" indent="0">
              <a:buNone/>
            </a:pP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Thể</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thơ</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tự</a:t>
            </a:r>
            <a:r>
              <a:rPr lang="en-US" sz="3600" dirty="0">
                <a:latin typeface="Times New Roman" pitchFamily="18" charset="0"/>
                <a:cs typeface="Times New Roman" pitchFamily="18" charset="0"/>
              </a:rPr>
              <a:t> do</a:t>
            </a:r>
          </a:p>
          <a:p>
            <a:pPr marL="0" lvl="0" indent="0">
              <a:buNone/>
            </a:pP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Sử</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dụng</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các</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biện</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pháp</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nghệ</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thuật</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như</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hoán</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dụ</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nhân</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hóa</a:t>
            </a:r>
            <a:r>
              <a:rPr lang="en-US" sz="3600" dirty="0">
                <a:latin typeface="Times New Roman" pitchFamily="18" charset="0"/>
                <a:cs typeface="Times New Roman" pitchFamily="18" charset="0"/>
              </a:rPr>
              <a:t> , so </a:t>
            </a:r>
            <a:r>
              <a:rPr lang="en-US" sz="3600" dirty="0" err="1">
                <a:latin typeface="Times New Roman" pitchFamily="18" charset="0"/>
                <a:cs typeface="Times New Roman" pitchFamily="18" charset="0"/>
              </a:rPr>
              <a:t>sánh</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nghệ</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thuật</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điệp</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cấu</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trúc</a:t>
            </a:r>
            <a:r>
              <a:rPr lang="en-US" sz="3600" dirty="0">
                <a:latin typeface="Times New Roman" pitchFamily="18" charset="0"/>
                <a:cs typeface="Times New Roman" pitchFamily="18" charset="0"/>
              </a:rPr>
              <a:t> “Ai…”, “</a:t>
            </a:r>
            <a:r>
              <a:rPr lang="en-US" sz="3600" dirty="0" err="1">
                <a:latin typeface="Times New Roman" pitchFamily="18" charset="0"/>
                <a:cs typeface="Times New Roman" pitchFamily="18" charset="0"/>
              </a:rPr>
              <a:t>Đường</a:t>
            </a:r>
            <a:r>
              <a:rPr lang="en-US" sz="3600" dirty="0">
                <a:latin typeface="Times New Roman" pitchFamily="18" charset="0"/>
                <a:cs typeface="Times New Roman" pitchFamily="18" charset="0"/>
              </a:rPr>
              <a:t>…” </a:t>
            </a:r>
          </a:p>
        </p:txBody>
      </p:sp>
    </p:spTree>
    <p:extLst>
      <p:ext uri="{BB962C8B-B14F-4D97-AF65-F5344CB8AC3E}">
        <p14:creationId xmlns:p14="http://schemas.microsoft.com/office/powerpoint/2010/main" val="34009099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6">
                                            <p:txEl>
                                              <p:pRg st="0" end="0"/>
                                            </p:txEl>
                                          </p:spTgt>
                                        </p:tgtEl>
                                        <p:attrNameLst>
                                          <p:attrName>style.visibility</p:attrName>
                                        </p:attrNameLst>
                                      </p:cBhvr>
                                      <p:to>
                                        <p:strVal val="visible"/>
                                      </p:to>
                                    </p:set>
                                    <p:animEffect transition="in" filter="wipe(down)">
                                      <p:cBhvr>
                                        <p:cTn id="10" dur="500"/>
                                        <p:tgtEl>
                                          <p:spTgt spid="6">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animEffect transition="in" filter="wipe(down)">
                                      <p:cBhvr>
                                        <p:cTn id="15" dur="500"/>
                                        <p:tgtEl>
                                          <p:spTgt spid="6">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grpId="0" nodeType="clickEffect">
                                  <p:stCondLst>
                                    <p:cond delay="0"/>
                                  </p:stCondLst>
                                  <p:childTnLst>
                                    <p:set>
                                      <p:cBhvr>
                                        <p:cTn id="19" dur="1" fill="hold">
                                          <p:stCondLst>
                                            <p:cond delay="0"/>
                                          </p:stCondLst>
                                        </p:cTn>
                                        <p:tgtEl>
                                          <p:spTgt spid="6">
                                            <p:txEl>
                                              <p:pRg st="2" end="2"/>
                                            </p:txEl>
                                          </p:spTgt>
                                        </p:tgtEl>
                                        <p:attrNameLst>
                                          <p:attrName>style.visibility</p:attrName>
                                        </p:attrNameLst>
                                      </p:cBhvr>
                                      <p:to>
                                        <p:strVal val="visible"/>
                                      </p:to>
                                    </p:set>
                                    <p:animEffect transition="in" filter="wipe(down)">
                                      <p:cBhvr>
                                        <p:cTn id="20" dur="500"/>
                                        <p:tgtEl>
                                          <p:spTgt spid="6">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grpId="0" nodeType="clickEffect">
                                  <p:stCondLst>
                                    <p:cond delay="0"/>
                                  </p:stCondLst>
                                  <p:childTnLst>
                                    <p:set>
                                      <p:cBhvr>
                                        <p:cTn id="24" dur="1" fill="hold">
                                          <p:stCondLst>
                                            <p:cond delay="0"/>
                                          </p:stCondLst>
                                        </p:cTn>
                                        <p:tgtEl>
                                          <p:spTgt spid="6">
                                            <p:txEl>
                                              <p:pRg st="3" end="3"/>
                                            </p:txEl>
                                          </p:spTgt>
                                        </p:tgtEl>
                                        <p:attrNameLst>
                                          <p:attrName>style.visibility</p:attrName>
                                        </p:attrNameLst>
                                      </p:cBhvr>
                                      <p:to>
                                        <p:strVal val="visible"/>
                                      </p:to>
                                    </p:set>
                                    <p:animEffect transition="in" filter="wipe(down)">
                                      <p:cBhvr>
                                        <p:cTn id="25" dur="5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0" y="457200"/>
            <a:ext cx="9982200" cy="5943600"/>
          </a:xfrm>
          <a:prstGeom prst="rect">
            <a:avLst/>
          </a:prstGeom>
        </p:spPr>
      </p:pic>
      <p:sp>
        <p:nvSpPr>
          <p:cNvPr id="8" name="Content Placeholder 2"/>
          <p:cNvSpPr>
            <a:spLocks noGrp="1"/>
          </p:cNvSpPr>
          <p:nvPr>
            <p:ph idx="1"/>
          </p:nvPr>
        </p:nvSpPr>
        <p:spPr>
          <a:xfrm>
            <a:off x="990600" y="1447800"/>
            <a:ext cx="7162800" cy="4525963"/>
          </a:xfrm>
        </p:spPr>
        <p:txBody>
          <a:bodyPr>
            <a:noAutofit/>
          </a:bodyPr>
          <a:lstStyle/>
          <a:p>
            <a:pPr marL="0" indent="0">
              <a:buNone/>
            </a:pPr>
            <a:r>
              <a:rPr lang="en-US" sz="3600" b="1" dirty="0">
                <a:solidFill>
                  <a:srgbClr val="FF0000"/>
                </a:solidFill>
                <a:latin typeface="Times New Roman" pitchFamily="18" charset="0"/>
                <a:cs typeface="Times New Roman" pitchFamily="18" charset="0"/>
              </a:rPr>
              <a:t>2. </a:t>
            </a:r>
            <a:r>
              <a:rPr lang="en-US" sz="3600" b="1" dirty="0" err="1">
                <a:solidFill>
                  <a:srgbClr val="FF0000"/>
                </a:solidFill>
                <a:latin typeface="Times New Roman" pitchFamily="18" charset="0"/>
                <a:cs typeface="Times New Roman" pitchFamily="18" charset="0"/>
              </a:rPr>
              <a:t>Nội</a:t>
            </a:r>
            <a:r>
              <a:rPr lang="en-US" sz="3600" b="1" dirty="0">
                <a:solidFill>
                  <a:srgbClr val="FF0000"/>
                </a:solidFill>
                <a:latin typeface="Times New Roman" pitchFamily="18" charset="0"/>
                <a:cs typeface="Times New Roman" pitchFamily="18" charset="0"/>
              </a:rPr>
              <a:t> dung</a:t>
            </a:r>
            <a:endParaRPr lang="en-US" sz="3600" dirty="0">
              <a:solidFill>
                <a:srgbClr val="FF0000"/>
              </a:solidFill>
              <a:latin typeface="Times New Roman" pitchFamily="18" charset="0"/>
              <a:cs typeface="Times New Roman" pitchFamily="18" charset="0"/>
            </a:endParaRPr>
          </a:p>
          <a:p>
            <a:pPr marL="0" indent="0">
              <a:buNone/>
            </a:pPr>
            <a:r>
              <a:rPr lang="en-US" sz="3600" dirty="0">
                <a:latin typeface="Times New Roman" pitchFamily="18" charset="0"/>
                <a:cs typeface="Times New Roman" pitchFamily="18" charset="0"/>
              </a:rPr>
              <a:t>Ý </a:t>
            </a:r>
            <a:r>
              <a:rPr lang="en-US" sz="3600" dirty="0" err="1">
                <a:latin typeface="Times New Roman" pitchFamily="18" charset="0"/>
                <a:cs typeface="Times New Roman" pitchFamily="18" charset="0"/>
              </a:rPr>
              <a:t>chí</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kiên</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cường</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bất</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khuất</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sức</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mạnh</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của</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dân</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tộc</a:t>
            </a:r>
            <a:r>
              <a:rPr lang="en-US" sz="3600" dirty="0">
                <a:latin typeface="Times New Roman" pitchFamily="18" charset="0"/>
                <a:cs typeface="Times New Roman" pitchFamily="18" charset="0"/>
              </a:rPr>
              <a:t> ta </a:t>
            </a:r>
            <a:r>
              <a:rPr lang="en-US" sz="3600" dirty="0" err="1">
                <a:latin typeface="Times New Roman" pitchFamily="18" charset="0"/>
                <a:cs typeface="Times New Roman" pitchFamily="18" charset="0"/>
              </a:rPr>
              <a:t>trong</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cuộc</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kháng</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chiến</a:t>
            </a:r>
            <a:r>
              <a:rPr lang="en-US" sz="3600" dirty="0">
                <a:latin typeface="Times New Roman" pitchFamily="18" charset="0"/>
                <a:cs typeface="Times New Roman" pitchFamily="18" charset="0"/>
              </a:rPr>
              <a:t>. Qua </a:t>
            </a:r>
            <a:r>
              <a:rPr lang="en-US" sz="3600" dirty="0" err="1">
                <a:latin typeface="Times New Roman" pitchFamily="18" charset="0"/>
                <a:cs typeface="Times New Roman" pitchFamily="18" charset="0"/>
              </a:rPr>
              <a:t>đó</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thể</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hiện</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sự</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tự</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hào</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trước</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những</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chiến</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công</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và</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niềm</a:t>
            </a:r>
            <a:r>
              <a:rPr lang="en-US" sz="3600" dirty="0">
                <a:latin typeface="Times New Roman" pitchFamily="18" charset="0"/>
                <a:cs typeface="Times New Roman" pitchFamily="18" charset="0"/>
              </a:rPr>
              <a:t> tin </a:t>
            </a:r>
            <a:r>
              <a:rPr lang="en-US" sz="3600" dirty="0" err="1">
                <a:latin typeface="Times New Roman" pitchFamily="18" charset="0"/>
                <a:cs typeface="Times New Roman" pitchFamily="18" charset="0"/>
              </a:rPr>
              <a:t>vào</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tương</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lai</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chiến</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thắng</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của</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dân</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tộc</a:t>
            </a:r>
            <a:r>
              <a:rPr lang="en-US" sz="3600" dirty="0">
                <a:latin typeface="Times New Roman" pitchFamily="18" charset="0"/>
                <a:cs typeface="Times New Roman" pitchFamily="18" charset="0"/>
              </a:rPr>
              <a:t> ta</a:t>
            </a:r>
          </a:p>
        </p:txBody>
      </p:sp>
    </p:spTree>
    <p:extLst>
      <p:ext uri="{BB962C8B-B14F-4D97-AF65-F5344CB8AC3E}">
        <p14:creationId xmlns:p14="http://schemas.microsoft.com/office/powerpoint/2010/main" val="41588065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8">
                                            <p:txEl>
                                              <p:pRg st="0" end="0"/>
                                            </p:txEl>
                                          </p:spTgt>
                                        </p:tgtEl>
                                        <p:attrNameLst>
                                          <p:attrName>style.visibility</p:attrName>
                                        </p:attrNameLst>
                                      </p:cBhvr>
                                      <p:to>
                                        <p:strVal val="visible"/>
                                      </p:to>
                                    </p:set>
                                    <p:animEffect transition="in" filter="barn(inVertical)">
                                      <p:cBhvr>
                                        <p:cTn id="10" dur="500"/>
                                        <p:tgtEl>
                                          <p:spTgt spid="8">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8">
                                            <p:txEl>
                                              <p:pRg st="1" end="1"/>
                                            </p:txEl>
                                          </p:spTgt>
                                        </p:tgtEl>
                                        <p:attrNameLst>
                                          <p:attrName>style.visibility</p:attrName>
                                        </p:attrNameLst>
                                      </p:cBhvr>
                                      <p:to>
                                        <p:strVal val="visible"/>
                                      </p:to>
                                    </p:set>
                                    <p:animEffect transition="in" filter="barn(inVertical)">
                                      <p:cBhvr>
                                        <p:cTn id="15" dur="500"/>
                                        <p:tgtEl>
                                          <p:spTgt spid="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1" name="Rectangle 10"/>
          <p:cNvSpPr/>
          <p:nvPr/>
        </p:nvSpPr>
        <p:spPr>
          <a:xfrm>
            <a:off x="152400" y="1301889"/>
            <a:ext cx="5791200" cy="5632311"/>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r>
              <a:rPr lang="en-US" sz="3600" dirty="0" err="1">
                <a:latin typeface="Times New Roman" pitchFamily="18" charset="0"/>
                <a:cs typeface="Times New Roman" pitchFamily="18" charset="0"/>
              </a:rPr>
              <a:t>Tố</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Hữu</a:t>
            </a:r>
            <a:r>
              <a:rPr lang="en-US" sz="3600" dirty="0">
                <a:latin typeface="Times New Roman" pitchFamily="18" charset="0"/>
                <a:cs typeface="Times New Roman" pitchFamily="18" charset="0"/>
              </a:rPr>
              <a:t> (1920 – 2002) </a:t>
            </a:r>
            <a:r>
              <a:rPr lang="en-US" sz="3600" dirty="0" err="1">
                <a:latin typeface="Times New Roman" pitchFamily="18" charset="0"/>
                <a:cs typeface="Times New Roman" pitchFamily="18" charset="0"/>
              </a:rPr>
              <a:t>quê</a:t>
            </a:r>
            <a:r>
              <a:rPr lang="en-US" sz="3600" dirty="0">
                <a:latin typeface="Times New Roman" pitchFamily="18" charset="0"/>
                <a:cs typeface="Times New Roman" pitchFamily="18" charset="0"/>
              </a:rPr>
              <a:t> ở </a:t>
            </a:r>
            <a:r>
              <a:rPr lang="en-US" sz="3600" dirty="0" err="1">
                <a:latin typeface="Times New Roman" pitchFamily="18" charset="0"/>
                <a:cs typeface="Times New Roman" pitchFamily="18" charset="0"/>
              </a:rPr>
              <a:t>tỉnh</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Thừa</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Thiên</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Huế</a:t>
            </a:r>
            <a:endParaRPr lang="en-US" sz="3600" dirty="0">
              <a:latin typeface="Times New Roman" pitchFamily="18" charset="0"/>
              <a:cs typeface="Times New Roman" pitchFamily="18" charset="0"/>
            </a:endParaRPr>
          </a:p>
          <a:p>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Là</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nhà</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cách</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mạng</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đồng</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thời</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là</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nhà</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thơ</a:t>
            </a:r>
            <a:r>
              <a:rPr lang="en-US" sz="3600" dirty="0">
                <a:latin typeface="Times New Roman" pitchFamily="18" charset="0"/>
                <a:cs typeface="Times New Roman" pitchFamily="18" charset="0"/>
              </a:rPr>
              <a:t> </a:t>
            </a:r>
          </a:p>
          <a:p>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Hành</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trình</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thơ</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Tố</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Hữu</a:t>
            </a:r>
            <a:r>
              <a:rPr lang="en-US" sz="3600" dirty="0">
                <a:latin typeface="Times New Roman" pitchFamily="18" charset="0"/>
                <a:cs typeface="Times New Roman" pitchFamily="18" charset="0"/>
              </a:rPr>
              <a:t> sang song </a:t>
            </a:r>
            <a:r>
              <a:rPr lang="en-US" sz="3600" dirty="0" err="1">
                <a:latin typeface="Times New Roman" pitchFamily="18" charset="0"/>
                <a:cs typeface="Times New Roman" pitchFamily="18" charset="0"/>
              </a:rPr>
              <a:t>với</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hành</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trình</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cách</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mạng</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mỗi</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tập</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thơ</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của</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ông</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luôn</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gắn</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với</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một</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giai</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đoạn</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của</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cách</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mạng</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Việt</a:t>
            </a:r>
            <a:r>
              <a:rPr lang="en-US" sz="3600" dirty="0">
                <a:latin typeface="Times New Roman" pitchFamily="18" charset="0"/>
                <a:cs typeface="Times New Roman" pitchFamily="18" charset="0"/>
              </a:rPr>
              <a:t> Nam. </a:t>
            </a:r>
          </a:p>
          <a:p>
            <a:endParaRPr lang="en-US" sz="3600" dirty="0">
              <a:latin typeface="Times New Roman" pitchFamily="18" charset="0"/>
              <a:cs typeface="Times New Roman" pitchFamily="18" charset="0"/>
            </a:endParaRPr>
          </a:p>
        </p:txBody>
      </p:sp>
      <p:sp>
        <p:nvSpPr>
          <p:cNvPr id="13" name="Title 1"/>
          <p:cNvSpPr txBox="1">
            <a:spLocks/>
          </p:cNvSpPr>
          <p:nvPr/>
        </p:nvSpPr>
        <p:spPr>
          <a:xfrm>
            <a:off x="3124200" y="373117"/>
            <a:ext cx="4114800"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200" b="1" dirty="0">
                <a:solidFill>
                  <a:srgbClr val="0070C0"/>
                </a:solidFill>
                <a:latin typeface="Times New Roman" pitchFamily="18" charset="0"/>
                <a:cs typeface="Times New Roman" pitchFamily="18" charset="0"/>
              </a:rPr>
              <a:t>I. </a:t>
            </a:r>
            <a:r>
              <a:rPr lang="en-US" sz="3200" b="1" dirty="0" err="1">
                <a:solidFill>
                  <a:srgbClr val="0070C0"/>
                </a:solidFill>
                <a:latin typeface="Times New Roman" pitchFamily="18" charset="0"/>
                <a:cs typeface="Times New Roman" pitchFamily="18" charset="0"/>
              </a:rPr>
              <a:t>Tìm</a:t>
            </a:r>
            <a:r>
              <a:rPr lang="en-US" sz="3200" b="1" dirty="0">
                <a:solidFill>
                  <a:srgbClr val="0070C0"/>
                </a:solidFill>
                <a:latin typeface="Times New Roman" pitchFamily="18" charset="0"/>
                <a:cs typeface="Times New Roman" pitchFamily="18" charset="0"/>
              </a:rPr>
              <a:t> </a:t>
            </a:r>
            <a:r>
              <a:rPr lang="en-US" sz="3200" b="1" dirty="0" err="1">
                <a:solidFill>
                  <a:srgbClr val="0070C0"/>
                </a:solidFill>
                <a:latin typeface="Times New Roman" pitchFamily="18" charset="0"/>
                <a:cs typeface="Times New Roman" pitchFamily="18" charset="0"/>
              </a:rPr>
              <a:t>hiểu</a:t>
            </a:r>
            <a:r>
              <a:rPr lang="en-US" sz="3200" b="1" dirty="0">
                <a:solidFill>
                  <a:srgbClr val="0070C0"/>
                </a:solidFill>
                <a:latin typeface="Times New Roman" pitchFamily="18" charset="0"/>
                <a:cs typeface="Times New Roman" pitchFamily="18" charset="0"/>
              </a:rPr>
              <a:t> </a:t>
            </a:r>
            <a:r>
              <a:rPr lang="en-US" sz="3200" b="1" dirty="0" err="1">
                <a:solidFill>
                  <a:srgbClr val="0070C0"/>
                </a:solidFill>
                <a:latin typeface="Times New Roman" pitchFamily="18" charset="0"/>
                <a:cs typeface="Times New Roman" pitchFamily="18" charset="0"/>
              </a:rPr>
              <a:t>chung</a:t>
            </a:r>
            <a:br>
              <a:rPr lang="en-US" sz="3200" dirty="0">
                <a:solidFill>
                  <a:srgbClr val="0070C0"/>
                </a:solidFill>
                <a:latin typeface="Times New Roman" pitchFamily="18" charset="0"/>
                <a:cs typeface="Times New Roman" pitchFamily="18" charset="0"/>
              </a:rPr>
            </a:br>
            <a:r>
              <a:rPr lang="en-US" sz="3200" b="1" dirty="0">
                <a:solidFill>
                  <a:srgbClr val="0070C0"/>
                </a:solidFill>
                <a:latin typeface="Times New Roman" pitchFamily="18" charset="0"/>
                <a:cs typeface="Times New Roman" pitchFamily="18" charset="0"/>
              </a:rPr>
              <a:t>1. </a:t>
            </a:r>
            <a:r>
              <a:rPr lang="en-US" sz="3200" b="1" dirty="0" err="1">
                <a:solidFill>
                  <a:srgbClr val="0070C0"/>
                </a:solidFill>
                <a:latin typeface="Times New Roman" pitchFamily="18" charset="0"/>
                <a:cs typeface="Times New Roman" pitchFamily="18" charset="0"/>
              </a:rPr>
              <a:t>Tác</a:t>
            </a:r>
            <a:r>
              <a:rPr lang="en-US" sz="3200" b="1" dirty="0">
                <a:solidFill>
                  <a:srgbClr val="0070C0"/>
                </a:solidFill>
                <a:latin typeface="Times New Roman" pitchFamily="18" charset="0"/>
                <a:cs typeface="Times New Roman" pitchFamily="18" charset="0"/>
              </a:rPr>
              <a:t> </a:t>
            </a:r>
            <a:r>
              <a:rPr lang="en-US" sz="3200" b="1" dirty="0" err="1">
                <a:solidFill>
                  <a:srgbClr val="0070C0"/>
                </a:solidFill>
                <a:latin typeface="Times New Roman" pitchFamily="18" charset="0"/>
                <a:cs typeface="Times New Roman" pitchFamily="18" charset="0"/>
              </a:rPr>
              <a:t>giả</a:t>
            </a:r>
            <a:r>
              <a:rPr lang="en-US" sz="3200" b="1" dirty="0">
                <a:solidFill>
                  <a:srgbClr val="0070C0"/>
                </a:solidFill>
                <a:latin typeface="Times New Roman" pitchFamily="18" charset="0"/>
                <a:cs typeface="Times New Roman" pitchFamily="18" charset="0"/>
              </a:rPr>
              <a:t>: </a:t>
            </a:r>
            <a:br>
              <a:rPr lang="en-US" sz="3200" dirty="0">
                <a:solidFill>
                  <a:srgbClr val="0070C0"/>
                </a:solidFill>
                <a:latin typeface="Times New Roman" pitchFamily="18" charset="0"/>
                <a:cs typeface="Times New Roman" pitchFamily="18" charset="0"/>
              </a:rPr>
            </a:br>
            <a:endParaRPr lang="en-US" sz="3200" dirty="0">
              <a:solidFill>
                <a:srgbClr val="0070C0"/>
              </a:solidFill>
              <a:latin typeface="Times New Roman" pitchFamily="18" charset="0"/>
              <a:cs typeface="Times New Roman" pitchFamily="18" charset="0"/>
            </a:endParaRPr>
          </a:p>
        </p:txBody>
      </p:sp>
      <p:pic>
        <p:nvPicPr>
          <p:cNvPr id="16" name="Content Placeholder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43600" y="1524000"/>
            <a:ext cx="3276600" cy="5257800"/>
          </a:xfrm>
          <a:prstGeom prst="rect">
            <a:avLst/>
          </a:prstGeom>
          <a:ln/>
        </p:spPr>
        <p:style>
          <a:lnRef idx="2">
            <a:schemeClr val="accent5"/>
          </a:lnRef>
          <a:fillRef idx="1">
            <a:schemeClr val="lt1"/>
          </a:fillRef>
          <a:effectRef idx="0">
            <a:schemeClr val="accent5"/>
          </a:effectRef>
          <a:fontRef idx="minor">
            <a:schemeClr val="dk1"/>
          </a:fontRef>
        </p:style>
      </p:pic>
    </p:spTree>
    <p:extLst>
      <p:ext uri="{BB962C8B-B14F-4D97-AF65-F5344CB8AC3E}">
        <p14:creationId xmlns:p14="http://schemas.microsoft.com/office/powerpoint/2010/main" val="2428693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down)">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wipe(down)">
                                      <p:cBhvr>
                                        <p:cTn id="1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143000"/>
            <a:ext cx="5867400" cy="4525963"/>
          </a:xfrm>
        </p:spPr>
        <p:txBody>
          <a:bodyPr>
            <a:noAutofit/>
          </a:bodyPr>
          <a:lstStyle/>
          <a:p>
            <a:pPr marL="0" indent="0">
              <a:buNone/>
            </a:pP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Thơ</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Tố</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Hữu</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thường</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viết</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về</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những</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vấn</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đề</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trọng</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đại</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của</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dân</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tộc</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tình</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cảm</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trong</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thơ</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ông</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mang</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tính</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thời</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đại</a:t>
            </a:r>
            <a:r>
              <a:rPr lang="en-US" sz="3600" dirty="0">
                <a:latin typeface="Times New Roman" pitchFamily="18" charset="0"/>
                <a:cs typeface="Times New Roman" pitchFamily="18" charset="0"/>
              </a:rPr>
              <a:t>. </a:t>
            </a:r>
          </a:p>
          <a:p>
            <a:pPr marL="0" indent="0">
              <a:buNone/>
            </a:pPr>
            <a:r>
              <a:rPr lang="en-US" sz="3600" dirty="0" err="1">
                <a:latin typeface="Times New Roman" pitchFamily="18" charset="0"/>
                <a:cs typeface="Times New Roman" pitchFamily="18" charset="0"/>
              </a:rPr>
              <a:t>Các</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tập</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thơ</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tiêu</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biểu</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của</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ông</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Từ</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ấy</a:t>
            </a:r>
            <a:r>
              <a:rPr lang="en-US" sz="3600" dirty="0">
                <a:latin typeface="Times New Roman" pitchFamily="18" charset="0"/>
                <a:cs typeface="Times New Roman" pitchFamily="18" charset="0"/>
              </a:rPr>
              <a:t> (1946),</a:t>
            </a:r>
            <a:r>
              <a:rPr lang="en-US" sz="3600" dirty="0" err="1">
                <a:latin typeface="Times New Roman" pitchFamily="18" charset="0"/>
                <a:cs typeface="Times New Roman" pitchFamily="18" charset="0"/>
              </a:rPr>
              <a:t>Việt</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Bắc</a:t>
            </a:r>
            <a:r>
              <a:rPr lang="en-US" sz="3600" dirty="0">
                <a:latin typeface="Times New Roman" pitchFamily="18" charset="0"/>
                <a:cs typeface="Times New Roman" pitchFamily="18" charset="0"/>
              </a:rPr>
              <a:t> (1954), </a:t>
            </a:r>
            <a:r>
              <a:rPr lang="en-US" sz="3600" dirty="0" err="1">
                <a:latin typeface="Times New Roman" pitchFamily="18" charset="0"/>
                <a:cs typeface="Times New Roman" pitchFamily="18" charset="0"/>
              </a:rPr>
              <a:t>Gió</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lộng</a:t>
            </a:r>
            <a:r>
              <a:rPr lang="en-US" sz="3600" dirty="0">
                <a:latin typeface="Times New Roman" pitchFamily="18" charset="0"/>
                <a:cs typeface="Times New Roman" pitchFamily="18" charset="0"/>
              </a:rPr>
              <a:t> (1961), Ra </a:t>
            </a:r>
            <a:r>
              <a:rPr lang="en-US" sz="3600" dirty="0" err="1">
                <a:latin typeface="Times New Roman" pitchFamily="18" charset="0"/>
                <a:cs typeface="Times New Roman" pitchFamily="18" charset="0"/>
              </a:rPr>
              <a:t>trận</a:t>
            </a:r>
            <a:r>
              <a:rPr lang="en-US" sz="3600" dirty="0">
                <a:latin typeface="Times New Roman" pitchFamily="18" charset="0"/>
                <a:cs typeface="Times New Roman" pitchFamily="18" charset="0"/>
              </a:rPr>
              <a:t> (1971), </a:t>
            </a:r>
            <a:r>
              <a:rPr lang="en-US" sz="3600" dirty="0" err="1">
                <a:latin typeface="Times New Roman" pitchFamily="18" charset="0"/>
                <a:cs typeface="Times New Roman" pitchFamily="18" charset="0"/>
              </a:rPr>
              <a:t>Máu</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và</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hoa</a:t>
            </a:r>
            <a:r>
              <a:rPr lang="en-US" sz="3600" dirty="0">
                <a:latin typeface="Times New Roman" pitchFamily="18" charset="0"/>
                <a:cs typeface="Times New Roman" pitchFamily="18" charset="0"/>
              </a:rPr>
              <a:t> (1977), </a:t>
            </a:r>
            <a:r>
              <a:rPr lang="en-US" sz="3600" dirty="0" err="1">
                <a:latin typeface="Times New Roman" pitchFamily="18" charset="0"/>
                <a:cs typeface="Times New Roman" pitchFamily="18" charset="0"/>
              </a:rPr>
              <a:t>Một</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tiếng</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đờn</a:t>
            </a:r>
            <a:r>
              <a:rPr lang="en-US" sz="3600" dirty="0">
                <a:latin typeface="Times New Roman" pitchFamily="18" charset="0"/>
                <a:cs typeface="Times New Roman" pitchFamily="18" charset="0"/>
              </a:rPr>
              <a:t> (1992) </a:t>
            </a:r>
            <a:r>
              <a:rPr lang="en-US" sz="3600" dirty="0" err="1">
                <a:latin typeface="Times New Roman" pitchFamily="18" charset="0"/>
                <a:cs typeface="Times New Roman" pitchFamily="18" charset="0"/>
              </a:rPr>
              <a:t>và</a:t>
            </a:r>
            <a:r>
              <a:rPr lang="en-US" sz="3600" dirty="0">
                <a:latin typeface="Times New Roman" pitchFamily="18" charset="0"/>
                <a:cs typeface="Times New Roman" pitchFamily="18" charset="0"/>
              </a:rPr>
              <a:t> Ta </a:t>
            </a:r>
            <a:r>
              <a:rPr lang="en-US" sz="3600" dirty="0" err="1">
                <a:latin typeface="Times New Roman" pitchFamily="18" charset="0"/>
                <a:cs typeface="Times New Roman" pitchFamily="18" charset="0"/>
              </a:rPr>
              <a:t>với</a:t>
            </a:r>
            <a:r>
              <a:rPr lang="en-US" sz="3600" dirty="0">
                <a:latin typeface="Times New Roman" pitchFamily="18" charset="0"/>
                <a:cs typeface="Times New Roman" pitchFamily="18" charset="0"/>
              </a:rPr>
              <a:t> ta (2000)</a:t>
            </a:r>
            <a:endParaRPr lang="en-US" sz="3600" dirty="0"/>
          </a:p>
        </p:txBody>
      </p:sp>
      <p:pic>
        <p:nvPicPr>
          <p:cNvPr id="4" name="Content Placeholder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67400" y="914400"/>
            <a:ext cx="3276600" cy="5257800"/>
          </a:xfrm>
          <a:prstGeom prst="rect">
            <a:avLst/>
          </a:prstGeom>
          <a:ln>
            <a:noFill/>
          </a:ln>
          <a:effectLst>
            <a:outerShdw blurRad="292100" dist="139700" dir="2700000" algn="tl" rotWithShape="0">
              <a:srgbClr val="333333">
                <a:alpha val="65000"/>
              </a:srgbClr>
            </a:outerShdw>
          </a:effectLst>
        </p:spPr>
      </p:pic>
      <p:sp>
        <p:nvSpPr>
          <p:cNvPr id="5" name="Title 1"/>
          <p:cNvSpPr>
            <a:spLocks noGrp="1"/>
          </p:cNvSpPr>
          <p:nvPr>
            <p:ph type="title"/>
          </p:nvPr>
        </p:nvSpPr>
        <p:spPr/>
        <p:txBody>
          <a:bodyPr>
            <a:noAutofit/>
          </a:bodyPr>
          <a:lstStyle/>
          <a:p>
            <a:pPr algn="l"/>
            <a:r>
              <a:rPr lang="en-US" sz="3200" b="1" dirty="0">
                <a:solidFill>
                  <a:srgbClr val="FF0000"/>
                </a:solidFill>
                <a:latin typeface="Times New Roman" pitchFamily="18" charset="0"/>
                <a:cs typeface="Times New Roman" pitchFamily="18" charset="0"/>
              </a:rPr>
              <a:t>I. </a:t>
            </a:r>
            <a:r>
              <a:rPr lang="en-US" sz="3200" b="1" dirty="0" err="1">
                <a:solidFill>
                  <a:srgbClr val="FF0000"/>
                </a:solidFill>
                <a:latin typeface="Times New Roman" pitchFamily="18" charset="0"/>
                <a:cs typeface="Times New Roman" pitchFamily="18" charset="0"/>
              </a:rPr>
              <a:t>Tìm</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hiểu</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chung</a:t>
            </a:r>
            <a:br>
              <a:rPr lang="en-US" sz="3200" dirty="0">
                <a:solidFill>
                  <a:srgbClr val="FF0000"/>
                </a:solidFill>
                <a:latin typeface="Times New Roman" pitchFamily="18" charset="0"/>
                <a:cs typeface="Times New Roman" pitchFamily="18" charset="0"/>
              </a:rPr>
            </a:br>
            <a:r>
              <a:rPr lang="en-US" sz="3200" b="1" dirty="0">
                <a:solidFill>
                  <a:srgbClr val="FF0000"/>
                </a:solidFill>
                <a:latin typeface="Times New Roman" pitchFamily="18" charset="0"/>
                <a:cs typeface="Times New Roman" pitchFamily="18" charset="0"/>
              </a:rPr>
              <a:t>1. </a:t>
            </a:r>
            <a:r>
              <a:rPr lang="en-US" sz="3200" b="1" dirty="0" err="1">
                <a:solidFill>
                  <a:srgbClr val="FF0000"/>
                </a:solidFill>
                <a:latin typeface="Times New Roman" pitchFamily="18" charset="0"/>
                <a:cs typeface="Times New Roman" pitchFamily="18" charset="0"/>
              </a:rPr>
              <a:t>Tác</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giả</a:t>
            </a:r>
            <a:r>
              <a:rPr lang="en-US" sz="3200" b="1" dirty="0">
                <a:solidFill>
                  <a:srgbClr val="FF0000"/>
                </a:solidFill>
                <a:latin typeface="Times New Roman" pitchFamily="18" charset="0"/>
                <a:cs typeface="Times New Roman" pitchFamily="18" charset="0"/>
              </a:rPr>
              <a:t>: </a:t>
            </a:r>
            <a:br>
              <a:rPr lang="en-US" sz="3200" dirty="0">
                <a:solidFill>
                  <a:srgbClr val="FF0000"/>
                </a:solidFill>
                <a:latin typeface="Times New Roman" pitchFamily="18" charset="0"/>
                <a:cs typeface="Times New Roman" pitchFamily="18" charset="0"/>
              </a:rPr>
            </a:br>
            <a:endParaRPr lang="en-US" sz="3200"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20916015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304800"/>
            <a:ext cx="8229600" cy="4525963"/>
          </a:xfrm>
        </p:spPr>
        <p:txBody>
          <a:bodyPr>
            <a:noAutofit/>
          </a:bodyPr>
          <a:lstStyle/>
          <a:p>
            <a:pPr marL="0" indent="0">
              <a:buNone/>
            </a:pPr>
            <a:r>
              <a:rPr lang="en-US" sz="2800" b="1" dirty="0">
                <a:solidFill>
                  <a:srgbClr val="FF0000"/>
                </a:solidFill>
                <a:latin typeface="Times New Roman" pitchFamily="18" charset="0"/>
                <a:cs typeface="Times New Roman" pitchFamily="18" charset="0"/>
              </a:rPr>
              <a:t>B</a:t>
            </a:r>
            <a:r>
              <a:rPr lang="vi-VN" sz="2800" b="1" dirty="0">
                <a:solidFill>
                  <a:srgbClr val="FF0000"/>
                </a:solidFill>
                <a:latin typeface="Times New Roman" pitchFamily="18" charset="0"/>
                <a:cs typeface="Times New Roman" pitchFamily="18" charset="0"/>
              </a:rPr>
              <a:t>ố cục gồm 3 phần</a:t>
            </a:r>
          </a:p>
          <a:p>
            <a:pPr>
              <a:buFontTx/>
              <a:buChar char="-"/>
            </a:pPr>
            <a:r>
              <a:rPr lang="vi-VN" sz="2800" dirty="0">
                <a:latin typeface="Times New Roman" pitchFamily="18" charset="0"/>
                <a:cs typeface="Times New Roman" pitchFamily="18" charset="0"/>
              </a:rPr>
              <a:t>Phần 1: </a:t>
            </a:r>
            <a:r>
              <a:rPr lang="vi-VN" sz="2800" b="1" i="1" dirty="0">
                <a:latin typeface="Times New Roman" pitchFamily="18" charset="0"/>
                <a:cs typeface="Times New Roman" pitchFamily="18" charset="0"/>
              </a:rPr>
              <a:t>Từ đầu đến “Ai về Hà Nội thì xuôi cùng thuyền”</a:t>
            </a:r>
            <a:r>
              <a:rPr lang="vi-VN" sz="2800" dirty="0">
                <a:latin typeface="Times New Roman" pitchFamily="18" charset="0"/>
                <a:cs typeface="Times New Roman" pitchFamily="18" charset="0"/>
              </a:rPr>
              <a:t>: Cảm nhận vẻ đẹp của đất nước qua hàng ngàn trang lịch sử của đất nước để ta thấy được đất nước ngày này đẹp đẽ thế nào.</a:t>
            </a:r>
            <a:endParaRPr lang="en-US" sz="2800" dirty="0">
              <a:latin typeface="Times New Roman" pitchFamily="18" charset="0"/>
              <a:cs typeface="Times New Roman" pitchFamily="18" charset="0"/>
            </a:endParaRPr>
          </a:p>
          <a:p>
            <a:pPr>
              <a:buFontTx/>
              <a:buChar char="-"/>
            </a:pPr>
            <a:endParaRPr lang="vi-VN" sz="2800" dirty="0">
              <a:latin typeface="Times New Roman" pitchFamily="18" charset="0"/>
              <a:cs typeface="Times New Roman" pitchFamily="18" charset="0"/>
            </a:endParaRPr>
          </a:p>
          <a:p>
            <a:pPr>
              <a:buFontTx/>
              <a:buChar char="-"/>
            </a:pPr>
            <a:r>
              <a:rPr lang="vi-VN" sz="2800" dirty="0">
                <a:latin typeface="Times New Roman" pitchFamily="18" charset="0"/>
                <a:cs typeface="Times New Roman" pitchFamily="18" charset="0"/>
              </a:rPr>
              <a:t>Phần 2: </a:t>
            </a:r>
            <a:r>
              <a:rPr lang="vi-VN" sz="2800" b="1" i="1" dirty="0">
                <a:latin typeface="Times New Roman" pitchFamily="18" charset="0"/>
                <a:cs typeface="Times New Roman" pitchFamily="18" charset="0"/>
              </a:rPr>
              <a:t>Tiếp đến “Tiếng của em thánh thót quanh làng”:</a:t>
            </a:r>
            <a:r>
              <a:rPr lang="vi-VN" sz="2800" dirty="0">
                <a:latin typeface="Times New Roman" pitchFamily="18" charset="0"/>
                <a:cs typeface="Times New Roman" pitchFamily="18" charset="0"/>
              </a:rPr>
              <a:t> Ngược dòng cảm xúc bồi hồi nhớ lại kỷ niệm về những ngày tháng chiến đấu quả cảm, oai hùng.</a:t>
            </a:r>
            <a:endParaRPr lang="en-US" sz="2800" dirty="0">
              <a:latin typeface="Times New Roman" pitchFamily="18" charset="0"/>
              <a:cs typeface="Times New Roman" pitchFamily="18" charset="0"/>
            </a:endParaRPr>
          </a:p>
          <a:p>
            <a:pPr>
              <a:buFontTx/>
              <a:buChar char="-"/>
            </a:pPr>
            <a:endParaRPr lang="vi-VN" sz="2800" dirty="0">
              <a:latin typeface="Times New Roman" pitchFamily="18" charset="0"/>
              <a:cs typeface="Times New Roman" pitchFamily="18" charset="0"/>
            </a:endParaRPr>
          </a:p>
          <a:p>
            <a:pPr marL="0" indent="0">
              <a:buNone/>
            </a:pPr>
            <a:r>
              <a:rPr lang="vi-VN" sz="2800" dirty="0">
                <a:latin typeface="Times New Roman" pitchFamily="18" charset="0"/>
                <a:cs typeface="Times New Roman" pitchFamily="18" charset="0"/>
              </a:rPr>
              <a:t>- Phần 3: </a:t>
            </a:r>
            <a:r>
              <a:rPr lang="vi-VN" sz="2800" b="1" i="1" dirty="0">
                <a:latin typeface="Times New Roman" pitchFamily="18" charset="0"/>
                <a:cs typeface="Times New Roman" pitchFamily="18" charset="0"/>
              </a:rPr>
              <a:t>Còn lại</a:t>
            </a:r>
            <a:r>
              <a:rPr lang="vi-VN" sz="2800" dirty="0">
                <a:latin typeface="Times New Roman" pitchFamily="18" charset="0"/>
                <a:cs typeface="Times New Roman" pitchFamily="18" charset="0"/>
              </a:rPr>
              <a:t>: Cảm xúc chứa đựng đầy suy tư của nhà thơ khẳng định lại tinh thần khiên trung, bất diệt của dân tộc ta khi đối mặt với kẻ thù hùng bạo và tấm lòng thủy chung của con em dân tộc Việt Nam chung một mái nhà.</a:t>
            </a:r>
          </a:p>
          <a:p>
            <a:pPr marL="0" indent="0">
              <a:buNone/>
            </a:pPr>
            <a:endParaRPr lang="en-US" sz="2800" dirty="0">
              <a:latin typeface="Times New Roman" pitchFamily="18" charset="0"/>
              <a:cs typeface="Times New Roman"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67601" y="5715000"/>
            <a:ext cx="1613338" cy="1083714"/>
          </a:xfrm>
          <a:prstGeom prst="rect">
            <a:avLst/>
          </a:prstGeom>
        </p:spPr>
      </p:pic>
    </p:spTree>
    <p:extLst>
      <p:ext uri="{BB962C8B-B14F-4D97-AF65-F5344CB8AC3E}">
        <p14:creationId xmlns:p14="http://schemas.microsoft.com/office/powerpoint/2010/main" val="5478947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barn(inVertical)">
                                      <p:cBhvr>
                                        <p:cTn id="14" dur="500"/>
                                        <p:tgtEl>
                                          <p:spTgt spid="3">
                                            <p:txEl>
                                              <p:pRg st="3" end="3"/>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barn(inVertical)">
                                      <p:cBhvr>
                                        <p:cTn id="19"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4648200" cy="563562"/>
          </a:xfrm>
        </p:spPr>
        <p:txBody>
          <a:bodyPr>
            <a:normAutofit fontScale="90000"/>
          </a:bodyPr>
          <a:lstStyle/>
          <a:p>
            <a:pPr algn="l"/>
            <a:r>
              <a:rPr lang="en-US" b="1" dirty="0">
                <a:solidFill>
                  <a:srgbClr val="FF0000"/>
                </a:solidFill>
                <a:latin typeface="Times New Roman" pitchFamily="18" charset="0"/>
                <a:cs typeface="Times New Roman" pitchFamily="18" charset="0"/>
              </a:rPr>
              <a:t>2. </a:t>
            </a:r>
            <a:r>
              <a:rPr lang="en-US" b="1" dirty="0" err="1">
                <a:solidFill>
                  <a:srgbClr val="FF0000"/>
                </a:solidFill>
                <a:latin typeface="Times New Roman" pitchFamily="18" charset="0"/>
                <a:cs typeface="Times New Roman" pitchFamily="18" charset="0"/>
              </a:rPr>
              <a:t>Tác</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phẩm</a:t>
            </a:r>
            <a:br>
              <a:rPr lang="en-US" dirty="0">
                <a:solidFill>
                  <a:srgbClr val="FF0000"/>
                </a:solidFill>
                <a:latin typeface="Times New Roman" pitchFamily="18" charset="0"/>
                <a:cs typeface="Times New Roman" pitchFamily="18" charset="0"/>
              </a:rPr>
            </a:br>
            <a:endParaRPr lang="en-US"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304800" y="609600"/>
            <a:ext cx="8839200" cy="6019800"/>
          </a:xfrm>
        </p:spPr>
        <p:style>
          <a:lnRef idx="2">
            <a:schemeClr val="accent6"/>
          </a:lnRef>
          <a:fillRef idx="1">
            <a:schemeClr val="lt1"/>
          </a:fillRef>
          <a:effectRef idx="0">
            <a:schemeClr val="accent6"/>
          </a:effectRef>
          <a:fontRef idx="minor">
            <a:schemeClr val="dk1"/>
          </a:fontRef>
        </p:style>
        <p:txBody>
          <a:bodyPr>
            <a:noAutofit/>
          </a:bodyPr>
          <a:lstStyle/>
          <a:p>
            <a:pPr marL="0" indent="0">
              <a:buNone/>
            </a:pPr>
            <a:r>
              <a:rPr lang="en-US" sz="4000" dirty="0">
                <a:latin typeface="Times New Roman" pitchFamily="18" charset="0"/>
                <a:cs typeface="Times New Roman" pitchFamily="18" charset="0"/>
              </a:rPr>
              <a:t>a. </a:t>
            </a:r>
            <a:r>
              <a:rPr lang="en-US" sz="4000" dirty="0" err="1">
                <a:latin typeface="Times New Roman" pitchFamily="18" charset="0"/>
                <a:cs typeface="Times New Roman" pitchFamily="18" charset="0"/>
              </a:rPr>
              <a:t>Xuất</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xứ</a:t>
            </a:r>
            <a:endParaRPr lang="en-US" sz="4000" dirty="0">
              <a:latin typeface="Times New Roman" pitchFamily="18" charset="0"/>
              <a:cs typeface="Times New Roman" pitchFamily="18" charset="0"/>
            </a:endParaRPr>
          </a:p>
          <a:p>
            <a:pPr marL="0" indent="0">
              <a:buNone/>
            </a:pPr>
            <a:r>
              <a:rPr lang="en-US" sz="4000" dirty="0" err="1">
                <a:latin typeface="Times New Roman" pitchFamily="18" charset="0"/>
                <a:cs typeface="Times New Roman" pitchFamily="18" charset="0"/>
              </a:rPr>
              <a:t>Bài</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thơ</a:t>
            </a:r>
            <a:r>
              <a:rPr lang="en-US" sz="4000" dirty="0">
                <a:latin typeface="Times New Roman" pitchFamily="18" charset="0"/>
                <a:cs typeface="Times New Roman" pitchFamily="18" charset="0"/>
              </a:rPr>
              <a:t> Ta </a:t>
            </a:r>
            <a:r>
              <a:rPr lang="en-US" sz="4000" dirty="0" err="1">
                <a:latin typeface="Times New Roman" pitchFamily="18" charset="0"/>
                <a:cs typeface="Times New Roman" pitchFamily="18" charset="0"/>
              </a:rPr>
              <a:t>đi</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tới</a:t>
            </a:r>
            <a:r>
              <a:rPr lang="en-US" sz="4000" dirty="0">
                <a:latin typeface="Times New Roman" pitchFamily="18" charset="0"/>
                <a:cs typeface="Times New Roman" pitchFamily="18" charset="0"/>
              </a:rPr>
              <a:t> (in </a:t>
            </a:r>
            <a:r>
              <a:rPr lang="en-US" sz="4000" dirty="0" err="1">
                <a:latin typeface="Times New Roman" pitchFamily="18" charset="0"/>
                <a:cs typeface="Times New Roman" pitchFamily="18" charset="0"/>
              </a:rPr>
              <a:t>trong</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tập</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Việt</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Bắc</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được</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Tố</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Hữu</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sáng</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tác</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vào</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tháng</a:t>
            </a:r>
            <a:r>
              <a:rPr lang="en-US" sz="4000" dirty="0">
                <a:latin typeface="Times New Roman" pitchFamily="18" charset="0"/>
                <a:cs typeface="Times New Roman" pitchFamily="18" charset="0"/>
              </a:rPr>
              <a:t> 8 </a:t>
            </a:r>
            <a:r>
              <a:rPr lang="en-US" sz="4000" dirty="0" err="1">
                <a:latin typeface="Times New Roman" pitchFamily="18" charset="0"/>
                <a:cs typeface="Times New Roman" pitchFamily="18" charset="0"/>
              </a:rPr>
              <a:t>năm</a:t>
            </a:r>
            <a:r>
              <a:rPr lang="en-US" sz="4000" dirty="0">
                <a:latin typeface="Times New Roman" pitchFamily="18" charset="0"/>
                <a:cs typeface="Times New Roman" pitchFamily="18" charset="0"/>
              </a:rPr>
              <a:t> 1954 – </a:t>
            </a:r>
            <a:r>
              <a:rPr lang="en-US" sz="4000" dirty="0" err="1">
                <a:latin typeface="Times New Roman" pitchFamily="18" charset="0"/>
                <a:cs typeface="Times New Roman" pitchFamily="18" charset="0"/>
              </a:rPr>
              <a:t>thời</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điểm</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cuộc</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kháng</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chiến</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chống</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thực</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dân</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Pháp</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đã</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kết</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thúc</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thắng</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lợi</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chuẩn</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bị</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cho</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công</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cuộc</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đấu</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tranh</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thống</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nhất</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nước</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nhà</a:t>
            </a:r>
            <a:r>
              <a:rPr lang="en-US" sz="4000" dirty="0">
                <a:latin typeface="Times New Roman" pitchFamily="18" charset="0"/>
                <a:cs typeface="Times New Roman" pitchFamily="18" charset="0"/>
              </a:rPr>
              <a:t>. </a:t>
            </a:r>
          </a:p>
          <a:p>
            <a:pPr marL="0" indent="0">
              <a:buNone/>
            </a:pPr>
            <a:r>
              <a:rPr lang="en-US" sz="4000" dirty="0">
                <a:latin typeface="Times New Roman" pitchFamily="18" charset="0"/>
                <a:cs typeface="Times New Roman" pitchFamily="18" charset="0"/>
              </a:rPr>
              <a:t>b. </a:t>
            </a:r>
            <a:r>
              <a:rPr lang="en-US" sz="4000" dirty="0" err="1">
                <a:latin typeface="Times New Roman" pitchFamily="18" charset="0"/>
                <a:cs typeface="Times New Roman" pitchFamily="18" charset="0"/>
              </a:rPr>
              <a:t>Thể</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loại</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thơ</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tự</a:t>
            </a:r>
            <a:r>
              <a:rPr lang="en-US" sz="4000" dirty="0">
                <a:latin typeface="Times New Roman" pitchFamily="18" charset="0"/>
                <a:cs typeface="Times New Roman" pitchFamily="18" charset="0"/>
              </a:rPr>
              <a:t> do</a:t>
            </a:r>
          </a:p>
          <a:p>
            <a:pPr marL="0" indent="0">
              <a:buNone/>
            </a:pPr>
            <a:r>
              <a:rPr lang="en-US" sz="4000" dirty="0">
                <a:latin typeface="Times New Roman" pitchFamily="18" charset="0"/>
                <a:cs typeface="Times New Roman" pitchFamily="18" charset="0"/>
              </a:rPr>
              <a:t>c. </a:t>
            </a:r>
            <a:r>
              <a:rPr lang="en-US" sz="4000" dirty="0" err="1">
                <a:latin typeface="Times New Roman" pitchFamily="18" charset="0"/>
                <a:cs typeface="Times New Roman" pitchFamily="18" charset="0"/>
              </a:rPr>
              <a:t>Phương</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thức</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biểu</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đạt</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chính</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Biểu</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cảm</a:t>
            </a:r>
            <a:endParaRPr lang="en-US" sz="4000" dirty="0">
              <a:latin typeface="Times New Roman" pitchFamily="18" charset="0"/>
              <a:cs typeface="Times New Roman"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19999" y="4655589"/>
            <a:ext cx="1460939" cy="1288011"/>
          </a:xfrm>
          <a:prstGeom prst="rect">
            <a:avLst/>
          </a:prstGeom>
        </p:spPr>
      </p:pic>
    </p:spTree>
    <p:extLst>
      <p:ext uri="{BB962C8B-B14F-4D97-AF65-F5344CB8AC3E}">
        <p14:creationId xmlns:p14="http://schemas.microsoft.com/office/powerpoint/2010/main" val="16923616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barn(inVertical)">
                                      <p:cBhvr>
                                        <p:cTn id="7" dur="5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arn(inVertic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arn(inVertic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arn(inVertical)">
                                      <p:cBhvr>
                                        <p:cTn id="2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38400" y="1981255"/>
            <a:ext cx="4038600" cy="1143000"/>
          </a:xfrm>
        </p:spPr>
        <p:style>
          <a:lnRef idx="2">
            <a:schemeClr val="accent6"/>
          </a:lnRef>
          <a:fillRef idx="1">
            <a:schemeClr val="lt1"/>
          </a:fillRef>
          <a:effectRef idx="0">
            <a:schemeClr val="accent6"/>
          </a:effectRef>
          <a:fontRef idx="minor">
            <a:schemeClr val="dk1"/>
          </a:fontRef>
        </p:style>
        <p:txBody>
          <a:bodyPr>
            <a:normAutofit fontScale="90000"/>
          </a:bodyPr>
          <a:lstStyle/>
          <a:p>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Bối</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cảnh</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lịch</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sử</a:t>
            </a:r>
            <a:endParaRPr lang="en-US" dirty="0"/>
          </a:p>
        </p:txBody>
      </p:sp>
      <p:sp>
        <p:nvSpPr>
          <p:cNvPr id="5" name="Title 1"/>
          <p:cNvSpPr txBox="1">
            <a:spLocks/>
          </p:cNvSpPr>
          <p:nvPr/>
        </p:nvSpPr>
        <p:spPr>
          <a:xfrm>
            <a:off x="0" y="4145017"/>
            <a:ext cx="2743200" cy="1143000"/>
          </a:xfrm>
          <a:prstGeom prst="rect">
            <a:avLst/>
          </a:prstGeom>
        </p:spPr>
        <p:style>
          <a:lnRef idx="1">
            <a:schemeClr val="accent3"/>
          </a:lnRef>
          <a:fillRef idx="3">
            <a:schemeClr val="accent3"/>
          </a:fillRef>
          <a:effectRef idx="2">
            <a:schemeClr val="accent3"/>
          </a:effectRef>
          <a:fontRef idx="minor">
            <a:schemeClr val="lt1"/>
          </a:fontRef>
        </p:style>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en-US" sz="3200" b="1" dirty="0">
                <a:solidFill>
                  <a:schemeClr val="bg1"/>
                </a:solidFill>
                <a:latin typeface="Times New Roman" pitchFamily="18" charset="0"/>
                <a:cs typeface="Times New Roman" pitchFamily="18" charset="0"/>
              </a:rPr>
              <a:t> </a:t>
            </a:r>
            <a:r>
              <a:rPr lang="en-US" sz="3200" b="1" dirty="0" err="1">
                <a:solidFill>
                  <a:schemeClr val="bg1"/>
                </a:solidFill>
                <a:latin typeface="Times New Roman" pitchFamily="18" charset="0"/>
                <a:cs typeface="Times New Roman" pitchFamily="18" charset="0"/>
              </a:rPr>
              <a:t>Không</a:t>
            </a:r>
            <a:r>
              <a:rPr lang="en-US" sz="3200" b="1" dirty="0">
                <a:solidFill>
                  <a:schemeClr val="bg1"/>
                </a:solidFill>
                <a:latin typeface="Times New Roman" pitchFamily="18" charset="0"/>
                <a:cs typeface="Times New Roman" pitchFamily="18" charset="0"/>
              </a:rPr>
              <a:t> </a:t>
            </a:r>
            <a:r>
              <a:rPr lang="en-US" sz="3200" b="1" dirty="0" err="1">
                <a:solidFill>
                  <a:schemeClr val="bg1"/>
                </a:solidFill>
                <a:latin typeface="Times New Roman" pitchFamily="18" charset="0"/>
                <a:cs typeface="Times New Roman" pitchFamily="18" charset="0"/>
              </a:rPr>
              <a:t>gian</a:t>
            </a:r>
            <a:endParaRPr lang="en-US" sz="3200" dirty="0">
              <a:solidFill>
                <a:schemeClr val="bg1"/>
              </a:solidFill>
            </a:endParaRPr>
          </a:p>
        </p:txBody>
      </p:sp>
      <p:sp>
        <p:nvSpPr>
          <p:cNvPr id="7" name="Title 1"/>
          <p:cNvSpPr txBox="1">
            <a:spLocks/>
          </p:cNvSpPr>
          <p:nvPr/>
        </p:nvSpPr>
        <p:spPr>
          <a:xfrm>
            <a:off x="3200400" y="4160783"/>
            <a:ext cx="2362200" cy="1143000"/>
          </a:xfrm>
          <a:prstGeom prst="rect">
            <a:avLst/>
          </a:prstGeom>
        </p:spPr>
        <p:style>
          <a:lnRef idx="1">
            <a:schemeClr val="accent3"/>
          </a:lnRef>
          <a:fillRef idx="3">
            <a:schemeClr val="accent3"/>
          </a:fillRef>
          <a:effectRef idx="2">
            <a:schemeClr val="accent3"/>
          </a:effectRef>
          <a:fontRef idx="minor">
            <a:schemeClr val="lt1"/>
          </a:fontRef>
        </p:style>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en-US" sz="3200" b="1" dirty="0">
                <a:solidFill>
                  <a:schemeClr val="bg1"/>
                </a:solidFill>
                <a:latin typeface="Times New Roman" pitchFamily="18" charset="0"/>
                <a:cs typeface="Times New Roman" pitchFamily="18" charset="0"/>
              </a:rPr>
              <a:t> </a:t>
            </a:r>
            <a:r>
              <a:rPr lang="en-US" sz="3200" b="1" dirty="0" err="1">
                <a:solidFill>
                  <a:schemeClr val="bg1"/>
                </a:solidFill>
                <a:latin typeface="Times New Roman" pitchFamily="18" charset="0"/>
                <a:cs typeface="Times New Roman" pitchFamily="18" charset="0"/>
              </a:rPr>
              <a:t>Thời</a:t>
            </a:r>
            <a:r>
              <a:rPr lang="en-US" sz="3200" b="1" dirty="0">
                <a:solidFill>
                  <a:schemeClr val="bg1"/>
                </a:solidFill>
                <a:latin typeface="Times New Roman" pitchFamily="18" charset="0"/>
                <a:cs typeface="Times New Roman" pitchFamily="18" charset="0"/>
              </a:rPr>
              <a:t> </a:t>
            </a:r>
            <a:r>
              <a:rPr lang="en-US" sz="3200" b="1" dirty="0" err="1">
                <a:solidFill>
                  <a:schemeClr val="bg1"/>
                </a:solidFill>
                <a:latin typeface="Times New Roman" pitchFamily="18" charset="0"/>
                <a:cs typeface="Times New Roman" pitchFamily="18" charset="0"/>
              </a:rPr>
              <a:t>gian</a:t>
            </a:r>
            <a:endParaRPr lang="en-US" sz="3200" dirty="0">
              <a:solidFill>
                <a:schemeClr val="bg1"/>
              </a:solidFill>
            </a:endParaRPr>
          </a:p>
        </p:txBody>
      </p:sp>
      <p:sp>
        <p:nvSpPr>
          <p:cNvPr id="8" name="Title 1"/>
          <p:cNvSpPr txBox="1">
            <a:spLocks/>
          </p:cNvSpPr>
          <p:nvPr/>
        </p:nvSpPr>
        <p:spPr>
          <a:xfrm>
            <a:off x="5943600" y="4191000"/>
            <a:ext cx="3200400" cy="1143000"/>
          </a:xfrm>
          <a:prstGeom prst="rect">
            <a:avLst/>
          </a:prstGeom>
        </p:spPr>
        <p:style>
          <a:lnRef idx="1">
            <a:schemeClr val="accent3"/>
          </a:lnRef>
          <a:fillRef idx="3">
            <a:schemeClr val="accent3"/>
          </a:fillRef>
          <a:effectRef idx="2">
            <a:schemeClr val="accent3"/>
          </a:effectRef>
          <a:fontRef idx="minor">
            <a:schemeClr val="lt1"/>
          </a:fontRef>
        </p:style>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en-US" sz="3200" b="1" dirty="0">
                <a:solidFill>
                  <a:schemeClr val="bg1"/>
                </a:solidFill>
                <a:latin typeface="Times New Roman" pitchFamily="18" charset="0"/>
                <a:cs typeface="Times New Roman" pitchFamily="18" charset="0"/>
              </a:rPr>
              <a:t> </a:t>
            </a:r>
            <a:r>
              <a:rPr lang="en-US" sz="3200" b="1" dirty="0" err="1">
                <a:solidFill>
                  <a:schemeClr val="bg1"/>
                </a:solidFill>
                <a:latin typeface="Times New Roman" pitchFamily="18" charset="0"/>
                <a:cs typeface="Times New Roman" pitchFamily="18" charset="0"/>
              </a:rPr>
              <a:t>Sự</a:t>
            </a:r>
            <a:r>
              <a:rPr lang="en-US" sz="3200" b="1" dirty="0">
                <a:solidFill>
                  <a:schemeClr val="bg1"/>
                </a:solidFill>
                <a:latin typeface="Times New Roman" pitchFamily="18" charset="0"/>
                <a:cs typeface="Times New Roman" pitchFamily="18" charset="0"/>
              </a:rPr>
              <a:t> </a:t>
            </a:r>
            <a:r>
              <a:rPr lang="en-US" sz="3200" b="1" dirty="0" err="1">
                <a:solidFill>
                  <a:schemeClr val="bg1"/>
                </a:solidFill>
                <a:latin typeface="Times New Roman" pitchFamily="18" charset="0"/>
                <a:cs typeface="Times New Roman" pitchFamily="18" charset="0"/>
              </a:rPr>
              <a:t>kiện</a:t>
            </a:r>
            <a:r>
              <a:rPr lang="en-US" sz="3200" b="1" dirty="0">
                <a:solidFill>
                  <a:schemeClr val="bg1"/>
                </a:solidFill>
                <a:latin typeface="Times New Roman" pitchFamily="18" charset="0"/>
                <a:cs typeface="Times New Roman" pitchFamily="18" charset="0"/>
              </a:rPr>
              <a:t> </a:t>
            </a:r>
            <a:r>
              <a:rPr lang="en-US" sz="3200" b="1" dirty="0" err="1">
                <a:solidFill>
                  <a:schemeClr val="bg1"/>
                </a:solidFill>
                <a:latin typeface="Times New Roman" pitchFamily="18" charset="0"/>
                <a:cs typeface="Times New Roman" pitchFamily="18" charset="0"/>
              </a:rPr>
              <a:t>lịch</a:t>
            </a:r>
            <a:r>
              <a:rPr lang="en-US" sz="3200" b="1" dirty="0">
                <a:solidFill>
                  <a:schemeClr val="bg1"/>
                </a:solidFill>
                <a:latin typeface="Times New Roman" pitchFamily="18" charset="0"/>
                <a:cs typeface="Times New Roman" pitchFamily="18" charset="0"/>
              </a:rPr>
              <a:t> </a:t>
            </a:r>
            <a:r>
              <a:rPr lang="en-US" sz="3200" b="1" dirty="0" err="1">
                <a:solidFill>
                  <a:schemeClr val="bg1"/>
                </a:solidFill>
                <a:latin typeface="Times New Roman" pitchFamily="18" charset="0"/>
                <a:cs typeface="Times New Roman" pitchFamily="18" charset="0"/>
              </a:rPr>
              <a:t>sử</a:t>
            </a:r>
            <a:endParaRPr lang="en-US" sz="3200" dirty="0">
              <a:solidFill>
                <a:schemeClr val="bg1"/>
              </a:solidFill>
            </a:endParaRPr>
          </a:p>
        </p:txBody>
      </p:sp>
      <p:cxnSp>
        <p:nvCxnSpPr>
          <p:cNvPr id="10" name="Straight Arrow Connector 9"/>
          <p:cNvCxnSpPr/>
          <p:nvPr/>
        </p:nvCxnSpPr>
        <p:spPr>
          <a:xfrm flipH="1">
            <a:off x="1485900" y="3230617"/>
            <a:ext cx="2857500" cy="784991"/>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cxnSp>
        <p:nvCxnSpPr>
          <p:cNvPr id="11" name="Straight Arrow Connector 10"/>
          <p:cNvCxnSpPr/>
          <p:nvPr/>
        </p:nvCxnSpPr>
        <p:spPr>
          <a:xfrm>
            <a:off x="4381500" y="3230617"/>
            <a:ext cx="3009900" cy="914400"/>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cxnSp>
        <p:nvCxnSpPr>
          <p:cNvPr id="12" name="Straight Arrow Connector 11"/>
          <p:cNvCxnSpPr/>
          <p:nvPr/>
        </p:nvCxnSpPr>
        <p:spPr>
          <a:xfrm>
            <a:off x="4343400" y="3214851"/>
            <a:ext cx="0" cy="777766"/>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pic>
        <p:nvPicPr>
          <p:cNvPr id="22" name="Picture 2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43801" y="5715000"/>
            <a:ext cx="1537138" cy="1083714"/>
          </a:xfrm>
          <a:prstGeom prst="rect">
            <a:avLst/>
          </a:prstGeom>
        </p:spPr>
      </p:pic>
      <p:sp>
        <p:nvSpPr>
          <p:cNvPr id="23" name="Title 1"/>
          <p:cNvSpPr txBox="1">
            <a:spLocks/>
          </p:cNvSpPr>
          <p:nvPr/>
        </p:nvSpPr>
        <p:spPr>
          <a:xfrm>
            <a:off x="76200" y="228600"/>
            <a:ext cx="7848600" cy="16002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2800" b="1">
                <a:solidFill>
                  <a:srgbClr val="FF0000"/>
                </a:solidFill>
                <a:latin typeface="Times New Roman" pitchFamily="18" charset="0"/>
                <a:cs typeface="Times New Roman" pitchFamily="18" charset="0"/>
              </a:rPr>
              <a:t>II. Tìm hiểu chi tiết</a:t>
            </a:r>
            <a:br>
              <a:rPr lang="en-US" sz="2800">
                <a:solidFill>
                  <a:srgbClr val="FF0000"/>
                </a:solidFill>
                <a:latin typeface="Times New Roman" pitchFamily="18" charset="0"/>
                <a:cs typeface="Times New Roman" pitchFamily="18" charset="0"/>
              </a:rPr>
            </a:br>
            <a:r>
              <a:rPr lang="en-US" sz="2800" b="1">
                <a:solidFill>
                  <a:srgbClr val="FF0000"/>
                </a:solidFill>
                <a:latin typeface="Times New Roman" pitchFamily="18" charset="0"/>
                <a:cs typeface="Times New Roman" pitchFamily="18" charset="0"/>
              </a:rPr>
              <a:t>1. Bối cảnh lịch sử làm nảy sinh cảm xúc:</a:t>
            </a:r>
            <a:br>
              <a:rPr lang="en-US" sz="2800">
                <a:solidFill>
                  <a:srgbClr val="FF0000"/>
                </a:solidFill>
                <a:latin typeface="Times New Roman" pitchFamily="18" charset="0"/>
                <a:cs typeface="Times New Roman" pitchFamily="18" charset="0"/>
              </a:rPr>
            </a:br>
            <a:endParaRPr lang="en-US" sz="2800"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12997797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arn(inVertical)">
                                      <p:cBhvr>
                                        <p:cTn id="12" dur="500"/>
                                        <p:tgtEl>
                                          <p:spTgt spid="10"/>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barn(inVertical)">
                                      <p:cBhvr>
                                        <p:cTn id="15" dur="500"/>
                                        <p:tgtEl>
                                          <p:spTgt spid="5"/>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nodeType="clickEffect">
                                  <p:stCondLst>
                                    <p:cond delay="0"/>
                                  </p:stCondLst>
                                  <p:childTnLst>
                                    <p:set>
                                      <p:cBhvr>
                                        <p:cTn id="19" dur="1" fill="hold">
                                          <p:stCondLst>
                                            <p:cond delay="0"/>
                                          </p:stCondLst>
                                        </p:cTn>
                                        <p:tgtEl>
                                          <p:spTgt spid="12"/>
                                        </p:tgtEl>
                                        <p:attrNameLst>
                                          <p:attrName>style.visibility</p:attrName>
                                        </p:attrNameLst>
                                      </p:cBhvr>
                                      <p:to>
                                        <p:strVal val="visible"/>
                                      </p:to>
                                    </p:set>
                                    <p:animEffect transition="in" filter="wipe(down)">
                                      <p:cBhvr>
                                        <p:cTn id="20" dur="500"/>
                                        <p:tgtEl>
                                          <p:spTgt spid="12"/>
                                        </p:tgtEl>
                                      </p:cBhvr>
                                    </p:animEffect>
                                  </p:childTnLst>
                                </p:cTn>
                              </p:par>
                              <p:par>
                                <p:cTn id="21" presetID="22" presetClass="entr" presetSubtype="4" fill="hold" grpId="0" nodeType="with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wipe(down)">
                                      <p:cBhvr>
                                        <p:cTn id="23" dur="500"/>
                                        <p:tgtEl>
                                          <p:spTgt spid="7"/>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nodeType="click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barn(inVertical)">
                                      <p:cBhvr>
                                        <p:cTn id="28" dur="500"/>
                                        <p:tgtEl>
                                          <p:spTgt spid="11"/>
                                        </p:tgtEl>
                                      </p:cBhvr>
                                    </p:animEffect>
                                  </p:childTnLst>
                                </p:cTn>
                              </p:par>
                              <p:par>
                                <p:cTn id="29" presetID="16" presetClass="entr" presetSubtype="21" fill="hold" grpId="0" nodeType="withEffect">
                                  <p:stCondLst>
                                    <p:cond delay="0"/>
                                  </p:stCondLst>
                                  <p:childTnLst>
                                    <p:set>
                                      <p:cBhvr>
                                        <p:cTn id="30" dur="1" fill="hold">
                                          <p:stCondLst>
                                            <p:cond delay="0"/>
                                          </p:stCondLst>
                                        </p:cTn>
                                        <p:tgtEl>
                                          <p:spTgt spid="8"/>
                                        </p:tgtEl>
                                        <p:attrNameLst>
                                          <p:attrName>style.visibility</p:attrName>
                                        </p:attrNameLst>
                                      </p:cBhvr>
                                      <p:to>
                                        <p:strVal val="visible"/>
                                      </p:to>
                                    </p:set>
                                    <p:animEffect transition="in" filter="barn(inVertical)">
                                      <p:cBhvr>
                                        <p:cTn id="31"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P spid="7" grpId="0" animBg="1"/>
      <p:bldP spid="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0" y="1981200"/>
            <a:ext cx="1295400" cy="1600200"/>
          </a:xfrm>
          <a:prstGeom prst="rect">
            <a:avLst/>
          </a:prstGeom>
        </p:spPr>
        <p:style>
          <a:lnRef idx="1">
            <a:schemeClr val="accent3"/>
          </a:lnRef>
          <a:fillRef idx="3">
            <a:schemeClr val="accent3"/>
          </a:fillRef>
          <a:effectRef idx="2">
            <a:schemeClr val="accent3"/>
          </a:effectRef>
          <a:fontRef idx="minor">
            <a:schemeClr val="lt1"/>
          </a:fontRef>
        </p:style>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en-US" sz="2800" b="1" dirty="0">
                <a:solidFill>
                  <a:schemeClr val="bg1"/>
                </a:solidFill>
                <a:latin typeface="Times New Roman" pitchFamily="18" charset="0"/>
                <a:cs typeface="Times New Roman" pitchFamily="18" charset="0"/>
              </a:rPr>
              <a:t> </a:t>
            </a:r>
            <a:r>
              <a:rPr lang="en-US" sz="2800" b="1" dirty="0" err="1">
                <a:solidFill>
                  <a:schemeClr val="bg1"/>
                </a:solidFill>
                <a:latin typeface="Times New Roman" pitchFamily="18" charset="0"/>
                <a:cs typeface="Times New Roman" pitchFamily="18" charset="0"/>
              </a:rPr>
              <a:t>Không</a:t>
            </a:r>
            <a:r>
              <a:rPr lang="en-US" sz="2800" b="1" dirty="0">
                <a:solidFill>
                  <a:schemeClr val="bg1"/>
                </a:solidFill>
                <a:latin typeface="Times New Roman" pitchFamily="18" charset="0"/>
                <a:cs typeface="Times New Roman" pitchFamily="18" charset="0"/>
              </a:rPr>
              <a:t> </a:t>
            </a:r>
            <a:r>
              <a:rPr lang="en-US" sz="2800" b="1" dirty="0" err="1">
                <a:solidFill>
                  <a:schemeClr val="bg1"/>
                </a:solidFill>
                <a:latin typeface="Times New Roman" pitchFamily="18" charset="0"/>
                <a:cs typeface="Times New Roman" pitchFamily="18" charset="0"/>
              </a:rPr>
              <a:t>gian</a:t>
            </a:r>
            <a:endParaRPr lang="en-US" sz="2800" dirty="0">
              <a:solidFill>
                <a:schemeClr val="bg1"/>
              </a:solidFill>
            </a:endParaRPr>
          </a:p>
        </p:txBody>
      </p:sp>
      <p:cxnSp>
        <p:nvCxnSpPr>
          <p:cNvPr id="6" name="Straight Arrow Connector 5"/>
          <p:cNvCxnSpPr/>
          <p:nvPr/>
        </p:nvCxnSpPr>
        <p:spPr>
          <a:xfrm flipV="1">
            <a:off x="1308538" y="1447800"/>
            <a:ext cx="748862" cy="1421524"/>
          </a:xfrm>
          <a:prstGeom prst="straightConnector1">
            <a:avLst/>
          </a:prstGeom>
          <a:ln>
            <a:tailEnd type="arrow"/>
          </a:ln>
        </p:spPr>
        <p:style>
          <a:lnRef idx="3">
            <a:schemeClr val="accent4"/>
          </a:lnRef>
          <a:fillRef idx="0">
            <a:schemeClr val="accent4"/>
          </a:fillRef>
          <a:effectRef idx="2">
            <a:schemeClr val="accent4"/>
          </a:effectRef>
          <a:fontRef idx="minor">
            <a:schemeClr val="tx1"/>
          </a:fontRef>
        </p:style>
      </p:cxnSp>
      <p:sp>
        <p:nvSpPr>
          <p:cNvPr id="10" name="Title 1"/>
          <p:cNvSpPr txBox="1">
            <a:spLocks/>
          </p:cNvSpPr>
          <p:nvPr/>
        </p:nvSpPr>
        <p:spPr>
          <a:xfrm>
            <a:off x="2057400" y="76201"/>
            <a:ext cx="5029200" cy="2301764"/>
          </a:xfrm>
          <a:prstGeom prst="rect">
            <a:avLst/>
          </a:prstGeom>
        </p:spPr>
        <p:style>
          <a:lnRef idx="2">
            <a:schemeClr val="accent6"/>
          </a:lnRef>
          <a:fillRef idx="1">
            <a:schemeClr val="lt1"/>
          </a:fillRef>
          <a:effectRef idx="0">
            <a:schemeClr val="accent6"/>
          </a:effectRef>
          <a:fontRef idx="minor">
            <a:schemeClr val="dk1"/>
          </a:fontRef>
        </p:style>
        <p:txBody>
          <a:bodyPr vert="horz" lIns="91440" tIns="45720" rIns="91440" bIns="45720" rtlCol="0" anchor="ctr">
            <a:noAutofit/>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Từ</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các</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tỉnh</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vùng</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núi</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phía</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Bắc</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Thái</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Nguyên</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Tây</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Bắc</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Điện</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Biên</a:t>
            </a:r>
            <a:r>
              <a:rPr lang="en-US" sz="2800" b="1" dirty="0">
                <a:solidFill>
                  <a:srgbClr val="FF0000"/>
                </a:solidFill>
                <a:latin typeface="Times New Roman" pitchFamily="18" charset="0"/>
                <a:cs typeface="Times New Roman" pitchFamily="18" charset="0"/>
              </a:rPr>
              <a:t>,…</a:t>
            </a:r>
            <a:r>
              <a:rPr lang="en-US" sz="2800" b="1" dirty="0">
                <a:solidFill>
                  <a:srgbClr val="FF0000"/>
                </a:solidFill>
                <a:latin typeface="Times New Roman" pitchFamily="18" charset="0"/>
                <a:cs typeface="Times New Roman" pitchFamily="18" charset="0"/>
                <a:sym typeface="Wingdings" pitchFamily="2" charset="2"/>
              </a:rPr>
              <a:t>  </a:t>
            </a:r>
            <a:r>
              <a:rPr lang="en-US" sz="2800" b="1" dirty="0" err="1">
                <a:solidFill>
                  <a:srgbClr val="FF0000"/>
                </a:solidFill>
                <a:latin typeface="Times New Roman" pitchFamily="18" charset="0"/>
                <a:cs typeface="Times New Roman" pitchFamily="18" charset="0"/>
                <a:sym typeface="Wingdings" pitchFamily="2" charset="2"/>
              </a:rPr>
              <a:t>vùng</a:t>
            </a:r>
            <a:r>
              <a:rPr lang="en-US" sz="2800" b="1" dirty="0">
                <a:solidFill>
                  <a:srgbClr val="FF0000"/>
                </a:solidFill>
                <a:latin typeface="Times New Roman" pitchFamily="18" charset="0"/>
                <a:cs typeface="Times New Roman" pitchFamily="18" charset="0"/>
                <a:sym typeface="Wingdings" pitchFamily="2" charset="2"/>
              </a:rPr>
              <a:t> </a:t>
            </a:r>
            <a:r>
              <a:rPr lang="en-US" sz="2800" b="1" dirty="0" err="1">
                <a:solidFill>
                  <a:srgbClr val="FF0000"/>
                </a:solidFill>
                <a:latin typeface="Times New Roman" pitchFamily="18" charset="0"/>
                <a:cs typeface="Times New Roman" pitchFamily="18" charset="0"/>
                <a:sym typeface="Wingdings" pitchFamily="2" charset="2"/>
              </a:rPr>
              <a:t>trung</a:t>
            </a:r>
            <a:r>
              <a:rPr lang="en-US" sz="2800" b="1" dirty="0">
                <a:solidFill>
                  <a:srgbClr val="FF0000"/>
                </a:solidFill>
                <a:latin typeface="Times New Roman" pitchFamily="18" charset="0"/>
                <a:cs typeface="Times New Roman" pitchFamily="18" charset="0"/>
                <a:sym typeface="Wingdings" pitchFamily="2" charset="2"/>
              </a:rPr>
              <a:t> du </a:t>
            </a:r>
            <a:r>
              <a:rPr lang="en-US" sz="2800" b="1" dirty="0" err="1">
                <a:solidFill>
                  <a:srgbClr val="FF0000"/>
                </a:solidFill>
                <a:latin typeface="Times New Roman" pitchFamily="18" charset="0"/>
                <a:cs typeface="Times New Roman" pitchFamily="18" charset="0"/>
                <a:sym typeface="Wingdings" pitchFamily="2" charset="2"/>
              </a:rPr>
              <a:t>với</a:t>
            </a:r>
            <a:r>
              <a:rPr lang="en-US" sz="2800" b="1" dirty="0">
                <a:solidFill>
                  <a:srgbClr val="FF0000"/>
                </a:solidFill>
                <a:latin typeface="Times New Roman" pitchFamily="18" charset="0"/>
                <a:cs typeface="Times New Roman" pitchFamily="18" charset="0"/>
                <a:sym typeface="Wingdings" pitchFamily="2" charset="2"/>
              </a:rPr>
              <a:t> “ </a:t>
            </a:r>
            <a:r>
              <a:rPr lang="en-US" sz="2800" b="1" dirty="0" err="1">
                <a:solidFill>
                  <a:srgbClr val="FF0000"/>
                </a:solidFill>
                <a:latin typeface="Times New Roman" pitchFamily="18" charset="0"/>
                <a:cs typeface="Times New Roman" pitchFamily="18" charset="0"/>
                <a:sym typeface="Wingdings" pitchFamily="2" charset="2"/>
              </a:rPr>
              <a:t>rừng</a:t>
            </a:r>
            <a:r>
              <a:rPr lang="en-US" sz="2800" b="1" dirty="0">
                <a:solidFill>
                  <a:srgbClr val="FF0000"/>
                </a:solidFill>
                <a:latin typeface="Times New Roman" pitchFamily="18" charset="0"/>
                <a:cs typeface="Times New Roman" pitchFamily="18" charset="0"/>
                <a:sym typeface="Wingdings" pitchFamily="2" charset="2"/>
              </a:rPr>
              <a:t> </a:t>
            </a:r>
            <a:r>
              <a:rPr lang="en-US" sz="2800" b="1" dirty="0" err="1">
                <a:solidFill>
                  <a:srgbClr val="FF0000"/>
                </a:solidFill>
                <a:latin typeface="Times New Roman" pitchFamily="18" charset="0"/>
                <a:cs typeface="Times New Roman" pitchFamily="18" charset="0"/>
                <a:sym typeface="Wingdings" pitchFamily="2" charset="2"/>
              </a:rPr>
              <a:t>cọ</a:t>
            </a:r>
            <a:r>
              <a:rPr lang="en-US" sz="2800" b="1" dirty="0">
                <a:solidFill>
                  <a:srgbClr val="FF0000"/>
                </a:solidFill>
                <a:latin typeface="Times New Roman" pitchFamily="18" charset="0"/>
                <a:cs typeface="Times New Roman" pitchFamily="18" charset="0"/>
                <a:sym typeface="Wingdings" pitchFamily="2" charset="2"/>
              </a:rPr>
              <a:t>, </a:t>
            </a:r>
            <a:r>
              <a:rPr lang="en-US" sz="2800" b="1" dirty="0" err="1">
                <a:solidFill>
                  <a:srgbClr val="FF0000"/>
                </a:solidFill>
                <a:latin typeface="Times New Roman" pitchFamily="18" charset="0"/>
                <a:cs typeface="Times New Roman" pitchFamily="18" charset="0"/>
                <a:sym typeface="Wingdings" pitchFamily="2" charset="2"/>
              </a:rPr>
              <a:t>đồi</a:t>
            </a:r>
            <a:r>
              <a:rPr lang="en-US" sz="2800" b="1" dirty="0">
                <a:solidFill>
                  <a:srgbClr val="FF0000"/>
                </a:solidFill>
                <a:latin typeface="Times New Roman" pitchFamily="18" charset="0"/>
                <a:cs typeface="Times New Roman" pitchFamily="18" charset="0"/>
                <a:sym typeface="Wingdings" pitchFamily="2" charset="2"/>
              </a:rPr>
              <a:t> </a:t>
            </a:r>
            <a:r>
              <a:rPr lang="en-US" sz="2800" b="1" dirty="0" err="1">
                <a:solidFill>
                  <a:srgbClr val="FF0000"/>
                </a:solidFill>
                <a:latin typeface="Times New Roman" pitchFamily="18" charset="0"/>
                <a:cs typeface="Times New Roman" pitchFamily="18" charset="0"/>
                <a:sym typeface="Wingdings" pitchFamily="2" charset="2"/>
              </a:rPr>
              <a:t>chè</a:t>
            </a:r>
            <a:r>
              <a:rPr lang="en-US" sz="2800" b="1" dirty="0">
                <a:solidFill>
                  <a:srgbClr val="FF0000"/>
                </a:solidFill>
                <a:latin typeface="Times New Roman" pitchFamily="18" charset="0"/>
                <a:cs typeface="Times New Roman" pitchFamily="18" charset="0"/>
                <a:sym typeface="Wingdings" pitchFamily="2" charset="2"/>
              </a:rPr>
              <a:t>, </a:t>
            </a:r>
            <a:r>
              <a:rPr lang="en-US" sz="2800" b="1" dirty="0" err="1">
                <a:solidFill>
                  <a:srgbClr val="FF0000"/>
                </a:solidFill>
                <a:latin typeface="Times New Roman" pitchFamily="18" charset="0"/>
                <a:cs typeface="Times New Roman" pitchFamily="18" charset="0"/>
                <a:sym typeface="Wingdings" pitchFamily="2" charset="2"/>
              </a:rPr>
              <a:t>đồng</a:t>
            </a:r>
            <a:r>
              <a:rPr lang="en-US" sz="2800" b="1" dirty="0">
                <a:solidFill>
                  <a:srgbClr val="FF0000"/>
                </a:solidFill>
                <a:latin typeface="Times New Roman" pitchFamily="18" charset="0"/>
                <a:cs typeface="Times New Roman" pitchFamily="18" charset="0"/>
                <a:sym typeface="Wingdings" pitchFamily="2" charset="2"/>
              </a:rPr>
              <a:t> </a:t>
            </a:r>
            <a:r>
              <a:rPr lang="en-US" sz="2800" b="1" dirty="0" err="1">
                <a:solidFill>
                  <a:srgbClr val="FF0000"/>
                </a:solidFill>
                <a:latin typeface="Times New Roman" pitchFamily="18" charset="0"/>
                <a:cs typeface="Times New Roman" pitchFamily="18" charset="0"/>
                <a:sym typeface="Wingdings" pitchFamily="2" charset="2"/>
              </a:rPr>
              <a:t>xanh</a:t>
            </a:r>
            <a:r>
              <a:rPr lang="en-US" sz="2800" b="1" dirty="0">
                <a:solidFill>
                  <a:srgbClr val="FF0000"/>
                </a:solidFill>
                <a:latin typeface="Times New Roman" pitchFamily="18" charset="0"/>
                <a:cs typeface="Times New Roman" pitchFamily="18" charset="0"/>
                <a:sym typeface="Wingdings" pitchFamily="2" charset="2"/>
              </a:rPr>
              <a:t> </a:t>
            </a:r>
            <a:r>
              <a:rPr lang="en-US" sz="2800" b="1" dirty="0" err="1">
                <a:solidFill>
                  <a:srgbClr val="FF0000"/>
                </a:solidFill>
                <a:latin typeface="Times New Roman" pitchFamily="18" charset="0"/>
                <a:cs typeface="Times New Roman" pitchFamily="18" charset="0"/>
                <a:sym typeface="Wingdings" pitchFamily="2" charset="2"/>
              </a:rPr>
              <a:t>ngào</a:t>
            </a:r>
            <a:r>
              <a:rPr lang="en-US" sz="2800" b="1" dirty="0">
                <a:solidFill>
                  <a:srgbClr val="FF0000"/>
                </a:solidFill>
                <a:latin typeface="Times New Roman" pitchFamily="18" charset="0"/>
                <a:cs typeface="Times New Roman" pitchFamily="18" charset="0"/>
                <a:sym typeface="Wingdings" pitchFamily="2" charset="2"/>
              </a:rPr>
              <a:t> </a:t>
            </a:r>
            <a:r>
              <a:rPr lang="en-US" sz="2800" b="1" dirty="0" err="1">
                <a:solidFill>
                  <a:srgbClr val="FF0000"/>
                </a:solidFill>
                <a:latin typeface="Times New Roman" pitchFamily="18" charset="0"/>
                <a:cs typeface="Times New Roman" pitchFamily="18" charset="0"/>
                <a:sym typeface="Wingdings" pitchFamily="2" charset="2"/>
              </a:rPr>
              <a:t>ngạt</a:t>
            </a:r>
            <a:r>
              <a:rPr lang="en-US" sz="2800" b="1" dirty="0">
                <a:solidFill>
                  <a:srgbClr val="FF0000"/>
                </a:solidFill>
                <a:latin typeface="Times New Roman" pitchFamily="18" charset="0"/>
                <a:cs typeface="Times New Roman" pitchFamily="18" charset="0"/>
                <a:sym typeface="Wingdings" pitchFamily="2" charset="2"/>
              </a:rPr>
              <a:t>”    </a:t>
            </a:r>
            <a:endParaRPr lang="en-US" sz="2800" dirty="0">
              <a:solidFill>
                <a:srgbClr val="FF0000"/>
              </a:solidFill>
            </a:endParaRPr>
          </a:p>
        </p:txBody>
      </p:sp>
      <p:sp>
        <p:nvSpPr>
          <p:cNvPr id="11" name="Title 1"/>
          <p:cNvSpPr txBox="1">
            <a:spLocks/>
          </p:cNvSpPr>
          <p:nvPr/>
        </p:nvSpPr>
        <p:spPr>
          <a:xfrm>
            <a:off x="2133600" y="2667000"/>
            <a:ext cx="4953000" cy="1143000"/>
          </a:xfrm>
          <a:prstGeom prst="rect">
            <a:avLst/>
          </a:prstGeom>
        </p:spPr>
        <p:style>
          <a:lnRef idx="2">
            <a:schemeClr val="accent6"/>
          </a:lnRef>
          <a:fillRef idx="1">
            <a:schemeClr val="lt1"/>
          </a:fillRef>
          <a:effectRef idx="0">
            <a:schemeClr val="accent6"/>
          </a:effectRef>
          <a:fontRef idx="minor">
            <a:schemeClr val="dk1"/>
          </a:fontRef>
        </p:style>
        <p:txBody>
          <a:bodyPr vert="horz" lIns="91440" tIns="45720" rIns="91440" bIns="45720" rtlCol="0" anchor="ctr">
            <a:noAutofit/>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Từ</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thủ</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đô</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Hà</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Nội</a:t>
            </a:r>
            <a:r>
              <a:rPr lang="en-US" sz="2800" b="1" dirty="0">
                <a:solidFill>
                  <a:srgbClr val="FF0000"/>
                </a:solidFill>
                <a:latin typeface="Times New Roman" pitchFamily="18" charset="0"/>
                <a:cs typeface="Times New Roman" pitchFamily="18" charset="0"/>
              </a:rPr>
              <a:t> </a:t>
            </a:r>
            <a:r>
              <a:rPr lang="en-US" sz="2800" b="1" dirty="0">
                <a:solidFill>
                  <a:srgbClr val="FF0000"/>
                </a:solidFill>
                <a:latin typeface="Times New Roman" pitchFamily="18" charset="0"/>
                <a:cs typeface="Times New Roman" pitchFamily="18" charset="0"/>
                <a:sym typeface="Wingdings" pitchFamily="2" charset="2"/>
              </a:rPr>
              <a:t> </a:t>
            </a:r>
            <a:r>
              <a:rPr lang="en-US" sz="2800" b="1" dirty="0" err="1">
                <a:solidFill>
                  <a:srgbClr val="FF0000"/>
                </a:solidFill>
                <a:latin typeface="Times New Roman" pitchFamily="18" charset="0"/>
                <a:cs typeface="Times New Roman" pitchFamily="18" charset="0"/>
                <a:sym typeface="Wingdings" pitchFamily="2" charset="2"/>
              </a:rPr>
              <a:t>khu</a:t>
            </a:r>
            <a:r>
              <a:rPr lang="en-US" sz="2800" b="1" dirty="0">
                <a:solidFill>
                  <a:srgbClr val="FF0000"/>
                </a:solidFill>
                <a:latin typeface="Times New Roman" pitchFamily="18" charset="0"/>
                <a:cs typeface="Times New Roman" pitchFamily="18" charset="0"/>
                <a:sym typeface="Wingdings" pitchFamily="2" charset="2"/>
              </a:rPr>
              <a:t> Ba, </a:t>
            </a:r>
            <a:r>
              <a:rPr lang="en-US" sz="2800" b="1" dirty="0" err="1">
                <a:solidFill>
                  <a:srgbClr val="FF0000"/>
                </a:solidFill>
                <a:latin typeface="Times New Roman" pitchFamily="18" charset="0"/>
                <a:cs typeface="Times New Roman" pitchFamily="18" charset="0"/>
                <a:sym typeface="Wingdings" pitchFamily="2" charset="2"/>
              </a:rPr>
              <a:t>khu</a:t>
            </a:r>
            <a:r>
              <a:rPr lang="en-US" sz="2800" b="1" dirty="0">
                <a:solidFill>
                  <a:srgbClr val="FF0000"/>
                </a:solidFill>
                <a:latin typeface="Times New Roman" pitchFamily="18" charset="0"/>
                <a:cs typeface="Times New Roman" pitchFamily="18" charset="0"/>
                <a:sym typeface="Wingdings" pitchFamily="2" charset="2"/>
              </a:rPr>
              <a:t> </a:t>
            </a:r>
            <a:r>
              <a:rPr lang="en-US" sz="2800" b="1" dirty="0" err="1">
                <a:solidFill>
                  <a:srgbClr val="FF0000"/>
                </a:solidFill>
                <a:latin typeface="Times New Roman" pitchFamily="18" charset="0"/>
                <a:cs typeface="Times New Roman" pitchFamily="18" charset="0"/>
                <a:sym typeface="Wingdings" pitchFamily="2" charset="2"/>
              </a:rPr>
              <a:t>Bốn</a:t>
            </a:r>
            <a:endParaRPr lang="en-US" sz="2800" dirty="0">
              <a:solidFill>
                <a:srgbClr val="FF0000"/>
              </a:solidFill>
            </a:endParaRPr>
          </a:p>
        </p:txBody>
      </p:sp>
      <p:sp>
        <p:nvSpPr>
          <p:cNvPr id="12" name="Title 1"/>
          <p:cNvSpPr txBox="1">
            <a:spLocks/>
          </p:cNvSpPr>
          <p:nvPr/>
        </p:nvSpPr>
        <p:spPr>
          <a:xfrm>
            <a:off x="2057400" y="4419600"/>
            <a:ext cx="5005552" cy="2199290"/>
          </a:xfrm>
          <a:prstGeom prst="rect">
            <a:avLst/>
          </a:prstGeom>
        </p:spPr>
        <p:style>
          <a:lnRef idx="2">
            <a:schemeClr val="accent6"/>
          </a:lnRef>
          <a:fillRef idx="1">
            <a:schemeClr val="lt1"/>
          </a:fillRef>
          <a:effectRef idx="0">
            <a:schemeClr val="accent6"/>
          </a:effectRef>
          <a:fontRef idx="minor">
            <a:schemeClr val="dk1"/>
          </a:fontRef>
        </p:style>
        <p:txBody>
          <a:bodyPr vert="horz" lIns="91440" tIns="45720" rIns="91440" bIns="45720" rtlCol="0" anchor="ctr">
            <a:noAutofit/>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Từ</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các</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tỉnh</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vùng</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Tây</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Nguyên</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Kon</a:t>
            </a:r>
            <a:r>
              <a:rPr lang="en-US" sz="2800" b="1" dirty="0">
                <a:solidFill>
                  <a:srgbClr val="FF0000"/>
                </a:solidFill>
                <a:latin typeface="Times New Roman" pitchFamily="18" charset="0"/>
                <a:cs typeface="Times New Roman" pitchFamily="18" charset="0"/>
              </a:rPr>
              <a:t> Tum, </a:t>
            </a:r>
            <a:r>
              <a:rPr lang="en-US" sz="2800" b="1" dirty="0" err="1">
                <a:solidFill>
                  <a:srgbClr val="FF0000"/>
                </a:solidFill>
                <a:latin typeface="Times New Roman" pitchFamily="18" charset="0"/>
                <a:cs typeface="Times New Roman" pitchFamily="18" charset="0"/>
              </a:rPr>
              <a:t>Đắc</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Lắc</a:t>
            </a:r>
            <a:r>
              <a:rPr lang="en-US" sz="2800" b="1" dirty="0">
                <a:solidFill>
                  <a:srgbClr val="FF0000"/>
                </a:solidFill>
                <a:latin typeface="Times New Roman" pitchFamily="18" charset="0"/>
                <a:cs typeface="Times New Roman" pitchFamily="18" charset="0"/>
                <a:sym typeface="Wingdings" pitchFamily="2" charset="2"/>
              </a:rPr>
              <a:t> TP HCM, </a:t>
            </a:r>
            <a:r>
              <a:rPr lang="en-US" sz="2800" b="1" dirty="0" err="1">
                <a:solidFill>
                  <a:srgbClr val="FF0000"/>
                </a:solidFill>
                <a:latin typeface="Times New Roman" pitchFamily="18" charset="0"/>
                <a:cs typeface="Times New Roman" pitchFamily="18" charset="0"/>
                <a:sym typeface="Wingdings" pitchFamily="2" charset="2"/>
              </a:rPr>
              <a:t>và</a:t>
            </a:r>
            <a:r>
              <a:rPr lang="en-US" sz="2800" b="1" dirty="0">
                <a:solidFill>
                  <a:srgbClr val="FF0000"/>
                </a:solidFill>
                <a:latin typeface="Times New Roman" pitchFamily="18" charset="0"/>
                <a:cs typeface="Times New Roman" pitchFamily="18" charset="0"/>
                <a:sym typeface="Wingdings" pitchFamily="2" charset="2"/>
              </a:rPr>
              <a:t> </a:t>
            </a:r>
            <a:r>
              <a:rPr lang="en-US" sz="2800" b="1" dirty="0" err="1">
                <a:solidFill>
                  <a:srgbClr val="FF0000"/>
                </a:solidFill>
                <a:latin typeface="Times New Roman" pitchFamily="18" charset="0"/>
                <a:cs typeface="Times New Roman" pitchFamily="18" charset="0"/>
                <a:sym typeface="Wingdings" pitchFamily="2" charset="2"/>
              </a:rPr>
              <a:t>các</a:t>
            </a:r>
            <a:r>
              <a:rPr lang="en-US" sz="2800" b="1" dirty="0">
                <a:solidFill>
                  <a:srgbClr val="FF0000"/>
                </a:solidFill>
                <a:latin typeface="Times New Roman" pitchFamily="18" charset="0"/>
                <a:cs typeface="Times New Roman" pitchFamily="18" charset="0"/>
                <a:sym typeface="Wingdings" pitchFamily="2" charset="2"/>
              </a:rPr>
              <a:t> </a:t>
            </a:r>
            <a:r>
              <a:rPr lang="en-US" sz="2800" b="1" dirty="0" err="1">
                <a:solidFill>
                  <a:srgbClr val="FF0000"/>
                </a:solidFill>
                <a:latin typeface="Times New Roman" pitchFamily="18" charset="0"/>
                <a:cs typeface="Times New Roman" pitchFamily="18" charset="0"/>
                <a:sym typeface="Wingdings" pitchFamily="2" charset="2"/>
              </a:rPr>
              <a:t>tỉnh</a:t>
            </a:r>
            <a:r>
              <a:rPr lang="en-US" sz="2800" b="1" dirty="0">
                <a:solidFill>
                  <a:srgbClr val="FF0000"/>
                </a:solidFill>
                <a:latin typeface="Times New Roman" pitchFamily="18" charset="0"/>
                <a:cs typeface="Times New Roman" pitchFamily="18" charset="0"/>
                <a:sym typeface="Wingdings" pitchFamily="2" charset="2"/>
              </a:rPr>
              <a:t> </a:t>
            </a:r>
            <a:r>
              <a:rPr lang="en-US" sz="2800" b="1" dirty="0" err="1">
                <a:solidFill>
                  <a:srgbClr val="FF0000"/>
                </a:solidFill>
                <a:latin typeface="Times New Roman" pitchFamily="18" charset="0"/>
                <a:cs typeface="Times New Roman" pitchFamily="18" charset="0"/>
                <a:sym typeface="Wingdings" pitchFamily="2" charset="2"/>
              </a:rPr>
              <a:t>miềm</a:t>
            </a:r>
            <a:r>
              <a:rPr lang="en-US" sz="2800" b="1" dirty="0">
                <a:solidFill>
                  <a:srgbClr val="FF0000"/>
                </a:solidFill>
                <a:latin typeface="Times New Roman" pitchFamily="18" charset="0"/>
                <a:cs typeface="Times New Roman" pitchFamily="18" charset="0"/>
                <a:sym typeface="Wingdings" pitchFamily="2" charset="2"/>
              </a:rPr>
              <a:t> </a:t>
            </a:r>
            <a:r>
              <a:rPr lang="en-US" sz="2800" b="1" dirty="0" err="1">
                <a:solidFill>
                  <a:srgbClr val="FF0000"/>
                </a:solidFill>
                <a:latin typeface="Times New Roman" pitchFamily="18" charset="0"/>
                <a:cs typeface="Times New Roman" pitchFamily="18" charset="0"/>
                <a:sym typeface="Wingdings" pitchFamily="2" charset="2"/>
              </a:rPr>
              <a:t>Tây</a:t>
            </a:r>
            <a:r>
              <a:rPr lang="en-US" sz="2800" b="1" dirty="0">
                <a:solidFill>
                  <a:srgbClr val="FF0000"/>
                </a:solidFill>
                <a:latin typeface="Times New Roman" pitchFamily="18" charset="0"/>
                <a:cs typeface="Times New Roman" pitchFamily="18" charset="0"/>
                <a:sym typeface="Wingdings" pitchFamily="2" charset="2"/>
              </a:rPr>
              <a:t>: </a:t>
            </a:r>
            <a:r>
              <a:rPr lang="en-US" sz="2800" b="1" dirty="0" err="1">
                <a:solidFill>
                  <a:srgbClr val="FF0000"/>
                </a:solidFill>
                <a:latin typeface="Times New Roman" pitchFamily="18" charset="0"/>
                <a:cs typeface="Times New Roman" pitchFamily="18" charset="0"/>
                <a:sym typeface="Wingdings" pitchFamily="2" charset="2"/>
              </a:rPr>
              <a:t>Đồng</a:t>
            </a:r>
            <a:r>
              <a:rPr lang="en-US" sz="2800" b="1" dirty="0">
                <a:solidFill>
                  <a:srgbClr val="FF0000"/>
                </a:solidFill>
                <a:latin typeface="Times New Roman" pitchFamily="18" charset="0"/>
                <a:cs typeface="Times New Roman" pitchFamily="18" charset="0"/>
                <a:sym typeface="Wingdings" pitchFamily="2" charset="2"/>
              </a:rPr>
              <a:t> </a:t>
            </a:r>
            <a:r>
              <a:rPr lang="en-US" sz="2800" b="1" dirty="0" err="1">
                <a:solidFill>
                  <a:srgbClr val="FF0000"/>
                </a:solidFill>
                <a:latin typeface="Times New Roman" pitchFamily="18" charset="0"/>
                <a:cs typeface="Times New Roman" pitchFamily="18" charset="0"/>
                <a:sym typeface="Wingdings" pitchFamily="2" charset="2"/>
              </a:rPr>
              <a:t>Tháp</a:t>
            </a:r>
            <a:r>
              <a:rPr lang="en-US" sz="2800" b="1" dirty="0">
                <a:solidFill>
                  <a:srgbClr val="FF0000"/>
                </a:solidFill>
                <a:latin typeface="Times New Roman" pitchFamily="18" charset="0"/>
                <a:cs typeface="Times New Roman" pitchFamily="18" charset="0"/>
                <a:sym typeface="Wingdings" pitchFamily="2" charset="2"/>
              </a:rPr>
              <a:t>, </a:t>
            </a:r>
            <a:r>
              <a:rPr lang="en-US" sz="2800" b="1" dirty="0" err="1">
                <a:solidFill>
                  <a:srgbClr val="FF0000"/>
                </a:solidFill>
                <a:latin typeface="Times New Roman" pitchFamily="18" charset="0"/>
                <a:cs typeface="Times New Roman" pitchFamily="18" charset="0"/>
                <a:sym typeface="Wingdings" pitchFamily="2" charset="2"/>
              </a:rPr>
              <a:t>Tiền</a:t>
            </a:r>
            <a:r>
              <a:rPr lang="en-US" sz="2800" b="1" dirty="0">
                <a:solidFill>
                  <a:srgbClr val="FF0000"/>
                </a:solidFill>
                <a:latin typeface="Times New Roman" pitchFamily="18" charset="0"/>
                <a:cs typeface="Times New Roman" pitchFamily="18" charset="0"/>
                <a:sym typeface="Wingdings" pitchFamily="2" charset="2"/>
              </a:rPr>
              <a:t> </a:t>
            </a:r>
            <a:r>
              <a:rPr lang="en-US" sz="2800" b="1" dirty="0" err="1">
                <a:solidFill>
                  <a:srgbClr val="FF0000"/>
                </a:solidFill>
                <a:latin typeface="Times New Roman" pitchFamily="18" charset="0"/>
                <a:cs typeface="Times New Roman" pitchFamily="18" charset="0"/>
                <a:sym typeface="Wingdings" pitchFamily="2" charset="2"/>
              </a:rPr>
              <a:t>Giang</a:t>
            </a:r>
            <a:r>
              <a:rPr lang="en-US" sz="2800" b="1" dirty="0">
                <a:solidFill>
                  <a:srgbClr val="FF0000"/>
                </a:solidFill>
                <a:latin typeface="Times New Roman" pitchFamily="18" charset="0"/>
                <a:cs typeface="Times New Roman" pitchFamily="18" charset="0"/>
                <a:sym typeface="Wingdings" pitchFamily="2" charset="2"/>
              </a:rPr>
              <a:t>, </a:t>
            </a:r>
            <a:r>
              <a:rPr lang="en-US" sz="2800" b="1" dirty="0" err="1">
                <a:solidFill>
                  <a:srgbClr val="FF0000"/>
                </a:solidFill>
                <a:latin typeface="Times New Roman" pitchFamily="18" charset="0"/>
                <a:cs typeface="Times New Roman" pitchFamily="18" charset="0"/>
                <a:sym typeface="Wingdings" pitchFamily="2" charset="2"/>
              </a:rPr>
              <a:t>Hậu</a:t>
            </a:r>
            <a:r>
              <a:rPr lang="en-US" sz="2800" b="1" dirty="0">
                <a:solidFill>
                  <a:srgbClr val="FF0000"/>
                </a:solidFill>
                <a:latin typeface="Times New Roman" pitchFamily="18" charset="0"/>
                <a:cs typeface="Times New Roman" pitchFamily="18" charset="0"/>
                <a:sym typeface="Wingdings" pitchFamily="2" charset="2"/>
              </a:rPr>
              <a:t> </a:t>
            </a:r>
            <a:r>
              <a:rPr lang="en-US" sz="2800" b="1" dirty="0" err="1">
                <a:solidFill>
                  <a:srgbClr val="FF0000"/>
                </a:solidFill>
                <a:latin typeface="Times New Roman" pitchFamily="18" charset="0"/>
                <a:cs typeface="Times New Roman" pitchFamily="18" charset="0"/>
                <a:sym typeface="Wingdings" pitchFamily="2" charset="2"/>
              </a:rPr>
              <a:t>Giang</a:t>
            </a:r>
            <a:r>
              <a:rPr lang="en-US" sz="2800" b="1" dirty="0">
                <a:solidFill>
                  <a:srgbClr val="FF0000"/>
                </a:solidFill>
                <a:latin typeface="Times New Roman" pitchFamily="18" charset="0"/>
                <a:cs typeface="Times New Roman" pitchFamily="18" charset="0"/>
                <a:sym typeface="Wingdings" pitchFamily="2" charset="2"/>
              </a:rPr>
              <a:t>,…</a:t>
            </a:r>
            <a:endParaRPr lang="en-US" sz="2800" dirty="0">
              <a:solidFill>
                <a:srgbClr val="FF0000"/>
              </a:solidFill>
            </a:endParaRPr>
          </a:p>
        </p:txBody>
      </p:sp>
      <p:cxnSp>
        <p:nvCxnSpPr>
          <p:cNvPr id="16" name="Straight Arrow Connector 15"/>
          <p:cNvCxnSpPr>
            <a:stCxn id="5" idx="3"/>
          </p:cNvCxnSpPr>
          <p:nvPr/>
        </p:nvCxnSpPr>
        <p:spPr>
          <a:xfrm>
            <a:off x="1295400" y="2781300"/>
            <a:ext cx="762000" cy="228600"/>
          </a:xfrm>
          <a:prstGeom prst="straightConnector1">
            <a:avLst/>
          </a:prstGeom>
          <a:ln>
            <a:tailEnd type="arrow"/>
          </a:ln>
        </p:spPr>
        <p:style>
          <a:lnRef idx="3">
            <a:schemeClr val="accent4"/>
          </a:lnRef>
          <a:fillRef idx="0">
            <a:schemeClr val="accent4"/>
          </a:fillRef>
          <a:effectRef idx="2">
            <a:schemeClr val="accent4"/>
          </a:effectRef>
          <a:fontRef idx="minor">
            <a:schemeClr val="tx1"/>
          </a:fontRef>
        </p:style>
      </p:cxnSp>
      <p:cxnSp>
        <p:nvCxnSpPr>
          <p:cNvPr id="17" name="Straight Arrow Connector 16"/>
          <p:cNvCxnSpPr>
            <a:stCxn id="5" idx="3"/>
          </p:cNvCxnSpPr>
          <p:nvPr/>
        </p:nvCxnSpPr>
        <p:spPr>
          <a:xfrm>
            <a:off x="1295400" y="2781300"/>
            <a:ext cx="762000" cy="3086100"/>
          </a:xfrm>
          <a:prstGeom prst="straightConnector1">
            <a:avLst/>
          </a:prstGeom>
          <a:ln>
            <a:tailEnd type="arrow"/>
          </a:ln>
        </p:spPr>
        <p:style>
          <a:lnRef idx="3">
            <a:schemeClr val="accent4"/>
          </a:lnRef>
          <a:fillRef idx="0">
            <a:schemeClr val="accent4"/>
          </a:fillRef>
          <a:effectRef idx="2">
            <a:schemeClr val="accent4"/>
          </a:effectRef>
          <a:fontRef idx="minor">
            <a:schemeClr val="tx1"/>
          </a:fontRef>
        </p:style>
      </p:cxnSp>
      <p:sp>
        <p:nvSpPr>
          <p:cNvPr id="27" name="Right Brace 26"/>
          <p:cNvSpPr/>
          <p:nvPr/>
        </p:nvSpPr>
        <p:spPr>
          <a:xfrm>
            <a:off x="7086600" y="838200"/>
            <a:ext cx="838200" cy="5562600"/>
          </a:xfrm>
          <a:prstGeom prst="rightBrace">
            <a:avLst/>
          </a:prstGeom>
        </p:spPr>
        <p:style>
          <a:lnRef idx="2">
            <a:schemeClr val="accent4"/>
          </a:lnRef>
          <a:fillRef idx="0">
            <a:schemeClr val="accent4"/>
          </a:fillRef>
          <a:effectRef idx="1">
            <a:schemeClr val="accent4"/>
          </a:effectRef>
          <a:fontRef idx="minor">
            <a:schemeClr val="tx1"/>
          </a:fontRef>
        </p:style>
        <p:txBody>
          <a:bodyPr rtlCol="0" anchor="ctr"/>
          <a:lstStyle/>
          <a:p>
            <a:pPr algn="ctr"/>
            <a:endParaRPr lang="en-US"/>
          </a:p>
        </p:txBody>
      </p:sp>
      <p:sp>
        <p:nvSpPr>
          <p:cNvPr id="28" name="Title 1"/>
          <p:cNvSpPr txBox="1">
            <a:spLocks/>
          </p:cNvSpPr>
          <p:nvPr/>
        </p:nvSpPr>
        <p:spPr>
          <a:xfrm>
            <a:off x="7924800" y="2088931"/>
            <a:ext cx="1295400" cy="2940269"/>
          </a:xfrm>
          <a:prstGeom prst="rect">
            <a:avLst/>
          </a:prstGeom>
        </p:spPr>
        <p:style>
          <a:lnRef idx="1">
            <a:schemeClr val="accent5"/>
          </a:lnRef>
          <a:fillRef idx="2">
            <a:schemeClr val="accent5"/>
          </a:fillRef>
          <a:effectRef idx="1">
            <a:schemeClr val="accent5"/>
          </a:effectRef>
          <a:fontRef idx="minor">
            <a:schemeClr val="dk1"/>
          </a:fontRef>
        </p:style>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en-US" sz="3200" b="1" dirty="0">
                <a:solidFill>
                  <a:srgbClr val="7030A0"/>
                </a:solidFill>
                <a:latin typeface="Times New Roman" pitchFamily="18" charset="0"/>
                <a:cs typeface="Times New Roman" pitchFamily="18" charset="0"/>
              </a:rPr>
              <a:t> </a:t>
            </a:r>
            <a:r>
              <a:rPr lang="en-US" sz="3200" b="1" dirty="0" err="1">
                <a:solidFill>
                  <a:srgbClr val="7030A0"/>
                </a:solidFill>
                <a:latin typeface="Times New Roman" pitchFamily="18" charset="0"/>
                <a:cs typeface="Times New Roman" pitchFamily="18" charset="0"/>
              </a:rPr>
              <a:t>Rộng</a:t>
            </a:r>
            <a:r>
              <a:rPr lang="en-US" sz="3200" b="1" dirty="0">
                <a:solidFill>
                  <a:srgbClr val="7030A0"/>
                </a:solidFill>
                <a:latin typeface="Times New Roman" pitchFamily="18" charset="0"/>
                <a:cs typeface="Times New Roman" pitchFamily="18" charset="0"/>
              </a:rPr>
              <a:t> </a:t>
            </a:r>
            <a:r>
              <a:rPr lang="en-US" sz="3200" b="1" dirty="0" err="1">
                <a:solidFill>
                  <a:srgbClr val="7030A0"/>
                </a:solidFill>
                <a:latin typeface="Times New Roman" pitchFamily="18" charset="0"/>
                <a:cs typeface="Times New Roman" pitchFamily="18" charset="0"/>
              </a:rPr>
              <a:t>lớn</a:t>
            </a:r>
            <a:r>
              <a:rPr lang="en-US" sz="3200" b="1" dirty="0">
                <a:solidFill>
                  <a:srgbClr val="7030A0"/>
                </a:solidFill>
                <a:latin typeface="Times New Roman" pitchFamily="18" charset="0"/>
                <a:cs typeface="Times New Roman" pitchFamily="18" charset="0"/>
              </a:rPr>
              <a:t>, </a:t>
            </a:r>
            <a:r>
              <a:rPr lang="en-US" sz="3200" b="1" dirty="0" err="1">
                <a:solidFill>
                  <a:srgbClr val="7030A0"/>
                </a:solidFill>
                <a:latin typeface="Times New Roman" pitchFamily="18" charset="0"/>
                <a:cs typeface="Times New Roman" pitchFamily="18" charset="0"/>
              </a:rPr>
              <a:t>trải</a:t>
            </a:r>
            <a:r>
              <a:rPr lang="en-US" sz="3200" b="1" dirty="0">
                <a:solidFill>
                  <a:srgbClr val="7030A0"/>
                </a:solidFill>
                <a:latin typeface="Times New Roman" pitchFamily="18" charset="0"/>
                <a:cs typeface="Times New Roman" pitchFamily="18" charset="0"/>
              </a:rPr>
              <a:t> </a:t>
            </a:r>
            <a:r>
              <a:rPr lang="en-US" sz="3200" b="1" dirty="0" err="1">
                <a:solidFill>
                  <a:srgbClr val="7030A0"/>
                </a:solidFill>
                <a:latin typeface="Times New Roman" pitchFamily="18" charset="0"/>
                <a:cs typeface="Times New Roman" pitchFamily="18" charset="0"/>
              </a:rPr>
              <a:t>dài</a:t>
            </a:r>
            <a:endParaRPr lang="en-US" sz="3200" dirty="0">
              <a:solidFill>
                <a:srgbClr val="7030A0"/>
              </a:solidFill>
            </a:endParaRPr>
          </a:p>
        </p:txBody>
      </p:sp>
      <p:pic>
        <p:nvPicPr>
          <p:cNvPr id="37" name="Picture 3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43801" y="5715000"/>
            <a:ext cx="1537138" cy="1083714"/>
          </a:xfrm>
          <a:prstGeom prst="rect">
            <a:avLst/>
          </a:prstGeom>
        </p:spPr>
      </p:pic>
    </p:spTree>
    <p:extLst>
      <p:ext uri="{BB962C8B-B14F-4D97-AF65-F5344CB8AC3E}">
        <p14:creationId xmlns:p14="http://schemas.microsoft.com/office/powerpoint/2010/main" val="31806184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500"/>
                                        <p:tgtEl>
                                          <p:spTgt spid="6"/>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barn(inVertical)">
                                      <p:cBhvr>
                                        <p:cTn id="15" dur="500"/>
                                        <p:tgtEl>
                                          <p:spTgt spid="10"/>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nodeType="clickEffect">
                                  <p:stCondLst>
                                    <p:cond delay="0"/>
                                  </p:stCondLst>
                                  <p:childTnLst>
                                    <p:set>
                                      <p:cBhvr>
                                        <p:cTn id="19" dur="1" fill="hold">
                                          <p:stCondLst>
                                            <p:cond delay="0"/>
                                          </p:stCondLst>
                                        </p:cTn>
                                        <p:tgtEl>
                                          <p:spTgt spid="16"/>
                                        </p:tgtEl>
                                        <p:attrNameLst>
                                          <p:attrName>style.visibility</p:attrName>
                                        </p:attrNameLst>
                                      </p:cBhvr>
                                      <p:to>
                                        <p:strVal val="visible"/>
                                      </p:to>
                                    </p:set>
                                    <p:animEffect transition="in" filter="barn(inVertical)">
                                      <p:cBhvr>
                                        <p:cTn id="20" dur="500"/>
                                        <p:tgtEl>
                                          <p:spTgt spid="16"/>
                                        </p:tgtEl>
                                      </p:cBhvr>
                                    </p:animEffect>
                                  </p:childTnLst>
                                </p:cTn>
                              </p:par>
                              <p:par>
                                <p:cTn id="21" presetID="16" presetClass="entr" presetSubtype="21" fill="hold" grpId="0" nodeType="with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barn(inVertical)">
                                      <p:cBhvr>
                                        <p:cTn id="23" dur="500"/>
                                        <p:tgtEl>
                                          <p:spTgt spid="11"/>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grpId="0" nodeType="clickEffect">
                                  <p:stCondLst>
                                    <p:cond delay="0"/>
                                  </p:stCondLst>
                                  <p:childTnLst>
                                    <p:set>
                                      <p:cBhvr>
                                        <p:cTn id="27" dur="1" fill="hold">
                                          <p:stCondLst>
                                            <p:cond delay="0"/>
                                          </p:stCondLst>
                                        </p:cTn>
                                        <p:tgtEl>
                                          <p:spTgt spid="12"/>
                                        </p:tgtEl>
                                        <p:attrNameLst>
                                          <p:attrName>style.visibility</p:attrName>
                                        </p:attrNameLst>
                                      </p:cBhvr>
                                      <p:to>
                                        <p:strVal val="visible"/>
                                      </p:to>
                                    </p:set>
                                    <p:animEffect transition="in" filter="wipe(down)">
                                      <p:cBhvr>
                                        <p:cTn id="28" dur="500"/>
                                        <p:tgtEl>
                                          <p:spTgt spid="12"/>
                                        </p:tgtEl>
                                      </p:cBhvr>
                                    </p:animEffect>
                                  </p:childTnLst>
                                </p:cTn>
                              </p:par>
                              <p:par>
                                <p:cTn id="29" presetID="22" presetClass="entr" presetSubtype="4" fill="hold" nodeType="withEffect">
                                  <p:stCondLst>
                                    <p:cond delay="0"/>
                                  </p:stCondLst>
                                  <p:childTnLst>
                                    <p:set>
                                      <p:cBhvr>
                                        <p:cTn id="30" dur="1" fill="hold">
                                          <p:stCondLst>
                                            <p:cond delay="0"/>
                                          </p:stCondLst>
                                        </p:cTn>
                                        <p:tgtEl>
                                          <p:spTgt spid="17"/>
                                        </p:tgtEl>
                                        <p:attrNameLst>
                                          <p:attrName>style.visibility</p:attrName>
                                        </p:attrNameLst>
                                      </p:cBhvr>
                                      <p:to>
                                        <p:strVal val="visible"/>
                                      </p:to>
                                    </p:set>
                                    <p:animEffect transition="in" filter="wipe(down)">
                                      <p:cBhvr>
                                        <p:cTn id="31" dur="500"/>
                                        <p:tgtEl>
                                          <p:spTgt spid="17"/>
                                        </p:tgtEl>
                                      </p:cBhvr>
                                    </p:animEffect>
                                  </p:childTnLst>
                                </p:cTn>
                              </p:par>
                            </p:childTnLst>
                          </p:cTn>
                        </p:par>
                      </p:childTnLst>
                    </p:cTn>
                  </p:par>
                  <p:par>
                    <p:cTn id="32" fill="hold">
                      <p:stCondLst>
                        <p:cond delay="indefinite"/>
                      </p:stCondLst>
                      <p:childTnLst>
                        <p:par>
                          <p:cTn id="33" fill="hold">
                            <p:stCondLst>
                              <p:cond delay="0"/>
                            </p:stCondLst>
                            <p:childTnLst>
                              <p:par>
                                <p:cTn id="34" presetID="16" presetClass="entr" presetSubtype="21" fill="hold" grpId="0" nodeType="clickEffect">
                                  <p:stCondLst>
                                    <p:cond delay="0"/>
                                  </p:stCondLst>
                                  <p:childTnLst>
                                    <p:set>
                                      <p:cBhvr>
                                        <p:cTn id="35" dur="1" fill="hold">
                                          <p:stCondLst>
                                            <p:cond delay="0"/>
                                          </p:stCondLst>
                                        </p:cTn>
                                        <p:tgtEl>
                                          <p:spTgt spid="27"/>
                                        </p:tgtEl>
                                        <p:attrNameLst>
                                          <p:attrName>style.visibility</p:attrName>
                                        </p:attrNameLst>
                                      </p:cBhvr>
                                      <p:to>
                                        <p:strVal val="visible"/>
                                      </p:to>
                                    </p:set>
                                    <p:animEffect transition="in" filter="barn(inVertical)">
                                      <p:cBhvr>
                                        <p:cTn id="36" dur="500"/>
                                        <p:tgtEl>
                                          <p:spTgt spid="27"/>
                                        </p:tgtEl>
                                      </p:cBhvr>
                                    </p:animEffect>
                                  </p:childTnLst>
                                </p:cTn>
                              </p:par>
                              <p:par>
                                <p:cTn id="37" presetID="16" presetClass="entr" presetSubtype="21" fill="hold" grpId="0" nodeType="withEffect">
                                  <p:stCondLst>
                                    <p:cond delay="0"/>
                                  </p:stCondLst>
                                  <p:childTnLst>
                                    <p:set>
                                      <p:cBhvr>
                                        <p:cTn id="38" dur="1" fill="hold">
                                          <p:stCondLst>
                                            <p:cond delay="0"/>
                                          </p:stCondLst>
                                        </p:cTn>
                                        <p:tgtEl>
                                          <p:spTgt spid="28"/>
                                        </p:tgtEl>
                                        <p:attrNameLst>
                                          <p:attrName>style.visibility</p:attrName>
                                        </p:attrNameLst>
                                      </p:cBhvr>
                                      <p:to>
                                        <p:strVal val="visible"/>
                                      </p:to>
                                    </p:set>
                                    <p:animEffect transition="in" filter="barn(inVertical)">
                                      <p:cBhvr>
                                        <p:cTn id="39"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0" grpId="0" animBg="1"/>
      <p:bldP spid="11" grpId="0" animBg="1"/>
      <p:bldP spid="12" grpId="0" animBg="1"/>
      <p:bldP spid="27" grpId="0" animBg="1"/>
      <p:bldP spid="2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28600"/>
            <a:ext cx="9296400" cy="1600200"/>
          </a:xfrm>
        </p:spPr>
        <p:txBody>
          <a:bodyPr>
            <a:noAutofit/>
          </a:bodyPr>
          <a:lstStyle/>
          <a:p>
            <a:pPr algn="l"/>
            <a:r>
              <a:rPr lang="en-US" sz="2800" b="1" dirty="0">
                <a:solidFill>
                  <a:srgbClr val="FF0000"/>
                </a:solidFill>
                <a:latin typeface="Times New Roman" pitchFamily="18" charset="0"/>
                <a:cs typeface="Times New Roman" pitchFamily="18" charset="0"/>
              </a:rPr>
              <a:t>II. </a:t>
            </a:r>
            <a:r>
              <a:rPr lang="en-US" sz="2800" b="1" dirty="0" err="1">
                <a:solidFill>
                  <a:srgbClr val="FF0000"/>
                </a:solidFill>
                <a:latin typeface="Times New Roman" pitchFamily="18" charset="0"/>
                <a:cs typeface="Times New Roman" pitchFamily="18" charset="0"/>
              </a:rPr>
              <a:t>Tìm</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hiểu</a:t>
            </a:r>
            <a:r>
              <a:rPr lang="en-US" sz="2800" b="1" dirty="0">
                <a:solidFill>
                  <a:srgbClr val="FF0000"/>
                </a:solidFill>
                <a:latin typeface="Times New Roman" pitchFamily="18" charset="0"/>
                <a:cs typeface="Times New Roman" pitchFamily="18" charset="0"/>
              </a:rPr>
              <a:t> chi </a:t>
            </a:r>
            <a:r>
              <a:rPr lang="en-US" sz="2800" b="1" dirty="0" err="1">
                <a:solidFill>
                  <a:srgbClr val="FF0000"/>
                </a:solidFill>
                <a:latin typeface="Times New Roman" pitchFamily="18" charset="0"/>
                <a:cs typeface="Times New Roman" pitchFamily="18" charset="0"/>
              </a:rPr>
              <a:t>tiết</a:t>
            </a:r>
            <a:br>
              <a:rPr lang="en-US" sz="2800" dirty="0">
                <a:solidFill>
                  <a:srgbClr val="FF0000"/>
                </a:solidFill>
                <a:latin typeface="Times New Roman" pitchFamily="18" charset="0"/>
                <a:cs typeface="Times New Roman" pitchFamily="18" charset="0"/>
              </a:rPr>
            </a:br>
            <a:r>
              <a:rPr lang="en-US" sz="2800" b="1" dirty="0">
                <a:solidFill>
                  <a:srgbClr val="FF0000"/>
                </a:solidFill>
                <a:latin typeface="Times New Roman" pitchFamily="18" charset="0"/>
                <a:cs typeface="Times New Roman" pitchFamily="18" charset="0"/>
              </a:rPr>
              <a:t>1. </a:t>
            </a:r>
            <a:r>
              <a:rPr lang="en-US" sz="2800" b="1" dirty="0" err="1">
                <a:solidFill>
                  <a:srgbClr val="FF0000"/>
                </a:solidFill>
                <a:latin typeface="Times New Roman" pitchFamily="18" charset="0"/>
                <a:cs typeface="Times New Roman" pitchFamily="18" charset="0"/>
              </a:rPr>
              <a:t>Bối</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cảnh</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lịch</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sử</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làm</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nảy</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sinh</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cảm</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xúc</a:t>
            </a:r>
            <a:r>
              <a:rPr lang="en-US" sz="2800" b="1" dirty="0">
                <a:solidFill>
                  <a:srgbClr val="FF0000"/>
                </a:solidFill>
                <a:latin typeface="Times New Roman" pitchFamily="18" charset="0"/>
                <a:cs typeface="Times New Roman" pitchFamily="18" charset="0"/>
              </a:rPr>
              <a:t>:</a:t>
            </a:r>
            <a:br>
              <a:rPr lang="en-US" sz="2800" dirty="0">
                <a:solidFill>
                  <a:srgbClr val="FF0000"/>
                </a:solidFill>
                <a:latin typeface="Times New Roman" pitchFamily="18" charset="0"/>
                <a:cs typeface="Times New Roman" pitchFamily="18" charset="0"/>
              </a:rPr>
            </a:br>
            <a:endParaRPr lang="en-US" sz="2800"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447801"/>
            <a:ext cx="8229600" cy="1219200"/>
          </a:xfrm>
        </p:spPr>
        <p:style>
          <a:lnRef idx="2">
            <a:schemeClr val="accent6"/>
          </a:lnRef>
          <a:fillRef idx="1">
            <a:schemeClr val="lt1"/>
          </a:fillRef>
          <a:effectRef idx="0">
            <a:schemeClr val="accent6"/>
          </a:effectRef>
          <a:fontRef idx="minor">
            <a:schemeClr val="dk1"/>
          </a:fontRef>
        </p:style>
        <p:txBody>
          <a:bodyPr>
            <a:noAutofit/>
          </a:bodyPr>
          <a:lstStyle/>
          <a:p>
            <a:pPr marL="0" indent="0">
              <a:buNone/>
            </a:pP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Không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rộng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được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tác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giả</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nhắc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nhiều</a:t>
            </a:r>
            <a:r>
              <a:rPr lang="en-US" dirty="0">
                <a:latin typeface="Times New Roman" pitchFamily="18" charset="0"/>
                <a:cs typeface="Times New Roman" pitchFamily="18" charset="0"/>
              </a:rPr>
              <a:t> qua </a:t>
            </a:r>
            <a:r>
              <a:rPr lang="en-US" dirty="0" err="1">
                <a:latin typeface="Times New Roman" pitchFamily="18" charset="0"/>
                <a:cs typeface="Times New Roman" pitchFamily="18" charset="0"/>
              </a:rPr>
              <a:t>các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danh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trên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khắp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mọi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miền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Tổ</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quốc</a:t>
            </a:r>
            <a:r>
              <a:rPr lang="en-US" dirty="0">
                <a:latin typeface="Times New Roman" pitchFamily="18" charset="0"/>
                <a:cs typeface="Times New Roman" pitchFamily="18" charset="0"/>
              </a:rPr>
              <a:t>. </a:t>
            </a:r>
          </a:p>
          <a:p>
            <a:pPr marL="0" indent="0">
              <a:buNone/>
            </a:pPr>
            <a:endParaRPr lang="en-US" dirty="0">
              <a:latin typeface="Times New Roman" pitchFamily="18" charset="0"/>
              <a:cs typeface="Times New Roman" pitchFamily="18" charset="0"/>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96199" y="5715000"/>
            <a:ext cx="1384739" cy="1083714"/>
          </a:xfrm>
          <a:prstGeom prst="rect">
            <a:avLst/>
          </a:prstGeom>
        </p:spPr>
      </p:pic>
    </p:spTree>
    <p:extLst>
      <p:ext uri="{BB962C8B-B14F-4D97-AF65-F5344CB8AC3E}">
        <p14:creationId xmlns:p14="http://schemas.microsoft.com/office/powerpoint/2010/main" val="38349338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barn(inVertical)">
                                      <p:cBhvr>
                                        <p:cTn id="7" dur="5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139</TotalTime>
  <Words>1313</Words>
  <Application>Microsoft Office PowerPoint</Application>
  <PresentationFormat>On-screen Show (4:3)</PresentationFormat>
  <Paragraphs>92</Paragraphs>
  <Slides>23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Arial</vt:lpstr>
      <vt:lpstr>Calibri</vt:lpstr>
      <vt:lpstr>Times New Roman</vt:lpstr>
      <vt:lpstr>Office Theme</vt:lpstr>
      <vt:lpstr>PowerPoint Presentation</vt:lpstr>
      <vt:lpstr>PowerPoint Presentation</vt:lpstr>
      <vt:lpstr>PowerPoint Presentation</vt:lpstr>
      <vt:lpstr>I. Tìm hiểu chung 1. Tác giả:  </vt:lpstr>
      <vt:lpstr>PowerPoint Presentation</vt:lpstr>
      <vt:lpstr>2. Tác phẩm </vt:lpstr>
      <vt:lpstr> Bối cảnh lịch sử</vt:lpstr>
      <vt:lpstr>PowerPoint Presentation</vt:lpstr>
      <vt:lpstr>II. Tìm hiểu chi tiết 1. Bối cảnh lịch sử làm nảy sinh cảm xúc: </vt:lpstr>
      <vt:lpstr>PowerPoint Presentation</vt:lpstr>
      <vt:lpstr>II. Tìm hiểu chi tiết 1. Bối cảnh lịch sử làm nảy sinh cảm xúc: </vt:lpstr>
      <vt:lpstr>PowerPoint Presentation</vt:lpstr>
      <vt:lpstr>II. Tìm hiểu chi tiết 1. Bối cảnh lịch sử làm nảy sinh cảm xúc: </vt:lpstr>
      <vt:lpstr> Bối cảnh lịch sử</vt:lpstr>
      <vt:lpstr>II. Tìm hiểu chi tiết 1. Bối cảnh lịch sử làm nảy sinh cảm xúc: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 7450</dc:creator>
  <cp:lastModifiedBy>Admin</cp:lastModifiedBy>
  <cp:revision>27</cp:revision>
  <dcterms:created xsi:type="dcterms:W3CDTF">2023-09-11T13:22:19Z</dcterms:created>
  <dcterms:modified xsi:type="dcterms:W3CDTF">2025-09-19T01:59:04Z</dcterms:modified>
</cp:coreProperties>
</file>