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349" r:id="rId3"/>
    <p:sldId id="302" r:id="rId4"/>
    <p:sldId id="292" r:id="rId5"/>
    <p:sldId id="360" r:id="rId6"/>
    <p:sldId id="383" r:id="rId7"/>
    <p:sldId id="381" r:id="rId8"/>
    <p:sldId id="384" r:id="rId9"/>
    <p:sldId id="387" r:id="rId10"/>
    <p:sldId id="385" r:id="rId11"/>
    <p:sldId id="345" r:id="rId12"/>
    <p:sldId id="382" r:id="rId13"/>
    <p:sldId id="371" r:id="rId14"/>
    <p:sldId id="372" r:id="rId15"/>
    <p:sldId id="389" r:id="rId16"/>
    <p:sldId id="315" r:id="rId17"/>
    <p:sldId id="388" r:id="rId18"/>
    <p:sldId id="331" r:id="rId19"/>
    <p:sldId id="295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>
        <p:scale>
          <a:sx n="15" d="100"/>
          <a:sy n="15" d="100"/>
        </p:scale>
        <p:origin x="2550" y="17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54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9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2034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</a:t>
            </a:r>
            <a:r>
              <a:rPr lang="en-US" sz="1400" baseline="0" dirty="0">
                <a:solidFill>
                  <a:schemeClr val="bg1"/>
                </a:solidFill>
              </a:rPr>
              <a:t>6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Student’s Book - Page 11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288"/>
            <a:ext cx="12094716" cy="54583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10761" y="422073"/>
            <a:ext cx="250889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Work in pairs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318288"/>
            <a:ext cx="1242290" cy="7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5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2" y="651164"/>
            <a:ext cx="9369982" cy="5777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2610" y="3078171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328612"/>
            <a:ext cx="1669143" cy="6498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398"/>
            <a:ext cx="12135326" cy="232900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4027960" y="304800"/>
            <a:ext cx="5624039" cy="569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What chore is it?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63600" y="974588"/>
            <a:ext cx="10591800" cy="569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</a:rPr>
              <a:t>1                        2                     3                      4                     5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23662" y="3718343"/>
            <a:ext cx="2540001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Do the laundry </a:t>
            </a:r>
            <a:endParaRPr lang="vi-VN" sz="3000" i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34724" y="3696157"/>
            <a:ext cx="2865878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Clean the kitchen</a:t>
            </a:r>
            <a:endParaRPr lang="vi-VN" sz="3000" i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439263" y="4308267"/>
            <a:ext cx="2184399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Make dinner</a:t>
            </a:r>
            <a:endParaRPr lang="vi-VN" sz="3000" i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986" y="3715586"/>
            <a:ext cx="2349500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Do the dishes</a:t>
            </a:r>
            <a:endParaRPr lang="vi-VN" sz="3000" i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98895" y="4308267"/>
            <a:ext cx="2698966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>
                <a:solidFill>
                  <a:srgbClr val="FF0000"/>
                </a:solidFill>
              </a:rPr>
              <a:t>Do the shopping</a:t>
            </a:r>
            <a:endParaRPr lang="vi-VN" sz="3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2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6154"/>
            <a:ext cx="2226275" cy="3933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514"/>
            <a:ext cx="12192000" cy="583233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0" y="1657350"/>
            <a:ext cx="7086599" cy="762000"/>
          </a:xfrm>
          <a:prstGeom prst="wedgeRoundRectCallout">
            <a:avLst>
              <a:gd name="adj1" fmla="val -48412"/>
              <a:gd name="adj2" fmla="val 7043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What housework does your ……. do?</a:t>
            </a:r>
            <a:endParaRPr lang="vi-VN" sz="3600" dirty="0">
              <a:solidFill>
                <a:sysClr val="windowText" lastClr="00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296151" y="1591260"/>
            <a:ext cx="3676649" cy="828090"/>
          </a:xfrm>
          <a:prstGeom prst="wedgeRoundRectCallout">
            <a:avLst>
              <a:gd name="adj1" fmla="val 63505"/>
              <a:gd name="adj2" fmla="val 4579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My …….. (does)</a:t>
            </a:r>
            <a:endParaRPr lang="vi-VN" sz="3600" dirty="0">
              <a:solidFill>
                <a:sysClr val="windowText" lastClr="00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8062366" y="1136353"/>
            <a:ext cx="1655349" cy="93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592551" y="1418641"/>
            <a:ext cx="3112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434316" y="1418641"/>
            <a:ext cx="890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4964692" y="1418641"/>
            <a:ext cx="17409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33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Post-Speaking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47664"/>
            <a:ext cx="12192000" cy="120032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b. Discuss who does the most housework in the families. 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Then present. 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47675" y="3057120"/>
            <a:ext cx="11296650" cy="2286000"/>
          </a:xfrm>
          <a:prstGeom prst="wedgeEllipseCallout">
            <a:avLst>
              <a:gd name="adj1" fmla="val -51019"/>
              <a:gd name="adj2" fmla="val 6250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(Mai’s mom) does the most housework in his/ her family. </a:t>
            </a:r>
          </a:p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He/ She……………</a:t>
            </a:r>
            <a:endParaRPr lang="vi-VN" sz="3600" dirty="0">
              <a:solidFill>
                <a:sysClr val="windowText" lastClr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1235586" y="1743358"/>
            <a:ext cx="1439607" cy="894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2770886" y="1743358"/>
            <a:ext cx="715707" cy="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5837493" y="2271793"/>
            <a:ext cx="1439607" cy="894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17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3427833" y="338559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Click here to play the game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9" y="984890"/>
            <a:ext cx="10507541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49197"/>
      </p:ext>
    </p:extLst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7935" y="938987"/>
            <a:ext cx="1087845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Talk about housework in your family. 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I ………..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mom…………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dad………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My brother/ sister………………..</a:t>
            </a:r>
          </a:p>
          <a:p>
            <a:pPr lvl="1"/>
            <a:r>
              <a:rPr lang="en-US" sz="3600" i="1" dirty="0">
                <a:solidFill>
                  <a:schemeClr val="tx2">
                    <a:lumMod val="75000"/>
                  </a:schemeClr>
                </a:solidFill>
              </a:rPr>
              <a:t>……….. does the most housework in my family.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45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85"/>
            <a:ext cx="10058400" cy="60850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4618" y="2577293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Sound 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members.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housework does ….. do?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3249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1584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4619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7302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298266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7618" y="3853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71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95474" y="1699921"/>
            <a:ext cx="10725150" cy="31700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Notebook </a:t>
            </a:r>
            <a:r>
              <a:rPr lang="en-US" sz="3600" i="1" dirty="0">
                <a:solidFill>
                  <a:srgbClr val="0070C0"/>
                </a:solidFill>
              </a:rPr>
              <a:t>(pages 4 &amp; 5). 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Play the consolation games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12 - SB).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pronounce the sound /</a:t>
            </a:r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correctly;</a:t>
            </a:r>
          </a:p>
          <a:p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talk about family members and household chores;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the Present Simple tense with </a:t>
            </a:r>
            <a:r>
              <a:rPr lang="en-US" sz="3600" i="1" dirty="0" err="1">
                <a:solidFill>
                  <a:srgbClr val="0070C0"/>
                </a:solidFill>
              </a:rPr>
              <a:t>Wh</a:t>
            </a:r>
            <a:r>
              <a:rPr lang="en-US" sz="3600" i="1" dirty="0">
                <a:solidFill>
                  <a:srgbClr val="0070C0"/>
                </a:solidFill>
              </a:rPr>
              <a:t>-questions.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364"/>
            <a:ext cx="10058400" cy="60472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4027960" y="304800"/>
            <a:ext cx="5624039" cy="569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What chore is it?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39" b="7241"/>
          <a:stretch/>
        </p:blipFill>
        <p:spPr>
          <a:xfrm>
            <a:off x="0" y="874710"/>
            <a:ext cx="11843657" cy="51699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3222171"/>
            <a:ext cx="325120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296228" y="3241972"/>
            <a:ext cx="325120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8411027" y="3222171"/>
            <a:ext cx="325120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366487" y="3074521"/>
            <a:ext cx="3251200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Do the laundry 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6228" y="3119316"/>
            <a:ext cx="3497943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Clean the kitchen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08570" y="3153630"/>
            <a:ext cx="2656113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Make dinner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6945" y="5886442"/>
            <a:ext cx="2906485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Make the bed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59084" y="5886442"/>
            <a:ext cx="2772229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Do the dishes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40056" y="5907496"/>
            <a:ext cx="3251200" cy="61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Do the shopping</a:t>
            </a:r>
            <a:endParaRPr lang="vi-VN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55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39" b="7241"/>
          <a:stretch/>
        </p:blipFill>
        <p:spPr>
          <a:xfrm>
            <a:off x="174171" y="976312"/>
            <a:ext cx="11843657" cy="51699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935497" y="333961"/>
            <a:ext cx="10726730" cy="5699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Listen to the words and focus on the underlined letters.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3222171"/>
            <a:ext cx="325120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4296228" y="3241972"/>
            <a:ext cx="325120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8411027" y="3222171"/>
            <a:ext cx="325120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366487" y="3074521"/>
            <a:ext cx="3251200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Do the laundry 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6228" y="3119316"/>
            <a:ext cx="3497943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Clean the kitchen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08570" y="3153630"/>
            <a:ext cx="2656113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Make dinner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08133" y="5720825"/>
            <a:ext cx="2772229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Do the dishes</a:t>
            </a:r>
            <a:endParaRPr lang="vi-VN" sz="3600" i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1662" y="5774137"/>
            <a:ext cx="3251200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Do the shopping</a:t>
            </a:r>
            <a:endParaRPr lang="vi-VN" sz="3600" i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6429832" y="3648372"/>
            <a:ext cx="235979" cy="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10167262" y="3670146"/>
            <a:ext cx="235979" cy="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6350301" y="6213551"/>
            <a:ext cx="235979" cy="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11030041" y="6273992"/>
            <a:ext cx="235979" cy="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3084291" y="3597576"/>
            <a:ext cx="235979" cy="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88816" y="5774775"/>
            <a:ext cx="2906485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Make the bed</a:t>
            </a:r>
            <a:endParaRPr lang="vi-VN" sz="3600" i="1" dirty="0">
              <a:solidFill>
                <a:srgbClr val="FF0000"/>
              </a:solidFill>
            </a:endParaRPr>
          </a:p>
        </p:txBody>
      </p:sp>
      <p:pic>
        <p:nvPicPr>
          <p:cNvPr id="6" name="CD1-TRACK 0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6487" y="392559"/>
            <a:ext cx="444659" cy="44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005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6" y="949558"/>
            <a:ext cx="10545647" cy="1209844"/>
          </a:xfrm>
          <a:prstGeom prst="rect">
            <a:avLst/>
          </a:prstGeom>
        </p:spPr>
      </p:pic>
      <p:pic>
        <p:nvPicPr>
          <p:cNvPr id="3" name="CD1-TRACK 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4600" y="1549802"/>
            <a:ext cx="609600" cy="6096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1285971" y="1530820"/>
            <a:ext cx="1121949" cy="143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3373851" y="1545124"/>
            <a:ext cx="1655349" cy="93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8311611" y="1537972"/>
            <a:ext cx="2874549" cy="71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43000" y="2034946"/>
            <a:ext cx="1056640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ɪ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endParaRPr lang="vi-VN" sz="36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3685" y="2034946"/>
            <a:ext cx="1056640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ɪ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endParaRPr lang="vi-VN" sz="36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46885" y="2034946"/>
            <a:ext cx="1056640" cy="61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j-lt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a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ɪ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/</a:t>
            </a:r>
            <a:endParaRPr lang="vi-VN" sz="36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5945592" y="1158646"/>
            <a:ext cx="2474325" cy="1752600"/>
          </a:xfrm>
          <a:prstGeom prst="mathMultiply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20" y="3732444"/>
            <a:ext cx="10450383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" y="581890"/>
            <a:ext cx="9414164" cy="5832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5348" y="378031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50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6508</TotalTime>
  <Words>320</Words>
  <Application>Microsoft Office PowerPoint</Application>
  <PresentationFormat>Widescreen</PresentationFormat>
  <Paragraphs>76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155</cp:revision>
  <dcterms:created xsi:type="dcterms:W3CDTF">2020-12-08T03:17:05Z</dcterms:created>
  <dcterms:modified xsi:type="dcterms:W3CDTF">2023-07-28T18:27:36Z</dcterms:modified>
</cp:coreProperties>
</file>