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0" r:id="rId2"/>
    <p:sldId id="365" r:id="rId3"/>
    <p:sldId id="302" r:id="rId4"/>
    <p:sldId id="384" r:id="rId5"/>
    <p:sldId id="292" r:id="rId6"/>
    <p:sldId id="360" r:id="rId7"/>
    <p:sldId id="306" r:id="rId8"/>
    <p:sldId id="355" r:id="rId9"/>
    <p:sldId id="356" r:id="rId10"/>
    <p:sldId id="386" r:id="rId11"/>
    <p:sldId id="357" r:id="rId12"/>
    <p:sldId id="385" r:id="rId13"/>
    <p:sldId id="388" r:id="rId14"/>
    <p:sldId id="346" r:id="rId15"/>
    <p:sldId id="373" r:id="rId16"/>
    <p:sldId id="374" r:id="rId17"/>
    <p:sldId id="387" r:id="rId18"/>
    <p:sldId id="315" r:id="rId19"/>
    <p:sldId id="375" r:id="rId20"/>
    <p:sldId id="331" r:id="rId21"/>
    <p:sldId id="295" r:id="rId22"/>
    <p:sldId id="329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>
        <p:scale>
          <a:sx n="12" d="100"/>
          <a:sy n="12" d="100"/>
        </p:scale>
        <p:origin x="675" y="16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29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43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75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5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80416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3.png"/><Relationship Id="rId1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eduhome.com.vn/DHALesson?idGrade=9&amp;idSubject=1&amp;idSeries=32&amp;idTheme=399&amp;IdLevel=1&amp;idThemeServer=4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21" Type="http://schemas.openxmlformats.org/officeDocument/2006/relationships/image" Target="../media/image16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audio" Target="../media/media5.mp3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1: Home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2.1: Vocabulary &amp; Reading</a:t>
            </a:r>
          </a:p>
          <a:p>
            <a:pPr algn="ctr"/>
            <a:r>
              <a:rPr lang="en-US" sz="3200">
                <a:solidFill>
                  <a:srgbClr val="00B0F0"/>
                </a:solidFill>
              </a:rPr>
              <a:t>Student’s Book </a:t>
            </a:r>
            <a:r>
              <a:rPr lang="en-US" sz="3200" dirty="0">
                <a:solidFill>
                  <a:srgbClr val="00B0F0"/>
                </a:solidFill>
              </a:rPr>
              <a:t>- Page 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5624" y="5529943"/>
            <a:ext cx="7446605" cy="64633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/>
              <a:t>Say what housework you do at home.</a:t>
            </a:r>
            <a:r>
              <a:rPr lang="en-US" sz="3600" dirty="0"/>
              <a:t> </a:t>
            </a:r>
            <a:endParaRPr lang="vi-VN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66" y="3004923"/>
            <a:ext cx="3410426" cy="20576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71" y="2922828"/>
            <a:ext cx="2873829" cy="22449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1" y="2995397"/>
            <a:ext cx="3381847" cy="20672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01" y="560246"/>
            <a:ext cx="3439005" cy="20291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33" y="498326"/>
            <a:ext cx="2891104" cy="2152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1" y="498325"/>
            <a:ext cx="3162741" cy="215295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8142515" y="5529943"/>
            <a:ext cx="3375926" cy="881210"/>
          </a:xfrm>
          <a:prstGeom prst="wedgeEllipseCallout">
            <a:avLst>
              <a:gd name="adj1" fmla="val 64685"/>
              <a:gd name="adj2" fmla="val 1476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I ……..</a:t>
            </a:r>
          </a:p>
        </p:txBody>
      </p:sp>
    </p:spTree>
    <p:extLst>
      <p:ext uri="{BB962C8B-B14F-4D97-AF65-F5344CB8AC3E}">
        <p14:creationId xmlns:p14="http://schemas.microsoft.com/office/powerpoint/2010/main" val="238574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905"/>
            <a:ext cx="12235311" cy="47140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285" y="307846"/>
            <a:ext cx="246359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524728" y="1764342"/>
            <a:ext cx="2186708" cy="99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3304080" y="1775306"/>
            <a:ext cx="2186708" cy="99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3905"/>
            <a:ext cx="12192000" cy="47140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285" y="307846"/>
            <a:ext cx="246359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1618082" y="2353992"/>
            <a:ext cx="1575061" cy="45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412514" y="3637382"/>
            <a:ext cx="593430" cy="70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√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1618082" y="3644135"/>
            <a:ext cx="19225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507417" y="2356704"/>
            <a:ext cx="593430" cy="70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√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6950725" y="2352141"/>
            <a:ext cx="1672280" cy="45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484771" y="3632819"/>
            <a:ext cx="593430" cy="70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√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8525786" y="3632819"/>
            <a:ext cx="4161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412514" y="4888461"/>
            <a:ext cx="593430" cy="70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√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2191658" y="4915411"/>
            <a:ext cx="3628571" cy="5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528682" y="5403244"/>
            <a:ext cx="593430" cy="70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√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6527977" y="4879335"/>
            <a:ext cx="18504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9550897" y="4879335"/>
            <a:ext cx="326750" cy="45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75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2447340" y="338559"/>
            <a:ext cx="760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Click here to play the game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9" y="984890"/>
            <a:ext cx="10507541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40177"/>
      </p:ext>
    </p:extLst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4" y="374073"/>
            <a:ext cx="8523464" cy="6026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997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03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985" y="1330461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1965" y="3420071"/>
            <a:ext cx="12080035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</a:rPr>
              <a:t>Read Ken's blog post about his family and circle the correct answers.</a:t>
            </a:r>
            <a:r>
              <a:rPr lang="en-US" sz="3300" dirty="0">
                <a:solidFill>
                  <a:srgbClr val="FF0000"/>
                </a:solidFill>
                <a:latin typeface="+mj-lt"/>
              </a:rPr>
              <a:t> </a:t>
            </a:r>
            <a:endParaRPr lang="en-US" sz="3300" i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199052" y="3946837"/>
            <a:ext cx="872412" cy="99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7511144" y="3956789"/>
            <a:ext cx="4481804" cy="99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42597"/>
            <a:ext cx="11684000" cy="6557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028" y="14516"/>
            <a:ext cx="12080035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</a:rPr>
              <a:t>Read Ken's blog post about his family and circle the correct answers.</a:t>
            </a:r>
            <a:r>
              <a:rPr lang="en-US" sz="3300" dirty="0">
                <a:solidFill>
                  <a:srgbClr val="FF0000"/>
                </a:solidFill>
                <a:latin typeface="+mj-lt"/>
              </a:rPr>
              <a:t> </a:t>
            </a:r>
            <a:endParaRPr lang="en-US" sz="3300" i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7527052" y="2801259"/>
            <a:ext cx="1050890" cy="42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069944" y="4809410"/>
            <a:ext cx="1465942" cy="518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5153966" y="3410858"/>
            <a:ext cx="2720037" cy="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874003" y="5299365"/>
            <a:ext cx="1465942" cy="3330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3862195" y="4223658"/>
            <a:ext cx="1595176" cy="115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946575" y="5603435"/>
            <a:ext cx="1153882" cy="518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5573345" y="4223658"/>
            <a:ext cx="2050199" cy="55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650473" y="6023636"/>
            <a:ext cx="1223530" cy="4876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6947949" y="4557635"/>
            <a:ext cx="3318050" cy="290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213604" y="6377564"/>
            <a:ext cx="1248225" cy="4876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34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7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771" y="508709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75771" y="1728234"/>
            <a:ext cx="118146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+mj-lt"/>
              </a:rPr>
              <a:t>	I think I do the most housework in my family. I ……(1)……. the kitchen every day. I do the dishes, too. My mom does the shopping. My sister is a college student. She doesn’t do anything! She doesn’t </a:t>
            </a:r>
            <a:r>
              <a:rPr lang="en-US" sz="3600" dirty="0"/>
              <a:t>……(2)……. </a:t>
            </a:r>
            <a:r>
              <a:rPr lang="en-US" sz="3600" dirty="0">
                <a:latin typeface="+mj-lt"/>
              </a:rPr>
              <a:t>her bed or clean her room. My dad cleans her room, </a:t>
            </a:r>
            <a:r>
              <a:rPr lang="en-US" sz="3600" dirty="0"/>
              <a:t>……(3)……. </a:t>
            </a:r>
            <a:r>
              <a:rPr lang="en-US" sz="3600" dirty="0">
                <a:latin typeface="+mj-lt"/>
              </a:rPr>
              <a:t>dinner, </a:t>
            </a:r>
            <a:r>
              <a:rPr lang="en-US" sz="3600" dirty="0"/>
              <a:t>……(4)……. </a:t>
            </a:r>
            <a:r>
              <a:rPr lang="en-US" sz="3600" dirty="0">
                <a:latin typeface="+mj-lt"/>
              </a:rPr>
              <a:t>the laundry and </a:t>
            </a:r>
            <a:r>
              <a:rPr lang="en-US" sz="3600" dirty="0"/>
              <a:t>……(5)…….</a:t>
            </a:r>
            <a:r>
              <a:rPr lang="en-US" sz="3600" dirty="0">
                <a:latin typeface="+mj-lt"/>
              </a:rPr>
              <a:t> the bathroom, too. </a:t>
            </a:r>
          </a:p>
          <a:p>
            <a:r>
              <a:rPr lang="en-US" sz="3600" dirty="0">
                <a:latin typeface="+mj-lt"/>
              </a:rPr>
              <a:t>	Now, I really think my dad does the most housework. </a:t>
            </a:r>
            <a:br>
              <a:rPr lang="en-US" sz="3600" dirty="0">
                <a:latin typeface="+mj-lt"/>
              </a:rPr>
            </a:br>
            <a:endParaRPr lang="vi-VN" sz="36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0194" y="-797307"/>
            <a:ext cx="117852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clean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4135" y="-754926"/>
            <a:ext cx="108074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does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50497" y="-694022"/>
            <a:ext cx="138005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makes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72431" y="-797307"/>
            <a:ext cx="119891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make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37908" y="-754926"/>
            <a:ext cx="135966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cleans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5075" y="318314"/>
            <a:ext cx="81967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Close your books. 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Fill in each gap with a right form of a verb</a:t>
            </a:r>
            <a:endParaRPr lang="vi-VN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0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69453 0.36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7" y="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0.04922 0.6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28516 0.665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5612 0.674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3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2142 0.7560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3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371" y="1258406"/>
            <a:ext cx="1087845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Write a short paragraph about housework in your family. 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I ………..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mom …………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dad ………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brother/ sister ………………..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……….. does the most housework in my family.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01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965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15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"/>
            <a:ext cx="10058400" cy="60388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laundry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Make dinner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shopping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dishes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Clean the kitchen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Make the bed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5293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+ do/ clean/ make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He/ She + does/ cleans/ makes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700" y="1646758"/>
            <a:ext cx="1139190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Review the vocabularies and practice using them. 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Do the exercise(s)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Workbook</a:t>
            </a:r>
            <a:r>
              <a:rPr lang="en-US" sz="3600" i="1" dirty="0">
                <a:solidFill>
                  <a:schemeClr val="tx2"/>
                </a:solidFill>
              </a:rPr>
              <a:t> (page 4).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Do the vocabulary exercise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Notebook </a:t>
            </a:r>
            <a:r>
              <a:rPr lang="en-US" sz="3600" i="1" dirty="0">
                <a:solidFill>
                  <a:schemeClr val="tx2"/>
                </a:solidFill>
              </a:rPr>
              <a:t>(page 4).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Play the consolation games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DHA App</a:t>
            </a:r>
            <a:r>
              <a:rPr lang="en-US" sz="3600" i="1" dirty="0">
                <a:solidFill>
                  <a:schemeClr val="tx2"/>
                </a:solidFill>
              </a:rPr>
              <a:t> on </a:t>
            </a:r>
            <a:r>
              <a:rPr lang="en-US" sz="3600" i="1" u="sng" dirty="0">
                <a:hlinkClick r:id="rId2"/>
              </a:rPr>
              <a:t>www.eduhome.com.vn</a:t>
            </a:r>
            <a:r>
              <a:rPr lang="en-US" sz="3600" i="1" dirty="0"/>
              <a:t>.</a:t>
            </a:r>
            <a:endParaRPr lang="vi-VN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Prepare the next lesson (page 10 - SB).</a:t>
            </a:r>
            <a:endParaRPr lang="vi-VN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756275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know some chores at home;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about housework they do at home;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reading for specific information.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49103" y="1048381"/>
            <a:ext cx="415289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laundry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Make dinner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shopping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dishes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Clean the kitchen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Make the bed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147655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352425"/>
            <a:ext cx="10058400" cy="6057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052" y="3069074"/>
            <a:ext cx="115271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What do you do to help your parents at home?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What housework does each member do at your home?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59" y="439146"/>
            <a:ext cx="3258616" cy="20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15" y="342761"/>
            <a:ext cx="9749028" cy="608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98" y="346140"/>
            <a:ext cx="3837841" cy="28579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23" y="227893"/>
            <a:ext cx="5706488" cy="10812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7330" y="1308593"/>
            <a:ext cx="8582820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dinner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/meɪk ˈdɪnər/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nấu bữa tối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581650" y="3937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7330" y="2190483"/>
            <a:ext cx="8471242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dishes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/du: ðə dɪʃɪs/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rửa chén đĩa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06" y="399553"/>
            <a:ext cx="3886752" cy="2645801"/>
          </a:xfrm>
          <a:prstGeom prst="rect">
            <a:avLst/>
          </a:prstGeom>
        </p:spPr>
      </p:pic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56007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6007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7330" y="3071583"/>
            <a:ext cx="8716170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shopping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/du: ðə ˈʃ</a:t>
            </a:r>
            <a:r>
              <a:rPr lang="en-US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ɑː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pɪŋ</a:t>
            </a:r>
            <a:r>
              <a:rPr lang="vi-VN" sz="3600" dirty="0">
                <a:solidFill>
                  <a:srgbClr val="FF0000"/>
                </a:solidFill>
                <a:cs typeface="Calibri" panose="020F0502020204030204" pitchFamily="34" charset="0"/>
              </a:rPr>
              <a:t>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mua sắm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1" y="413147"/>
            <a:ext cx="3545068" cy="216698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37328" y="4909487"/>
            <a:ext cx="9022785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 the kitchen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/kli:n ðə ‘kɪtʃən/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dọn bếp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7329" y="3991028"/>
            <a:ext cx="8582820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the bed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/meɪk ðə bed/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dọn giường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7328" y="5806896"/>
            <a:ext cx="8340615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laundry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/du: ðə ˈl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ːndri/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giặt giũ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557212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39" y="384326"/>
            <a:ext cx="3660757" cy="21599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384326"/>
            <a:ext cx="3788229" cy="22856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877" y="354283"/>
            <a:ext cx="3717381" cy="2717300"/>
          </a:xfrm>
          <a:prstGeom prst="rect">
            <a:avLst/>
          </a:prstGeom>
        </p:spPr>
      </p:pic>
      <p:pic>
        <p:nvPicPr>
          <p:cNvPr id="46" name="make di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44866" y="482227"/>
            <a:ext cx="609600" cy="609600"/>
          </a:xfrm>
          <a:prstGeom prst="rect">
            <a:avLst/>
          </a:prstGeom>
        </p:spPr>
      </p:pic>
      <p:pic>
        <p:nvPicPr>
          <p:cNvPr id="47" name="do the dish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31756" y="469523"/>
            <a:ext cx="609600" cy="609600"/>
          </a:xfrm>
          <a:prstGeom prst="rect">
            <a:avLst/>
          </a:prstGeom>
        </p:spPr>
      </p:pic>
      <p:pic>
        <p:nvPicPr>
          <p:cNvPr id="48" name="clean the kitche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49625" y="473662"/>
            <a:ext cx="609600" cy="609600"/>
          </a:xfrm>
          <a:prstGeom prst="rect">
            <a:avLst/>
          </a:prstGeom>
        </p:spPr>
      </p:pic>
      <p:pic>
        <p:nvPicPr>
          <p:cNvPr id="49" name="make the be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47292" y="401331"/>
            <a:ext cx="609600" cy="609600"/>
          </a:xfrm>
          <a:prstGeom prst="rect">
            <a:avLst/>
          </a:prstGeom>
        </p:spPr>
      </p:pic>
      <p:pic>
        <p:nvPicPr>
          <p:cNvPr id="50" name="do the shoppin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76320" y="455998"/>
            <a:ext cx="609600" cy="609600"/>
          </a:xfrm>
          <a:prstGeom prst="rect">
            <a:avLst/>
          </a:prstGeom>
        </p:spPr>
      </p:pic>
      <p:pic>
        <p:nvPicPr>
          <p:cNvPr id="51" name="do the laundr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57046" y="398849"/>
            <a:ext cx="609600" cy="60960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5477586" y="362559"/>
            <a:ext cx="994229" cy="85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59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82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01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208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82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8" y="0"/>
            <a:ext cx="10755086" cy="63684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8242" y="3186280"/>
            <a:ext cx="15288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kitchen </a:t>
            </a:r>
            <a:b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77862" y="3182166"/>
            <a:ext cx="1904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dinner</a:t>
            </a:r>
          </a:p>
        </p:txBody>
      </p:sp>
      <p:sp>
        <p:nvSpPr>
          <p:cNvPr id="6" name="Rectangle 5"/>
          <p:cNvSpPr/>
          <p:nvPr/>
        </p:nvSpPr>
        <p:spPr>
          <a:xfrm>
            <a:off x="9533862" y="5783686"/>
            <a:ext cx="2563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shopping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0" y="5786960"/>
            <a:ext cx="18470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dishes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69807" y="5783686"/>
            <a:ext cx="1528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</a:p>
        </p:txBody>
      </p:sp>
      <p:pic>
        <p:nvPicPr>
          <p:cNvPr id="13" name="CD1-TRACK 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453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57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6570</TotalTime>
  <Words>561</Words>
  <Application>Microsoft Office PowerPoint</Application>
  <PresentationFormat>Widescreen</PresentationFormat>
  <Paragraphs>102</Paragraphs>
  <Slides>23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173</cp:revision>
  <dcterms:created xsi:type="dcterms:W3CDTF">2020-12-08T03:17:05Z</dcterms:created>
  <dcterms:modified xsi:type="dcterms:W3CDTF">2023-07-28T18:04:33Z</dcterms:modified>
</cp:coreProperties>
</file>