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53" r:id="rId3"/>
    <p:sldId id="302" r:id="rId4"/>
    <p:sldId id="292" r:id="rId5"/>
    <p:sldId id="360" r:id="rId6"/>
    <p:sldId id="382" r:id="rId7"/>
    <p:sldId id="381" r:id="rId8"/>
    <p:sldId id="380" r:id="rId9"/>
    <p:sldId id="364" r:id="rId10"/>
    <p:sldId id="383" r:id="rId11"/>
    <p:sldId id="384" r:id="rId12"/>
    <p:sldId id="389" r:id="rId13"/>
    <p:sldId id="385" r:id="rId14"/>
    <p:sldId id="390" r:id="rId15"/>
    <p:sldId id="386" r:id="rId16"/>
    <p:sldId id="391" r:id="rId17"/>
    <p:sldId id="315" r:id="rId18"/>
    <p:sldId id="367" r:id="rId19"/>
    <p:sldId id="331" r:id="rId20"/>
    <p:sldId id="295" r:id="rId21"/>
    <p:sldId id="329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62" d="100"/>
          <a:sy n="62" d="100"/>
        </p:scale>
        <p:origin x="879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261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91261" y="-27756"/>
            <a:ext cx="15719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Review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media" Target="../media/media6.mp3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NULL" TargetMode="External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Lesson: Review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Pages 86 &amp; 87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96" b="5296"/>
          <a:stretch/>
        </p:blipFill>
        <p:spPr>
          <a:xfrm>
            <a:off x="0" y="340631"/>
            <a:ext cx="12042558" cy="6517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8157" y="4953000"/>
            <a:ext cx="412203" cy="1524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2941320" y="5364480"/>
            <a:ext cx="412203" cy="1524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vi-VN" sz="3600" dirty="0"/>
          </a:p>
        </p:txBody>
      </p:sp>
      <p:sp>
        <p:nvSpPr>
          <p:cNvPr id="6" name="Rectangle 5"/>
          <p:cNvSpPr/>
          <p:nvPr/>
        </p:nvSpPr>
        <p:spPr>
          <a:xfrm>
            <a:off x="1996440" y="5760720"/>
            <a:ext cx="412203" cy="1524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vi-VN" sz="3600" dirty="0"/>
          </a:p>
        </p:txBody>
      </p:sp>
      <p:sp>
        <p:nvSpPr>
          <p:cNvPr id="7" name="Rectangle 6"/>
          <p:cNvSpPr/>
          <p:nvPr/>
        </p:nvSpPr>
        <p:spPr>
          <a:xfrm>
            <a:off x="2468156" y="6172200"/>
            <a:ext cx="412203" cy="1524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vi-VN" sz="3600" dirty="0"/>
          </a:p>
        </p:txBody>
      </p:sp>
      <p:sp>
        <p:nvSpPr>
          <p:cNvPr id="8" name="Rectangle 7"/>
          <p:cNvSpPr/>
          <p:nvPr/>
        </p:nvSpPr>
        <p:spPr>
          <a:xfrm>
            <a:off x="2941319" y="6583680"/>
            <a:ext cx="412203" cy="1524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vi-VN" sz="3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9139557" y="4142445"/>
            <a:ext cx="1588529" cy="114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8121645" y="5913120"/>
            <a:ext cx="1939049" cy="114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10388693" y="3784961"/>
            <a:ext cx="14680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10043160" y="2044908"/>
            <a:ext cx="1813560" cy="16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8104111" y="2865120"/>
            <a:ext cx="3034544" cy="27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6991591" y="4563282"/>
            <a:ext cx="811289" cy="114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7665132" y="6323661"/>
            <a:ext cx="947240" cy="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" y="725223"/>
            <a:ext cx="12173526" cy="45144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673231" y="1413546"/>
            <a:ext cx="18030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156378" y="1413546"/>
            <a:ext cx="2222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1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03"/>
          <a:stretch/>
        </p:blipFill>
        <p:spPr>
          <a:xfrm>
            <a:off x="18474" y="725223"/>
            <a:ext cx="12173526" cy="4514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1352" y="2568216"/>
            <a:ext cx="1037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EST</a:t>
            </a:r>
            <a:endParaRPr lang="vi-VN" sz="3600" dirty="0"/>
          </a:p>
        </p:txBody>
      </p:sp>
      <p:sp>
        <p:nvSpPr>
          <p:cNvPr id="4" name="Rectangle 3"/>
          <p:cNvSpPr/>
          <p:nvPr/>
        </p:nvSpPr>
        <p:spPr>
          <a:xfrm>
            <a:off x="4449357" y="3101234"/>
            <a:ext cx="1494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ISHES </a:t>
            </a:r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4141352" y="4106359"/>
            <a:ext cx="1494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ARD </a:t>
            </a:r>
            <a:endParaRPr lang="vi-VN" sz="3600" dirty="0"/>
          </a:p>
        </p:txBody>
      </p:sp>
      <p:sp>
        <p:nvSpPr>
          <p:cNvPr id="6" name="Rectangle 5"/>
          <p:cNvSpPr/>
          <p:nvPr/>
        </p:nvSpPr>
        <p:spPr>
          <a:xfrm>
            <a:off x="4434117" y="3619394"/>
            <a:ext cx="1494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ILLAGE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756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46"/>
          <a:stretch/>
        </p:blipFill>
        <p:spPr>
          <a:xfrm>
            <a:off x="-1" y="413104"/>
            <a:ext cx="12115801" cy="48904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2690953" y="1143000"/>
            <a:ext cx="2764967" cy="267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7720153" y="1116294"/>
            <a:ext cx="2764967" cy="267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46"/>
          <a:stretch/>
        </p:blipFill>
        <p:spPr>
          <a:xfrm>
            <a:off x="-1" y="413104"/>
            <a:ext cx="12115801" cy="48904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050873" y="2331720"/>
            <a:ext cx="5704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402357" y="1775355"/>
            <a:ext cx="2378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HAS</a:t>
            </a:r>
            <a:endParaRPr lang="vi-VN" sz="3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727273" y="2825651"/>
            <a:ext cx="890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02357" y="2285550"/>
            <a:ext cx="2789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CLEAN</a:t>
            </a:r>
            <a:endParaRPr lang="vi-VN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826955" y="3306238"/>
            <a:ext cx="45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02357" y="2825651"/>
            <a:ext cx="2378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DOES</a:t>
            </a:r>
            <a:endParaRPr lang="vi-VN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870172" y="3797703"/>
            <a:ext cx="5704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402357" y="3306238"/>
            <a:ext cx="2174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DO</a:t>
            </a:r>
            <a:endParaRPr lang="vi-VN" sz="3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280234" y="4307775"/>
            <a:ext cx="8193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402357" y="3797703"/>
            <a:ext cx="2296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MAKE</a:t>
            </a:r>
            <a:endParaRPr lang="vi-VN" sz="3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1541426" y="4826487"/>
            <a:ext cx="241654" cy="45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402357" y="4307775"/>
            <a:ext cx="2296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ARE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9540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8" y="993206"/>
            <a:ext cx="12207028" cy="424935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178633" y="1539240"/>
            <a:ext cx="677087" cy="114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6641376" y="1539240"/>
            <a:ext cx="4605744" cy="38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1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8" y="993206"/>
            <a:ext cx="12207028" cy="42493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2171" y="2559693"/>
            <a:ext cx="464457" cy="444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3040743" y="3004455"/>
            <a:ext cx="464457" cy="444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8273143" y="3563255"/>
            <a:ext cx="464457" cy="444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8273142" y="3958145"/>
            <a:ext cx="464457" cy="444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711199" y="4513297"/>
            <a:ext cx="464457" cy="444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9271" y="2401664"/>
            <a:ext cx="10714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MAKE SENTENCES WITH THREE OF THE WORDS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YOU FOUND IN WARM-UP ACTIVITY. 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4"/>
            <a:ext cx="10058400" cy="6105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9292" y="1039375"/>
            <a:ext cx="3256378" cy="60224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2400" y="2376766"/>
            <a:ext cx="3256378" cy="60224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2400" y="5084216"/>
            <a:ext cx="3256378" cy="60224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64843" y="5777785"/>
            <a:ext cx="3256378" cy="6022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49292" y="1723627"/>
            <a:ext cx="3256378" cy="60224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64843" y="33081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46182" y="3714153"/>
            <a:ext cx="3256378" cy="6022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43074" y="3042354"/>
            <a:ext cx="3256378" cy="60224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58618" y="4398402"/>
            <a:ext cx="3256378" cy="60224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51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59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0845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9685" y="1384175"/>
            <a:ext cx="971550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FF0000"/>
                </a:solidFill>
              </a:rPr>
              <a:t>Reading &amp; Listening</a:t>
            </a:r>
            <a:r>
              <a:rPr lang="en-US" sz="3600" i="1" dirty="0">
                <a:solidFill>
                  <a:srgbClr val="FF0000"/>
                </a:solidFill>
              </a:rPr>
              <a:t>:</a:t>
            </a:r>
            <a:r>
              <a:rPr lang="en-US" sz="3600" i="1" u="sng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Understand instructions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and listening for general and specific information</a:t>
            </a:r>
          </a:p>
          <a:p>
            <a:r>
              <a:rPr lang="en-US" sz="3600" i="1" u="sng" dirty="0">
                <a:solidFill>
                  <a:srgbClr val="FF0000"/>
                </a:solidFill>
              </a:rPr>
              <a:t>Pronunciation</a:t>
            </a:r>
            <a:r>
              <a:rPr lang="en-US" sz="3600" i="1" dirty="0">
                <a:solidFill>
                  <a:srgbClr val="FF0000"/>
                </a:solidFill>
              </a:rPr>
              <a:t>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recognizing some vowels</a:t>
            </a:r>
          </a:p>
          <a:p>
            <a:r>
              <a:rPr lang="en-US" sz="3600" i="1" u="sng" dirty="0">
                <a:solidFill>
                  <a:srgbClr val="FF0000"/>
                </a:solidFill>
              </a:rPr>
              <a:t>Grammar</a:t>
            </a:r>
            <a:r>
              <a:rPr lang="en-US" sz="3600" i="1" dirty="0">
                <a:solidFill>
                  <a:srgbClr val="FF0000"/>
                </a:solidFill>
              </a:rPr>
              <a:t>:</a:t>
            </a:r>
            <a:r>
              <a:rPr lang="en-US" sz="3600" i="1" u="sng" dirty="0">
                <a:solidFill>
                  <a:srgbClr val="FF000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Review 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329" y="1908015"/>
            <a:ext cx="110236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62).</a:t>
            </a:r>
            <a:endParaRPr lang="vi-VN" sz="3600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14 -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891" y="1715301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review vocabularies and grammar points;</a:t>
            </a: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Review the sounds /</a:t>
            </a:r>
            <a:r>
              <a:rPr lang="vi-VN" sz="3600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ɪ</a:t>
            </a:r>
            <a:r>
              <a:rPr lang="en-US" sz="3600" i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/ and other vowels;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practice test taking skills for listening and reading.</a:t>
            </a:r>
            <a:endParaRPr lang="en-US" i="1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52425"/>
            <a:ext cx="10058400" cy="603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621062"/>
              </p:ext>
            </p:extLst>
          </p:nvPr>
        </p:nvGraphicFramePr>
        <p:xfrm>
          <a:off x="-2" y="719666"/>
          <a:ext cx="12017830" cy="566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783">
                  <a:extLst>
                    <a:ext uri="{9D8B030D-6E8A-4147-A177-3AD203B41FA5}">
                      <a16:colId xmlns:a16="http://schemas.microsoft.com/office/drawing/2014/main" val="2570613534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3644760085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1917120791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380028817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2273995254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29750177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2598706225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2788853985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1148229728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967062119"/>
                    </a:ext>
                  </a:extLst>
                </a:gridCol>
              </a:tblGrid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228330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49891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90871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084301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46290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093687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312900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2851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05188"/>
                  </a:ext>
                </a:extLst>
              </a:tr>
              <a:tr h="566662"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91993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62035" y="161802"/>
            <a:ext cx="10780021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Find as many words as you can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2806995" y="6095491"/>
            <a:ext cx="753865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690473" y="5580898"/>
            <a:ext cx="7344229" cy="14515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09745" y="2540627"/>
            <a:ext cx="14514" cy="304670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98683" y="4991343"/>
            <a:ext cx="5355771" cy="18608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5187" y="3283943"/>
            <a:ext cx="4034971" cy="18608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905348" y="969729"/>
            <a:ext cx="3957191" cy="179090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12783" y="2640463"/>
            <a:ext cx="3661229" cy="50799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11408230" y="1481844"/>
            <a:ext cx="0" cy="1394862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03557" y="990730"/>
            <a:ext cx="1" cy="237708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90473" y="2122784"/>
            <a:ext cx="3904342" cy="2674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98683" y="2516497"/>
            <a:ext cx="1" cy="237708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6475187" y="2050861"/>
            <a:ext cx="3880750" cy="184768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1476302" y="1451787"/>
            <a:ext cx="6562792" cy="300883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345795" y="1021711"/>
            <a:ext cx="4989286" cy="1395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1408230" y="3705041"/>
            <a:ext cx="0" cy="194958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490750" y="2665719"/>
            <a:ext cx="1464360" cy="7021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8354"/>
            <a:ext cx="10871200" cy="65696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8454171" y="812800"/>
            <a:ext cx="1703972" cy="213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038570" y="1095393"/>
            <a:ext cx="1602373" cy="7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7019113" y="1095393"/>
            <a:ext cx="1816543" cy="21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74793" y="4042228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7988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7486" y="4188317"/>
            <a:ext cx="609600" cy="609600"/>
          </a:xfrm>
          <a:prstGeom prst="rect">
            <a:avLst/>
          </a:prstGeom>
        </p:spPr>
      </p:pic>
      <p:pic>
        <p:nvPicPr>
          <p:cNvPr id="9" name="M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8400" y="2287342"/>
            <a:ext cx="609600" cy="609600"/>
          </a:xfrm>
          <a:prstGeom prst="rect">
            <a:avLst/>
          </a:prstGeom>
        </p:spPr>
      </p:pic>
      <p:pic>
        <p:nvPicPr>
          <p:cNvPr id="11" name="F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J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7486" y="4231359"/>
            <a:ext cx="609600" cy="609600"/>
          </a:xfrm>
          <a:prstGeom prst="rect">
            <a:avLst/>
          </a:prstGeom>
        </p:spPr>
      </p:pic>
      <p:pic>
        <p:nvPicPr>
          <p:cNvPr id="13" name="SI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288354"/>
            <a:ext cx="10871200" cy="6569646"/>
          </a:xfrm>
          <a:prstGeom prst="rect">
            <a:avLst/>
          </a:prstGeom>
        </p:spPr>
      </p:pic>
      <p:pic>
        <p:nvPicPr>
          <p:cNvPr id="8" name="CD2-TRACK 6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240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63086" y="10827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5397" y="3585028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</a:t>
            </a:r>
            <a:endParaRPr lang="vi-VN" sz="3600" dirty="0"/>
          </a:p>
        </p:txBody>
      </p:sp>
      <p:sp>
        <p:nvSpPr>
          <p:cNvPr id="4" name="Rectangle 3"/>
          <p:cNvSpPr/>
          <p:nvPr/>
        </p:nvSpPr>
        <p:spPr>
          <a:xfrm>
            <a:off x="3245764" y="4096877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F</a:t>
            </a:r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3216735" y="4575183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</a:t>
            </a:r>
            <a:endParaRPr lang="vi-VN" sz="3600" dirty="0"/>
          </a:p>
        </p:txBody>
      </p:sp>
      <p:sp>
        <p:nvSpPr>
          <p:cNvPr id="6" name="Rectangle 5"/>
          <p:cNvSpPr/>
          <p:nvPr/>
        </p:nvSpPr>
        <p:spPr>
          <a:xfrm>
            <a:off x="3259267" y="5540541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</a:t>
            </a:r>
            <a:endParaRPr lang="vi-VN" sz="3600" dirty="0"/>
          </a:p>
        </p:txBody>
      </p:sp>
      <p:sp>
        <p:nvSpPr>
          <p:cNvPr id="7" name="Rectangle 6"/>
          <p:cNvSpPr/>
          <p:nvPr/>
        </p:nvSpPr>
        <p:spPr>
          <a:xfrm>
            <a:off x="3245397" y="5057862"/>
            <a:ext cx="32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E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4341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8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744" y="1160908"/>
            <a:ext cx="5930256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Who do you live with, Jack?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I live with my father, mother, brother, sister, and uncle.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You have a big family! Do you all help with housework?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Yes, we do.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Really? What does your uncle do?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He makes dinner. He's a great cook!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Cool! How about your mother? Does she cook?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No, she doesn't. She does the laundry.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endParaRPr lang="vi-VN" sz="25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6993" y="341780"/>
            <a:ext cx="569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TAPESCRIPT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0853" y="1160908"/>
            <a:ext cx="5695403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I see. How about your father?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Well, he does the shopping. He helps my sister with housework, too. She's only five.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She does housework?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Yeah, she cleans the kitchen.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Wow! What about your brother? What housework does he do?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He does the dishes.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Emma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How about you?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Jack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I make breakfast. I like cooking.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endParaRPr lang="vi-VN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46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96" b="5296"/>
          <a:stretch/>
        </p:blipFill>
        <p:spPr>
          <a:xfrm>
            <a:off x="0" y="340631"/>
            <a:ext cx="12042558" cy="65173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123809" y="908739"/>
            <a:ext cx="646607" cy="18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5508935" y="890558"/>
            <a:ext cx="2932607" cy="18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6601</TotalTime>
  <Words>489</Words>
  <Application>Microsoft Office PowerPoint</Application>
  <PresentationFormat>Widescreen</PresentationFormat>
  <Paragraphs>155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(body)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163</cp:revision>
  <dcterms:created xsi:type="dcterms:W3CDTF">2020-12-08T03:17:05Z</dcterms:created>
  <dcterms:modified xsi:type="dcterms:W3CDTF">2023-07-28T19:11:01Z</dcterms:modified>
</cp:coreProperties>
</file>