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66" r:id="rId3"/>
    <p:sldId id="302" r:id="rId4"/>
    <p:sldId id="292" r:id="rId5"/>
    <p:sldId id="360" r:id="rId6"/>
    <p:sldId id="346" r:id="rId7"/>
    <p:sldId id="373" r:id="rId8"/>
    <p:sldId id="383" r:id="rId9"/>
    <p:sldId id="375" r:id="rId10"/>
    <p:sldId id="381" r:id="rId11"/>
    <p:sldId id="384" r:id="rId12"/>
    <p:sldId id="363" r:id="rId13"/>
    <p:sldId id="345" r:id="rId14"/>
    <p:sldId id="370" r:id="rId15"/>
    <p:sldId id="371" r:id="rId16"/>
    <p:sldId id="385" r:id="rId17"/>
    <p:sldId id="372" r:id="rId18"/>
    <p:sldId id="347" r:id="rId19"/>
    <p:sldId id="376" r:id="rId20"/>
    <p:sldId id="377" r:id="rId21"/>
    <p:sldId id="378" r:id="rId22"/>
    <p:sldId id="386" r:id="rId23"/>
    <p:sldId id="315" r:id="rId24"/>
    <p:sldId id="367" r:id="rId25"/>
    <p:sldId id="331" r:id="rId26"/>
    <p:sldId id="295" r:id="rId27"/>
    <p:sldId id="329" r:id="rId28"/>
    <p:sldId id="3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71" d="100"/>
          <a:sy n="71" d="100"/>
        </p:scale>
        <p:origin x="-207" y="5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0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390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3.2: Reading, Speaking,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&amp; Writing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- Page </a:t>
            </a:r>
            <a:r>
              <a:rPr lang="en-US" sz="3200" dirty="0">
                <a:solidFill>
                  <a:srgbClr val="00B0F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5319"/>
            <a:ext cx="1669143" cy="6106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48" y="305319"/>
            <a:ext cx="10832652" cy="609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4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5319"/>
            <a:ext cx="1669143" cy="6106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3" y="305319"/>
            <a:ext cx="10832652" cy="609402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133192" y="779002"/>
            <a:ext cx="591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274962" y="768117"/>
            <a:ext cx="78193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1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341" y="558468"/>
            <a:ext cx="109873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Where is Burano?</a:t>
            </a:r>
            <a:br>
              <a:rPr lang="en-US" sz="3600" dirty="0"/>
            </a:b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/>
              <a:t>2. How can you get to Burano?</a:t>
            </a:r>
            <a:br>
              <a:rPr lang="en-US" sz="3600" dirty="0"/>
            </a:br>
            <a:r>
              <a:rPr lang="en-US" sz="3600" dirty="0"/>
              <a:t>______________________________________________</a:t>
            </a:r>
            <a:br>
              <a:rPr lang="en-US" sz="3600" dirty="0"/>
            </a:br>
            <a:r>
              <a:rPr lang="en-US" sz="3600" dirty="0"/>
              <a:t>3. What is Burano famous for?</a:t>
            </a:r>
            <a:br>
              <a:rPr lang="en-US" sz="3600" dirty="0"/>
            </a:br>
            <a:r>
              <a:rPr lang="en-US" sz="3600" dirty="0"/>
              <a:t>______________________________________________</a:t>
            </a:r>
            <a:br>
              <a:rPr lang="en-US" sz="3600" dirty="0"/>
            </a:br>
            <a:r>
              <a:rPr lang="en-US" sz="3600" dirty="0"/>
              <a:t>4. How many people live there?</a:t>
            </a:r>
            <a:br>
              <a:rPr lang="en-US" sz="3600" dirty="0"/>
            </a:br>
            <a:r>
              <a:rPr lang="en-US" sz="3600" dirty="0"/>
              <a:t>______________________________________________</a:t>
            </a:r>
            <a:br>
              <a:rPr lang="en-US" sz="3600" dirty="0"/>
            </a:br>
            <a:r>
              <a:rPr lang="en-US" sz="3600" dirty="0"/>
              <a:t>5. When is the best time to visit Burano? </a:t>
            </a:r>
            <a:br>
              <a:rPr lang="en-US" sz="3600" dirty="0"/>
            </a:br>
            <a:r>
              <a:rPr lang="en-US" sz="3600" dirty="0"/>
              <a:t>______________________________________________</a:t>
            </a:r>
            <a:endParaRPr lang="vi-VN" sz="3600" dirty="0"/>
          </a:p>
        </p:txBody>
      </p:sp>
      <p:sp>
        <p:nvSpPr>
          <p:cNvPr id="3" name="Rectangle 2"/>
          <p:cNvSpPr/>
          <p:nvPr/>
        </p:nvSpPr>
        <p:spPr>
          <a:xfrm>
            <a:off x="348341" y="2191432"/>
            <a:ext cx="1062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We can take a 40-minute waterbus ride from Venice. 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341" y="3287539"/>
            <a:ext cx="1062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Burano is famous for its colorful houses and seafood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341" y="4415993"/>
            <a:ext cx="1062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About three thousand people live there.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340" y="5475189"/>
            <a:ext cx="1062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The best time to visit Burano is summer.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4A767-5F44-0573-E4D4-8912DD8645AC}"/>
              </a:ext>
            </a:extLst>
          </p:cNvPr>
          <p:cNvSpPr txBox="1"/>
          <p:nvPr/>
        </p:nvSpPr>
        <p:spPr>
          <a:xfrm>
            <a:off x="348340" y="1132237"/>
            <a:ext cx="53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It's in the north of Italy.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8" y="825974"/>
            <a:ext cx="9106085" cy="5560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9592" y="314479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9722"/>
            <a:ext cx="1744825" cy="4102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7668"/>
            <a:ext cx="12056810" cy="35882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266748" y="1799771"/>
            <a:ext cx="3856795" cy="8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276771" y="1808610"/>
            <a:ext cx="603001" cy="88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261597" y="1826284"/>
            <a:ext cx="744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156634" y="2111431"/>
            <a:ext cx="25429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8341" y="4378345"/>
            <a:ext cx="2989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1. Where is it?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341" y="5417588"/>
            <a:ext cx="386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2. Is it big or small?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7198" y="4378344"/>
            <a:ext cx="5798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3. What is it famous for?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7197" y="5417587"/>
            <a:ext cx="6654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4. What’s the weather like there?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8341" y="4378345"/>
            <a:ext cx="2989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1. Where is it?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341" y="5417588"/>
            <a:ext cx="386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2. Is it big or small?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198" y="4378344"/>
            <a:ext cx="5798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3. What is it famous for?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7197" y="5417587"/>
            <a:ext cx="6654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4. What’s the weather like there?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38" y="438536"/>
            <a:ext cx="9001365" cy="35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8341" y="4378345"/>
            <a:ext cx="2989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1. Where is it?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341" y="5417588"/>
            <a:ext cx="386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2. Is it big or small?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198" y="4378344"/>
            <a:ext cx="5798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3. What is it famous for?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7197" y="5417587"/>
            <a:ext cx="6654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4. What’s the weather like there?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7" y="424022"/>
            <a:ext cx="8111465" cy="35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8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9" y="3323043"/>
            <a:ext cx="11183001" cy="1161871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43" y="438537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48145" y="357401"/>
            <a:ext cx="11471848" cy="6071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6408" y="4014269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4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5" y="1147664"/>
            <a:ext cx="12080035" cy="4570965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4752753" y="1701948"/>
            <a:ext cx="1778676" cy="10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7208874" y="1701948"/>
            <a:ext cx="1808126" cy="9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32103" y="1701948"/>
            <a:ext cx="363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09341" y="2925232"/>
            <a:ext cx="4900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Where is your hometown?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9341" y="2379554"/>
            <a:ext cx="6339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What is the name of your hometown?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9341" y="3438658"/>
            <a:ext cx="4900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Is it a town or a city?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9341" y="3973752"/>
            <a:ext cx="4900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What is it famous for?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9341" y="4465510"/>
            <a:ext cx="6654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What’s the weather like there?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9341" y="5019563"/>
            <a:ext cx="6654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What do you like about it?</a:t>
            </a:r>
            <a:endParaRPr lang="vi-VN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324947"/>
            <a:ext cx="3438517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771062"/>
            <a:ext cx="3438517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438517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2194231"/>
            <a:ext cx="343851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420790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75181" y="3041769"/>
            <a:ext cx="343851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268960" y="3903301"/>
            <a:ext cx="343851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8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806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While-Writing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20914" y="1522550"/>
            <a:ext cx="11771086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+mj-lt"/>
              </a:rPr>
              <a:t>Use your notes to write a paragraph about your hometown. Use the Reading to help you.</a:t>
            </a:r>
            <a:br>
              <a:rPr lang="en-US" sz="3600" b="1" i="1" dirty="0">
                <a:solidFill>
                  <a:srgbClr val="FF0000"/>
                </a:solidFill>
                <a:latin typeface="+mj-lt"/>
              </a:rPr>
            </a:b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Write 40 to 50 words.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914" y="4331065"/>
            <a:ext cx="10384972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+mj-lt"/>
              </a:rPr>
              <a:t>My hometown is………..</a:t>
            </a:r>
            <a:endParaRPr lang="vi-VN" sz="36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9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9085" y="1740264"/>
            <a:ext cx="65459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+mj-lt"/>
              </a:rPr>
              <a:t>Present your writing to the class.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181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3053079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58" y="984890"/>
            <a:ext cx="9817270" cy="52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201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80"/>
            <a:ext cx="12212362" cy="525039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633685" y="1219200"/>
            <a:ext cx="2475344" cy="3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761513" y="1219200"/>
            <a:ext cx="16615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47429" y="1219200"/>
            <a:ext cx="1190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572863" y="1237427"/>
            <a:ext cx="655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399757" y="1538008"/>
            <a:ext cx="17891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4"/>
            <a:ext cx="10058400" cy="6067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950" y="5664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0774" y="1452622"/>
            <a:ext cx="589227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0088" y="2971918"/>
            <a:ext cx="4900830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Where is your hometown?</a:t>
            </a:r>
            <a:endParaRPr lang="vi-VN" sz="30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0088" y="2228941"/>
            <a:ext cx="6339290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What is the name of your hometown?</a:t>
            </a:r>
            <a:endParaRPr lang="vi-VN" sz="30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10088" y="3636182"/>
            <a:ext cx="4900830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Is it a town or a city?</a:t>
            </a:r>
            <a:endParaRPr lang="vi-VN" sz="30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0088" y="4320168"/>
            <a:ext cx="4900830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What is it famous for?</a:t>
            </a:r>
            <a:endParaRPr lang="vi-VN" sz="30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0088" y="5004154"/>
            <a:ext cx="6654803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What’s the weather like there?</a:t>
            </a:r>
            <a:endParaRPr lang="vi-VN" sz="30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0088" y="5747131"/>
            <a:ext cx="6654803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sym typeface="Wingdings" panose="05000000000000000000" pitchFamily="2" charset="2"/>
              </a:rPr>
              <a:t>What do you like about it?</a:t>
            </a:r>
            <a:endParaRPr lang="vi-VN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714" y="1908015"/>
            <a:ext cx="1119777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7).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Complete the writing notes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7).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86 &amp; 87 -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read for specific information;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and answer about hometown;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a paragraph about hometown.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4"/>
            <a:ext cx="10058400" cy="6048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390" y="2454020"/>
            <a:ext cx="5209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1. Where do you live?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390" y="3676625"/>
            <a:ext cx="386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2. Is it big or small?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8390" y="4979508"/>
            <a:ext cx="5798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3. What do you like about it?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71" y="354286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7771" y="795604"/>
            <a:ext cx="4977184" cy="646331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 (body)"/>
              </a:rPr>
              <a:t>Ask and answer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4140" y="3024387"/>
            <a:ext cx="5209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In a village/ town/ city.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4139" y="4291654"/>
            <a:ext cx="5209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It’s big/ small.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139" y="5589823"/>
            <a:ext cx="7138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It’s convenient/ peaceful/ beautiful…</a:t>
            </a:r>
            <a:endParaRPr lang="vi-VN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3" y="484909"/>
            <a:ext cx="8377825" cy="5874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2816" y="3751595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0534"/>
            <a:ext cx="1744825" cy="3585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" y="709127"/>
            <a:ext cx="11326806" cy="56681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415970" y="1103086"/>
            <a:ext cx="603001" cy="88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38057" y="1110344"/>
            <a:ext cx="718461" cy="15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72763" y="4023022"/>
            <a:ext cx="718461" cy="15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72645" y="4664539"/>
            <a:ext cx="52666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97336" y="5304478"/>
            <a:ext cx="52666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97336" y="6011040"/>
            <a:ext cx="52666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47363" y="4664538"/>
            <a:ext cx="77010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152638" y="5304478"/>
            <a:ext cx="692162" cy="15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319772" y="6007813"/>
            <a:ext cx="69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30498" y="6008231"/>
            <a:ext cx="52666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108"/>
          <a:stretch/>
        </p:blipFill>
        <p:spPr>
          <a:xfrm>
            <a:off x="1204679" y="0"/>
            <a:ext cx="8418288" cy="651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9416" y="4330611"/>
            <a:ext cx="10517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It is famous for its floating markets and beautiful rivers.</a:t>
            </a:r>
            <a:endParaRPr lang="vi-VN" sz="36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422395" y="1741394"/>
            <a:ext cx="71155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79538" y="1416672"/>
            <a:ext cx="473075" cy="15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19416" y="5123943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It is hot.</a:t>
            </a:r>
            <a:endParaRPr lang="vi-VN" sz="36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723904" y="1737000"/>
            <a:ext cx="473075" cy="15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99065" y="2067157"/>
            <a:ext cx="1654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19416" y="5871501"/>
            <a:ext cx="9002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grow rice, vegetables, and different fruits.</a:t>
            </a:r>
            <a:endParaRPr lang="vi-VN" sz="36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998463" y="2080605"/>
            <a:ext cx="21277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499065" y="2386701"/>
            <a:ext cx="34025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444" y="424023"/>
            <a:ext cx="1139737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</a:t>
            </a:r>
          </a:p>
          <a:p>
            <a:pPr algn="ctr"/>
            <a:r>
              <a:rPr lang="en-US" sz="2000" b="1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9504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50361" y="646278"/>
            <a:ext cx="9285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Talk about Cần Thơ city, using these information.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644570" y="2685142"/>
            <a:ext cx="3077029" cy="17997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CẦN THƠ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291770" y="1408402"/>
            <a:ext cx="3701143" cy="1378858"/>
          </a:xfrm>
          <a:prstGeom prst="wedgeEllipseCallout">
            <a:avLst>
              <a:gd name="adj1" fmla="val 63686"/>
              <a:gd name="adj2" fmla="val 4217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SOUTH OF VIET NAM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596742" y="1908628"/>
            <a:ext cx="5348515" cy="783771"/>
          </a:xfrm>
          <a:prstGeom prst="wedgeEllipseCallout">
            <a:avLst>
              <a:gd name="adj1" fmla="val -32214"/>
              <a:gd name="adj2" fmla="val 838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ON THE HẬU RIVER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465943" y="3106056"/>
            <a:ext cx="1487713" cy="1378858"/>
          </a:xfrm>
          <a:prstGeom prst="wedgeEllipseCallout">
            <a:avLst>
              <a:gd name="adj1" fmla="val 162797"/>
              <a:gd name="adj2" fmla="val -73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BIG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20914" y="4782456"/>
            <a:ext cx="5921829" cy="1378858"/>
          </a:xfrm>
          <a:prstGeom prst="wedgeEllipseCallout">
            <a:avLst>
              <a:gd name="adj1" fmla="val 26110"/>
              <a:gd name="adj2" fmla="val -8835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FLOATING MARKETS, BEAUTIFUL RIVER 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7714343" y="4484914"/>
            <a:ext cx="4659085" cy="1784421"/>
          </a:xfrm>
          <a:prstGeom prst="wedgeEllipseCallout">
            <a:avLst>
              <a:gd name="adj1" fmla="val -47156"/>
              <a:gd name="adj2" fmla="val -7552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RICE, VEGETABLES, FRUITS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6628</TotalTime>
  <Words>590</Words>
  <Application>Microsoft Office PowerPoint</Application>
  <PresentationFormat>Widescreen</PresentationFormat>
  <Paragraphs>102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(body)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174</cp:revision>
  <dcterms:created xsi:type="dcterms:W3CDTF">2020-12-08T03:17:05Z</dcterms:created>
  <dcterms:modified xsi:type="dcterms:W3CDTF">2023-07-28T18:55:22Z</dcterms:modified>
</cp:coreProperties>
</file>